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9D8A0-630B-4799-BCDC-9F7E802A038C}" v="18" dt="2018-05-22T04:06:13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86B9D8A0-630B-4799-BCDC-9F7E802A038C}"/>
    <pc:docChg chg="custSel modSld">
      <pc:chgData name="PENG Siwei" userId="8c9d49ea30389574" providerId="LiveId" clId="{86B9D8A0-630B-4799-BCDC-9F7E802A038C}" dt="2018-05-22T04:06:13.180" v="17" actId="20577"/>
      <pc:docMkLst>
        <pc:docMk/>
      </pc:docMkLst>
      <pc:sldChg chg="modSp">
        <pc:chgData name="PENG Siwei" userId="8c9d49ea30389574" providerId="LiveId" clId="{86B9D8A0-630B-4799-BCDC-9F7E802A038C}" dt="2018-05-22T04:05:30.366" v="16" actId="20577"/>
        <pc:sldMkLst>
          <pc:docMk/>
          <pc:sldMk cId="3478300283" sldId="257"/>
        </pc:sldMkLst>
        <pc:spChg chg="mod">
          <ac:chgData name="PENG Siwei" userId="8c9d49ea30389574" providerId="LiveId" clId="{86B9D8A0-630B-4799-BCDC-9F7E802A038C}" dt="2018-05-22T04:05:30.366" v="16" actId="20577"/>
          <ac:spMkLst>
            <pc:docMk/>
            <pc:sldMk cId="3478300283" sldId="257"/>
            <ac:spMk id="3" creationId="{00000000-0000-0000-0000-000000000000}"/>
          </ac:spMkLst>
        </pc:spChg>
      </pc:sldChg>
      <pc:sldChg chg="modSp">
        <pc:chgData name="PENG Siwei" userId="8c9d49ea30389574" providerId="LiveId" clId="{86B9D8A0-630B-4799-BCDC-9F7E802A038C}" dt="2018-05-22T04:05:27.857" v="1" actId="27636"/>
        <pc:sldMkLst>
          <pc:docMk/>
          <pc:sldMk cId="189364496" sldId="258"/>
        </pc:sldMkLst>
        <pc:spChg chg="mod">
          <ac:chgData name="PENG Siwei" userId="8c9d49ea30389574" providerId="LiveId" clId="{86B9D8A0-630B-4799-BCDC-9F7E802A038C}" dt="2018-05-22T04:05:27.857" v="1" actId="27636"/>
          <ac:spMkLst>
            <pc:docMk/>
            <pc:sldMk cId="189364496" sldId="258"/>
            <ac:spMk id="3" creationId="{00000000-0000-0000-0000-000000000000}"/>
          </ac:spMkLst>
        </pc:spChg>
      </pc:sldChg>
      <pc:sldChg chg="modSp">
        <pc:chgData name="PENG Siwei" userId="8c9d49ea30389574" providerId="LiveId" clId="{86B9D8A0-630B-4799-BCDC-9F7E802A038C}" dt="2018-05-22T04:06:13.180" v="17" actId="20577"/>
        <pc:sldMkLst>
          <pc:docMk/>
          <pc:sldMk cId="3641585120" sldId="261"/>
        </pc:sldMkLst>
        <pc:spChg chg="mod">
          <ac:chgData name="PENG Siwei" userId="8c9d49ea30389574" providerId="LiveId" clId="{86B9D8A0-630B-4799-BCDC-9F7E802A038C}" dt="2018-05-22T04:06:13.180" v="17" actId="20577"/>
          <ac:spMkLst>
            <pc:docMk/>
            <pc:sldMk cId="364158512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11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7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37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5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3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7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8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3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7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《</a:t>
            </a:r>
            <a:r>
              <a:rPr lang="zh-CN" altLang="en-US" sz="4000" dirty="0"/>
              <a:t>算法分析与复杂性理论</a:t>
            </a:r>
            <a:r>
              <a:rPr lang="en-US" altLang="zh-CN" sz="4000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复习与考试范围</a:t>
            </a:r>
          </a:p>
        </p:txBody>
      </p:sp>
    </p:spTree>
    <p:extLst>
      <p:ext uri="{BB962C8B-B14F-4D97-AF65-F5344CB8AC3E}">
        <p14:creationId xmlns:p14="http://schemas.microsoft.com/office/powerpoint/2010/main" val="14223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算法设计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穷举 </a:t>
            </a:r>
            <a:r>
              <a:rPr lang="en-US" altLang="zh-CN" dirty="0"/>
              <a:t>/ </a:t>
            </a:r>
            <a:r>
              <a:rPr lang="zh-CN" altLang="en-US" dirty="0"/>
              <a:t>回溯 </a:t>
            </a:r>
            <a:r>
              <a:rPr lang="en-US" altLang="zh-CN" dirty="0"/>
              <a:t>/ </a:t>
            </a:r>
            <a:r>
              <a:rPr lang="zh-CN" altLang="en-US" strike="sngStrike" dirty="0"/>
              <a:t>限界剪枝</a:t>
            </a:r>
            <a:endParaRPr lang="en-US" altLang="zh-CN" strike="sngStrike" dirty="0"/>
          </a:p>
          <a:p>
            <a:r>
              <a:rPr lang="zh-CN" altLang="en-US" dirty="0"/>
              <a:t>分治 </a:t>
            </a:r>
            <a:r>
              <a:rPr lang="en-US" altLang="zh-CN" dirty="0"/>
              <a:t>/ </a:t>
            </a:r>
            <a:r>
              <a:rPr lang="zh-CN" altLang="en-US" dirty="0"/>
              <a:t>动态规划 </a:t>
            </a:r>
            <a:r>
              <a:rPr lang="en-US" altLang="zh-CN" dirty="0"/>
              <a:t>/ </a:t>
            </a:r>
            <a:r>
              <a:rPr lang="zh-CN" altLang="en-US" dirty="0"/>
              <a:t>贪心 </a:t>
            </a:r>
            <a:r>
              <a:rPr lang="en-US" altLang="zh-CN" dirty="0"/>
              <a:t>/ </a:t>
            </a:r>
            <a:r>
              <a:rPr lang="zh-CN" altLang="en-US" dirty="0"/>
              <a:t>推理</a:t>
            </a:r>
            <a:endParaRPr lang="en-US" altLang="zh-CN" dirty="0"/>
          </a:p>
          <a:p>
            <a:r>
              <a:rPr lang="zh-CN" altLang="en-US" strike="sngStrike" dirty="0"/>
              <a:t>随机算法</a:t>
            </a:r>
            <a:endParaRPr lang="en-US" altLang="zh-CN" strike="sngStrike" dirty="0"/>
          </a:p>
          <a:p>
            <a:r>
              <a:rPr lang="zh-CN" altLang="en-US" strike="sngStrike" dirty="0"/>
              <a:t>近似算法</a:t>
            </a:r>
          </a:p>
        </p:txBody>
      </p:sp>
    </p:spTree>
    <p:extLst>
      <p:ext uri="{BB962C8B-B14F-4D97-AF65-F5344CB8AC3E}">
        <p14:creationId xmlns:p14="http://schemas.microsoft.com/office/powerpoint/2010/main" val="34783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常见代码结构的频度函数分析</a:t>
            </a:r>
            <a:endParaRPr lang="en-US" altLang="zh-CN" dirty="0"/>
          </a:p>
          <a:p>
            <a:r>
              <a:rPr lang="zh-CN" altLang="en-US" dirty="0"/>
              <a:t>渐近上界 </a:t>
            </a:r>
            <a:r>
              <a:rPr lang="en-US" altLang="zh-CN" dirty="0"/>
              <a:t>/ </a:t>
            </a:r>
            <a:r>
              <a:rPr lang="zh-CN" altLang="en-US" dirty="0"/>
              <a:t>渐近界 </a:t>
            </a:r>
            <a:r>
              <a:rPr lang="en-US" altLang="zh-CN" dirty="0"/>
              <a:t>/ </a:t>
            </a:r>
            <a:r>
              <a:rPr lang="zh-CN" altLang="en-US" dirty="0"/>
              <a:t>渐近下界 的定义</a:t>
            </a:r>
            <a:endParaRPr lang="en-US" altLang="zh-CN" dirty="0"/>
          </a:p>
          <a:p>
            <a:r>
              <a:rPr lang="zh-CN" altLang="en-US" dirty="0"/>
              <a:t>渐近界的计算方法及证明</a:t>
            </a:r>
            <a:endParaRPr lang="en-US" altLang="zh-CN" dirty="0"/>
          </a:p>
          <a:p>
            <a:r>
              <a:rPr lang="zh-CN" altLang="en-US" dirty="0"/>
              <a:t>界函数的基本性质及证明</a:t>
            </a:r>
            <a:endParaRPr lang="en-US" altLang="zh-CN" dirty="0"/>
          </a:p>
          <a:p>
            <a:r>
              <a:rPr lang="zh-CN" altLang="en-US" dirty="0"/>
              <a:t>常见复杂性函数及其性质</a:t>
            </a:r>
            <a:endParaRPr lang="en-US" altLang="zh-CN" dirty="0"/>
          </a:p>
          <a:p>
            <a:r>
              <a:rPr lang="zh-CN" altLang="en-US" dirty="0"/>
              <a:t>递推方程求解：代入法</a:t>
            </a:r>
            <a:r>
              <a:rPr lang="en-US" altLang="zh-CN" dirty="0"/>
              <a:t>/</a:t>
            </a:r>
            <a:r>
              <a:rPr lang="zh-CN" altLang="en-US" dirty="0"/>
              <a:t>迭代法</a:t>
            </a:r>
            <a:r>
              <a:rPr lang="en-US" altLang="zh-CN" dirty="0"/>
              <a:t>/</a:t>
            </a:r>
            <a:r>
              <a:rPr lang="zh-CN" altLang="en-US" strike="sngStrike" dirty="0"/>
              <a:t>公式法</a:t>
            </a:r>
            <a:r>
              <a:rPr lang="en-US" altLang="zh-CN" dirty="0"/>
              <a:t>/</a:t>
            </a:r>
            <a:r>
              <a:rPr lang="zh-CN" altLang="en-US" dirty="0"/>
              <a:t>生成函数法</a:t>
            </a:r>
          </a:p>
        </p:txBody>
      </p:sp>
    </p:spTree>
    <p:extLst>
      <p:ext uri="{BB962C8B-B14F-4D97-AF65-F5344CB8AC3E}">
        <p14:creationId xmlns:p14="http://schemas.microsoft.com/office/powerpoint/2010/main" val="1893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问题复杂性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求解问题的难度下界</a:t>
            </a:r>
            <a:endParaRPr lang="en-US" altLang="zh-CN" dirty="0"/>
          </a:p>
          <a:p>
            <a:pPr lvl="1"/>
            <a:r>
              <a:rPr lang="zh-CN" altLang="en-US" dirty="0"/>
              <a:t>平凡下界法</a:t>
            </a:r>
            <a:endParaRPr lang="en-US" altLang="zh-CN" dirty="0"/>
          </a:p>
          <a:p>
            <a:pPr lvl="1"/>
            <a:r>
              <a:rPr lang="zh-CN" altLang="en-US" dirty="0"/>
              <a:t>直接计数法</a:t>
            </a:r>
            <a:endParaRPr lang="en-US" altLang="zh-CN" dirty="0"/>
          </a:p>
          <a:p>
            <a:pPr lvl="1"/>
            <a:r>
              <a:rPr lang="zh-CN" altLang="en-US" dirty="0"/>
              <a:t>决策树法</a:t>
            </a:r>
            <a:endParaRPr lang="en-US" altLang="zh-CN" dirty="0"/>
          </a:p>
          <a:p>
            <a:pPr lvl="1"/>
            <a:r>
              <a:rPr lang="zh-CN" altLang="en-US" dirty="0"/>
              <a:t>归约法</a:t>
            </a:r>
          </a:p>
        </p:txBody>
      </p:sp>
    </p:spTree>
    <p:extLst>
      <p:ext uri="{BB962C8B-B14F-4D97-AF65-F5344CB8AC3E}">
        <p14:creationId xmlns:p14="http://schemas.microsoft.com/office/powerpoint/2010/main" val="400123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完全问题的证明，证明步骤：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、证明目标判定问题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NP</a:t>
            </a:r>
            <a:r>
              <a:rPr lang="zh-CN" altLang="en-US" dirty="0"/>
              <a:t>问题（可多项式时间验证）；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、选择一个已知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r>
              <a:rPr lang="en-US" altLang="zh-CN" dirty="0"/>
              <a:t>Q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、构造从</a:t>
            </a:r>
            <a:r>
              <a:rPr lang="en-US" altLang="zh-CN" dirty="0"/>
              <a:t>Q</a:t>
            </a:r>
            <a:r>
              <a:rPr lang="zh-CN" altLang="en-US" dirty="0"/>
              <a:t>到</a:t>
            </a:r>
            <a:r>
              <a:rPr lang="en-US" altLang="zh-CN" dirty="0"/>
              <a:t>P</a:t>
            </a:r>
            <a:r>
              <a:rPr lang="zh-CN" altLang="en-US" dirty="0"/>
              <a:t>的多项式时间变换；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、证明</a:t>
            </a:r>
            <a:r>
              <a:rPr lang="en-US" altLang="zh-CN" dirty="0"/>
              <a:t>Q</a:t>
            </a:r>
            <a:r>
              <a:rPr lang="zh-CN" altLang="en-US" dirty="0"/>
              <a:t>判定为真时，</a:t>
            </a:r>
            <a:r>
              <a:rPr lang="en-US" altLang="zh-CN" dirty="0"/>
              <a:t>Q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中的映射判定为真；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、证明</a:t>
            </a:r>
            <a:r>
              <a:rPr lang="en-US" altLang="zh-CN" dirty="0"/>
              <a:t>Q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中的映射判定为真时，</a:t>
            </a:r>
            <a:r>
              <a:rPr lang="en-US" altLang="zh-CN" dirty="0"/>
              <a:t>Q</a:t>
            </a:r>
            <a:r>
              <a:rPr lang="zh-CN" altLang="en-US" dirty="0"/>
              <a:t>判定为真；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16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</a:t>
            </a:r>
            <a:r>
              <a:rPr lang="en-US" altLang="zh-CN" dirty="0"/>
              <a:t>NP</a:t>
            </a:r>
            <a:r>
              <a:rPr lang="zh-CN" altLang="en-US" dirty="0"/>
              <a:t>完全问题的证明</a:t>
            </a:r>
            <a:endParaRPr lang="en-US" altLang="zh-CN" dirty="0"/>
          </a:p>
          <a:p>
            <a:pPr lvl="1"/>
            <a:r>
              <a:rPr lang="zh-CN" altLang="en-US" dirty="0"/>
              <a:t>最小顶点覆盖问题</a:t>
            </a:r>
            <a:endParaRPr lang="en-US" altLang="zh-CN" dirty="0"/>
          </a:p>
          <a:p>
            <a:pPr lvl="1"/>
            <a:r>
              <a:rPr lang="zh-CN" altLang="en-US" dirty="0"/>
              <a:t>最大团问题</a:t>
            </a:r>
            <a:endParaRPr lang="en-US" altLang="zh-CN" dirty="0"/>
          </a:p>
          <a:p>
            <a:pPr lvl="1"/>
            <a:r>
              <a:rPr lang="zh-CN" altLang="en-US" dirty="0"/>
              <a:t>最大独立集问题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158512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217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《算法分析与复杂性理论》</vt:lpstr>
      <vt:lpstr>第1章 算法设计</vt:lpstr>
      <vt:lpstr>第2章 算法复杂性</vt:lpstr>
      <vt:lpstr>第3章 问题复杂性</vt:lpstr>
      <vt:lpstr>第4章 NP完全问题</vt:lpstr>
      <vt:lpstr>第4章 NP完全问题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《算法分析与复杂性理论》</dc:title>
  <dc:creator>Siwei PENG</dc:creator>
  <cp:lastModifiedBy>PENG SiWei</cp:lastModifiedBy>
  <cp:revision>7</cp:revision>
  <dcterms:created xsi:type="dcterms:W3CDTF">2016-06-07T05:13:41Z</dcterms:created>
  <dcterms:modified xsi:type="dcterms:W3CDTF">2018-05-22T04:06:19Z</dcterms:modified>
</cp:coreProperties>
</file>