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6" autoAdjust="0"/>
  </p:normalViewPr>
  <p:slideViewPr>
    <p:cSldViewPr>
      <p:cViewPr varScale="1">
        <p:scale>
          <a:sx n="154" d="100"/>
          <a:sy n="154" d="100"/>
        </p:scale>
        <p:origin x="534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6B8ECEDB-B91A-4C03-B6D2-487F4E411B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6B26A7CE-9A00-4B6A-AB40-59556CCA08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486315F3-F323-42A7-844A-8CB90CC7E0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780A111A-0117-4AE5-A2EA-33A9D42DBA6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1734" name="Rectangle 6">
            <a:extLst>
              <a:ext uri="{FF2B5EF4-FFF2-40B4-BE49-F238E27FC236}">
                <a16:creationId xmlns:a16="http://schemas.microsoft.com/office/drawing/2014/main" id="{7BFD4E77-067B-4D2C-BABD-EE65B96D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5" name="Rectangle 7">
            <a:extLst>
              <a:ext uri="{FF2B5EF4-FFF2-40B4-BE49-F238E27FC236}">
                <a16:creationId xmlns:a16="http://schemas.microsoft.com/office/drawing/2014/main" id="{916BBDB0-5581-47AC-B019-930EB8381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E7B7A73-BFC0-4EF5-8FBF-1DEB14DC93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6DBE64F-BF6F-45F2-81B0-C710D5EAB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50CB48-7E66-4AE8-8134-BF79BD6D2904}" type="slidenum">
              <a:rPr lang="en-US" altLang="zh-CN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EED3662-6B53-4725-96F6-A90C14C67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0D35312-F29F-49B6-9B6F-ED558F736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485C3C-5461-4735-90DD-E12F9B5A39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40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5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7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1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25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768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FF3-E7AD-4980-AEB0-554B4192E0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58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41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A6E-E382-4309-B7D7-21B53FF407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24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1A3CE5-69A8-4754-A172-BCAECF9DA2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4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96A697-8D61-4AE4-AB2A-B29023BC35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05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5860C6-254D-4130-84C1-BB8FF7A482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3249-FA28-476A-8D17-9F1F5873EB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1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FB1B-3EC8-4802-8945-FB31B0E213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A66D-04D7-4F9E-9276-2A6E9F95DC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87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7918E3-8E5C-4AD9-A3B2-CB99A3A378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16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4A4BF7B9-3A3B-4CC5-BD3D-38BB7683C6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3934" y="2349500"/>
            <a:ext cx="54053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第</a:t>
            </a:r>
          </a:p>
          <a:p>
            <a:pPr>
              <a:defRPr/>
            </a:pPr>
            <a:r>
              <a:rPr lang="en-US" altLang="zh-CN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02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  <a:p>
            <a:pPr>
              <a:defRPr/>
            </a:pPr>
            <a:endParaRPr lang="zh-CN" altLang="en-US" sz="2400">
              <a:solidFill>
                <a:schemeClr val="accent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穷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举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67112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A5D3537-9E6A-49FA-987D-E22AB57EDD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51088" y="1268414"/>
            <a:ext cx="7897812" cy="3673475"/>
          </a:xfrm>
        </p:spPr>
        <p:txBody>
          <a:bodyPr/>
          <a:lstStyle/>
          <a:p>
            <a:pPr algn="ctr"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02</a:t>
            </a:r>
            <a:r>
              <a:rPr lang="zh-CN" altLang="en-US"/>
              <a:t>章 穷举法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B191618-F187-4130-8EE9-5ABB7DEC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凑数问题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F6EEF1C-FF21-46A5-85D0-C0523C44E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已知正整数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，满足：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0 &lt; p &lt; q &lt; r &lt; s</a:t>
            </a:r>
            <a:br>
              <a:rPr lang="en-US" altLang="zh-CN"/>
            </a:br>
            <a:r>
              <a:rPr lang="zh-CN" altLang="en-US"/>
              <a:t>且</a:t>
            </a:r>
            <a:br>
              <a:rPr lang="zh-CN" altLang="en-US"/>
            </a:br>
            <a:r>
              <a:rPr lang="en-US" altLang="zh-CN"/>
              <a:t>1/p + 1/q + 1/r + 1/s = 1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问：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是多少？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3728A68-BDEF-4988-B540-4DB0CB7A7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凑数问题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7F2CDE6E-59F1-452A-A6DE-90BD086FE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0 &lt; p &lt; q &lt; r &lt; 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1/p &gt; 1/q &gt; 1/r &gt; 1/s &gt; 0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1/p + 1/q + 1/r + 1/s = 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1/p + 1/p + 1/p +1/p &gt; 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000" dirty="0"/>
              <a:t>所以：</a:t>
            </a:r>
            <a:r>
              <a:rPr lang="en-US" altLang="zh-CN" sz="2000" dirty="0"/>
              <a:t>2 ≤ p &lt; 4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1/2 ≤ 1/q + 1/r + 1/s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1/2 &lt; 1/q + 1/q + 1/q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1/q &gt; 1/6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3 ≤ q &lt; 6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1/6 ≤ 1/r + 1/s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1/6 &lt; 1/r + 1/r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4 ≤ r &lt;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211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211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211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5414AC3-A513-4AA4-AE94-B290A171E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基本思想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C6FA31-3CC3-4222-88A4-6272073941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7755260" cy="3777622"/>
          </a:xfrm>
        </p:spPr>
        <p:txBody>
          <a:bodyPr/>
          <a:lstStyle/>
          <a:p>
            <a:pPr eaLnBrk="1" hangingPunct="1"/>
            <a:r>
              <a:rPr lang="zh-CN" altLang="en-US" dirty="0"/>
              <a:t>列举问题的所有必要可能解，并用约束条件逐一进行判定，找出符合约束条件的解。</a:t>
            </a:r>
          </a:p>
          <a:p>
            <a:pPr eaLnBrk="1" hangingPunct="1"/>
            <a:r>
              <a:rPr lang="zh-CN" altLang="en-US" dirty="0"/>
              <a:t>应用模式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、确定问题的解结构；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、确定问题的解空间和遍历方法；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、确定问题解的判别规则；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BFB0175-7001-4925-8E29-C927E02B8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四色问题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5E9394-9422-4D8B-B6DA-D2E4C6300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用四种颜色对一个四格的区域进行着色，计算相邻格不同色的着色方案数。</a:t>
            </a:r>
          </a:p>
          <a:p>
            <a:pPr eaLnBrk="1" hangingPunct="1"/>
            <a:r>
              <a:rPr lang="zh-CN" altLang="en-US"/>
              <a:t>解法：列举所有的着色方案，统计其中相邻格不同色的着色方案的个数。</a:t>
            </a:r>
          </a:p>
        </p:txBody>
      </p:sp>
      <p:grpSp>
        <p:nvGrpSpPr>
          <p:cNvPr id="5124" name="Group 4">
            <a:extLst>
              <a:ext uri="{FF2B5EF4-FFF2-40B4-BE49-F238E27FC236}">
                <a16:creationId xmlns:a16="http://schemas.microsoft.com/office/drawing/2014/main" id="{298BCC81-7CC3-43B7-B539-4A241A7463F4}"/>
              </a:ext>
            </a:extLst>
          </p:cNvPr>
          <p:cNvGrpSpPr>
            <a:grpSpLocks/>
          </p:cNvGrpSpPr>
          <p:nvPr/>
        </p:nvGrpSpPr>
        <p:grpSpPr bwMode="auto">
          <a:xfrm>
            <a:off x="7751763" y="5157789"/>
            <a:ext cx="1511300" cy="1296987"/>
            <a:chOff x="4468" y="3430"/>
            <a:chExt cx="816" cy="636"/>
          </a:xfrm>
        </p:grpSpPr>
        <p:sp>
          <p:nvSpPr>
            <p:cNvPr id="5125" name="Rectangle 5">
              <a:extLst>
                <a:ext uri="{FF2B5EF4-FFF2-40B4-BE49-F238E27FC236}">
                  <a16:creationId xmlns:a16="http://schemas.microsoft.com/office/drawing/2014/main" id="{BC7A94C7-F02C-40F6-AE51-60473CE61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430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6" name="Rectangle 6">
              <a:extLst>
                <a:ext uri="{FF2B5EF4-FFF2-40B4-BE49-F238E27FC236}">
                  <a16:creationId xmlns:a16="http://schemas.microsoft.com/office/drawing/2014/main" id="{3CA687F6-EE43-44FC-8CDE-6C716A07E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430"/>
              <a:ext cx="408" cy="31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7" name="Rectangle 7">
              <a:extLst>
                <a:ext uri="{FF2B5EF4-FFF2-40B4-BE49-F238E27FC236}">
                  <a16:creationId xmlns:a16="http://schemas.microsoft.com/office/drawing/2014/main" id="{464C5435-925D-4943-AA87-DFCA0842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748"/>
              <a:ext cx="408" cy="31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8" name="Rectangle 8">
              <a:extLst>
                <a:ext uri="{FF2B5EF4-FFF2-40B4-BE49-F238E27FC236}">
                  <a16:creationId xmlns:a16="http://schemas.microsoft.com/office/drawing/2014/main" id="{2E17BE08-A7CF-4FED-B031-EB32CDAE2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748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788B25-55D4-4B04-99D7-A60F3526FD52}"/>
              </a:ext>
            </a:extLst>
          </p:cNvPr>
          <p:cNvSpPr/>
          <p:nvPr/>
        </p:nvSpPr>
        <p:spPr>
          <a:xfrm>
            <a:off x="2351584" y="197346"/>
            <a:ext cx="8160568" cy="6463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FourColors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a &lt;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a++)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b &lt;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b++)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(a == b)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c &lt;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(b == c)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d &lt;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d++)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(a!=b &amp;&amp; b!=c &amp;&amp; c!=d &amp;&amp; d!=a) 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count++;</a:t>
            </a:r>
          </a:p>
          <a:p>
            <a:pPr lvl="5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(a == d || c == d)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5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count++;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FE5D0CD-9F4D-4490-A1C9-8657118DE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搬砖问题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C2511B8-4117-4ABE-916F-D883BB1FF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9" y="2017713"/>
            <a:ext cx="7616825" cy="2671762"/>
          </a:xfrm>
        </p:spPr>
        <p:txBody>
          <a:bodyPr/>
          <a:lstStyle/>
          <a:p>
            <a:pPr eaLnBrk="1" hangingPunct="1"/>
            <a:r>
              <a:rPr lang="zh-CN" altLang="en-US"/>
              <a:t>男士每次可搬</a:t>
            </a:r>
            <a:r>
              <a:rPr lang="en-US" altLang="zh-CN"/>
              <a:t>7</a:t>
            </a:r>
            <a:r>
              <a:rPr lang="zh-CN" altLang="en-US"/>
              <a:t>块砖，女士每次可搬</a:t>
            </a:r>
            <a:r>
              <a:rPr lang="en-US" altLang="zh-CN"/>
              <a:t>5</a:t>
            </a:r>
            <a:r>
              <a:rPr lang="zh-CN" altLang="en-US"/>
              <a:t>块砖，小孩每次可搬</a:t>
            </a:r>
            <a:r>
              <a:rPr lang="en-US" altLang="zh-CN"/>
              <a:t>2</a:t>
            </a:r>
            <a:r>
              <a:rPr lang="zh-CN" altLang="en-US"/>
              <a:t>块砖。如果要恰好一次搬完</a:t>
            </a:r>
            <a:r>
              <a:rPr lang="en-US" altLang="zh-CN"/>
              <a:t>100</a:t>
            </a:r>
            <a:r>
              <a:rPr lang="zh-CN" altLang="en-US"/>
              <a:t>块砖，问安排男士、女士和小孩各多少人使得总人数最少？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74C816-42CD-4F28-92CE-3BD246FEFF13}"/>
              </a:ext>
            </a:extLst>
          </p:cNvPr>
          <p:cNvSpPr/>
          <p:nvPr/>
        </p:nvSpPr>
        <p:spPr>
          <a:xfrm>
            <a:off x="911424" y="612844"/>
            <a:ext cx="11089232" cy="5632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&lt;tuple&gt;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tuple&lt;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CarryBricks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men 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men &lt;=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men++)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women 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women &lt;=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women++)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children 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children &lt;=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children++)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(men *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women *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children *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(men + women + children &lt; sum)</a:t>
            </a:r>
          </a:p>
          <a:p>
            <a:pPr lvl="5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6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sum = men + women + children;</a:t>
            </a:r>
          </a:p>
          <a:p>
            <a:pPr lvl="6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men;</a:t>
            </a:r>
          </a:p>
          <a:p>
            <a:pPr lvl="6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women;</a:t>
            </a:r>
          </a:p>
          <a:p>
            <a:pPr lvl="6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children;</a:t>
            </a:r>
          </a:p>
          <a:p>
            <a:pPr lvl="5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4EEE9B-3B12-44DF-9CE9-B9806A41E709}"/>
              </a:ext>
            </a:extLst>
          </p:cNvPr>
          <p:cNvSpPr/>
          <p:nvPr/>
        </p:nvSpPr>
        <p:spPr>
          <a:xfrm>
            <a:off x="839416" y="548680"/>
            <a:ext cx="11017223" cy="6124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tuple&lt;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CarryBricks_v2(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menMaxNum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men =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men &lt;=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menMaxNum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men++)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womenMaxNum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- men *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women =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women &lt;=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womenMaxNum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women++)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- men *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- women *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children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(men + women + children &lt; sum)</a:t>
            </a:r>
          </a:p>
          <a:p>
            <a:pPr lvl="4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sum = men + women + children;</a:t>
            </a:r>
          </a:p>
          <a:p>
            <a:pPr lvl="5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men;</a:t>
            </a:r>
          </a:p>
          <a:p>
            <a:pPr lvl="5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women;</a:t>
            </a:r>
          </a:p>
          <a:p>
            <a:pPr lvl="5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children;</a:t>
            </a:r>
          </a:p>
          <a:p>
            <a:pPr lvl="4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2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663B81-6309-499A-BE1A-817B39C37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鸡兔同笼问题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2816CA2-862D-470E-8F1A-EAAB899AB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令有雉（鸡）兔同笼，上有三十五头，下有九十四足。</a:t>
            </a:r>
            <a:r>
              <a:rPr lang="zh-CN" altLang="zh-CN"/>
              <a:t>问</a:t>
            </a:r>
            <a:r>
              <a:rPr lang="zh-CN" altLang="en-US"/>
              <a:t>雉</a:t>
            </a:r>
            <a:r>
              <a:rPr lang="zh-CN" altLang="zh-CN"/>
              <a:t>、兔各几何？</a:t>
            </a:r>
            <a:endParaRPr lang="zh-CN" altLang="en-US"/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en-US" altLang="zh-CN"/>
              <a:t>《</a:t>
            </a:r>
            <a:r>
              <a:rPr lang="zh-CN" altLang="en-US"/>
              <a:t>孙子算经</a:t>
            </a:r>
            <a:r>
              <a:rPr lang="en-US" altLang="zh-CN"/>
              <a:t>》</a:t>
            </a:r>
          </a:p>
        </p:txBody>
      </p:sp>
      <p:pic>
        <p:nvPicPr>
          <p:cNvPr id="7172" name="Picture 14" descr="j0234687">
            <a:extLst>
              <a:ext uri="{FF2B5EF4-FFF2-40B4-BE49-F238E27FC236}">
                <a16:creationId xmlns:a16="http://schemas.microsoft.com/office/drawing/2014/main" id="{F459D812-1F32-43EB-9DE8-234E3F75D8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4581526"/>
            <a:ext cx="288448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8CDC54-7790-445A-B226-F3181ACFA8EE}"/>
              </a:ext>
            </a:extLst>
          </p:cNvPr>
          <p:cNvSpPr/>
          <p:nvPr/>
        </p:nvSpPr>
        <p:spPr>
          <a:xfrm>
            <a:off x="2423592" y="1124744"/>
            <a:ext cx="7512496" cy="4247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&lt;tuple&gt;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tuple&lt;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ChickenAndRabit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heads,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feet)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chickens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chickens &lt;= heads; chickens++)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rabits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heads - chickens;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(chickens *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rabits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== feet)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(chickens,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rabits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5707</TotalTime>
  <Words>611</Words>
  <Application>Microsoft Office PowerPoint</Application>
  <PresentationFormat>宽屏</PresentationFormat>
  <Paragraphs>128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华文新魏</vt:lpstr>
      <vt:lpstr>Arial</vt:lpstr>
      <vt:lpstr>Century Gothic</vt:lpstr>
      <vt:lpstr>Consolas</vt:lpstr>
      <vt:lpstr>Tahoma</vt:lpstr>
      <vt:lpstr>Wingdings</vt:lpstr>
      <vt:lpstr>Wingdings 3</vt:lpstr>
      <vt:lpstr>丝状</vt:lpstr>
      <vt:lpstr>《算法设计与分析》   第02章 穷举法</vt:lpstr>
      <vt:lpstr>基本思想</vt:lpstr>
      <vt:lpstr>四色问题</vt:lpstr>
      <vt:lpstr>PowerPoint 演示文稿</vt:lpstr>
      <vt:lpstr>搬砖问题</vt:lpstr>
      <vt:lpstr>PowerPoint 演示文稿</vt:lpstr>
      <vt:lpstr>PowerPoint 演示文稿</vt:lpstr>
      <vt:lpstr>鸡兔同笼问题</vt:lpstr>
      <vt:lpstr>PowerPoint 演示文稿</vt:lpstr>
      <vt:lpstr>凑数问题</vt:lpstr>
      <vt:lpstr>凑数问题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算法设计策略</dc:title>
  <dc:creator>PengSW</dc:creator>
  <cp:lastModifiedBy>Siwei PENG</cp:lastModifiedBy>
  <cp:revision>56</cp:revision>
  <dcterms:created xsi:type="dcterms:W3CDTF">2003-05-01T08:31:42Z</dcterms:created>
  <dcterms:modified xsi:type="dcterms:W3CDTF">2019-03-09T12:29:58Z</dcterms:modified>
</cp:coreProperties>
</file>