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6"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52" autoAdjust="0"/>
  </p:normalViewPr>
  <p:slideViewPr>
    <p:cSldViewPr>
      <p:cViewPr varScale="1">
        <p:scale>
          <a:sx n="141" d="100"/>
          <a:sy n="141" d="100"/>
        </p:scale>
        <p:origin x="132" y="426"/>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7.xml"/><Relationship Id="rId3" Type="http://schemas.openxmlformats.org/officeDocument/2006/relationships/slide" Target="slides/slide5.xml"/><Relationship Id="rId7" Type="http://schemas.openxmlformats.org/officeDocument/2006/relationships/slide" Target="slides/slide10.xml"/><Relationship Id="rId12" Type="http://schemas.openxmlformats.org/officeDocument/2006/relationships/slide" Target="slides/slide16.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5.xml"/><Relationship Id="rId5" Type="http://schemas.openxmlformats.org/officeDocument/2006/relationships/slide" Target="slides/slide7.xml"/><Relationship Id="rId10" Type="http://schemas.openxmlformats.org/officeDocument/2006/relationships/slide" Target="slides/slide14.xml"/><Relationship Id="rId4" Type="http://schemas.openxmlformats.org/officeDocument/2006/relationships/slide" Target="slides/slide6.xml"/><Relationship Id="rId9" Type="http://schemas.openxmlformats.org/officeDocument/2006/relationships/slide" Target="slides/slide13.xml"/><Relationship Id="rId14"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defRPr/>
            </a:pPr>
            <a:fld id="{613F1682-3B6F-42BE-8C6E-31A46399A6FB}" type="slidenum">
              <a:rPr lang="en-US" altLang="zh-CN" smtClean="0"/>
              <a:pPr>
                <a:defRPr/>
              </a:pPr>
              <a:t>‹#›</a:t>
            </a:fld>
            <a:endParaRPr lang="en-US" altLang="zh-CN"/>
          </a:p>
        </p:txBody>
      </p:sp>
    </p:spTree>
    <p:extLst>
      <p:ext uri="{BB962C8B-B14F-4D97-AF65-F5344CB8AC3E}">
        <p14:creationId xmlns:p14="http://schemas.microsoft.com/office/powerpoint/2010/main" val="329390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1E120273-8597-4A04-AF0F-EA0D57F267EF}" type="slidenum">
              <a:rPr lang="en-US" altLang="zh-CN" smtClean="0"/>
              <a:pPr>
                <a:defRPr/>
              </a:pPr>
              <a:t>‹#›</a:t>
            </a:fld>
            <a:endParaRPr lang="en-US" altLang="zh-CN"/>
          </a:p>
        </p:txBody>
      </p:sp>
    </p:spTree>
    <p:extLst>
      <p:ext uri="{BB962C8B-B14F-4D97-AF65-F5344CB8AC3E}">
        <p14:creationId xmlns:p14="http://schemas.microsoft.com/office/powerpoint/2010/main" val="94923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1E120273-8597-4A04-AF0F-EA0D57F267EF}" type="slidenum">
              <a:rPr lang="en-US" altLang="zh-CN" smtClean="0"/>
              <a:pPr>
                <a:defRPr/>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02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1E120273-8597-4A04-AF0F-EA0D57F267EF}" type="slidenum">
              <a:rPr lang="en-US" altLang="zh-CN" smtClean="0"/>
              <a:pPr>
                <a:defRPr/>
              </a:pPr>
              <a:t>‹#›</a:t>
            </a:fld>
            <a:endParaRPr lang="en-US" altLang="zh-CN"/>
          </a:p>
        </p:txBody>
      </p:sp>
    </p:spTree>
    <p:extLst>
      <p:ext uri="{BB962C8B-B14F-4D97-AF65-F5344CB8AC3E}">
        <p14:creationId xmlns:p14="http://schemas.microsoft.com/office/powerpoint/2010/main" val="1868291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1E120273-8597-4A04-AF0F-EA0D57F267EF}" type="slidenum">
              <a:rPr lang="en-US" altLang="zh-CN" smtClean="0"/>
              <a:pPr>
                <a:defRPr/>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9654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1E120273-8597-4A04-AF0F-EA0D57F267EF}" type="slidenum">
              <a:rPr lang="en-US" altLang="zh-CN" smtClean="0"/>
              <a:pPr>
                <a:defRPr/>
              </a:pPr>
              <a:t>‹#›</a:t>
            </a:fld>
            <a:endParaRPr lang="en-US" altLang="zh-CN"/>
          </a:p>
        </p:txBody>
      </p:sp>
    </p:spTree>
    <p:extLst>
      <p:ext uri="{BB962C8B-B14F-4D97-AF65-F5344CB8AC3E}">
        <p14:creationId xmlns:p14="http://schemas.microsoft.com/office/powerpoint/2010/main" val="1441146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167857F8-8EC6-4831-80F0-C80159E6C471}" type="slidenum">
              <a:rPr lang="en-US" altLang="zh-CN" smtClean="0"/>
              <a:pPr>
                <a:defRPr/>
              </a:pPr>
              <a:t>‹#›</a:t>
            </a:fld>
            <a:endParaRPr lang="en-US" altLang="zh-CN"/>
          </a:p>
        </p:txBody>
      </p:sp>
    </p:spTree>
    <p:extLst>
      <p:ext uri="{BB962C8B-B14F-4D97-AF65-F5344CB8AC3E}">
        <p14:creationId xmlns:p14="http://schemas.microsoft.com/office/powerpoint/2010/main" val="3013396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1E120273-8597-4A04-AF0F-EA0D57F267EF}" type="slidenum">
              <a:rPr lang="en-US" altLang="zh-CN" smtClean="0"/>
              <a:pPr>
                <a:defRPr/>
              </a:pPr>
              <a:t>‹#›</a:t>
            </a:fld>
            <a:endParaRPr lang="en-US" altLang="zh-CN"/>
          </a:p>
        </p:txBody>
      </p:sp>
    </p:spTree>
    <p:extLst>
      <p:ext uri="{BB962C8B-B14F-4D97-AF65-F5344CB8AC3E}">
        <p14:creationId xmlns:p14="http://schemas.microsoft.com/office/powerpoint/2010/main" val="360062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lvl1pPr>
              <a:lnSpc>
                <a:spcPct val="200000"/>
              </a:lnSpc>
              <a:defRPr/>
            </a:lvl1pPr>
            <a:lvl2pPr>
              <a:lnSpc>
                <a:spcPct val="200000"/>
              </a:lnSpc>
              <a:defRPr/>
            </a:lvl2pPr>
            <a:lvl3pPr>
              <a:lnSpc>
                <a:spcPct val="200000"/>
              </a:lnSpc>
              <a:defRPr/>
            </a:lvl3pPr>
            <a:lvl4pPr>
              <a:lnSpc>
                <a:spcPct val="200000"/>
              </a:lnSpc>
              <a:defRPr/>
            </a:lvl4pPr>
            <a:lvl5pPr>
              <a:lnSpc>
                <a:spcPct val="20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EE55E05F-60AC-43E7-94FC-68DAC53E7AD9}" type="slidenum">
              <a:rPr lang="en-US" altLang="zh-CN" smtClean="0"/>
              <a:pPr>
                <a:defRPr/>
              </a:pPr>
              <a:t>‹#›</a:t>
            </a:fld>
            <a:endParaRPr lang="en-US" altLang="zh-CN"/>
          </a:p>
        </p:txBody>
      </p:sp>
    </p:spTree>
    <p:extLst>
      <p:ext uri="{BB962C8B-B14F-4D97-AF65-F5344CB8AC3E}">
        <p14:creationId xmlns:p14="http://schemas.microsoft.com/office/powerpoint/2010/main" val="170021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2FE4F35C-53D3-4784-B98C-4BF2EDB0A664}" type="slidenum">
              <a:rPr lang="en-US" altLang="zh-CN" smtClean="0"/>
              <a:pPr>
                <a:defRPr/>
              </a:pPr>
              <a:t>‹#›</a:t>
            </a:fld>
            <a:endParaRPr lang="en-US" altLang="zh-CN"/>
          </a:p>
        </p:txBody>
      </p:sp>
    </p:spTree>
    <p:extLst>
      <p:ext uri="{BB962C8B-B14F-4D97-AF65-F5344CB8AC3E}">
        <p14:creationId xmlns:p14="http://schemas.microsoft.com/office/powerpoint/2010/main" val="225514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defRPr/>
            </a:pPr>
            <a:fld id="{1BE77B22-BB56-4CE1-9260-648E1376BDE9}" type="slidenum">
              <a:rPr lang="en-US" altLang="zh-CN" smtClean="0"/>
              <a:pPr>
                <a:defRPr/>
              </a:pPr>
              <a:t>‹#›</a:t>
            </a:fld>
            <a:endParaRPr lang="en-US" altLang="zh-CN"/>
          </a:p>
        </p:txBody>
      </p:sp>
    </p:spTree>
    <p:extLst>
      <p:ext uri="{BB962C8B-B14F-4D97-AF65-F5344CB8AC3E}">
        <p14:creationId xmlns:p14="http://schemas.microsoft.com/office/powerpoint/2010/main" val="150560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defRPr/>
            </a:pPr>
            <a:fld id="{44E1327F-55C1-46ED-AE9B-751F2F3FDBA9}" type="slidenum">
              <a:rPr lang="en-US" altLang="zh-CN" smtClean="0"/>
              <a:pPr>
                <a:defRPr/>
              </a:pPr>
              <a:t>‹#›</a:t>
            </a:fld>
            <a:endParaRPr lang="en-US" altLang="zh-CN"/>
          </a:p>
        </p:txBody>
      </p:sp>
    </p:spTree>
    <p:extLst>
      <p:ext uri="{BB962C8B-B14F-4D97-AF65-F5344CB8AC3E}">
        <p14:creationId xmlns:p14="http://schemas.microsoft.com/office/powerpoint/2010/main" val="29227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DF8E568D-38D4-4A1D-8DBB-523D41D7D48D}" type="slidenum">
              <a:rPr lang="en-US" altLang="zh-CN" smtClean="0"/>
              <a:pPr>
                <a:defRPr/>
              </a:pPr>
              <a:t>‹#›</a:t>
            </a:fld>
            <a:endParaRPr lang="en-US" altLang="zh-CN"/>
          </a:p>
        </p:txBody>
      </p:sp>
    </p:spTree>
    <p:extLst>
      <p:ext uri="{BB962C8B-B14F-4D97-AF65-F5344CB8AC3E}">
        <p14:creationId xmlns:p14="http://schemas.microsoft.com/office/powerpoint/2010/main" val="115587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128ED5DE-562C-445D-B42C-99A25EC97988}" type="slidenum">
              <a:rPr lang="en-US" altLang="zh-CN" smtClean="0"/>
              <a:pPr>
                <a:defRPr/>
              </a:pPr>
              <a:t>‹#›</a:t>
            </a:fld>
            <a:endParaRPr lang="en-US" altLang="zh-CN"/>
          </a:p>
        </p:txBody>
      </p:sp>
    </p:spTree>
    <p:extLst>
      <p:ext uri="{BB962C8B-B14F-4D97-AF65-F5344CB8AC3E}">
        <p14:creationId xmlns:p14="http://schemas.microsoft.com/office/powerpoint/2010/main" val="298398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B8434821-792C-455A-A55A-3104DED4172A}" type="slidenum">
              <a:rPr lang="en-US" altLang="zh-CN" smtClean="0"/>
              <a:pPr>
                <a:defRPr/>
              </a:pPr>
              <a:t>‹#›</a:t>
            </a:fld>
            <a:endParaRPr lang="en-US" altLang="zh-CN"/>
          </a:p>
        </p:txBody>
      </p:sp>
    </p:spTree>
    <p:extLst>
      <p:ext uri="{BB962C8B-B14F-4D97-AF65-F5344CB8AC3E}">
        <p14:creationId xmlns:p14="http://schemas.microsoft.com/office/powerpoint/2010/main" val="314115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1ACE6E83-A8AC-43A2-A1F3-EC1D0480C521}" type="slidenum">
              <a:rPr lang="en-US" altLang="zh-CN" smtClean="0"/>
              <a:pPr>
                <a:defRPr/>
              </a:pPr>
              <a:t>‹#›</a:t>
            </a:fld>
            <a:endParaRPr lang="en-US" altLang="zh-CN"/>
          </a:p>
        </p:txBody>
      </p:sp>
    </p:spTree>
    <p:extLst>
      <p:ext uri="{BB962C8B-B14F-4D97-AF65-F5344CB8AC3E}">
        <p14:creationId xmlns:p14="http://schemas.microsoft.com/office/powerpoint/2010/main" val="168063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defRPr/>
            </a:pPr>
            <a:fld id="{1E120273-8597-4A04-AF0F-EA0D57F267EF}" type="slidenum">
              <a:rPr lang="en-US" altLang="zh-CN" smtClean="0"/>
              <a:pPr>
                <a:defRPr/>
              </a:pPr>
              <a:t>‹#›</a:t>
            </a:fld>
            <a:endParaRPr lang="en-US" altLang="zh-CN"/>
          </a:p>
        </p:txBody>
      </p:sp>
      <p:sp>
        <p:nvSpPr>
          <p:cNvPr id="36" name="Text Box 14">
            <a:extLst>
              <a:ext uri="{FF2B5EF4-FFF2-40B4-BE49-F238E27FC236}">
                <a16:creationId xmlns:a16="http://schemas.microsoft.com/office/drawing/2014/main" id="{DE96D910-3585-462C-B98C-CEA48B4861CD}"/>
              </a:ext>
            </a:extLst>
          </p:cNvPr>
          <p:cNvSpPr txBox="1">
            <a:spLocks noChangeArrowheads="1"/>
          </p:cNvSpPr>
          <p:nvPr userDrawn="1"/>
        </p:nvSpPr>
        <p:spPr bwMode="auto">
          <a:xfrm>
            <a:off x="239185" y="2565400"/>
            <a:ext cx="5405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chemeClr val="accent1"/>
                </a:solidFill>
                <a:latin typeface="华文新魏" panose="02010800040101010101" pitchFamily="2" charset="-122"/>
                <a:ea typeface="华文新魏" panose="02010800040101010101" pitchFamily="2" charset="-122"/>
              </a:rPr>
              <a:t>第</a:t>
            </a:r>
          </a:p>
          <a:p>
            <a:pPr eaLnBrk="1" hangingPunct="1"/>
            <a:r>
              <a:rPr lang="en-US" altLang="zh-CN" sz="2400">
                <a:solidFill>
                  <a:schemeClr val="accent1"/>
                </a:solidFill>
                <a:latin typeface="华文新魏" panose="02010800040101010101" pitchFamily="2" charset="-122"/>
                <a:ea typeface="华文新魏" panose="02010800040101010101" pitchFamily="2" charset="-122"/>
              </a:rPr>
              <a:t>06</a:t>
            </a:r>
          </a:p>
          <a:p>
            <a:pPr eaLnBrk="1" hangingPunct="1"/>
            <a:r>
              <a:rPr lang="zh-CN" altLang="en-US" sz="2400">
                <a:solidFill>
                  <a:schemeClr val="accent1"/>
                </a:solidFill>
                <a:latin typeface="华文新魏" panose="02010800040101010101" pitchFamily="2" charset="-122"/>
                <a:ea typeface="华文新魏" panose="02010800040101010101" pitchFamily="2" charset="-122"/>
              </a:rPr>
              <a:t>章</a:t>
            </a:r>
          </a:p>
          <a:p>
            <a:pPr eaLnBrk="1" hangingPunct="1"/>
            <a:endParaRPr lang="zh-CN" altLang="en-US" sz="2400">
              <a:solidFill>
                <a:schemeClr val="accent1"/>
              </a:solidFill>
              <a:latin typeface="华文新魏" panose="02010800040101010101" pitchFamily="2" charset="-122"/>
              <a:ea typeface="华文新魏" panose="02010800040101010101" pitchFamily="2" charset="-122"/>
            </a:endParaRPr>
          </a:p>
          <a:p>
            <a:pPr eaLnBrk="1" hangingPunct="1"/>
            <a:r>
              <a:rPr lang="zh-CN" altLang="en-US" sz="2400">
                <a:solidFill>
                  <a:schemeClr val="accent1"/>
                </a:solidFill>
                <a:latin typeface="华文新魏" panose="02010800040101010101" pitchFamily="2" charset="-122"/>
                <a:ea typeface="华文新魏" panose="02010800040101010101" pitchFamily="2" charset="-122"/>
              </a:rPr>
              <a:t>回</a:t>
            </a:r>
          </a:p>
          <a:p>
            <a:pPr eaLnBrk="1" hangingPunct="1"/>
            <a:r>
              <a:rPr lang="zh-CN" altLang="en-US" sz="2400">
                <a:solidFill>
                  <a:schemeClr val="accent1"/>
                </a:solidFill>
                <a:latin typeface="华文新魏" panose="02010800040101010101" pitchFamily="2" charset="-122"/>
                <a:ea typeface="华文新魏" panose="02010800040101010101" pitchFamily="2" charset="-122"/>
              </a:rPr>
              <a:t>溯</a:t>
            </a:r>
          </a:p>
          <a:p>
            <a:pPr eaLnBrk="1" hangingPunct="1"/>
            <a:r>
              <a:rPr lang="zh-CN" altLang="en-US" sz="2400">
                <a:solidFill>
                  <a:schemeClr val="accent1"/>
                </a:solidFill>
                <a:latin typeface="华文新魏" panose="02010800040101010101" pitchFamily="2" charset="-122"/>
                <a:ea typeface="华文新魏" panose="02010800040101010101" pitchFamily="2" charset="-122"/>
              </a:rPr>
              <a:t>法</a:t>
            </a:r>
          </a:p>
        </p:txBody>
      </p:sp>
    </p:spTree>
    <p:extLst>
      <p:ext uri="{BB962C8B-B14F-4D97-AF65-F5344CB8AC3E}">
        <p14:creationId xmlns:p14="http://schemas.microsoft.com/office/powerpoint/2010/main" val="36165626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60584D3-4946-4B67-A163-BAADE73506CE}"/>
              </a:ext>
            </a:extLst>
          </p:cNvPr>
          <p:cNvSpPr>
            <a:spLocks noGrp="1" noChangeArrowheads="1"/>
          </p:cNvSpPr>
          <p:nvPr>
            <p:ph type="ctrTitle"/>
          </p:nvPr>
        </p:nvSpPr>
        <p:spPr>
          <a:xfrm>
            <a:off x="2566988" y="1484314"/>
            <a:ext cx="7897812" cy="3673475"/>
          </a:xfrm>
        </p:spPr>
        <p:txBody>
          <a:bodyPr/>
          <a:lstStyle/>
          <a:p>
            <a:pPr algn="ctr" eaLnBrk="1" hangingPunct="1"/>
            <a:r>
              <a:rPr lang="en-US" altLang="zh-CN"/>
              <a:t>《</a:t>
            </a:r>
            <a:r>
              <a:rPr lang="zh-CN" altLang="en-US"/>
              <a:t>算法设计与分析</a:t>
            </a:r>
            <a:r>
              <a:rPr lang="en-US" altLang="zh-CN"/>
              <a:t>》</a:t>
            </a:r>
            <a:br>
              <a:rPr lang="en-US" altLang="zh-CN"/>
            </a:br>
            <a:br>
              <a:rPr lang="en-US" altLang="zh-CN"/>
            </a:br>
            <a:br>
              <a:rPr lang="en-US" altLang="zh-CN"/>
            </a:br>
            <a:r>
              <a:rPr lang="zh-CN" altLang="en-US"/>
              <a:t>第</a:t>
            </a:r>
            <a:r>
              <a:rPr lang="en-US" altLang="zh-CN"/>
              <a:t>06</a:t>
            </a:r>
            <a:r>
              <a:rPr lang="zh-CN" altLang="en-US"/>
              <a:t>章 回溯法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1163FFC-75CE-40A6-88B8-886F5145B1B6}"/>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12291" name="Rectangle 3">
            <a:extLst>
              <a:ext uri="{FF2B5EF4-FFF2-40B4-BE49-F238E27FC236}">
                <a16:creationId xmlns:a16="http://schemas.microsoft.com/office/drawing/2014/main" id="{27E40EDB-83B9-4B6C-97FA-9C235BEAFDEC}"/>
              </a:ext>
            </a:extLst>
          </p:cNvPr>
          <p:cNvSpPr>
            <a:spLocks noGrp="1" noChangeArrowheads="1"/>
          </p:cNvSpPr>
          <p:nvPr>
            <p:ph idx="1"/>
          </p:nvPr>
        </p:nvSpPr>
        <p:spPr/>
        <p:txBody>
          <a:bodyPr/>
          <a:lstStyle/>
          <a:p>
            <a:pPr eaLnBrk="1" hangingPunct="1"/>
            <a:r>
              <a:rPr lang="zh-CN" altLang="en-US"/>
              <a:t>实现技巧</a:t>
            </a:r>
          </a:p>
          <a:p>
            <a:pPr lvl="1" eaLnBrk="1" hangingPunct="1"/>
            <a:r>
              <a:rPr lang="zh-CN" altLang="en-US"/>
              <a:t>辅助向量</a:t>
            </a:r>
            <a:r>
              <a:rPr lang="en-US" altLang="zh-CN"/>
              <a:t>L1, L2</a:t>
            </a:r>
            <a:r>
              <a:rPr lang="zh-CN" altLang="en-US"/>
              <a:t>与坐标的换算：</a:t>
            </a:r>
          </a:p>
          <a:p>
            <a:pPr lvl="2" eaLnBrk="1" hangingPunct="1"/>
            <a:r>
              <a:rPr lang="zh-CN" altLang="en-US"/>
              <a:t>对位置</a:t>
            </a:r>
            <a:r>
              <a:rPr lang="en-US" altLang="zh-CN"/>
              <a:t>(r,c)</a:t>
            </a:r>
            <a:r>
              <a:rPr lang="zh-CN" altLang="en-US"/>
              <a:t>来说，它在</a:t>
            </a:r>
            <a:r>
              <a:rPr lang="en-US" altLang="zh-CN"/>
              <a:t>L1</a:t>
            </a:r>
            <a:r>
              <a:rPr lang="zh-CN" altLang="en-US"/>
              <a:t>的第</a:t>
            </a:r>
            <a:r>
              <a:rPr lang="en-US" altLang="zh-CN"/>
              <a:t>[r+c]</a:t>
            </a:r>
            <a:r>
              <a:rPr lang="zh-CN" altLang="en-US"/>
              <a:t>条线上</a:t>
            </a:r>
          </a:p>
          <a:p>
            <a:pPr lvl="2" eaLnBrk="1" hangingPunct="1"/>
            <a:r>
              <a:rPr lang="zh-CN" altLang="en-US"/>
              <a:t>对位置</a:t>
            </a:r>
            <a:r>
              <a:rPr lang="en-US" altLang="zh-CN"/>
              <a:t>(r,c)</a:t>
            </a:r>
            <a:r>
              <a:rPr lang="zh-CN" altLang="en-US"/>
              <a:t>来说，它在</a:t>
            </a:r>
            <a:r>
              <a:rPr lang="en-US" altLang="zh-CN"/>
              <a:t>L2</a:t>
            </a:r>
            <a:r>
              <a:rPr lang="zh-CN" altLang="en-US"/>
              <a:t>的第</a:t>
            </a:r>
            <a:r>
              <a:rPr lang="en-US" altLang="zh-CN"/>
              <a:t>[r-c+N-1]</a:t>
            </a:r>
            <a:r>
              <a:rPr lang="zh-CN" altLang="en-US"/>
              <a:t>条线上</a:t>
            </a:r>
          </a:p>
        </p:txBody>
      </p:sp>
      <p:graphicFrame>
        <p:nvGraphicFramePr>
          <p:cNvPr id="266244" name="Group 4">
            <a:extLst>
              <a:ext uri="{FF2B5EF4-FFF2-40B4-BE49-F238E27FC236}">
                <a16:creationId xmlns:a16="http://schemas.microsoft.com/office/drawing/2014/main" id="{E937DDBA-9CDA-40E6-8405-9B6E9982D8AD}"/>
              </a:ext>
            </a:extLst>
          </p:cNvPr>
          <p:cNvGraphicFramePr>
            <a:graphicFrameLocks noGrp="1"/>
          </p:cNvGraphicFramePr>
          <p:nvPr/>
        </p:nvGraphicFramePr>
        <p:xfrm>
          <a:off x="8001000" y="5181600"/>
          <a:ext cx="1371600" cy="1371600"/>
        </p:xfrm>
        <a:graphic>
          <a:graphicData uri="http://schemas.openxmlformats.org/drawingml/2006/table">
            <a:tbl>
              <a:tblPr/>
              <a:tblGrid>
                <a:gridCol w="274638">
                  <a:extLst>
                    <a:ext uri="{9D8B030D-6E8A-4147-A177-3AD203B41FA5}">
                      <a16:colId xmlns:a16="http://schemas.microsoft.com/office/drawing/2014/main" val="20000"/>
                    </a:ext>
                  </a:extLst>
                </a:gridCol>
                <a:gridCol w="274637">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74637">
                  <a:extLst>
                    <a:ext uri="{9D8B030D-6E8A-4147-A177-3AD203B41FA5}">
                      <a16:colId xmlns:a16="http://schemas.microsoft.com/office/drawing/2014/main" val="20004"/>
                    </a:ext>
                  </a:extLst>
                </a:gridCol>
              </a:tblGrid>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330" name="Line 42">
            <a:extLst>
              <a:ext uri="{FF2B5EF4-FFF2-40B4-BE49-F238E27FC236}">
                <a16:creationId xmlns:a16="http://schemas.microsoft.com/office/drawing/2014/main" id="{45265DE6-928F-4936-837F-E53CDF96BFC2}"/>
              </a:ext>
            </a:extLst>
          </p:cNvPr>
          <p:cNvSpPr>
            <a:spLocks noChangeShapeType="1"/>
          </p:cNvSpPr>
          <p:nvPr/>
        </p:nvSpPr>
        <p:spPr bwMode="auto">
          <a:xfrm>
            <a:off x="9144000" y="5181600"/>
            <a:ext cx="533400" cy="6096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1" name="Line 43">
            <a:extLst>
              <a:ext uri="{FF2B5EF4-FFF2-40B4-BE49-F238E27FC236}">
                <a16:creationId xmlns:a16="http://schemas.microsoft.com/office/drawing/2014/main" id="{F9841364-2360-4408-84E7-D7A5C5DB7048}"/>
              </a:ext>
            </a:extLst>
          </p:cNvPr>
          <p:cNvSpPr>
            <a:spLocks noChangeShapeType="1"/>
          </p:cNvSpPr>
          <p:nvPr/>
        </p:nvSpPr>
        <p:spPr bwMode="auto">
          <a:xfrm>
            <a:off x="8839200" y="5181600"/>
            <a:ext cx="838200" cy="914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2" name="Line 44">
            <a:extLst>
              <a:ext uri="{FF2B5EF4-FFF2-40B4-BE49-F238E27FC236}">
                <a16:creationId xmlns:a16="http://schemas.microsoft.com/office/drawing/2014/main" id="{E3C4925E-E181-4393-996D-028A1EBE5934}"/>
              </a:ext>
            </a:extLst>
          </p:cNvPr>
          <p:cNvSpPr>
            <a:spLocks noChangeShapeType="1"/>
          </p:cNvSpPr>
          <p:nvPr/>
        </p:nvSpPr>
        <p:spPr bwMode="auto">
          <a:xfrm>
            <a:off x="8534400" y="5181600"/>
            <a:ext cx="1143000" cy="11430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3" name="Line 45">
            <a:extLst>
              <a:ext uri="{FF2B5EF4-FFF2-40B4-BE49-F238E27FC236}">
                <a16:creationId xmlns:a16="http://schemas.microsoft.com/office/drawing/2014/main" id="{291533A6-E281-4873-90D4-28D1A7995651}"/>
              </a:ext>
            </a:extLst>
          </p:cNvPr>
          <p:cNvSpPr>
            <a:spLocks noChangeShapeType="1"/>
          </p:cNvSpPr>
          <p:nvPr/>
        </p:nvSpPr>
        <p:spPr bwMode="auto">
          <a:xfrm>
            <a:off x="8305800" y="5181600"/>
            <a:ext cx="1447800" cy="14478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4" name="Text Box 46">
            <a:extLst>
              <a:ext uri="{FF2B5EF4-FFF2-40B4-BE49-F238E27FC236}">
                <a16:creationId xmlns:a16="http://schemas.microsoft.com/office/drawing/2014/main" id="{054DEAC3-8C56-4DE9-BF91-96193C16D07D}"/>
              </a:ext>
            </a:extLst>
          </p:cNvPr>
          <p:cNvSpPr txBox="1">
            <a:spLocks noChangeArrowheads="1"/>
          </p:cNvSpPr>
          <p:nvPr/>
        </p:nvSpPr>
        <p:spPr bwMode="auto">
          <a:xfrm>
            <a:off x="9993314" y="6019800"/>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L2</a:t>
            </a:r>
          </a:p>
        </p:txBody>
      </p:sp>
      <p:sp>
        <p:nvSpPr>
          <p:cNvPr id="12335" name="Line 47">
            <a:extLst>
              <a:ext uri="{FF2B5EF4-FFF2-40B4-BE49-F238E27FC236}">
                <a16:creationId xmlns:a16="http://schemas.microsoft.com/office/drawing/2014/main" id="{4B492528-79B3-4D33-85A2-9C4BB26B9C47}"/>
              </a:ext>
            </a:extLst>
          </p:cNvPr>
          <p:cNvSpPr>
            <a:spLocks noChangeShapeType="1"/>
          </p:cNvSpPr>
          <p:nvPr/>
        </p:nvSpPr>
        <p:spPr bwMode="auto">
          <a:xfrm flipH="1">
            <a:off x="7772400" y="5181600"/>
            <a:ext cx="457200" cy="5334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6" name="Line 48">
            <a:extLst>
              <a:ext uri="{FF2B5EF4-FFF2-40B4-BE49-F238E27FC236}">
                <a16:creationId xmlns:a16="http://schemas.microsoft.com/office/drawing/2014/main" id="{FA39514B-0C81-430F-9B3C-276B8E9C3926}"/>
              </a:ext>
            </a:extLst>
          </p:cNvPr>
          <p:cNvSpPr>
            <a:spLocks noChangeShapeType="1"/>
          </p:cNvSpPr>
          <p:nvPr/>
        </p:nvSpPr>
        <p:spPr bwMode="auto">
          <a:xfrm flipH="1">
            <a:off x="7772400" y="5181600"/>
            <a:ext cx="762000" cy="7620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7" name="Line 49">
            <a:extLst>
              <a:ext uri="{FF2B5EF4-FFF2-40B4-BE49-F238E27FC236}">
                <a16:creationId xmlns:a16="http://schemas.microsoft.com/office/drawing/2014/main" id="{6592C1B2-0A7D-42C8-9EBE-0F2F5742C308}"/>
              </a:ext>
            </a:extLst>
          </p:cNvPr>
          <p:cNvSpPr>
            <a:spLocks noChangeShapeType="1"/>
          </p:cNvSpPr>
          <p:nvPr/>
        </p:nvSpPr>
        <p:spPr bwMode="auto">
          <a:xfrm flipH="1">
            <a:off x="7696200" y="5181600"/>
            <a:ext cx="1066800" cy="1066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8" name="Line 50">
            <a:extLst>
              <a:ext uri="{FF2B5EF4-FFF2-40B4-BE49-F238E27FC236}">
                <a16:creationId xmlns:a16="http://schemas.microsoft.com/office/drawing/2014/main" id="{80B5AFA3-DFE8-4AE6-BCAD-D3ACA6D763C6}"/>
              </a:ext>
            </a:extLst>
          </p:cNvPr>
          <p:cNvSpPr>
            <a:spLocks noChangeShapeType="1"/>
          </p:cNvSpPr>
          <p:nvPr/>
        </p:nvSpPr>
        <p:spPr bwMode="auto">
          <a:xfrm flipH="1">
            <a:off x="7696200" y="5181600"/>
            <a:ext cx="1371600" cy="1371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9" name="Text Box 51">
            <a:extLst>
              <a:ext uri="{FF2B5EF4-FFF2-40B4-BE49-F238E27FC236}">
                <a16:creationId xmlns:a16="http://schemas.microsoft.com/office/drawing/2014/main" id="{3B6B06C9-BA47-4FF6-9138-3A003F2615F1}"/>
              </a:ext>
            </a:extLst>
          </p:cNvPr>
          <p:cNvSpPr txBox="1">
            <a:spLocks noChangeArrowheads="1"/>
          </p:cNvSpPr>
          <p:nvPr/>
        </p:nvSpPr>
        <p:spPr bwMode="auto">
          <a:xfrm>
            <a:off x="7010400" y="6096000"/>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L1</a:t>
            </a:r>
          </a:p>
        </p:txBody>
      </p:sp>
      <p:sp>
        <p:nvSpPr>
          <p:cNvPr id="12340" name="Text Box 52">
            <a:extLst>
              <a:ext uri="{FF2B5EF4-FFF2-40B4-BE49-F238E27FC236}">
                <a16:creationId xmlns:a16="http://schemas.microsoft.com/office/drawing/2014/main" id="{A2411FC3-61FE-4FCC-B3C1-75B80AC5001E}"/>
              </a:ext>
            </a:extLst>
          </p:cNvPr>
          <p:cNvSpPr txBox="1">
            <a:spLocks noChangeArrowheads="1"/>
          </p:cNvSpPr>
          <p:nvPr/>
        </p:nvSpPr>
        <p:spPr bwMode="auto">
          <a:xfrm>
            <a:off x="8077200" y="4876801"/>
            <a:ext cx="127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0  1  2  3   4</a:t>
            </a:r>
          </a:p>
        </p:txBody>
      </p:sp>
      <p:sp>
        <p:nvSpPr>
          <p:cNvPr id="12341" name="Text Box 53">
            <a:extLst>
              <a:ext uri="{FF2B5EF4-FFF2-40B4-BE49-F238E27FC236}">
                <a16:creationId xmlns:a16="http://schemas.microsoft.com/office/drawing/2014/main" id="{411E40AD-3E12-411E-9A1A-52E1D1309947}"/>
              </a:ext>
            </a:extLst>
          </p:cNvPr>
          <p:cNvSpPr txBox="1">
            <a:spLocks noChangeArrowheads="1"/>
          </p:cNvSpPr>
          <p:nvPr/>
        </p:nvSpPr>
        <p:spPr bwMode="auto">
          <a:xfrm>
            <a:off x="7467600" y="5667376"/>
            <a:ext cx="298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p:txBody>
      </p:sp>
      <p:sp>
        <p:nvSpPr>
          <p:cNvPr id="12342" name="Text Box 54">
            <a:extLst>
              <a:ext uri="{FF2B5EF4-FFF2-40B4-BE49-F238E27FC236}">
                <a16:creationId xmlns:a16="http://schemas.microsoft.com/office/drawing/2014/main" id="{A3E295C4-05D2-4F72-B2F0-2168D8BF36E8}"/>
              </a:ext>
            </a:extLst>
          </p:cNvPr>
          <p:cNvSpPr txBox="1">
            <a:spLocks noChangeArrowheads="1"/>
          </p:cNvSpPr>
          <p:nvPr/>
        </p:nvSpPr>
        <p:spPr bwMode="auto">
          <a:xfrm>
            <a:off x="7772400" y="5181601"/>
            <a:ext cx="2984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a:p>
            <a:pPr algn="ctr" eaLnBrk="1" hangingPunct="1"/>
            <a:r>
              <a:rPr kumimoji="1" lang="en-US" altLang="zh-CN">
                <a:latin typeface="Times New Roman" panose="02020603050405020304" pitchFamily="18" charset="0"/>
              </a:rPr>
              <a:t>4</a:t>
            </a:r>
          </a:p>
        </p:txBody>
      </p:sp>
      <p:sp>
        <p:nvSpPr>
          <p:cNvPr id="12343" name="Text Box 55">
            <a:extLst>
              <a:ext uri="{FF2B5EF4-FFF2-40B4-BE49-F238E27FC236}">
                <a16:creationId xmlns:a16="http://schemas.microsoft.com/office/drawing/2014/main" id="{BA4CEA1D-30A9-4446-A9C6-7B9AC1A981BF}"/>
              </a:ext>
            </a:extLst>
          </p:cNvPr>
          <p:cNvSpPr txBox="1">
            <a:spLocks noChangeArrowheads="1"/>
          </p:cNvSpPr>
          <p:nvPr/>
        </p:nvSpPr>
        <p:spPr bwMode="auto">
          <a:xfrm>
            <a:off x="9677400" y="5667376"/>
            <a:ext cx="298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0</a:t>
            </a:r>
          </a:p>
          <a:p>
            <a:pPr algn="ctr" eaLnBrk="1" hangingPunct="1"/>
            <a:r>
              <a:rPr kumimoji="1" lang="en-US" altLang="zh-CN">
                <a:latin typeface="Times New Roman" panose="02020603050405020304" pitchFamily="18" charset="0"/>
              </a:rPr>
              <a:t>1</a:t>
            </a:r>
          </a:p>
          <a:p>
            <a:pPr algn="ctr" eaLnBrk="1" hangingPunct="1"/>
            <a:r>
              <a:rPr kumimoji="1" lang="en-US" altLang="zh-CN">
                <a:latin typeface="Times New Roman" panose="02020603050405020304" pitchFamily="18" charset="0"/>
              </a:rPr>
              <a:t>2</a:t>
            </a:r>
          </a:p>
          <a:p>
            <a:pPr algn="ctr" eaLnBrk="1" hangingPunct="1"/>
            <a:r>
              <a:rPr kumimoji="1" lang="en-US" altLang="zh-CN">
                <a:latin typeface="Times New Roman" panose="02020603050405020304" pitchFamily="18" charset="0"/>
              </a:rPr>
              <a:t>3</a:t>
            </a:r>
          </a:p>
        </p:txBody>
      </p:sp>
      <p:sp>
        <p:nvSpPr>
          <p:cNvPr id="12344" name="Oval 56">
            <a:extLst>
              <a:ext uri="{FF2B5EF4-FFF2-40B4-BE49-F238E27FC236}">
                <a16:creationId xmlns:a16="http://schemas.microsoft.com/office/drawing/2014/main" id="{708D6951-EE76-47BF-822E-1F8257145D70}"/>
              </a:ext>
            </a:extLst>
          </p:cNvPr>
          <p:cNvSpPr>
            <a:spLocks noChangeArrowheads="1"/>
          </p:cNvSpPr>
          <p:nvPr/>
        </p:nvSpPr>
        <p:spPr bwMode="auto">
          <a:xfrm>
            <a:off x="8572500" y="5467350"/>
            <a:ext cx="228600" cy="228600"/>
          </a:xfrm>
          <a:prstGeom prst="ellipse">
            <a:avLst/>
          </a:prstGeom>
          <a:solidFill>
            <a:srgbClr val="FFFF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8C3803D-3FE1-4169-9162-B39923A61467}"/>
              </a:ext>
            </a:extLst>
          </p:cNvPr>
          <p:cNvSpPr>
            <a:spLocks noGrp="1" noChangeArrowheads="1"/>
          </p:cNvSpPr>
          <p:nvPr>
            <p:ph type="title"/>
          </p:nvPr>
        </p:nvSpPr>
        <p:spPr/>
        <p:txBody>
          <a:bodyPr/>
          <a:lstStyle/>
          <a:p>
            <a:pPr eaLnBrk="1" hangingPunct="1"/>
            <a:r>
              <a:rPr lang="zh-CN" altLang="en-US"/>
              <a:t>子集和问题</a:t>
            </a:r>
          </a:p>
        </p:txBody>
      </p:sp>
      <p:sp>
        <p:nvSpPr>
          <p:cNvPr id="13315" name="Rectangle 3">
            <a:extLst>
              <a:ext uri="{FF2B5EF4-FFF2-40B4-BE49-F238E27FC236}">
                <a16:creationId xmlns:a16="http://schemas.microsoft.com/office/drawing/2014/main" id="{85C6F019-CA63-4456-8288-300024A34CE3}"/>
              </a:ext>
            </a:extLst>
          </p:cNvPr>
          <p:cNvSpPr>
            <a:spLocks noGrp="1" noChangeArrowheads="1"/>
          </p:cNvSpPr>
          <p:nvPr>
            <p:ph idx="1"/>
          </p:nvPr>
        </p:nvSpPr>
        <p:spPr>
          <a:xfrm>
            <a:off x="2567093" y="1977813"/>
            <a:ext cx="7567507" cy="4259475"/>
          </a:xfrm>
        </p:spPr>
        <p:txBody>
          <a:bodyPr>
            <a:normAutofit fontScale="55000" lnSpcReduction="20000"/>
          </a:bodyPr>
          <a:lstStyle/>
          <a:p>
            <a:pPr eaLnBrk="1" hangingPunct="1"/>
            <a:r>
              <a:rPr lang="zh-CN" altLang="en-US" sz="2800" dirty="0"/>
              <a:t>问题</a:t>
            </a:r>
          </a:p>
          <a:p>
            <a:pPr lvl="1" eaLnBrk="1" hangingPunct="1"/>
            <a:r>
              <a:rPr lang="zh-CN" altLang="en-US" sz="2400" dirty="0"/>
              <a:t>给定由</a:t>
            </a:r>
            <a:r>
              <a:rPr lang="en-US" altLang="zh-CN" sz="2400" dirty="0"/>
              <a:t>n</a:t>
            </a:r>
            <a:r>
              <a:rPr lang="zh-CN" altLang="en-US" sz="2400" dirty="0"/>
              <a:t>个不同正数组成的集合</a:t>
            </a:r>
            <a:r>
              <a:rPr lang="en-US" altLang="zh-CN" sz="2400" dirty="0"/>
              <a:t>W={</a:t>
            </a:r>
            <a:r>
              <a:rPr lang="en-US" altLang="zh-CN" sz="2400" dirty="0" err="1"/>
              <a:t>w</a:t>
            </a:r>
            <a:r>
              <a:rPr lang="en-US" altLang="zh-CN" sz="2400" baseline="-25000" dirty="0" err="1"/>
              <a:t>i</a:t>
            </a:r>
            <a:r>
              <a:rPr lang="en-US" altLang="zh-CN" sz="2400" dirty="0"/>
              <a:t>}</a:t>
            </a:r>
            <a:r>
              <a:rPr lang="zh-CN" altLang="en-US" sz="2400" dirty="0"/>
              <a:t>，和正数</a:t>
            </a:r>
            <a:r>
              <a:rPr lang="en-US" altLang="zh-CN" sz="2400" dirty="0"/>
              <a:t>M</a:t>
            </a:r>
            <a:r>
              <a:rPr lang="zh-CN" altLang="en-US" sz="2400" dirty="0"/>
              <a:t>，求</a:t>
            </a:r>
            <a:r>
              <a:rPr lang="en-US" altLang="zh-CN" sz="2400" dirty="0"/>
              <a:t>W</a:t>
            </a:r>
            <a:r>
              <a:rPr lang="zh-CN" altLang="en-US" sz="2400" dirty="0"/>
              <a:t>中所有和等于</a:t>
            </a:r>
            <a:r>
              <a:rPr lang="en-US" altLang="zh-CN" sz="2400" dirty="0"/>
              <a:t>M</a:t>
            </a:r>
            <a:r>
              <a:rPr lang="zh-CN" altLang="en-US" sz="2400" dirty="0"/>
              <a:t>的子集的集合；</a:t>
            </a:r>
          </a:p>
          <a:p>
            <a:pPr eaLnBrk="1" hangingPunct="1"/>
            <a:r>
              <a:rPr lang="zh-CN" altLang="en-US" sz="2800" dirty="0"/>
              <a:t>问题状态</a:t>
            </a:r>
          </a:p>
          <a:p>
            <a:pPr lvl="1" eaLnBrk="1" hangingPunct="1"/>
            <a:r>
              <a:rPr lang="zh-CN" altLang="en-US" sz="2400" dirty="0"/>
              <a:t>可以设想，</a:t>
            </a:r>
            <a:r>
              <a:rPr lang="en-US" altLang="zh-CN" sz="2400" dirty="0"/>
              <a:t>W</a:t>
            </a:r>
            <a:r>
              <a:rPr lang="zh-CN" altLang="en-US" sz="2400" dirty="0"/>
              <a:t>中的每个数有选取和不选取两种可能，</a:t>
            </a:r>
            <a:r>
              <a:rPr lang="en-US" altLang="zh-CN" sz="2400" dirty="0"/>
              <a:t>W</a:t>
            </a:r>
            <a:r>
              <a:rPr lang="zh-CN" altLang="en-US" sz="2400" dirty="0"/>
              <a:t>的一个子集即为一个问题状态，可以表述为对每个元素选取或不选取的一个组合。</a:t>
            </a:r>
          </a:p>
          <a:p>
            <a:pPr eaLnBrk="1" hangingPunct="1"/>
            <a:r>
              <a:rPr lang="zh-CN" altLang="en-US" sz="2800" dirty="0"/>
              <a:t>问题状态空间树</a:t>
            </a:r>
          </a:p>
          <a:p>
            <a:pPr lvl="1" eaLnBrk="1" hangingPunct="1"/>
            <a:r>
              <a:rPr lang="zh-CN" altLang="en-US" sz="2400" dirty="0"/>
              <a:t>由空集开始，依次对每个元素进行选取和不选取两种选择，就可以得到</a:t>
            </a:r>
            <a:r>
              <a:rPr lang="en-US" altLang="zh-CN" sz="2400" dirty="0"/>
              <a:t>W</a:t>
            </a:r>
            <a:r>
              <a:rPr lang="zh-CN" altLang="en-US" sz="2400" dirty="0"/>
              <a:t>的全部子集，选取过程即可构成一棵状态空间树；</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a:extLst>
              <a:ext uri="{FF2B5EF4-FFF2-40B4-BE49-F238E27FC236}">
                <a16:creationId xmlns:a16="http://schemas.microsoft.com/office/drawing/2014/main" id="{D42005D9-1AA8-4E81-9E07-465B0CE403E7}"/>
              </a:ext>
            </a:extLst>
          </p:cNvPr>
          <p:cNvGrpSpPr>
            <a:grpSpLocks/>
          </p:cNvGrpSpPr>
          <p:nvPr/>
        </p:nvGrpSpPr>
        <p:grpSpPr bwMode="auto">
          <a:xfrm>
            <a:off x="1524000" y="3187700"/>
            <a:ext cx="9232900" cy="2801938"/>
            <a:chOff x="144" y="2626"/>
            <a:chExt cx="5614" cy="1562"/>
          </a:xfrm>
        </p:grpSpPr>
        <p:sp>
          <p:nvSpPr>
            <p:cNvPr id="14340" name="Text Box 3">
              <a:extLst>
                <a:ext uri="{FF2B5EF4-FFF2-40B4-BE49-F238E27FC236}">
                  <a16:creationId xmlns:a16="http://schemas.microsoft.com/office/drawing/2014/main" id="{96D866A0-7E72-480F-A82F-05F0514C8E4F}"/>
                </a:ext>
              </a:extLst>
            </p:cNvPr>
            <p:cNvSpPr txBox="1">
              <a:spLocks noChangeArrowheads="1"/>
            </p:cNvSpPr>
            <p:nvPr/>
          </p:nvSpPr>
          <p:spPr bwMode="auto">
            <a:xfrm>
              <a:off x="2496" y="2626"/>
              <a:ext cx="21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41" name="Text Box 4">
              <a:extLst>
                <a:ext uri="{FF2B5EF4-FFF2-40B4-BE49-F238E27FC236}">
                  <a16:creationId xmlns:a16="http://schemas.microsoft.com/office/drawing/2014/main" id="{09F8CDD7-FC6B-4DD3-8D45-2708EB20709B}"/>
                </a:ext>
              </a:extLst>
            </p:cNvPr>
            <p:cNvSpPr txBox="1">
              <a:spLocks noChangeArrowheads="1"/>
            </p:cNvSpPr>
            <p:nvPr/>
          </p:nvSpPr>
          <p:spPr bwMode="auto">
            <a:xfrm>
              <a:off x="1152" y="3010"/>
              <a:ext cx="21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42" name="Text Box 5">
              <a:extLst>
                <a:ext uri="{FF2B5EF4-FFF2-40B4-BE49-F238E27FC236}">
                  <a16:creationId xmlns:a16="http://schemas.microsoft.com/office/drawing/2014/main" id="{61CA55DA-6E3E-49AD-9E63-53D5C8FA5D3C}"/>
                </a:ext>
              </a:extLst>
            </p:cNvPr>
            <p:cNvSpPr txBox="1">
              <a:spLocks noChangeArrowheads="1"/>
            </p:cNvSpPr>
            <p:nvPr/>
          </p:nvSpPr>
          <p:spPr bwMode="auto">
            <a:xfrm>
              <a:off x="3936" y="3010"/>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a:t>
              </a:r>
            </a:p>
          </p:txBody>
        </p:sp>
        <p:sp>
          <p:nvSpPr>
            <p:cNvPr id="14343" name="Text Box 6">
              <a:extLst>
                <a:ext uri="{FF2B5EF4-FFF2-40B4-BE49-F238E27FC236}">
                  <a16:creationId xmlns:a16="http://schemas.microsoft.com/office/drawing/2014/main" id="{D98CBDB2-6D93-4D78-8D76-3CC6823B9B5F}"/>
                </a:ext>
              </a:extLst>
            </p:cNvPr>
            <p:cNvSpPr txBox="1">
              <a:spLocks noChangeArrowheads="1"/>
            </p:cNvSpPr>
            <p:nvPr/>
          </p:nvSpPr>
          <p:spPr bwMode="auto">
            <a:xfrm>
              <a:off x="576" y="3394"/>
              <a:ext cx="21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44" name="Text Box 7">
              <a:extLst>
                <a:ext uri="{FF2B5EF4-FFF2-40B4-BE49-F238E27FC236}">
                  <a16:creationId xmlns:a16="http://schemas.microsoft.com/office/drawing/2014/main" id="{F7F622BF-F06A-4D29-B614-AB5AF6915EF3}"/>
                </a:ext>
              </a:extLst>
            </p:cNvPr>
            <p:cNvSpPr txBox="1">
              <a:spLocks noChangeArrowheads="1"/>
            </p:cNvSpPr>
            <p:nvPr/>
          </p:nvSpPr>
          <p:spPr bwMode="auto">
            <a:xfrm>
              <a:off x="1728" y="3394"/>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a:t>
              </a:r>
            </a:p>
          </p:txBody>
        </p:sp>
        <p:sp>
          <p:nvSpPr>
            <p:cNvPr id="14345" name="Text Box 8">
              <a:extLst>
                <a:ext uri="{FF2B5EF4-FFF2-40B4-BE49-F238E27FC236}">
                  <a16:creationId xmlns:a16="http://schemas.microsoft.com/office/drawing/2014/main" id="{FC929C45-E32F-4323-898E-B57D1392CB79}"/>
                </a:ext>
              </a:extLst>
            </p:cNvPr>
            <p:cNvSpPr txBox="1">
              <a:spLocks noChangeArrowheads="1"/>
            </p:cNvSpPr>
            <p:nvPr/>
          </p:nvSpPr>
          <p:spPr bwMode="auto">
            <a:xfrm>
              <a:off x="2976" y="3394"/>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a:t>
              </a:r>
            </a:p>
          </p:txBody>
        </p:sp>
        <p:sp>
          <p:nvSpPr>
            <p:cNvPr id="14346" name="Text Box 9">
              <a:extLst>
                <a:ext uri="{FF2B5EF4-FFF2-40B4-BE49-F238E27FC236}">
                  <a16:creationId xmlns:a16="http://schemas.microsoft.com/office/drawing/2014/main" id="{F70C8DB4-1F94-4FF5-BAA5-614A41F817BC}"/>
                </a:ext>
              </a:extLst>
            </p:cNvPr>
            <p:cNvSpPr txBox="1">
              <a:spLocks noChangeArrowheads="1"/>
            </p:cNvSpPr>
            <p:nvPr/>
          </p:nvSpPr>
          <p:spPr bwMode="auto">
            <a:xfrm>
              <a:off x="4464" y="3394"/>
              <a:ext cx="35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a:t>
              </a:r>
            </a:p>
          </p:txBody>
        </p:sp>
        <p:sp>
          <p:nvSpPr>
            <p:cNvPr id="14347" name="Text Box 10">
              <a:extLst>
                <a:ext uri="{FF2B5EF4-FFF2-40B4-BE49-F238E27FC236}">
                  <a16:creationId xmlns:a16="http://schemas.microsoft.com/office/drawing/2014/main" id="{2BCCE6FA-6AD6-4A08-AB8A-EE539207BBD5}"/>
                </a:ext>
              </a:extLst>
            </p:cNvPr>
            <p:cNvSpPr txBox="1">
              <a:spLocks noChangeArrowheads="1"/>
            </p:cNvSpPr>
            <p:nvPr/>
          </p:nvSpPr>
          <p:spPr bwMode="auto">
            <a:xfrm>
              <a:off x="288" y="3730"/>
              <a:ext cx="21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48" name="Text Box 11">
              <a:extLst>
                <a:ext uri="{FF2B5EF4-FFF2-40B4-BE49-F238E27FC236}">
                  <a16:creationId xmlns:a16="http://schemas.microsoft.com/office/drawing/2014/main" id="{1AA172B1-9EAC-40C9-B419-1E7F64AEEFF5}"/>
                </a:ext>
              </a:extLst>
            </p:cNvPr>
            <p:cNvSpPr txBox="1">
              <a:spLocks noChangeArrowheads="1"/>
            </p:cNvSpPr>
            <p:nvPr/>
          </p:nvSpPr>
          <p:spPr bwMode="auto">
            <a:xfrm>
              <a:off x="768" y="3730"/>
              <a:ext cx="324"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{12}</a:t>
              </a:r>
            </a:p>
          </p:txBody>
        </p:sp>
        <p:sp>
          <p:nvSpPr>
            <p:cNvPr id="14349" name="Text Box 12">
              <a:extLst>
                <a:ext uri="{FF2B5EF4-FFF2-40B4-BE49-F238E27FC236}">
                  <a16:creationId xmlns:a16="http://schemas.microsoft.com/office/drawing/2014/main" id="{021FA37B-97EA-4C67-A3E6-0650862C28EF}"/>
                </a:ext>
              </a:extLst>
            </p:cNvPr>
            <p:cNvSpPr txBox="1">
              <a:spLocks noChangeArrowheads="1"/>
            </p:cNvSpPr>
            <p:nvPr/>
          </p:nvSpPr>
          <p:spPr bwMode="auto">
            <a:xfrm>
              <a:off x="1392" y="3730"/>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a:t>
              </a:r>
            </a:p>
          </p:txBody>
        </p:sp>
        <p:sp>
          <p:nvSpPr>
            <p:cNvPr id="14350" name="Text Box 13">
              <a:extLst>
                <a:ext uri="{FF2B5EF4-FFF2-40B4-BE49-F238E27FC236}">
                  <a16:creationId xmlns:a16="http://schemas.microsoft.com/office/drawing/2014/main" id="{F91226C9-DE39-4075-80AA-EA3D739F65B7}"/>
                </a:ext>
              </a:extLst>
            </p:cNvPr>
            <p:cNvSpPr txBox="1">
              <a:spLocks noChangeArrowheads="1"/>
            </p:cNvSpPr>
            <p:nvPr/>
          </p:nvSpPr>
          <p:spPr bwMode="auto">
            <a:xfrm>
              <a:off x="1968" y="3730"/>
              <a:ext cx="40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{5,12}</a:t>
              </a:r>
            </a:p>
          </p:txBody>
        </p:sp>
        <p:sp>
          <p:nvSpPr>
            <p:cNvPr id="14351" name="Text Box 14">
              <a:extLst>
                <a:ext uri="{FF2B5EF4-FFF2-40B4-BE49-F238E27FC236}">
                  <a16:creationId xmlns:a16="http://schemas.microsoft.com/office/drawing/2014/main" id="{9F15B78F-105B-4554-A889-319FBF14FBBB}"/>
                </a:ext>
              </a:extLst>
            </p:cNvPr>
            <p:cNvSpPr txBox="1">
              <a:spLocks noChangeArrowheads="1"/>
            </p:cNvSpPr>
            <p:nvPr/>
          </p:nvSpPr>
          <p:spPr bwMode="auto">
            <a:xfrm>
              <a:off x="2736" y="3730"/>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a:t>
              </a:r>
            </a:p>
          </p:txBody>
        </p:sp>
        <p:sp>
          <p:nvSpPr>
            <p:cNvPr id="14352" name="Text Box 15">
              <a:extLst>
                <a:ext uri="{FF2B5EF4-FFF2-40B4-BE49-F238E27FC236}">
                  <a16:creationId xmlns:a16="http://schemas.microsoft.com/office/drawing/2014/main" id="{7ACD46FB-04C7-427A-B51D-53778839E597}"/>
                </a:ext>
              </a:extLst>
            </p:cNvPr>
            <p:cNvSpPr txBox="1">
              <a:spLocks noChangeArrowheads="1"/>
            </p:cNvSpPr>
            <p:nvPr/>
          </p:nvSpPr>
          <p:spPr bwMode="auto">
            <a:xfrm>
              <a:off x="3264" y="3730"/>
              <a:ext cx="405"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{1,12}</a:t>
              </a:r>
            </a:p>
          </p:txBody>
        </p:sp>
        <p:sp>
          <p:nvSpPr>
            <p:cNvPr id="14353" name="Text Box 16">
              <a:extLst>
                <a:ext uri="{FF2B5EF4-FFF2-40B4-BE49-F238E27FC236}">
                  <a16:creationId xmlns:a16="http://schemas.microsoft.com/office/drawing/2014/main" id="{60743C11-8545-414D-90FA-D36C44B200A4}"/>
                </a:ext>
              </a:extLst>
            </p:cNvPr>
            <p:cNvSpPr txBox="1">
              <a:spLocks noChangeArrowheads="1"/>
            </p:cNvSpPr>
            <p:nvPr/>
          </p:nvSpPr>
          <p:spPr bwMode="auto">
            <a:xfrm>
              <a:off x="4032" y="3730"/>
              <a:ext cx="35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a:t>
              </a:r>
            </a:p>
          </p:txBody>
        </p:sp>
        <p:sp>
          <p:nvSpPr>
            <p:cNvPr id="14354" name="Text Box 17">
              <a:extLst>
                <a:ext uri="{FF2B5EF4-FFF2-40B4-BE49-F238E27FC236}">
                  <a16:creationId xmlns:a16="http://schemas.microsoft.com/office/drawing/2014/main" id="{5EE04227-5858-49B5-8F5C-AFBA8CEC5057}"/>
                </a:ext>
              </a:extLst>
            </p:cNvPr>
            <p:cNvSpPr txBox="1">
              <a:spLocks noChangeArrowheads="1"/>
            </p:cNvSpPr>
            <p:nvPr/>
          </p:nvSpPr>
          <p:spPr bwMode="auto">
            <a:xfrm>
              <a:off x="4896" y="3730"/>
              <a:ext cx="48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{1,5,12}</a:t>
              </a:r>
            </a:p>
          </p:txBody>
        </p:sp>
        <p:sp>
          <p:nvSpPr>
            <p:cNvPr id="14355" name="Text Box 18">
              <a:extLst>
                <a:ext uri="{FF2B5EF4-FFF2-40B4-BE49-F238E27FC236}">
                  <a16:creationId xmlns:a16="http://schemas.microsoft.com/office/drawing/2014/main" id="{22EC8B66-EC19-477E-BC0A-26D22F2B3802}"/>
                </a:ext>
              </a:extLst>
            </p:cNvPr>
            <p:cNvSpPr txBox="1">
              <a:spLocks noChangeArrowheads="1"/>
            </p:cNvSpPr>
            <p:nvPr/>
          </p:nvSpPr>
          <p:spPr bwMode="auto">
            <a:xfrm>
              <a:off x="144" y="4018"/>
              <a:ext cx="21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a:t>
              </a:r>
            </a:p>
          </p:txBody>
        </p:sp>
        <p:sp>
          <p:nvSpPr>
            <p:cNvPr id="14356" name="Text Box 19">
              <a:extLst>
                <a:ext uri="{FF2B5EF4-FFF2-40B4-BE49-F238E27FC236}">
                  <a16:creationId xmlns:a16="http://schemas.microsoft.com/office/drawing/2014/main" id="{243CBE30-5C0E-41EB-911D-FE87BCF57FED}"/>
                </a:ext>
              </a:extLst>
            </p:cNvPr>
            <p:cNvSpPr txBox="1">
              <a:spLocks noChangeArrowheads="1"/>
            </p:cNvSpPr>
            <p:nvPr/>
          </p:nvSpPr>
          <p:spPr bwMode="auto">
            <a:xfrm>
              <a:off x="336" y="4018"/>
              <a:ext cx="324"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{14}</a:t>
              </a:r>
            </a:p>
          </p:txBody>
        </p:sp>
        <p:sp>
          <p:nvSpPr>
            <p:cNvPr id="14357" name="Text Box 20">
              <a:extLst>
                <a:ext uri="{FF2B5EF4-FFF2-40B4-BE49-F238E27FC236}">
                  <a16:creationId xmlns:a16="http://schemas.microsoft.com/office/drawing/2014/main" id="{661B0D54-62D1-475F-9038-FC81A3731C43}"/>
                </a:ext>
              </a:extLst>
            </p:cNvPr>
            <p:cNvSpPr txBox="1">
              <a:spLocks noChangeArrowheads="1"/>
            </p:cNvSpPr>
            <p:nvPr/>
          </p:nvSpPr>
          <p:spPr bwMode="auto">
            <a:xfrm>
              <a:off x="576" y="4018"/>
              <a:ext cx="325"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{12}</a:t>
              </a:r>
            </a:p>
          </p:txBody>
        </p:sp>
        <p:sp>
          <p:nvSpPr>
            <p:cNvPr id="14358" name="Text Box 21">
              <a:extLst>
                <a:ext uri="{FF2B5EF4-FFF2-40B4-BE49-F238E27FC236}">
                  <a16:creationId xmlns:a16="http://schemas.microsoft.com/office/drawing/2014/main" id="{FF4EF617-D008-4CED-9765-26464AF54CC8}"/>
                </a:ext>
              </a:extLst>
            </p:cNvPr>
            <p:cNvSpPr txBox="1">
              <a:spLocks noChangeArrowheads="1"/>
            </p:cNvSpPr>
            <p:nvPr/>
          </p:nvSpPr>
          <p:spPr bwMode="auto">
            <a:xfrm>
              <a:off x="864" y="4018"/>
              <a:ext cx="46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{12,14}</a:t>
              </a:r>
            </a:p>
          </p:txBody>
        </p:sp>
        <p:sp>
          <p:nvSpPr>
            <p:cNvPr id="14359" name="Text Box 22">
              <a:extLst>
                <a:ext uri="{FF2B5EF4-FFF2-40B4-BE49-F238E27FC236}">
                  <a16:creationId xmlns:a16="http://schemas.microsoft.com/office/drawing/2014/main" id="{BF9A65DC-6C19-44A0-AA20-6E7D042EC6D2}"/>
                </a:ext>
              </a:extLst>
            </p:cNvPr>
            <p:cNvSpPr txBox="1">
              <a:spLocks noChangeArrowheads="1"/>
            </p:cNvSpPr>
            <p:nvPr/>
          </p:nvSpPr>
          <p:spPr bwMode="auto">
            <a:xfrm>
              <a:off x="1200" y="4018"/>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a:t>
              </a:r>
            </a:p>
          </p:txBody>
        </p:sp>
        <p:sp>
          <p:nvSpPr>
            <p:cNvPr id="14360" name="Text Box 23">
              <a:extLst>
                <a:ext uri="{FF2B5EF4-FFF2-40B4-BE49-F238E27FC236}">
                  <a16:creationId xmlns:a16="http://schemas.microsoft.com/office/drawing/2014/main" id="{9A140E5A-CF95-412D-8D0D-28D6753AF474}"/>
                </a:ext>
              </a:extLst>
            </p:cNvPr>
            <p:cNvSpPr txBox="1">
              <a:spLocks noChangeArrowheads="1"/>
            </p:cNvSpPr>
            <p:nvPr/>
          </p:nvSpPr>
          <p:spPr bwMode="auto">
            <a:xfrm>
              <a:off x="1392" y="4018"/>
              <a:ext cx="40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{5,14}</a:t>
              </a:r>
            </a:p>
          </p:txBody>
        </p:sp>
        <p:sp>
          <p:nvSpPr>
            <p:cNvPr id="14361" name="Text Box 24">
              <a:extLst>
                <a:ext uri="{FF2B5EF4-FFF2-40B4-BE49-F238E27FC236}">
                  <a16:creationId xmlns:a16="http://schemas.microsoft.com/office/drawing/2014/main" id="{F4157433-3A8D-487E-B8CB-3224FF517DF5}"/>
                </a:ext>
              </a:extLst>
            </p:cNvPr>
            <p:cNvSpPr txBox="1">
              <a:spLocks noChangeArrowheads="1"/>
            </p:cNvSpPr>
            <p:nvPr/>
          </p:nvSpPr>
          <p:spPr bwMode="auto">
            <a:xfrm>
              <a:off x="1728" y="4018"/>
              <a:ext cx="40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{5,12}</a:t>
              </a:r>
            </a:p>
          </p:txBody>
        </p:sp>
        <p:sp>
          <p:nvSpPr>
            <p:cNvPr id="14362" name="Text Box 25">
              <a:extLst>
                <a:ext uri="{FF2B5EF4-FFF2-40B4-BE49-F238E27FC236}">
                  <a16:creationId xmlns:a16="http://schemas.microsoft.com/office/drawing/2014/main" id="{B86AD4BA-E16F-4C7D-B267-53A73BAFAE5A}"/>
                </a:ext>
              </a:extLst>
            </p:cNvPr>
            <p:cNvSpPr txBox="1">
              <a:spLocks noChangeArrowheads="1"/>
            </p:cNvSpPr>
            <p:nvPr/>
          </p:nvSpPr>
          <p:spPr bwMode="auto">
            <a:xfrm>
              <a:off x="2112" y="4018"/>
              <a:ext cx="54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{5,12,14}</a:t>
              </a:r>
            </a:p>
          </p:txBody>
        </p:sp>
        <p:sp>
          <p:nvSpPr>
            <p:cNvPr id="14363" name="Text Box 26">
              <a:extLst>
                <a:ext uri="{FF2B5EF4-FFF2-40B4-BE49-F238E27FC236}">
                  <a16:creationId xmlns:a16="http://schemas.microsoft.com/office/drawing/2014/main" id="{9CA55948-6744-4F40-955A-C217F3B341DC}"/>
                </a:ext>
              </a:extLst>
            </p:cNvPr>
            <p:cNvSpPr txBox="1">
              <a:spLocks noChangeArrowheads="1"/>
            </p:cNvSpPr>
            <p:nvPr/>
          </p:nvSpPr>
          <p:spPr bwMode="auto">
            <a:xfrm>
              <a:off x="2544" y="4018"/>
              <a:ext cx="270"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a:t>
              </a:r>
            </a:p>
          </p:txBody>
        </p:sp>
        <p:sp>
          <p:nvSpPr>
            <p:cNvPr id="14364" name="Text Box 27">
              <a:extLst>
                <a:ext uri="{FF2B5EF4-FFF2-40B4-BE49-F238E27FC236}">
                  <a16:creationId xmlns:a16="http://schemas.microsoft.com/office/drawing/2014/main" id="{37FD53AB-E94F-44BD-BF2D-3C2BDFFFB68D}"/>
                </a:ext>
              </a:extLst>
            </p:cNvPr>
            <p:cNvSpPr txBox="1">
              <a:spLocks noChangeArrowheads="1"/>
            </p:cNvSpPr>
            <p:nvPr/>
          </p:nvSpPr>
          <p:spPr bwMode="auto">
            <a:xfrm>
              <a:off x="2784" y="4018"/>
              <a:ext cx="40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{1,14}</a:t>
              </a:r>
            </a:p>
          </p:txBody>
        </p:sp>
        <p:sp>
          <p:nvSpPr>
            <p:cNvPr id="14365" name="Text Box 28">
              <a:extLst>
                <a:ext uri="{FF2B5EF4-FFF2-40B4-BE49-F238E27FC236}">
                  <a16:creationId xmlns:a16="http://schemas.microsoft.com/office/drawing/2014/main" id="{393CF7CA-F8DB-4035-A8A3-88C72284BDE3}"/>
                </a:ext>
              </a:extLst>
            </p:cNvPr>
            <p:cNvSpPr txBox="1">
              <a:spLocks noChangeArrowheads="1"/>
            </p:cNvSpPr>
            <p:nvPr/>
          </p:nvSpPr>
          <p:spPr bwMode="auto">
            <a:xfrm>
              <a:off x="3072" y="4018"/>
              <a:ext cx="405"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{1,12}</a:t>
              </a:r>
            </a:p>
          </p:txBody>
        </p:sp>
        <p:sp>
          <p:nvSpPr>
            <p:cNvPr id="14366" name="Text Box 29">
              <a:extLst>
                <a:ext uri="{FF2B5EF4-FFF2-40B4-BE49-F238E27FC236}">
                  <a16:creationId xmlns:a16="http://schemas.microsoft.com/office/drawing/2014/main" id="{37803E99-E3E0-4E4A-B366-A698DD27F823}"/>
                </a:ext>
              </a:extLst>
            </p:cNvPr>
            <p:cNvSpPr txBox="1">
              <a:spLocks noChangeArrowheads="1"/>
            </p:cNvSpPr>
            <p:nvPr/>
          </p:nvSpPr>
          <p:spPr bwMode="auto">
            <a:xfrm>
              <a:off x="3456" y="4018"/>
              <a:ext cx="54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{1,12,14}</a:t>
              </a:r>
            </a:p>
          </p:txBody>
        </p:sp>
        <p:sp>
          <p:nvSpPr>
            <p:cNvPr id="14367" name="Text Box 30">
              <a:extLst>
                <a:ext uri="{FF2B5EF4-FFF2-40B4-BE49-F238E27FC236}">
                  <a16:creationId xmlns:a16="http://schemas.microsoft.com/office/drawing/2014/main" id="{A5A14B55-E443-49E6-823D-83F9DEC49A0D}"/>
                </a:ext>
              </a:extLst>
            </p:cNvPr>
            <p:cNvSpPr txBox="1">
              <a:spLocks noChangeArrowheads="1"/>
            </p:cNvSpPr>
            <p:nvPr/>
          </p:nvSpPr>
          <p:spPr bwMode="auto">
            <a:xfrm>
              <a:off x="3888" y="4018"/>
              <a:ext cx="352"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a:t>
              </a:r>
            </a:p>
          </p:txBody>
        </p:sp>
        <p:sp>
          <p:nvSpPr>
            <p:cNvPr id="14368" name="Text Box 31">
              <a:extLst>
                <a:ext uri="{FF2B5EF4-FFF2-40B4-BE49-F238E27FC236}">
                  <a16:creationId xmlns:a16="http://schemas.microsoft.com/office/drawing/2014/main" id="{BA4321D2-59C5-488F-BD8D-6DB43E0BE5A4}"/>
                </a:ext>
              </a:extLst>
            </p:cNvPr>
            <p:cNvSpPr txBox="1">
              <a:spLocks noChangeArrowheads="1"/>
            </p:cNvSpPr>
            <p:nvPr/>
          </p:nvSpPr>
          <p:spPr bwMode="auto">
            <a:xfrm>
              <a:off x="4224" y="4018"/>
              <a:ext cx="48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{1,5,14}</a:t>
              </a:r>
            </a:p>
          </p:txBody>
        </p:sp>
        <p:sp>
          <p:nvSpPr>
            <p:cNvPr id="14369" name="Text Box 32">
              <a:extLst>
                <a:ext uri="{FF2B5EF4-FFF2-40B4-BE49-F238E27FC236}">
                  <a16:creationId xmlns:a16="http://schemas.microsoft.com/office/drawing/2014/main" id="{41B598A4-F660-4863-BD51-6C01DE23A444}"/>
                </a:ext>
              </a:extLst>
            </p:cNvPr>
            <p:cNvSpPr txBox="1">
              <a:spLocks noChangeArrowheads="1"/>
            </p:cNvSpPr>
            <p:nvPr/>
          </p:nvSpPr>
          <p:spPr bwMode="auto">
            <a:xfrm>
              <a:off x="4751" y="4018"/>
              <a:ext cx="487"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{1,5,12}</a:t>
              </a:r>
            </a:p>
          </p:txBody>
        </p:sp>
        <p:sp>
          <p:nvSpPr>
            <p:cNvPr id="14370" name="Text Box 33">
              <a:extLst>
                <a:ext uri="{FF2B5EF4-FFF2-40B4-BE49-F238E27FC236}">
                  <a16:creationId xmlns:a16="http://schemas.microsoft.com/office/drawing/2014/main" id="{4447098D-AFC2-4BE1-BA6E-BEB962F3E9C5}"/>
                </a:ext>
              </a:extLst>
            </p:cNvPr>
            <p:cNvSpPr txBox="1">
              <a:spLocks noChangeArrowheads="1"/>
            </p:cNvSpPr>
            <p:nvPr/>
          </p:nvSpPr>
          <p:spPr bwMode="auto">
            <a:xfrm>
              <a:off x="5137" y="4018"/>
              <a:ext cx="621"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1400">
                  <a:latin typeface="Times New Roman" panose="02020603050405020304" pitchFamily="18" charset="0"/>
                  <a:ea typeface="楷体_GB2312" pitchFamily="49" charset="-122"/>
                </a:rPr>
                <a:t>{1,5,12,14}</a:t>
              </a:r>
            </a:p>
          </p:txBody>
        </p:sp>
        <p:sp>
          <p:nvSpPr>
            <p:cNvPr id="14371" name="Line 34">
              <a:extLst>
                <a:ext uri="{FF2B5EF4-FFF2-40B4-BE49-F238E27FC236}">
                  <a16:creationId xmlns:a16="http://schemas.microsoft.com/office/drawing/2014/main" id="{FD75EF5B-7435-4803-86D5-B7EFECC9C9EF}"/>
                </a:ext>
              </a:extLst>
            </p:cNvPr>
            <p:cNvSpPr>
              <a:spLocks noChangeShapeType="1"/>
            </p:cNvSpPr>
            <p:nvPr/>
          </p:nvSpPr>
          <p:spPr bwMode="auto">
            <a:xfrm flipH="1">
              <a:off x="1296" y="2784"/>
              <a:ext cx="129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2" name="Line 35">
              <a:extLst>
                <a:ext uri="{FF2B5EF4-FFF2-40B4-BE49-F238E27FC236}">
                  <a16:creationId xmlns:a16="http://schemas.microsoft.com/office/drawing/2014/main" id="{805211CB-84AC-46A9-9B85-808E6AF520BF}"/>
                </a:ext>
              </a:extLst>
            </p:cNvPr>
            <p:cNvSpPr>
              <a:spLocks noChangeShapeType="1"/>
            </p:cNvSpPr>
            <p:nvPr/>
          </p:nvSpPr>
          <p:spPr bwMode="auto">
            <a:xfrm>
              <a:off x="2592" y="2784"/>
              <a:ext cx="13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3" name="Line 36">
              <a:extLst>
                <a:ext uri="{FF2B5EF4-FFF2-40B4-BE49-F238E27FC236}">
                  <a16:creationId xmlns:a16="http://schemas.microsoft.com/office/drawing/2014/main" id="{9F285199-C2C9-40A2-A662-88D5D5FC1ED5}"/>
                </a:ext>
              </a:extLst>
            </p:cNvPr>
            <p:cNvSpPr>
              <a:spLocks noChangeShapeType="1"/>
            </p:cNvSpPr>
            <p:nvPr/>
          </p:nvSpPr>
          <p:spPr bwMode="auto">
            <a:xfrm flipH="1">
              <a:off x="768" y="3168"/>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4" name="Line 37">
              <a:extLst>
                <a:ext uri="{FF2B5EF4-FFF2-40B4-BE49-F238E27FC236}">
                  <a16:creationId xmlns:a16="http://schemas.microsoft.com/office/drawing/2014/main" id="{86C3A8A3-362B-4D49-87EC-2A69B4FE652B}"/>
                </a:ext>
              </a:extLst>
            </p:cNvPr>
            <p:cNvSpPr>
              <a:spLocks noChangeShapeType="1"/>
            </p:cNvSpPr>
            <p:nvPr/>
          </p:nvSpPr>
          <p:spPr bwMode="auto">
            <a:xfrm>
              <a:off x="1248" y="3168"/>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5" name="Line 38">
              <a:extLst>
                <a:ext uri="{FF2B5EF4-FFF2-40B4-BE49-F238E27FC236}">
                  <a16:creationId xmlns:a16="http://schemas.microsoft.com/office/drawing/2014/main" id="{C015C075-A7E0-46BD-AFB1-7BE37FFDA6AC}"/>
                </a:ext>
              </a:extLst>
            </p:cNvPr>
            <p:cNvSpPr>
              <a:spLocks noChangeShapeType="1"/>
            </p:cNvSpPr>
            <p:nvPr/>
          </p:nvSpPr>
          <p:spPr bwMode="auto">
            <a:xfrm flipH="1">
              <a:off x="3168" y="3168"/>
              <a:ext cx="86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6" name="Line 39">
              <a:extLst>
                <a:ext uri="{FF2B5EF4-FFF2-40B4-BE49-F238E27FC236}">
                  <a16:creationId xmlns:a16="http://schemas.microsoft.com/office/drawing/2014/main" id="{D3675112-CBB7-486E-BBAD-8B3C08095F87}"/>
                </a:ext>
              </a:extLst>
            </p:cNvPr>
            <p:cNvSpPr>
              <a:spLocks noChangeShapeType="1"/>
            </p:cNvSpPr>
            <p:nvPr/>
          </p:nvSpPr>
          <p:spPr bwMode="auto">
            <a:xfrm>
              <a:off x="4080" y="3216"/>
              <a:ext cx="52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7" name="Line 40">
              <a:extLst>
                <a:ext uri="{FF2B5EF4-FFF2-40B4-BE49-F238E27FC236}">
                  <a16:creationId xmlns:a16="http://schemas.microsoft.com/office/drawing/2014/main" id="{007CED2F-D69F-4AF1-B2B5-D9C1F5822352}"/>
                </a:ext>
              </a:extLst>
            </p:cNvPr>
            <p:cNvSpPr>
              <a:spLocks noChangeShapeType="1"/>
            </p:cNvSpPr>
            <p:nvPr/>
          </p:nvSpPr>
          <p:spPr bwMode="auto">
            <a:xfrm flipH="1">
              <a:off x="432" y="3552"/>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8" name="Line 41">
              <a:extLst>
                <a:ext uri="{FF2B5EF4-FFF2-40B4-BE49-F238E27FC236}">
                  <a16:creationId xmlns:a16="http://schemas.microsoft.com/office/drawing/2014/main" id="{A9A70E5E-0D98-4E7C-9926-5D85BCC111F6}"/>
                </a:ext>
              </a:extLst>
            </p:cNvPr>
            <p:cNvSpPr>
              <a:spLocks noChangeShapeType="1"/>
            </p:cNvSpPr>
            <p:nvPr/>
          </p:nvSpPr>
          <p:spPr bwMode="auto">
            <a:xfrm>
              <a:off x="672" y="3552"/>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9" name="Line 42">
              <a:extLst>
                <a:ext uri="{FF2B5EF4-FFF2-40B4-BE49-F238E27FC236}">
                  <a16:creationId xmlns:a16="http://schemas.microsoft.com/office/drawing/2014/main" id="{93DF784E-9F94-4F6B-930F-24A84FEB866C}"/>
                </a:ext>
              </a:extLst>
            </p:cNvPr>
            <p:cNvSpPr>
              <a:spLocks noChangeShapeType="1"/>
            </p:cNvSpPr>
            <p:nvPr/>
          </p:nvSpPr>
          <p:spPr bwMode="auto">
            <a:xfrm flipH="1">
              <a:off x="1584" y="3552"/>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0" name="Line 43">
              <a:extLst>
                <a:ext uri="{FF2B5EF4-FFF2-40B4-BE49-F238E27FC236}">
                  <a16:creationId xmlns:a16="http://schemas.microsoft.com/office/drawing/2014/main" id="{8306B489-B119-4729-8D13-3EE27BD63248}"/>
                </a:ext>
              </a:extLst>
            </p:cNvPr>
            <p:cNvSpPr>
              <a:spLocks noChangeShapeType="1"/>
            </p:cNvSpPr>
            <p:nvPr/>
          </p:nvSpPr>
          <p:spPr bwMode="auto">
            <a:xfrm>
              <a:off x="1872" y="3552"/>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1" name="Line 44">
              <a:extLst>
                <a:ext uri="{FF2B5EF4-FFF2-40B4-BE49-F238E27FC236}">
                  <a16:creationId xmlns:a16="http://schemas.microsoft.com/office/drawing/2014/main" id="{A03749B7-3F65-4051-96FE-FAA058525C99}"/>
                </a:ext>
              </a:extLst>
            </p:cNvPr>
            <p:cNvSpPr>
              <a:spLocks noChangeShapeType="1"/>
            </p:cNvSpPr>
            <p:nvPr/>
          </p:nvSpPr>
          <p:spPr bwMode="auto">
            <a:xfrm flipH="1">
              <a:off x="2832" y="3552"/>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2" name="Line 45">
              <a:extLst>
                <a:ext uri="{FF2B5EF4-FFF2-40B4-BE49-F238E27FC236}">
                  <a16:creationId xmlns:a16="http://schemas.microsoft.com/office/drawing/2014/main" id="{001A5569-DD06-4F0B-AAA8-0CAF7C7BA02A}"/>
                </a:ext>
              </a:extLst>
            </p:cNvPr>
            <p:cNvSpPr>
              <a:spLocks noChangeShapeType="1"/>
            </p:cNvSpPr>
            <p:nvPr/>
          </p:nvSpPr>
          <p:spPr bwMode="auto">
            <a:xfrm>
              <a:off x="3072" y="3552"/>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3" name="Line 46">
              <a:extLst>
                <a:ext uri="{FF2B5EF4-FFF2-40B4-BE49-F238E27FC236}">
                  <a16:creationId xmlns:a16="http://schemas.microsoft.com/office/drawing/2014/main" id="{AFBDD3F6-9FE0-46A7-84A3-4AB91403A6DA}"/>
                </a:ext>
              </a:extLst>
            </p:cNvPr>
            <p:cNvSpPr>
              <a:spLocks noChangeShapeType="1"/>
            </p:cNvSpPr>
            <p:nvPr/>
          </p:nvSpPr>
          <p:spPr bwMode="auto">
            <a:xfrm flipH="1">
              <a:off x="4224" y="355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4" name="Line 47">
              <a:extLst>
                <a:ext uri="{FF2B5EF4-FFF2-40B4-BE49-F238E27FC236}">
                  <a16:creationId xmlns:a16="http://schemas.microsoft.com/office/drawing/2014/main" id="{F64A012A-AA49-4738-9BB5-CB14196C74B8}"/>
                </a:ext>
              </a:extLst>
            </p:cNvPr>
            <p:cNvSpPr>
              <a:spLocks noChangeShapeType="1"/>
            </p:cNvSpPr>
            <p:nvPr/>
          </p:nvSpPr>
          <p:spPr bwMode="auto">
            <a:xfrm>
              <a:off x="4656" y="355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5" name="Line 48">
              <a:extLst>
                <a:ext uri="{FF2B5EF4-FFF2-40B4-BE49-F238E27FC236}">
                  <a16:creationId xmlns:a16="http://schemas.microsoft.com/office/drawing/2014/main" id="{3E004BFA-1DA7-4390-92CD-ADF10501AA38}"/>
                </a:ext>
              </a:extLst>
            </p:cNvPr>
            <p:cNvSpPr>
              <a:spLocks noChangeShapeType="1"/>
            </p:cNvSpPr>
            <p:nvPr/>
          </p:nvSpPr>
          <p:spPr bwMode="auto">
            <a:xfrm flipH="1">
              <a:off x="24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6" name="Line 49">
              <a:extLst>
                <a:ext uri="{FF2B5EF4-FFF2-40B4-BE49-F238E27FC236}">
                  <a16:creationId xmlns:a16="http://schemas.microsoft.com/office/drawing/2014/main" id="{794F80DC-16A4-4A51-911B-1AAF0828EA15}"/>
                </a:ext>
              </a:extLst>
            </p:cNvPr>
            <p:cNvSpPr>
              <a:spLocks noChangeShapeType="1"/>
            </p:cNvSpPr>
            <p:nvPr/>
          </p:nvSpPr>
          <p:spPr bwMode="auto">
            <a:xfrm>
              <a:off x="384" y="388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7" name="Line 50">
              <a:extLst>
                <a:ext uri="{FF2B5EF4-FFF2-40B4-BE49-F238E27FC236}">
                  <a16:creationId xmlns:a16="http://schemas.microsoft.com/office/drawing/2014/main" id="{E768F3FF-FEF3-4E80-BD21-FC0AFF2B8CD1}"/>
                </a:ext>
              </a:extLst>
            </p:cNvPr>
            <p:cNvSpPr>
              <a:spLocks noChangeShapeType="1"/>
            </p:cNvSpPr>
            <p:nvPr/>
          </p:nvSpPr>
          <p:spPr bwMode="auto">
            <a:xfrm flipH="1">
              <a:off x="768"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8" name="Line 51">
              <a:extLst>
                <a:ext uri="{FF2B5EF4-FFF2-40B4-BE49-F238E27FC236}">
                  <a16:creationId xmlns:a16="http://schemas.microsoft.com/office/drawing/2014/main" id="{1FD7F1F9-C496-4A65-99B4-8BF003B7D64A}"/>
                </a:ext>
              </a:extLst>
            </p:cNvPr>
            <p:cNvSpPr>
              <a:spLocks noChangeShapeType="1"/>
            </p:cNvSpPr>
            <p:nvPr/>
          </p:nvSpPr>
          <p:spPr bwMode="auto">
            <a:xfrm>
              <a:off x="96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9" name="Line 52">
              <a:extLst>
                <a:ext uri="{FF2B5EF4-FFF2-40B4-BE49-F238E27FC236}">
                  <a16:creationId xmlns:a16="http://schemas.microsoft.com/office/drawing/2014/main" id="{34DB5313-C935-455B-BFB3-194D4F5AD67F}"/>
                </a:ext>
              </a:extLst>
            </p:cNvPr>
            <p:cNvSpPr>
              <a:spLocks noChangeShapeType="1"/>
            </p:cNvSpPr>
            <p:nvPr/>
          </p:nvSpPr>
          <p:spPr bwMode="auto">
            <a:xfrm flipH="1">
              <a:off x="134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0" name="Line 53">
              <a:extLst>
                <a:ext uri="{FF2B5EF4-FFF2-40B4-BE49-F238E27FC236}">
                  <a16:creationId xmlns:a16="http://schemas.microsoft.com/office/drawing/2014/main" id="{7FB22F37-03D5-4445-B5F4-770EC8130EB3}"/>
                </a:ext>
              </a:extLst>
            </p:cNvPr>
            <p:cNvSpPr>
              <a:spLocks noChangeShapeType="1"/>
            </p:cNvSpPr>
            <p:nvPr/>
          </p:nvSpPr>
          <p:spPr bwMode="auto">
            <a:xfrm>
              <a:off x="1488" y="38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1" name="Line 54">
              <a:extLst>
                <a:ext uri="{FF2B5EF4-FFF2-40B4-BE49-F238E27FC236}">
                  <a16:creationId xmlns:a16="http://schemas.microsoft.com/office/drawing/2014/main" id="{870FD209-C5D8-4BC3-A5B3-BE34014C4015}"/>
                </a:ext>
              </a:extLst>
            </p:cNvPr>
            <p:cNvSpPr>
              <a:spLocks noChangeShapeType="1"/>
            </p:cNvSpPr>
            <p:nvPr/>
          </p:nvSpPr>
          <p:spPr bwMode="auto">
            <a:xfrm flipH="1">
              <a:off x="1920"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2" name="Line 55">
              <a:extLst>
                <a:ext uri="{FF2B5EF4-FFF2-40B4-BE49-F238E27FC236}">
                  <a16:creationId xmlns:a16="http://schemas.microsoft.com/office/drawing/2014/main" id="{F9C3853B-D0F9-4A75-824D-38AED77CA076}"/>
                </a:ext>
              </a:extLst>
            </p:cNvPr>
            <p:cNvSpPr>
              <a:spLocks noChangeShapeType="1"/>
            </p:cNvSpPr>
            <p:nvPr/>
          </p:nvSpPr>
          <p:spPr bwMode="auto">
            <a:xfrm>
              <a:off x="216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3" name="Line 56">
              <a:extLst>
                <a:ext uri="{FF2B5EF4-FFF2-40B4-BE49-F238E27FC236}">
                  <a16:creationId xmlns:a16="http://schemas.microsoft.com/office/drawing/2014/main" id="{419B1085-6607-43A3-9F46-333DACB4C9E8}"/>
                </a:ext>
              </a:extLst>
            </p:cNvPr>
            <p:cNvSpPr>
              <a:spLocks noChangeShapeType="1"/>
            </p:cNvSpPr>
            <p:nvPr/>
          </p:nvSpPr>
          <p:spPr bwMode="auto">
            <a:xfrm flipH="1">
              <a:off x="2640"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4" name="Line 57">
              <a:extLst>
                <a:ext uri="{FF2B5EF4-FFF2-40B4-BE49-F238E27FC236}">
                  <a16:creationId xmlns:a16="http://schemas.microsoft.com/office/drawing/2014/main" id="{4ADDEE27-D3CA-4684-9A85-A67961EF2FCB}"/>
                </a:ext>
              </a:extLst>
            </p:cNvPr>
            <p:cNvSpPr>
              <a:spLocks noChangeShapeType="1"/>
            </p:cNvSpPr>
            <p:nvPr/>
          </p:nvSpPr>
          <p:spPr bwMode="auto">
            <a:xfrm>
              <a:off x="2832" y="388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5" name="Line 58">
              <a:extLst>
                <a:ext uri="{FF2B5EF4-FFF2-40B4-BE49-F238E27FC236}">
                  <a16:creationId xmlns:a16="http://schemas.microsoft.com/office/drawing/2014/main" id="{7D7E1DB4-EAFE-41A7-8078-90689B904B4D}"/>
                </a:ext>
              </a:extLst>
            </p:cNvPr>
            <p:cNvSpPr>
              <a:spLocks noChangeShapeType="1"/>
            </p:cNvSpPr>
            <p:nvPr/>
          </p:nvSpPr>
          <p:spPr bwMode="auto">
            <a:xfrm flipH="1">
              <a:off x="326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6" name="Line 59">
              <a:extLst>
                <a:ext uri="{FF2B5EF4-FFF2-40B4-BE49-F238E27FC236}">
                  <a16:creationId xmlns:a16="http://schemas.microsoft.com/office/drawing/2014/main" id="{6F08DE84-BF1E-4AAD-B98E-C0FC832F4F5D}"/>
                </a:ext>
              </a:extLst>
            </p:cNvPr>
            <p:cNvSpPr>
              <a:spLocks noChangeShapeType="1"/>
            </p:cNvSpPr>
            <p:nvPr/>
          </p:nvSpPr>
          <p:spPr bwMode="auto">
            <a:xfrm>
              <a:off x="3408"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7" name="Line 60">
              <a:extLst>
                <a:ext uri="{FF2B5EF4-FFF2-40B4-BE49-F238E27FC236}">
                  <a16:creationId xmlns:a16="http://schemas.microsoft.com/office/drawing/2014/main" id="{A51BF9A2-CF13-4AF6-94B4-79CCA78ACF3C}"/>
                </a:ext>
              </a:extLst>
            </p:cNvPr>
            <p:cNvSpPr>
              <a:spLocks noChangeShapeType="1"/>
            </p:cNvSpPr>
            <p:nvPr/>
          </p:nvSpPr>
          <p:spPr bwMode="auto">
            <a:xfrm flipH="1">
              <a:off x="4032"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8" name="Line 61">
              <a:extLst>
                <a:ext uri="{FF2B5EF4-FFF2-40B4-BE49-F238E27FC236}">
                  <a16:creationId xmlns:a16="http://schemas.microsoft.com/office/drawing/2014/main" id="{F8B5CD47-0213-483E-80CA-8A4F88CE699A}"/>
                </a:ext>
              </a:extLst>
            </p:cNvPr>
            <p:cNvSpPr>
              <a:spLocks noChangeShapeType="1"/>
            </p:cNvSpPr>
            <p:nvPr/>
          </p:nvSpPr>
          <p:spPr bwMode="auto">
            <a:xfrm>
              <a:off x="422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9" name="Line 62">
              <a:extLst>
                <a:ext uri="{FF2B5EF4-FFF2-40B4-BE49-F238E27FC236}">
                  <a16:creationId xmlns:a16="http://schemas.microsoft.com/office/drawing/2014/main" id="{1CE2D41A-F59B-4F99-9591-AC25E004A24D}"/>
                </a:ext>
              </a:extLst>
            </p:cNvPr>
            <p:cNvSpPr>
              <a:spLocks noChangeShapeType="1"/>
            </p:cNvSpPr>
            <p:nvPr/>
          </p:nvSpPr>
          <p:spPr bwMode="auto">
            <a:xfrm flipH="1">
              <a:off x="4992" y="38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00" name="Line 63">
              <a:extLst>
                <a:ext uri="{FF2B5EF4-FFF2-40B4-BE49-F238E27FC236}">
                  <a16:creationId xmlns:a16="http://schemas.microsoft.com/office/drawing/2014/main" id="{CAF3C082-E8A4-4A99-923D-A328170037A6}"/>
                </a:ext>
              </a:extLst>
            </p:cNvPr>
            <p:cNvSpPr>
              <a:spLocks noChangeShapeType="1"/>
            </p:cNvSpPr>
            <p:nvPr/>
          </p:nvSpPr>
          <p:spPr bwMode="auto">
            <a:xfrm>
              <a:off x="5040" y="3888"/>
              <a:ext cx="28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68352" name="Rectangle 64">
            <a:extLst>
              <a:ext uri="{FF2B5EF4-FFF2-40B4-BE49-F238E27FC236}">
                <a16:creationId xmlns:a16="http://schemas.microsoft.com/office/drawing/2014/main" id="{68F24378-17FB-40B6-97E7-34DA73B4A9DF}"/>
              </a:ext>
            </a:extLst>
          </p:cNvPr>
          <p:cNvSpPr>
            <a:spLocks noChangeArrowheads="1"/>
          </p:cNvSpPr>
          <p:nvPr/>
        </p:nvSpPr>
        <p:spPr bwMode="auto">
          <a:xfrm>
            <a:off x="2699307" y="1268414"/>
            <a:ext cx="6582251"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80000"/>
              </a:lnSpc>
              <a:spcBef>
                <a:spcPct val="20000"/>
              </a:spcBef>
              <a:buClr>
                <a:schemeClr val="tx1"/>
              </a:buClr>
              <a:defRPr/>
            </a:pPr>
            <a:r>
              <a:rPr lang="zh-CN" altLang="en-US" sz="2400" dirty="0">
                <a:effectLst>
                  <a:outerShdw blurRad="38100" dist="38100" dir="2700000" algn="tl">
                    <a:srgbClr val="C0C0C0"/>
                  </a:outerShdw>
                </a:effectLst>
                <a:latin typeface="Courier New" panose="02070309020205020404" pitchFamily="49" charset="0"/>
                <a:ea typeface="华文新魏" panose="02010800040101010101" pitchFamily="2" charset="-122"/>
              </a:rPr>
              <a:t>如：设</a:t>
            </a:r>
            <a:r>
              <a:rPr lang="en-US" altLang="zh-CN" sz="2400" dirty="0">
                <a:effectLst>
                  <a:outerShdw blurRad="38100" dist="38100" dir="2700000" algn="tl">
                    <a:srgbClr val="C0C0C0"/>
                  </a:outerShdw>
                </a:effectLst>
                <a:latin typeface="Courier New" panose="02070309020205020404" pitchFamily="49" charset="0"/>
                <a:ea typeface="华文新魏" panose="02010800040101010101" pitchFamily="2" charset="-122"/>
              </a:rPr>
              <a:t>W={1,5,12,14}</a:t>
            </a:r>
            <a:r>
              <a:rPr lang="zh-CN" altLang="en-US" sz="2400" dirty="0">
                <a:effectLst>
                  <a:outerShdw blurRad="38100" dist="38100" dir="2700000" algn="tl">
                    <a:srgbClr val="C0C0C0"/>
                  </a:outerShdw>
                </a:effectLst>
                <a:latin typeface="Courier New" panose="02070309020205020404" pitchFamily="49" charset="0"/>
                <a:ea typeface="华文新魏" panose="02010800040101010101" pitchFamily="2" charset="-122"/>
              </a:rPr>
              <a:t>，则状态空间树如下：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16316CA-618C-41C5-8C72-F16226B3E316}"/>
              </a:ext>
            </a:extLst>
          </p:cNvPr>
          <p:cNvSpPr>
            <a:spLocks noGrp="1" noChangeArrowheads="1"/>
          </p:cNvSpPr>
          <p:nvPr>
            <p:ph type="title"/>
          </p:nvPr>
        </p:nvSpPr>
        <p:spPr/>
        <p:txBody>
          <a:bodyPr/>
          <a:lstStyle/>
          <a:p>
            <a:pPr eaLnBrk="1" hangingPunct="1"/>
            <a:r>
              <a:rPr lang="zh-CN" altLang="en-US"/>
              <a:t>子集和问题</a:t>
            </a:r>
          </a:p>
        </p:txBody>
      </p:sp>
      <p:sp>
        <p:nvSpPr>
          <p:cNvPr id="15363" name="Rectangle 3">
            <a:extLst>
              <a:ext uri="{FF2B5EF4-FFF2-40B4-BE49-F238E27FC236}">
                <a16:creationId xmlns:a16="http://schemas.microsoft.com/office/drawing/2014/main" id="{5F7A6E49-995D-419E-B205-AC562CF420B6}"/>
              </a:ext>
            </a:extLst>
          </p:cNvPr>
          <p:cNvSpPr>
            <a:spLocks noGrp="1" noChangeArrowheads="1"/>
          </p:cNvSpPr>
          <p:nvPr>
            <p:ph idx="1"/>
          </p:nvPr>
        </p:nvSpPr>
        <p:spPr>
          <a:xfrm>
            <a:off x="2590800" y="1981200"/>
            <a:ext cx="7543800" cy="4471988"/>
          </a:xfrm>
        </p:spPr>
        <p:txBody>
          <a:bodyPr>
            <a:normAutofit/>
          </a:bodyPr>
          <a:lstStyle/>
          <a:p>
            <a:pPr eaLnBrk="1" hangingPunct="1">
              <a:lnSpc>
                <a:spcPct val="210000"/>
              </a:lnSpc>
            </a:pPr>
            <a:r>
              <a:rPr lang="zh-CN" altLang="en-US" dirty="0"/>
              <a:t>按照回溯法思想，从状态树的根结点出发，做深度优先搜索；</a:t>
            </a:r>
          </a:p>
          <a:p>
            <a:pPr eaLnBrk="1" hangingPunct="1">
              <a:lnSpc>
                <a:spcPct val="210000"/>
              </a:lnSpc>
            </a:pPr>
            <a:r>
              <a:rPr lang="zh-CN" altLang="en-US" dirty="0"/>
              <a:t>为便于计算，将</a:t>
            </a:r>
            <a:r>
              <a:rPr lang="en-US" altLang="zh-CN" dirty="0"/>
              <a:t>W</a:t>
            </a:r>
            <a:r>
              <a:rPr lang="zh-CN" altLang="en-US" dirty="0"/>
              <a:t>中的正数按从小到大排序；</a:t>
            </a:r>
          </a:p>
          <a:p>
            <a:pPr eaLnBrk="1" hangingPunct="1">
              <a:lnSpc>
                <a:spcPct val="210000"/>
              </a:lnSpc>
            </a:pPr>
            <a:r>
              <a:rPr lang="zh-CN" altLang="en-US" dirty="0"/>
              <a:t>当在某一状态</a:t>
            </a:r>
            <a:r>
              <a:rPr lang="en-US" altLang="zh-CN" dirty="0"/>
              <a:t>A</a:t>
            </a:r>
            <a:r>
              <a:rPr lang="zh-CN" altLang="en-US" dirty="0"/>
              <a:t>下，依次尝试加入和不加入正数</a:t>
            </a:r>
            <a:r>
              <a:rPr lang="en-US" altLang="zh-CN" dirty="0" err="1"/>
              <a:t>w</a:t>
            </a:r>
            <a:r>
              <a:rPr lang="en-US" altLang="zh-CN" baseline="-25000" dirty="0" err="1"/>
              <a:t>i</a:t>
            </a:r>
            <a:r>
              <a:rPr lang="zh-CN" altLang="en-US" dirty="0"/>
              <a:t>，</a:t>
            </a:r>
            <a:br>
              <a:rPr lang="zh-CN" altLang="en-US" dirty="0"/>
            </a:br>
            <a:r>
              <a:rPr lang="zh-CN" altLang="en-US" dirty="0"/>
              <a:t>若∑</a:t>
            </a:r>
            <a:r>
              <a:rPr lang="en-US" altLang="zh-CN" dirty="0" err="1"/>
              <a:t>A+w</a:t>
            </a:r>
            <a:r>
              <a:rPr lang="en-US" altLang="zh-CN" baseline="-25000" dirty="0" err="1"/>
              <a:t>i</a:t>
            </a:r>
            <a:r>
              <a:rPr lang="en-US" altLang="zh-CN" dirty="0"/>
              <a:t>&gt;M</a:t>
            </a:r>
            <a:r>
              <a:rPr lang="zh-CN" altLang="en-US" dirty="0"/>
              <a:t>，则可停止对该结点的搜索；</a:t>
            </a:r>
            <a:br>
              <a:rPr lang="zh-CN" altLang="en-US" dirty="0"/>
            </a:br>
            <a:r>
              <a:rPr lang="zh-CN" altLang="en-US" dirty="0"/>
              <a:t>若∑</a:t>
            </a:r>
            <a:r>
              <a:rPr lang="en-US" altLang="zh-CN" dirty="0"/>
              <a:t>A+ ∑(</a:t>
            </a:r>
            <a:r>
              <a:rPr lang="en-US" altLang="zh-CN" dirty="0" err="1"/>
              <a:t>w</a:t>
            </a:r>
            <a:r>
              <a:rPr lang="en-US" altLang="zh-CN" baseline="-25000" dirty="0" err="1"/>
              <a:t>i</a:t>
            </a:r>
            <a:r>
              <a:rPr lang="en-US" altLang="zh-CN" dirty="0">
                <a:latin typeface="Arial" panose="020B0604020202020204" pitchFamily="34" charset="0"/>
              </a:rPr>
              <a:t>…</a:t>
            </a:r>
            <a:r>
              <a:rPr lang="en-US" altLang="zh-CN" dirty="0" err="1"/>
              <a:t>w</a:t>
            </a:r>
            <a:r>
              <a:rPr lang="en-US" altLang="zh-CN" baseline="-25000" dirty="0" err="1"/>
              <a:t>n</a:t>
            </a:r>
            <a:r>
              <a:rPr lang="en-US" altLang="zh-CN" dirty="0"/>
              <a:t>)&lt;M</a:t>
            </a:r>
            <a:r>
              <a:rPr lang="zh-CN" altLang="en-US" dirty="0"/>
              <a:t>，则也可停止对该结点的搜索；</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8707464-ACAF-480F-AA2C-715BDEAF68C5}"/>
              </a:ext>
            </a:extLst>
          </p:cNvPr>
          <p:cNvSpPr>
            <a:spLocks noGrp="1" noChangeArrowheads="1"/>
          </p:cNvSpPr>
          <p:nvPr>
            <p:ph type="title"/>
          </p:nvPr>
        </p:nvSpPr>
        <p:spPr/>
        <p:txBody>
          <a:bodyPr/>
          <a:lstStyle/>
          <a:p>
            <a:pPr eaLnBrk="1" hangingPunct="1"/>
            <a:r>
              <a:rPr lang="zh-CN" altLang="en-US"/>
              <a:t>子集和问题</a:t>
            </a:r>
          </a:p>
        </p:txBody>
      </p:sp>
      <p:sp>
        <p:nvSpPr>
          <p:cNvPr id="16387" name="Rectangle 3">
            <a:extLst>
              <a:ext uri="{FF2B5EF4-FFF2-40B4-BE49-F238E27FC236}">
                <a16:creationId xmlns:a16="http://schemas.microsoft.com/office/drawing/2014/main" id="{2AF4FB2F-8961-4703-BBC7-636483B60AA6}"/>
              </a:ext>
            </a:extLst>
          </p:cNvPr>
          <p:cNvSpPr>
            <a:spLocks noGrp="1" noChangeArrowheads="1"/>
          </p:cNvSpPr>
          <p:nvPr>
            <p:ph idx="1"/>
          </p:nvPr>
        </p:nvSpPr>
        <p:spPr>
          <a:xfrm>
            <a:off x="2590800" y="1981200"/>
            <a:ext cx="7543800" cy="4471988"/>
          </a:xfrm>
        </p:spPr>
        <p:txBody>
          <a:bodyPr>
            <a:normAutofit fontScale="70000" lnSpcReduction="20000"/>
          </a:bodyPr>
          <a:lstStyle/>
          <a:p>
            <a:pPr eaLnBrk="1" hangingPunct="1">
              <a:lnSpc>
                <a:spcPct val="160000"/>
              </a:lnSpc>
            </a:pPr>
            <a:r>
              <a:rPr lang="zh-CN" altLang="en-US" sz="1800" dirty="0"/>
              <a:t>算法如下：</a:t>
            </a:r>
            <a:br>
              <a:rPr lang="zh-CN" altLang="en-US" sz="1800" dirty="0"/>
            </a:br>
            <a:r>
              <a:rPr lang="zh-CN" altLang="en-US" sz="1800" dirty="0"/>
              <a:t>设置辅助向量</a:t>
            </a:r>
            <a:r>
              <a:rPr lang="en-US" altLang="zh-CN" sz="1800" dirty="0"/>
              <a:t>A[i]</a:t>
            </a:r>
            <a:r>
              <a:rPr lang="zh-CN" altLang="en-US" sz="1800" dirty="0"/>
              <a:t>，记录</a:t>
            </a:r>
            <a:r>
              <a:rPr lang="en-US" altLang="zh-CN" sz="1800" dirty="0" err="1"/>
              <a:t>w</a:t>
            </a:r>
            <a:r>
              <a:rPr lang="en-US" altLang="zh-CN" sz="1800" baseline="-25000" dirty="0" err="1"/>
              <a:t>i</a:t>
            </a:r>
            <a:r>
              <a:rPr lang="zh-CN" altLang="en-US" sz="1800" dirty="0"/>
              <a:t>是否被选入；</a:t>
            </a:r>
            <a:br>
              <a:rPr lang="zh-CN" altLang="en-US" sz="1800" dirty="0"/>
            </a:br>
            <a:r>
              <a:rPr lang="en-US" altLang="zh-CN" sz="1800" dirty="0"/>
              <a:t>SW</a:t>
            </a:r>
            <a:r>
              <a:rPr lang="zh-CN" altLang="en-US" sz="1800" dirty="0"/>
              <a:t>表示</a:t>
            </a:r>
            <a:r>
              <a:rPr lang="en-US" altLang="zh-CN" sz="1800" dirty="0"/>
              <a:t>W</a:t>
            </a:r>
            <a:r>
              <a:rPr lang="zh-CN" altLang="en-US" sz="1800" dirty="0"/>
              <a:t>的剩余和，</a:t>
            </a:r>
            <a:r>
              <a:rPr lang="en-US" altLang="zh-CN" sz="1800" dirty="0"/>
              <a:t>SA</a:t>
            </a:r>
            <a:r>
              <a:rPr lang="zh-CN" altLang="en-US" sz="1800" dirty="0"/>
              <a:t>表示选入项的总和；</a:t>
            </a:r>
            <a:br>
              <a:rPr lang="zh-CN" altLang="en-US" sz="1800" dirty="0"/>
            </a:br>
            <a:r>
              <a:rPr lang="zh-CN" altLang="en-US" sz="1800" dirty="0"/>
              <a:t>初始化</a:t>
            </a:r>
            <a:r>
              <a:rPr lang="en-US" altLang="zh-CN" sz="1800" dirty="0"/>
              <a:t>A[i] = -1</a:t>
            </a:r>
            <a:r>
              <a:rPr lang="zh-CN" altLang="en-US" sz="1800" dirty="0"/>
              <a:t>，表示未被处理过， </a:t>
            </a:r>
            <a:r>
              <a:rPr lang="en-US" altLang="zh-CN" sz="1800" dirty="0"/>
              <a:t>SW= ∑W</a:t>
            </a:r>
            <a:r>
              <a:rPr lang="zh-CN" altLang="en-US" sz="1800" dirty="0"/>
              <a:t>， </a:t>
            </a:r>
            <a:r>
              <a:rPr lang="en-US" altLang="zh-CN" sz="1800" dirty="0"/>
              <a:t>SA=0</a:t>
            </a:r>
            <a:r>
              <a:rPr lang="zh-CN" altLang="en-US" sz="1800" dirty="0"/>
              <a:t>；</a:t>
            </a:r>
            <a:br>
              <a:rPr lang="zh-CN" altLang="en-US" sz="1800" dirty="0"/>
            </a:br>
            <a:r>
              <a:rPr lang="zh-CN" altLang="en-US" sz="1800" dirty="0"/>
              <a:t>从</a:t>
            </a:r>
            <a:r>
              <a:rPr lang="en-US" altLang="zh-CN" sz="1800" dirty="0"/>
              <a:t>w</a:t>
            </a:r>
            <a:r>
              <a:rPr lang="en-US" altLang="zh-CN" sz="1800" baseline="-25000" dirty="0"/>
              <a:t>0</a:t>
            </a:r>
            <a:r>
              <a:rPr lang="zh-CN" altLang="en-US" sz="1800" dirty="0"/>
              <a:t>开始，进行深度优先搜索：</a:t>
            </a:r>
            <a:br>
              <a:rPr lang="zh-CN" altLang="en-US" sz="1800" dirty="0"/>
            </a:br>
            <a:r>
              <a:rPr lang="zh-CN" altLang="en-US" sz="1800" dirty="0"/>
              <a:t>   检查是否得解及是否需要继续对该结点进行搜索，如果需要，则</a:t>
            </a:r>
            <a:br>
              <a:rPr lang="zh-CN" altLang="en-US" sz="1800" dirty="0"/>
            </a:br>
            <a:r>
              <a:rPr lang="zh-CN" altLang="en-US" sz="1800" dirty="0"/>
              <a:t>      如果</a:t>
            </a:r>
            <a:r>
              <a:rPr lang="en-US" altLang="zh-CN" sz="1800" dirty="0"/>
              <a:t>A[i]</a:t>
            </a:r>
            <a:r>
              <a:rPr lang="zh-CN" altLang="en-US" sz="1800" dirty="0"/>
              <a:t>为</a:t>
            </a:r>
            <a:r>
              <a:rPr lang="en-US" altLang="zh-CN" sz="1800" dirty="0"/>
              <a:t>-1</a:t>
            </a:r>
            <a:r>
              <a:rPr lang="zh-CN" altLang="en-US" sz="1800" dirty="0"/>
              <a:t>（未被处理过），则尝试不选入</a:t>
            </a:r>
            <a:r>
              <a:rPr lang="en-US" altLang="zh-CN" sz="1800" dirty="0" err="1"/>
              <a:t>wi</a:t>
            </a:r>
            <a:r>
              <a:rPr lang="zh-CN" altLang="en-US" sz="1800" dirty="0"/>
              <a:t>：</a:t>
            </a:r>
            <a:br>
              <a:rPr lang="zh-CN" altLang="en-US" sz="1800" dirty="0"/>
            </a:br>
            <a:r>
              <a:rPr lang="zh-CN" altLang="en-US" sz="1800" dirty="0"/>
              <a:t>         置</a:t>
            </a:r>
            <a:r>
              <a:rPr lang="en-US" altLang="zh-CN" sz="1800" dirty="0"/>
              <a:t>A[i] = 0</a:t>
            </a:r>
            <a:r>
              <a:rPr lang="zh-CN" altLang="en-US" sz="1800" dirty="0"/>
              <a:t>，即：不选入</a:t>
            </a:r>
            <a:r>
              <a:rPr lang="en-US" altLang="zh-CN" sz="1800" dirty="0" err="1"/>
              <a:t>w</a:t>
            </a:r>
            <a:r>
              <a:rPr lang="en-US" altLang="zh-CN" sz="1800" baseline="-25000" dirty="0" err="1"/>
              <a:t>i</a:t>
            </a:r>
            <a:r>
              <a:rPr lang="zh-CN" altLang="en-US" sz="1800" dirty="0"/>
              <a:t>；</a:t>
            </a:r>
            <a:br>
              <a:rPr lang="zh-CN" altLang="en-US" sz="1800" dirty="0"/>
            </a:br>
            <a:r>
              <a:rPr lang="zh-CN" altLang="en-US" sz="1800" dirty="0"/>
              <a:t>         </a:t>
            </a:r>
            <a:r>
              <a:rPr lang="en-US" altLang="zh-CN" sz="1800" dirty="0"/>
              <a:t>SW -= </a:t>
            </a:r>
            <a:r>
              <a:rPr lang="en-US" altLang="zh-CN" sz="1800" dirty="0" err="1"/>
              <a:t>w</a:t>
            </a:r>
            <a:r>
              <a:rPr lang="en-US" altLang="zh-CN" sz="1800" baseline="-25000" dirty="0" err="1"/>
              <a:t>i</a:t>
            </a:r>
            <a:r>
              <a:rPr lang="en-US" altLang="zh-CN" sz="1800" dirty="0"/>
              <a:t>; A[++i] = -1;</a:t>
            </a:r>
            <a:br>
              <a:rPr lang="en-US" altLang="zh-CN" sz="1800" dirty="0"/>
            </a:br>
            <a:r>
              <a:rPr lang="en-US" altLang="zh-CN" sz="1800" dirty="0"/>
              <a:t>      </a:t>
            </a:r>
            <a:r>
              <a:rPr lang="zh-CN" altLang="en-US" sz="1800" dirty="0"/>
              <a:t>如果</a:t>
            </a:r>
            <a:r>
              <a:rPr lang="en-US" altLang="zh-CN" sz="1800" dirty="0"/>
              <a:t>A[i]</a:t>
            </a:r>
            <a:r>
              <a:rPr lang="zh-CN" altLang="en-US" sz="1800" dirty="0"/>
              <a:t>为</a:t>
            </a:r>
            <a:r>
              <a:rPr lang="en-US" altLang="zh-CN" sz="1800" dirty="0"/>
              <a:t>0</a:t>
            </a:r>
            <a:r>
              <a:rPr lang="zh-CN" altLang="en-US" sz="1800" dirty="0"/>
              <a:t>（未被选入），则尝试选入</a:t>
            </a:r>
            <a:r>
              <a:rPr lang="en-US" altLang="zh-CN" sz="1800" dirty="0" err="1"/>
              <a:t>w</a:t>
            </a:r>
            <a:r>
              <a:rPr lang="en-US" altLang="zh-CN" sz="1800" baseline="-25000" dirty="0" err="1"/>
              <a:t>i</a:t>
            </a:r>
            <a:r>
              <a:rPr lang="zh-CN" altLang="en-US" sz="1800" dirty="0"/>
              <a:t>：</a:t>
            </a:r>
            <a:br>
              <a:rPr lang="zh-CN" altLang="en-US" sz="1800" dirty="0"/>
            </a:br>
            <a:r>
              <a:rPr lang="zh-CN" altLang="en-US" sz="1800" dirty="0"/>
              <a:t>         置</a:t>
            </a:r>
            <a:r>
              <a:rPr lang="en-US" altLang="zh-CN" sz="1800" dirty="0"/>
              <a:t>A[i] = 1</a:t>
            </a:r>
            <a:r>
              <a:rPr lang="zh-CN" altLang="en-US" sz="1800" dirty="0"/>
              <a:t>，即：	选入</a:t>
            </a:r>
            <a:r>
              <a:rPr lang="en-US" altLang="zh-CN" sz="1800" dirty="0" err="1"/>
              <a:t>w</a:t>
            </a:r>
            <a:r>
              <a:rPr lang="en-US" altLang="zh-CN" sz="1800" baseline="-25000" dirty="0" err="1"/>
              <a:t>i</a:t>
            </a:r>
            <a:r>
              <a:rPr lang="zh-CN" altLang="en-US" sz="1800" dirty="0"/>
              <a:t>；</a:t>
            </a:r>
            <a:br>
              <a:rPr lang="zh-CN" altLang="en-US" sz="1800" dirty="0"/>
            </a:br>
            <a:r>
              <a:rPr lang="zh-CN" altLang="en-US" sz="1800" dirty="0"/>
              <a:t>         </a:t>
            </a:r>
            <a:r>
              <a:rPr lang="en-US" altLang="zh-CN" sz="1800" dirty="0"/>
              <a:t>SA += </a:t>
            </a:r>
            <a:r>
              <a:rPr lang="en-US" altLang="zh-CN" sz="1800" dirty="0" err="1"/>
              <a:t>w</a:t>
            </a:r>
            <a:r>
              <a:rPr lang="en-US" altLang="zh-CN" sz="1800" baseline="-25000" dirty="0" err="1"/>
              <a:t>i</a:t>
            </a:r>
            <a:r>
              <a:rPr lang="en-US" altLang="zh-CN" sz="1800" dirty="0"/>
              <a:t>; A[++i] = -1;</a:t>
            </a:r>
            <a:br>
              <a:rPr lang="en-US" altLang="zh-CN" sz="1800" dirty="0"/>
            </a:br>
            <a:r>
              <a:rPr lang="en-US" altLang="zh-CN" sz="1800" dirty="0"/>
              <a:t>      </a:t>
            </a:r>
            <a:r>
              <a:rPr lang="zh-CN" altLang="en-US" sz="1800" dirty="0"/>
              <a:t>如果</a:t>
            </a:r>
            <a:r>
              <a:rPr lang="en-US" altLang="zh-CN" sz="1800" dirty="0"/>
              <a:t>A[i]</a:t>
            </a:r>
            <a:r>
              <a:rPr lang="zh-CN" altLang="en-US" sz="1800" dirty="0"/>
              <a:t>为</a:t>
            </a:r>
            <a:r>
              <a:rPr lang="en-US" altLang="zh-CN" sz="1800" dirty="0"/>
              <a:t>1</a:t>
            </a:r>
            <a:r>
              <a:rPr lang="zh-CN" altLang="en-US" sz="1800" dirty="0"/>
              <a:t>（已被选入），则退回上一项：</a:t>
            </a:r>
            <a:br>
              <a:rPr lang="zh-CN" altLang="en-US" sz="1800" dirty="0"/>
            </a:br>
            <a:r>
              <a:rPr lang="zh-CN" altLang="en-US" sz="1800" dirty="0"/>
              <a:t>         </a:t>
            </a:r>
            <a:r>
              <a:rPr lang="en-US" altLang="zh-CN" sz="1800" dirty="0"/>
              <a:t>A[i] = -1; SW += </a:t>
            </a:r>
            <a:r>
              <a:rPr lang="en-US" altLang="zh-CN" sz="1800" dirty="0" err="1"/>
              <a:t>w</a:t>
            </a:r>
            <a:r>
              <a:rPr lang="en-US" altLang="zh-CN" sz="1800" baseline="-25000" dirty="0" err="1"/>
              <a:t>i</a:t>
            </a:r>
            <a:r>
              <a:rPr lang="en-US" altLang="zh-CN" sz="1800" dirty="0"/>
              <a:t>; SA -= </a:t>
            </a:r>
            <a:r>
              <a:rPr lang="en-US" altLang="zh-CN" sz="1800" dirty="0" err="1"/>
              <a:t>w</a:t>
            </a:r>
            <a:r>
              <a:rPr lang="en-US" altLang="zh-CN" sz="1800" baseline="-25000" dirty="0" err="1"/>
              <a:t>i</a:t>
            </a:r>
            <a:r>
              <a:rPr lang="en-US" altLang="zh-CN" sz="1800" dirty="0"/>
              <a:t>;</a:t>
            </a:r>
            <a:br>
              <a:rPr lang="en-US" altLang="zh-CN" sz="1800" dirty="0"/>
            </a:br>
            <a:r>
              <a:rPr lang="en-US" altLang="zh-CN" sz="1800" dirty="0"/>
              <a:t>         --i;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CDCF78C-BFFC-4815-AEC6-7B87B977334D}"/>
              </a:ext>
            </a:extLst>
          </p:cNvPr>
          <p:cNvSpPr>
            <a:spLocks noGrp="1" noChangeArrowheads="1"/>
          </p:cNvSpPr>
          <p:nvPr>
            <p:ph type="title"/>
          </p:nvPr>
        </p:nvSpPr>
        <p:spPr/>
        <p:txBody>
          <a:bodyPr/>
          <a:lstStyle/>
          <a:p>
            <a:pPr eaLnBrk="1" hangingPunct="1"/>
            <a:r>
              <a:rPr lang="zh-CN" altLang="en-US"/>
              <a:t>全排列问题</a:t>
            </a:r>
          </a:p>
        </p:txBody>
      </p:sp>
      <p:sp>
        <p:nvSpPr>
          <p:cNvPr id="17411" name="Rectangle 3">
            <a:extLst>
              <a:ext uri="{FF2B5EF4-FFF2-40B4-BE49-F238E27FC236}">
                <a16:creationId xmlns:a16="http://schemas.microsoft.com/office/drawing/2014/main" id="{1F3158A2-A4F7-4E46-A0E4-75267187F20E}"/>
              </a:ext>
            </a:extLst>
          </p:cNvPr>
          <p:cNvSpPr>
            <a:spLocks noGrp="1" noChangeArrowheads="1"/>
          </p:cNvSpPr>
          <p:nvPr>
            <p:ph idx="1"/>
          </p:nvPr>
        </p:nvSpPr>
        <p:spPr>
          <a:xfrm>
            <a:off x="2590800" y="1981200"/>
            <a:ext cx="7543800" cy="4616450"/>
          </a:xfrm>
        </p:spPr>
        <p:txBody>
          <a:bodyPr>
            <a:normAutofit fontScale="47500" lnSpcReduction="20000"/>
          </a:bodyPr>
          <a:lstStyle/>
          <a:p>
            <a:pPr eaLnBrk="1" hangingPunct="1">
              <a:lnSpc>
                <a:spcPct val="220000"/>
              </a:lnSpc>
            </a:pPr>
            <a:r>
              <a:rPr lang="zh-CN" altLang="en-US" sz="2800" dirty="0"/>
              <a:t>问题</a:t>
            </a:r>
          </a:p>
          <a:p>
            <a:pPr lvl="1" eaLnBrk="1" hangingPunct="1">
              <a:lnSpc>
                <a:spcPct val="220000"/>
              </a:lnSpc>
            </a:pPr>
            <a:r>
              <a:rPr lang="zh-CN" altLang="en-US" sz="2400" dirty="0"/>
              <a:t>生成</a:t>
            </a:r>
            <a:r>
              <a:rPr lang="en-US" altLang="zh-CN" sz="2400" dirty="0"/>
              <a:t>1..n</a:t>
            </a:r>
            <a:r>
              <a:rPr lang="zh-CN" altLang="en-US" sz="2400" dirty="0"/>
              <a:t>的全排列。</a:t>
            </a:r>
          </a:p>
          <a:p>
            <a:pPr eaLnBrk="1" hangingPunct="1">
              <a:lnSpc>
                <a:spcPct val="220000"/>
              </a:lnSpc>
            </a:pPr>
            <a:r>
              <a:rPr lang="zh-CN" altLang="en-US" sz="2800" dirty="0"/>
              <a:t>问题状态</a:t>
            </a:r>
          </a:p>
          <a:p>
            <a:pPr lvl="1" eaLnBrk="1" hangingPunct="1">
              <a:lnSpc>
                <a:spcPct val="220000"/>
              </a:lnSpc>
            </a:pPr>
            <a:r>
              <a:rPr lang="zh-CN" altLang="en-US" sz="2400" dirty="0"/>
              <a:t>可以将一个局部排列看作一个问题状态。</a:t>
            </a:r>
          </a:p>
          <a:p>
            <a:pPr eaLnBrk="1" hangingPunct="1">
              <a:lnSpc>
                <a:spcPct val="220000"/>
              </a:lnSpc>
            </a:pPr>
            <a:r>
              <a:rPr lang="zh-CN" altLang="en-US" sz="2800" dirty="0"/>
              <a:t>问题状态空间树</a:t>
            </a:r>
          </a:p>
          <a:p>
            <a:pPr lvl="1" eaLnBrk="1" hangingPunct="1">
              <a:lnSpc>
                <a:spcPct val="220000"/>
              </a:lnSpc>
            </a:pPr>
            <a:r>
              <a:rPr lang="zh-CN" altLang="en-US" sz="2400" dirty="0"/>
              <a:t>由空排列出发，在一个局部排列上每增排一位数字，即可得到新的一个排列。所有局部排列之间的推导关系即可构成一棵问题状态空间树。</a:t>
            </a:r>
          </a:p>
          <a:p>
            <a:pPr eaLnBrk="1" hangingPunct="1">
              <a:lnSpc>
                <a:spcPct val="220000"/>
              </a:lnSpc>
            </a:pPr>
            <a:r>
              <a:rPr lang="zh-CN" altLang="en-US" sz="2800" dirty="0"/>
              <a:t>辅助向量设计</a:t>
            </a:r>
          </a:p>
          <a:p>
            <a:pPr lvl="1" eaLnBrk="1" hangingPunct="1">
              <a:lnSpc>
                <a:spcPct val="220000"/>
              </a:lnSpc>
            </a:pPr>
            <a:r>
              <a:rPr lang="zh-CN" altLang="en-US" sz="2400" dirty="0"/>
              <a:t>可设置辅助向量</a:t>
            </a:r>
            <a:r>
              <a:rPr lang="en-US" altLang="zh-CN" sz="2400" dirty="0"/>
              <a:t>D</a:t>
            </a:r>
            <a:r>
              <a:rPr lang="en-US" altLang="zh-CN" sz="2400" baseline="-25000" dirty="0"/>
              <a:t>1..n</a:t>
            </a:r>
            <a:r>
              <a:rPr lang="zh-CN" altLang="en-US" sz="2400" dirty="0"/>
              <a:t>，其中</a:t>
            </a:r>
            <a:r>
              <a:rPr lang="en-US" altLang="zh-CN" sz="2400" dirty="0"/>
              <a:t>D</a:t>
            </a:r>
            <a:r>
              <a:rPr lang="en-US" altLang="zh-CN" sz="2400" baseline="-25000" dirty="0"/>
              <a:t>i</a:t>
            </a:r>
            <a:r>
              <a:rPr lang="zh-CN" altLang="en-US" sz="2400" dirty="0"/>
              <a:t>表示</a:t>
            </a:r>
            <a:r>
              <a:rPr lang="en-US" altLang="zh-CN" sz="2400" dirty="0"/>
              <a:t>i</a:t>
            </a:r>
            <a:r>
              <a:rPr lang="zh-CN" altLang="en-US" sz="2400" dirty="0"/>
              <a:t>是否已经被排列。</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67C213A-6215-4698-9098-DF101BC5DBCD}"/>
              </a:ext>
            </a:extLst>
          </p:cNvPr>
          <p:cNvSpPr>
            <a:spLocks noGrp="1" noChangeArrowheads="1"/>
          </p:cNvSpPr>
          <p:nvPr>
            <p:ph type="title"/>
          </p:nvPr>
        </p:nvSpPr>
        <p:spPr/>
        <p:txBody>
          <a:bodyPr/>
          <a:lstStyle/>
          <a:p>
            <a:pPr eaLnBrk="1" hangingPunct="1"/>
            <a:r>
              <a:rPr lang="zh-CN" altLang="en-US"/>
              <a:t>全排列问题</a:t>
            </a:r>
          </a:p>
        </p:txBody>
      </p:sp>
      <p:sp>
        <p:nvSpPr>
          <p:cNvPr id="18435" name="Rectangle 3">
            <a:extLst>
              <a:ext uri="{FF2B5EF4-FFF2-40B4-BE49-F238E27FC236}">
                <a16:creationId xmlns:a16="http://schemas.microsoft.com/office/drawing/2014/main" id="{F09D07E3-66C4-4968-BD53-1C15B17DDACB}"/>
              </a:ext>
            </a:extLst>
          </p:cNvPr>
          <p:cNvSpPr>
            <a:spLocks noGrp="1" noChangeArrowheads="1"/>
          </p:cNvSpPr>
          <p:nvPr>
            <p:ph idx="1"/>
          </p:nvPr>
        </p:nvSpPr>
        <p:spPr>
          <a:xfrm>
            <a:off x="2590800" y="1981200"/>
            <a:ext cx="7753350" cy="4114800"/>
          </a:xfrm>
        </p:spPr>
        <p:txBody>
          <a:bodyPr>
            <a:normAutofit fontScale="70000" lnSpcReduction="20000"/>
          </a:bodyPr>
          <a:lstStyle/>
          <a:p>
            <a:pPr eaLnBrk="1" hangingPunct="1">
              <a:lnSpc>
                <a:spcPct val="120000"/>
              </a:lnSpc>
            </a:pPr>
            <a:r>
              <a:rPr lang="zh-CN" altLang="en-US" sz="2400" dirty="0"/>
              <a:t>算法描述</a:t>
            </a:r>
          </a:p>
          <a:p>
            <a:pPr lvl="1" eaLnBrk="1" hangingPunct="1">
              <a:lnSpc>
                <a:spcPct val="120000"/>
              </a:lnSpc>
            </a:pPr>
            <a:r>
              <a:rPr lang="zh-CN" altLang="en-US" sz="2000" dirty="0"/>
              <a:t>初始化空排列，开始逐位进行排列；</a:t>
            </a:r>
          </a:p>
          <a:p>
            <a:pPr lvl="1" eaLnBrk="1" hangingPunct="1">
              <a:lnSpc>
                <a:spcPct val="120000"/>
              </a:lnSpc>
            </a:pPr>
            <a:r>
              <a:rPr lang="zh-CN" altLang="en-US" sz="2000" dirty="0"/>
              <a:t>循环，直到第一位出现回溯</a:t>
            </a:r>
          </a:p>
          <a:p>
            <a:pPr lvl="1" eaLnBrk="1" hangingPunct="1">
              <a:lnSpc>
                <a:spcPct val="120000"/>
              </a:lnSpc>
            </a:pPr>
            <a:r>
              <a:rPr lang="zh-CN" altLang="en-US" sz="2000" dirty="0"/>
              <a:t>   寻找当前位的下一个可排列数字；</a:t>
            </a:r>
          </a:p>
          <a:p>
            <a:pPr lvl="1" eaLnBrk="1" hangingPunct="1">
              <a:lnSpc>
                <a:spcPct val="120000"/>
              </a:lnSpc>
            </a:pPr>
            <a:r>
              <a:rPr lang="zh-CN" altLang="en-US" sz="2000" dirty="0"/>
              <a:t>   若存在可排列数字</a:t>
            </a:r>
          </a:p>
          <a:p>
            <a:pPr lvl="1" eaLnBrk="1" hangingPunct="1">
              <a:lnSpc>
                <a:spcPct val="120000"/>
              </a:lnSpc>
            </a:pPr>
            <a:r>
              <a:rPr lang="zh-CN" altLang="en-US" sz="2000" dirty="0"/>
              <a:t>      排列</a:t>
            </a:r>
          </a:p>
          <a:p>
            <a:pPr lvl="1" eaLnBrk="1" hangingPunct="1">
              <a:lnSpc>
                <a:spcPct val="120000"/>
              </a:lnSpc>
            </a:pPr>
            <a:r>
              <a:rPr lang="zh-CN" altLang="en-US" sz="2000" dirty="0"/>
              <a:t>      若已排列满，则</a:t>
            </a:r>
          </a:p>
          <a:p>
            <a:pPr lvl="1" eaLnBrk="1" hangingPunct="1">
              <a:lnSpc>
                <a:spcPct val="120000"/>
              </a:lnSpc>
            </a:pPr>
            <a:r>
              <a:rPr lang="zh-CN" altLang="en-US" sz="2000" dirty="0"/>
              <a:t>         输出一个排列，并删除该位（准备下一个排列）</a:t>
            </a:r>
          </a:p>
          <a:p>
            <a:pPr lvl="1" eaLnBrk="1" hangingPunct="1">
              <a:lnSpc>
                <a:spcPct val="120000"/>
              </a:lnSpc>
            </a:pPr>
            <a:r>
              <a:rPr lang="zh-CN" altLang="en-US" sz="2000" dirty="0"/>
              <a:t>      否则</a:t>
            </a:r>
          </a:p>
          <a:p>
            <a:pPr lvl="1" eaLnBrk="1" hangingPunct="1">
              <a:lnSpc>
                <a:spcPct val="120000"/>
              </a:lnSpc>
            </a:pPr>
            <a:r>
              <a:rPr lang="zh-CN" altLang="en-US" sz="2000" dirty="0"/>
              <a:t>         准备排列下一位</a:t>
            </a:r>
          </a:p>
          <a:p>
            <a:pPr lvl="1" eaLnBrk="1" hangingPunct="1">
              <a:lnSpc>
                <a:spcPct val="120000"/>
              </a:lnSpc>
            </a:pPr>
            <a:r>
              <a:rPr lang="zh-CN" altLang="en-US" sz="2000" dirty="0"/>
              <a:t>   否则（无可排列数字）</a:t>
            </a:r>
          </a:p>
          <a:p>
            <a:pPr lvl="1" eaLnBrk="1" hangingPunct="1">
              <a:lnSpc>
                <a:spcPct val="120000"/>
              </a:lnSpc>
            </a:pPr>
            <a:r>
              <a:rPr lang="zh-CN" altLang="en-US" sz="2000" dirty="0"/>
              <a:t>      退回上一位，并删除所排列数字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3B4C2E9-94C2-480E-A05E-C3439FC1F683}"/>
              </a:ext>
            </a:extLst>
          </p:cNvPr>
          <p:cNvSpPr>
            <a:spLocks noGrp="1" noChangeArrowheads="1"/>
          </p:cNvSpPr>
          <p:nvPr>
            <p:ph type="title"/>
          </p:nvPr>
        </p:nvSpPr>
        <p:spPr/>
        <p:txBody>
          <a:bodyPr/>
          <a:lstStyle/>
          <a:p>
            <a:pPr eaLnBrk="1" hangingPunct="1"/>
            <a:r>
              <a:rPr lang="zh-CN" altLang="en-US"/>
              <a:t>回溯法的分析</a:t>
            </a:r>
          </a:p>
        </p:txBody>
      </p:sp>
      <p:sp>
        <p:nvSpPr>
          <p:cNvPr id="19459" name="Rectangle 3">
            <a:extLst>
              <a:ext uri="{FF2B5EF4-FFF2-40B4-BE49-F238E27FC236}">
                <a16:creationId xmlns:a16="http://schemas.microsoft.com/office/drawing/2014/main" id="{6389AA72-13FC-4B02-9C7A-160BAA5D2DAA}"/>
              </a:ext>
            </a:extLst>
          </p:cNvPr>
          <p:cNvSpPr>
            <a:spLocks noGrp="1" noChangeArrowheads="1"/>
          </p:cNvSpPr>
          <p:nvPr>
            <p:ph idx="1"/>
          </p:nvPr>
        </p:nvSpPr>
        <p:spPr>
          <a:xfrm>
            <a:off x="2590800" y="1981200"/>
            <a:ext cx="7543800" cy="4616450"/>
          </a:xfrm>
        </p:spPr>
        <p:txBody>
          <a:bodyPr>
            <a:normAutofit fontScale="85000" lnSpcReduction="10000"/>
          </a:bodyPr>
          <a:lstStyle/>
          <a:p>
            <a:pPr eaLnBrk="1" hangingPunct="1">
              <a:lnSpc>
                <a:spcPct val="210000"/>
              </a:lnSpc>
            </a:pPr>
            <a:r>
              <a:rPr lang="zh-CN" altLang="en-US" sz="2000" dirty="0"/>
              <a:t>一个可以用回溯法求解的问题，通常可以表述为以下形式：</a:t>
            </a:r>
            <a:br>
              <a:rPr lang="zh-CN" altLang="en-US" sz="2000" dirty="0"/>
            </a:br>
            <a:r>
              <a:rPr lang="zh-CN" altLang="en-US" sz="2000" dirty="0"/>
              <a:t>对由</a:t>
            </a:r>
            <a:r>
              <a:rPr lang="en-US" altLang="zh-CN" sz="2000" dirty="0"/>
              <a:t>n</a:t>
            </a:r>
            <a:r>
              <a:rPr lang="zh-CN" altLang="en-US" sz="2000" dirty="0"/>
              <a:t>元组</a:t>
            </a:r>
            <a:r>
              <a:rPr lang="en-US" altLang="zh-CN" sz="2000" dirty="0"/>
              <a:t>(x</a:t>
            </a:r>
            <a:r>
              <a:rPr lang="en-US" altLang="zh-CN" sz="2000" baseline="-25000" dirty="0"/>
              <a:t>1</a:t>
            </a:r>
            <a:r>
              <a:rPr lang="en-US" altLang="zh-CN" sz="2000" dirty="0"/>
              <a:t>,x</a:t>
            </a:r>
            <a:r>
              <a:rPr lang="en-US" altLang="zh-CN" sz="2000" baseline="-25000" dirty="0"/>
              <a:t>2</a:t>
            </a:r>
            <a:r>
              <a:rPr lang="en-US" altLang="zh-CN" sz="2000" dirty="0"/>
              <a:t>,</a:t>
            </a:r>
            <a:r>
              <a:rPr lang="en-US" altLang="zh-CN" sz="2000" dirty="0">
                <a:latin typeface="Arial" panose="020B0604020202020204" pitchFamily="34" charset="0"/>
              </a:rPr>
              <a:t>…</a:t>
            </a:r>
            <a:r>
              <a:rPr lang="en-US" altLang="zh-CN" sz="2000" dirty="0"/>
              <a:t>,</a:t>
            </a:r>
            <a:r>
              <a:rPr lang="en-US" altLang="zh-CN" sz="2000" dirty="0" err="1"/>
              <a:t>x</a:t>
            </a:r>
            <a:r>
              <a:rPr lang="en-US" altLang="zh-CN" sz="2000" baseline="-25000" dirty="0" err="1"/>
              <a:t>n</a:t>
            </a:r>
            <a:r>
              <a:rPr lang="en-US" altLang="zh-CN" sz="2000" dirty="0"/>
              <a:t>)</a:t>
            </a:r>
            <a:r>
              <a:rPr lang="zh-CN" altLang="en-US" sz="2000" dirty="0"/>
              <a:t>组成的状态空间</a:t>
            </a:r>
            <a:r>
              <a:rPr lang="en-US" altLang="zh-CN" sz="2000" dirty="0"/>
              <a:t>E={(x</a:t>
            </a:r>
            <a:r>
              <a:rPr lang="en-US" altLang="zh-CN" sz="2000" baseline="-25000" dirty="0"/>
              <a:t>1</a:t>
            </a:r>
            <a:r>
              <a:rPr lang="en-US" altLang="zh-CN" sz="2000" dirty="0"/>
              <a:t>,</a:t>
            </a:r>
            <a:r>
              <a:rPr lang="en-US" altLang="zh-CN" sz="2000" dirty="0">
                <a:latin typeface="Arial" panose="020B0604020202020204" pitchFamily="34" charset="0"/>
              </a:rPr>
              <a:t>…</a:t>
            </a:r>
            <a:r>
              <a:rPr lang="en-US" altLang="zh-CN" sz="2000" dirty="0"/>
              <a:t>,</a:t>
            </a:r>
            <a:r>
              <a:rPr lang="en-US" altLang="zh-CN" sz="2000" dirty="0" err="1"/>
              <a:t>x</a:t>
            </a:r>
            <a:r>
              <a:rPr lang="en-US" altLang="zh-CN" sz="2000" baseline="-25000" dirty="0" err="1"/>
              <a:t>n</a:t>
            </a:r>
            <a:r>
              <a:rPr lang="en-US" altLang="zh-CN" sz="2000" dirty="0"/>
              <a:t>)}</a:t>
            </a:r>
            <a:r>
              <a:rPr lang="zh-CN" altLang="en-US" sz="2000" dirty="0"/>
              <a:t>，给定</a:t>
            </a:r>
            <a:r>
              <a:rPr lang="en-US" altLang="zh-CN" sz="2000" dirty="0"/>
              <a:t>n</a:t>
            </a:r>
            <a:r>
              <a:rPr lang="zh-CN" altLang="en-US" sz="2000" dirty="0"/>
              <a:t>元组上的一个约束集</a:t>
            </a:r>
            <a:r>
              <a:rPr lang="en-US" altLang="zh-CN" sz="2000" dirty="0"/>
              <a:t>D</a:t>
            </a:r>
            <a:r>
              <a:rPr lang="zh-CN" altLang="en-US" sz="2000" dirty="0"/>
              <a:t>，求：</a:t>
            </a:r>
            <a:r>
              <a:rPr lang="en-US" altLang="zh-CN" sz="2000" dirty="0"/>
              <a:t>E</a:t>
            </a:r>
            <a:r>
              <a:rPr lang="zh-CN" altLang="en-US" sz="2000" dirty="0"/>
              <a:t>中满足</a:t>
            </a:r>
            <a:r>
              <a:rPr lang="en-US" altLang="zh-CN" sz="2000" dirty="0"/>
              <a:t>D</a:t>
            </a:r>
            <a:r>
              <a:rPr lang="zh-CN" altLang="en-US" sz="2000" dirty="0"/>
              <a:t>的全部约束条件的所有</a:t>
            </a:r>
            <a:r>
              <a:rPr lang="en-US" altLang="zh-CN" sz="2000" dirty="0"/>
              <a:t>n</a:t>
            </a:r>
            <a:r>
              <a:rPr lang="zh-CN" altLang="en-US" sz="2000" dirty="0"/>
              <a:t>元组。将</a:t>
            </a:r>
            <a:r>
              <a:rPr lang="en-US" altLang="zh-CN" sz="2000" dirty="0"/>
              <a:t>E</a:t>
            </a:r>
            <a:r>
              <a:rPr lang="zh-CN" altLang="en-US" sz="2000" dirty="0"/>
              <a:t>中满足</a:t>
            </a:r>
            <a:r>
              <a:rPr lang="en-US" altLang="zh-CN" sz="2000" dirty="0"/>
              <a:t>D</a:t>
            </a:r>
            <a:r>
              <a:rPr lang="zh-CN" altLang="en-US" sz="2000" dirty="0"/>
              <a:t>的全部约束条件的一个</a:t>
            </a:r>
            <a:r>
              <a:rPr lang="en-US" altLang="zh-CN" sz="2000" dirty="0"/>
              <a:t>n</a:t>
            </a:r>
            <a:r>
              <a:rPr lang="zh-CN" altLang="en-US" sz="2000" dirty="0"/>
              <a:t>元组称为问题的一个解。</a:t>
            </a:r>
          </a:p>
          <a:p>
            <a:pPr eaLnBrk="1" hangingPunct="1">
              <a:lnSpc>
                <a:spcPct val="210000"/>
              </a:lnSpc>
            </a:pPr>
            <a:r>
              <a:rPr lang="zh-CN" altLang="en-US" sz="2000" dirty="0"/>
              <a:t>通常约束集</a:t>
            </a:r>
            <a:r>
              <a:rPr lang="en-US" altLang="zh-CN" sz="2000" dirty="0"/>
              <a:t>D</a:t>
            </a:r>
            <a:r>
              <a:rPr lang="zh-CN" altLang="en-US" sz="2000" dirty="0"/>
              <a:t>具有完备性，即若</a:t>
            </a:r>
            <a:r>
              <a:rPr lang="en-US" altLang="zh-CN" sz="2000" dirty="0"/>
              <a:t>i</a:t>
            </a:r>
            <a:r>
              <a:rPr lang="zh-CN" altLang="en-US" sz="2000" dirty="0"/>
              <a:t>元组</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a:t>x</a:t>
            </a:r>
            <a:r>
              <a:rPr lang="en-US" altLang="zh-CN" sz="2000" baseline="-25000" dirty="0"/>
              <a:t>i</a:t>
            </a:r>
            <a:r>
              <a:rPr lang="en-US" altLang="zh-CN" sz="2000" dirty="0"/>
              <a:t>)</a:t>
            </a:r>
            <a:r>
              <a:rPr lang="zh-CN" altLang="en-US" sz="2000" dirty="0"/>
              <a:t>满足</a:t>
            </a:r>
            <a:r>
              <a:rPr lang="en-US" altLang="zh-CN" sz="2000" dirty="0"/>
              <a:t>D</a:t>
            </a:r>
            <a:r>
              <a:rPr lang="zh-CN" altLang="en-US" sz="2000" dirty="0"/>
              <a:t>中仅涉及</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a:t>x</a:t>
            </a:r>
            <a:r>
              <a:rPr lang="en-US" altLang="zh-CN" sz="2000" baseline="-25000" dirty="0"/>
              <a:t>i</a:t>
            </a:r>
            <a:r>
              <a:rPr lang="zh-CN" altLang="en-US" sz="2000" dirty="0"/>
              <a:t>的所有约束，则</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en-US" altLang="zh-CN" sz="2000" dirty="0"/>
              <a:t>) j&lt;i </a:t>
            </a:r>
            <a:r>
              <a:rPr lang="zh-CN" altLang="en-US" sz="2000" dirty="0"/>
              <a:t>也满足</a:t>
            </a:r>
            <a:r>
              <a:rPr lang="en-US" altLang="zh-CN" sz="2000" dirty="0"/>
              <a:t>D</a:t>
            </a:r>
            <a:r>
              <a:rPr lang="zh-CN" altLang="en-US" sz="2000" dirty="0"/>
              <a:t>中仅涉及</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zh-CN" altLang="en-US" sz="2000" dirty="0"/>
              <a:t>的所有约束；也就是说，若</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en-US" altLang="zh-CN" sz="2000" dirty="0"/>
              <a:t>)</a:t>
            </a:r>
            <a:r>
              <a:rPr lang="zh-CN" altLang="en-US" sz="2000" dirty="0"/>
              <a:t>不能满足</a:t>
            </a:r>
            <a:r>
              <a:rPr lang="en-US" altLang="zh-CN" sz="2000" dirty="0"/>
              <a:t>D</a:t>
            </a:r>
            <a:r>
              <a:rPr lang="zh-CN" altLang="en-US" sz="2000" dirty="0"/>
              <a:t>中所有涉及</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zh-CN" altLang="en-US" sz="2000" dirty="0"/>
              <a:t>的约束，则任何以</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err="1"/>
              <a:t>x</a:t>
            </a:r>
            <a:r>
              <a:rPr lang="en-US" altLang="zh-CN" sz="2000" baseline="-25000" dirty="0" err="1"/>
              <a:t>j</a:t>
            </a:r>
            <a:r>
              <a:rPr lang="en-US" altLang="zh-CN" sz="2000" dirty="0"/>
              <a:t>)</a:t>
            </a:r>
            <a:r>
              <a:rPr lang="zh-CN" altLang="en-US" sz="2000" dirty="0"/>
              <a:t>为前缀的</a:t>
            </a:r>
            <a:r>
              <a:rPr lang="en-US" altLang="zh-CN" sz="2000" dirty="0"/>
              <a:t>i</a:t>
            </a:r>
            <a:r>
              <a:rPr lang="zh-CN" altLang="en-US" sz="2000" dirty="0"/>
              <a:t>元组</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a:t>x</a:t>
            </a:r>
            <a:r>
              <a:rPr lang="en-US" altLang="zh-CN" sz="2000" baseline="-25000" dirty="0"/>
              <a:t>i</a:t>
            </a:r>
            <a:r>
              <a:rPr lang="en-US" altLang="zh-CN" sz="2000" dirty="0"/>
              <a:t>) i&gt;j</a:t>
            </a:r>
            <a:r>
              <a:rPr lang="zh-CN" altLang="en-US" sz="2000" dirty="0"/>
              <a:t>也不能满足</a:t>
            </a:r>
            <a:r>
              <a:rPr lang="en-US" altLang="zh-CN" sz="2000" dirty="0"/>
              <a:t>D</a:t>
            </a:r>
            <a:r>
              <a:rPr lang="zh-CN" altLang="en-US" sz="2000" dirty="0"/>
              <a:t>中涉及</a:t>
            </a:r>
            <a:r>
              <a:rPr lang="en-US" altLang="zh-CN" sz="2000" dirty="0"/>
              <a:t>x</a:t>
            </a:r>
            <a:r>
              <a:rPr lang="en-US" altLang="zh-CN" sz="2000" baseline="-25000" dirty="0"/>
              <a:t>1</a:t>
            </a:r>
            <a:r>
              <a:rPr lang="en-US" altLang="zh-CN" sz="2000" dirty="0">
                <a:latin typeface="Arial" panose="020B0604020202020204" pitchFamily="34" charset="0"/>
              </a:rPr>
              <a:t>…</a:t>
            </a:r>
            <a:r>
              <a:rPr lang="en-US" altLang="zh-CN" sz="2000" dirty="0"/>
              <a:t>x</a:t>
            </a:r>
            <a:r>
              <a:rPr lang="en-US" altLang="zh-CN" sz="2000" baseline="-25000" dirty="0"/>
              <a:t>i</a:t>
            </a:r>
            <a:r>
              <a:rPr lang="zh-CN" altLang="en-US" sz="2000" dirty="0"/>
              <a:t>的约束，不必再继续搜索问题的解。</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9819DF2-1528-4A03-8469-08C2BE8A0BED}"/>
              </a:ext>
            </a:extLst>
          </p:cNvPr>
          <p:cNvSpPr>
            <a:spLocks noGrp="1" noChangeArrowheads="1"/>
          </p:cNvSpPr>
          <p:nvPr>
            <p:ph type="title"/>
          </p:nvPr>
        </p:nvSpPr>
        <p:spPr/>
        <p:txBody>
          <a:bodyPr/>
          <a:lstStyle/>
          <a:p>
            <a:pPr eaLnBrk="1" hangingPunct="1"/>
            <a:r>
              <a:rPr lang="zh-CN" altLang="en-US"/>
              <a:t>回溯法的分析</a:t>
            </a:r>
          </a:p>
        </p:txBody>
      </p:sp>
      <p:sp>
        <p:nvSpPr>
          <p:cNvPr id="20483" name="Rectangle 3">
            <a:extLst>
              <a:ext uri="{FF2B5EF4-FFF2-40B4-BE49-F238E27FC236}">
                <a16:creationId xmlns:a16="http://schemas.microsoft.com/office/drawing/2014/main" id="{F5A9C3CC-D642-46DB-B65B-4D67E2E8DB28}"/>
              </a:ext>
            </a:extLst>
          </p:cNvPr>
          <p:cNvSpPr>
            <a:spLocks noGrp="1" noChangeArrowheads="1"/>
          </p:cNvSpPr>
          <p:nvPr>
            <p:ph idx="1"/>
          </p:nvPr>
        </p:nvSpPr>
        <p:spPr>
          <a:xfrm>
            <a:off x="2590800" y="1981200"/>
            <a:ext cx="7543800" cy="4616450"/>
          </a:xfrm>
        </p:spPr>
        <p:txBody>
          <a:bodyPr/>
          <a:lstStyle/>
          <a:p>
            <a:pPr eaLnBrk="1" hangingPunct="1"/>
            <a:r>
              <a:rPr lang="zh-CN" altLang="en-US" dirty="0"/>
              <a:t>回溯求解的效率在很大程度上依赖于：</a:t>
            </a:r>
            <a:br>
              <a:rPr lang="zh-CN" altLang="en-US" dirty="0"/>
            </a:br>
            <a:r>
              <a:rPr lang="zh-CN" altLang="en-US" dirty="0"/>
              <a:t>产生局部解的时间；</a:t>
            </a:r>
            <a:br>
              <a:rPr lang="zh-CN" altLang="en-US" dirty="0"/>
            </a:br>
            <a:r>
              <a:rPr lang="zh-CN" altLang="en-US" dirty="0"/>
              <a:t>计算约束所需的时间；</a:t>
            </a:r>
            <a:br>
              <a:rPr lang="zh-CN" altLang="en-US" dirty="0"/>
            </a:br>
            <a:r>
              <a:rPr lang="zh-CN" altLang="en-US" dirty="0"/>
              <a:t>满足局部约束的解的个数；</a:t>
            </a:r>
          </a:p>
          <a:p>
            <a:pPr eaLnBrk="1" hangingPunct="1"/>
            <a:r>
              <a:rPr lang="zh-CN" altLang="en-US" dirty="0"/>
              <a:t>通常可以应用重排原理，先搜索分支较少的局部解，在约束不满足时，可以裁剪去较多的搜索分支，从而提高搜索效率。</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6B539FA-599E-4223-8BD4-43795469EA79}"/>
              </a:ext>
            </a:extLst>
          </p:cNvPr>
          <p:cNvSpPr>
            <a:spLocks noGrp="1" noChangeArrowheads="1"/>
          </p:cNvSpPr>
          <p:nvPr>
            <p:ph type="title"/>
          </p:nvPr>
        </p:nvSpPr>
        <p:spPr/>
        <p:txBody>
          <a:bodyPr/>
          <a:lstStyle/>
          <a:p>
            <a:pPr eaLnBrk="1" hangingPunct="1"/>
            <a:r>
              <a:rPr lang="zh-CN" altLang="en-US"/>
              <a:t>基本思想</a:t>
            </a:r>
          </a:p>
        </p:txBody>
      </p:sp>
      <p:sp>
        <p:nvSpPr>
          <p:cNvPr id="4099" name="Rectangle 3">
            <a:extLst>
              <a:ext uri="{FF2B5EF4-FFF2-40B4-BE49-F238E27FC236}">
                <a16:creationId xmlns:a16="http://schemas.microsoft.com/office/drawing/2014/main" id="{9FB25D56-6801-43B7-B5E9-3E7C6E24BC1D}"/>
              </a:ext>
            </a:extLst>
          </p:cNvPr>
          <p:cNvSpPr>
            <a:spLocks noGrp="1" noChangeArrowheads="1"/>
          </p:cNvSpPr>
          <p:nvPr>
            <p:ph idx="1"/>
          </p:nvPr>
        </p:nvSpPr>
        <p:spPr/>
        <p:txBody>
          <a:bodyPr>
            <a:normAutofit fontScale="70000" lnSpcReduction="20000"/>
          </a:bodyPr>
          <a:lstStyle/>
          <a:p>
            <a:pPr eaLnBrk="1" hangingPunct="1"/>
            <a:r>
              <a:rPr lang="zh-CN" altLang="en-US" sz="2400" dirty="0"/>
              <a:t>回溯法是一种通用性解法，可以将回溯法看作是带优化的穷举法。</a:t>
            </a:r>
          </a:p>
          <a:p>
            <a:pPr eaLnBrk="1" hangingPunct="1"/>
            <a:r>
              <a:rPr lang="zh-CN" altLang="en-US" sz="2400" dirty="0"/>
              <a:t>回溯法的基本思想是在一棵含有问题全部可能解的状态空间树上进行深度优先搜索，解为叶子结点。搜索过程中，每到达一个结点时，则判断该结点为根的子树是否含有问题的解，如果可以确定该子树中不含有问题的解，则放弃对该子树的搜索，退回到上层父结点，继续下一步深度优先搜索过程。</a:t>
            </a:r>
          </a:p>
          <a:p>
            <a:pPr eaLnBrk="1" hangingPunct="1"/>
            <a:r>
              <a:rPr lang="zh-CN" altLang="en-US" sz="2400" dirty="0"/>
              <a:t>在回溯法中，并不是先构造出整棵状态空间树，再进行搜索，而是在搜索过程，逐步构造出状态空间树，即边搜索，边构造。</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2">
            <a:extLst>
              <a:ext uri="{FF2B5EF4-FFF2-40B4-BE49-F238E27FC236}">
                <a16:creationId xmlns:a16="http://schemas.microsoft.com/office/drawing/2014/main" id="{510CEA4D-2CC5-4872-8E6A-27F16F2EE45A}"/>
              </a:ext>
            </a:extLst>
          </p:cNvPr>
          <p:cNvGrpSpPr>
            <a:grpSpLocks/>
          </p:cNvGrpSpPr>
          <p:nvPr/>
        </p:nvGrpSpPr>
        <p:grpSpPr bwMode="auto">
          <a:xfrm>
            <a:off x="2567608" y="404664"/>
            <a:ext cx="8137525" cy="6119813"/>
            <a:chOff x="603" y="210"/>
            <a:chExt cx="5126" cy="3855"/>
          </a:xfrm>
        </p:grpSpPr>
        <p:sp>
          <p:nvSpPr>
            <p:cNvPr id="87" name="Oval 3">
              <a:extLst>
                <a:ext uri="{FF2B5EF4-FFF2-40B4-BE49-F238E27FC236}">
                  <a16:creationId xmlns:a16="http://schemas.microsoft.com/office/drawing/2014/main" id="{566C5E11-20DF-4703-B387-758B55466A4B}"/>
                </a:ext>
              </a:extLst>
            </p:cNvPr>
            <p:cNvSpPr>
              <a:spLocks noChangeArrowheads="1"/>
            </p:cNvSpPr>
            <p:nvPr/>
          </p:nvSpPr>
          <p:spPr bwMode="auto">
            <a:xfrm>
              <a:off x="2917"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8" name="Oval 4">
              <a:extLst>
                <a:ext uri="{FF2B5EF4-FFF2-40B4-BE49-F238E27FC236}">
                  <a16:creationId xmlns:a16="http://schemas.microsoft.com/office/drawing/2014/main" id="{36119BE7-BFB2-4232-9A8B-2C8D7D6F7843}"/>
                </a:ext>
              </a:extLst>
            </p:cNvPr>
            <p:cNvSpPr>
              <a:spLocks noChangeArrowheads="1"/>
            </p:cNvSpPr>
            <p:nvPr/>
          </p:nvSpPr>
          <p:spPr bwMode="auto">
            <a:xfrm>
              <a:off x="1828"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9" name="Oval 5">
              <a:extLst>
                <a:ext uri="{FF2B5EF4-FFF2-40B4-BE49-F238E27FC236}">
                  <a16:creationId xmlns:a16="http://schemas.microsoft.com/office/drawing/2014/main" id="{D832D16A-8055-4E4A-A278-424DD4FE68AB}"/>
                </a:ext>
              </a:extLst>
            </p:cNvPr>
            <p:cNvSpPr>
              <a:spLocks noChangeArrowheads="1"/>
            </p:cNvSpPr>
            <p:nvPr/>
          </p:nvSpPr>
          <p:spPr bwMode="auto">
            <a:xfrm>
              <a:off x="2645"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0" name="Oval 6">
              <a:extLst>
                <a:ext uri="{FF2B5EF4-FFF2-40B4-BE49-F238E27FC236}">
                  <a16:creationId xmlns:a16="http://schemas.microsoft.com/office/drawing/2014/main" id="{82D03750-2228-405D-B8DE-8E753B80F4D2}"/>
                </a:ext>
              </a:extLst>
            </p:cNvPr>
            <p:cNvSpPr>
              <a:spLocks noChangeArrowheads="1"/>
            </p:cNvSpPr>
            <p:nvPr/>
          </p:nvSpPr>
          <p:spPr bwMode="auto">
            <a:xfrm>
              <a:off x="3371"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1" name="Oval 7">
              <a:extLst>
                <a:ext uri="{FF2B5EF4-FFF2-40B4-BE49-F238E27FC236}">
                  <a16:creationId xmlns:a16="http://schemas.microsoft.com/office/drawing/2014/main" id="{42BE5974-D684-4C98-A0F1-6D41CF9D0D23}"/>
                </a:ext>
              </a:extLst>
            </p:cNvPr>
            <p:cNvSpPr>
              <a:spLocks noChangeArrowheads="1"/>
            </p:cNvSpPr>
            <p:nvPr/>
          </p:nvSpPr>
          <p:spPr bwMode="auto">
            <a:xfrm>
              <a:off x="4867"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2" name="Oval 8">
              <a:extLst>
                <a:ext uri="{FF2B5EF4-FFF2-40B4-BE49-F238E27FC236}">
                  <a16:creationId xmlns:a16="http://schemas.microsoft.com/office/drawing/2014/main" id="{6AD65B9B-A99E-401B-9FFD-EDE928C691A7}"/>
                </a:ext>
              </a:extLst>
            </p:cNvPr>
            <p:cNvSpPr>
              <a:spLocks noChangeArrowheads="1"/>
            </p:cNvSpPr>
            <p:nvPr/>
          </p:nvSpPr>
          <p:spPr bwMode="auto">
            <a:xfrm>
              <a:off x="1057"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3" name="Oval 9">
              <a:extLst>
                <a:ext uri="{FF2B5EF4-FFF2-40B4-BE49-F238E27FC236}">
                  <a16:creationId xmlns:a16="http://schemas.microsoft.com/office/drawing/2014/main" id="{5CB18C02-4549-48E8-A7D1-E2113A586A43}"/>
                </a:ext>
              </a:extLst>
            </p:cNvPr>
            <p:cNvSpPr>
              <a:spLocks noChangeArrowheads="1"/>
            </p:cNvSpPr>
            <p:nvPr/>
          </p:nvSpPr>
          <p:spPr bwMode="auto">
            <a:xfrm>
              <a:off x="1828"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4" name="Oval 10">
              <a:extLst>
                <a:ext uri="{FF2B5EF4-FFF2-40B4-BE49-F238E27FC236}">
                  <a16:creationId xmlns:a16="http://schemas.microsoft.com/office/drawing/2014/main" id="{D799B68A-CE11-4973-BFD9-AE0AF2EC20A0}"/>
                </a:ext>
              </a:extLst>
            </p:cNvPr>
            <p:cNvSpPr>
              <a:spLocks noChangeArrowheads="1"/>
            </p:cNvSpPr>
            <p:nvPr/>
          </p:nvSpPr>
          <p:spPr bwMode="auto">
            <a:xfrm>
              <a:off x="2781"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5" name="Oval 11">
              <a:extLst>
                <a:ext uri="{FF2B5EF4-FFF2-40B4-BE49-F238E27FC236}">
                  <a16:creationId xmlns:a16="http://schemas.microsoft.com/office/drawing/2014/main" id="{265139CB-19FB-479C-89B6-8C7BC73E1F2C}"/>
                </a:ext>
              </a:extLst>
            </p:cNvPr>
            <p:cNvSpPr>
              <a:spLocks noChangeArrowheads="1"/>
            </p:cNvSpPr>
            <p:nvPr/>
          </p:nvSpPr>
          <p:spPr bwMode="auto">
            <a:xfrm>
              <a:off x="3325"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6" name="Oval 12">
              <a:extLst>
                <a:ext uri="{FF2B5EF4-FFF2-40B4-BE49-F238E27FC236}">
                  <a16:creationId xmlns:a16="http://schemas.microsoft.com/office/drawing/2014/main" id="{E8536FBB-B926-40C1-91B4-764A7AC111D4}"/>
                </a:ext>
              </a:extLst>
            </p:cNvPr>
            <p:cNvSpPr>
              <a:spLocks noChangeArrowheads="1"/>
            </p:cNvSpPr>
            <p:nvPr/>
          </p:nvSpPr>
          <p:spPr bwMode="auto">
            <a:xfrm>
              <a:off x="4504"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7" name="Oval 13">
              <a:extLst>
                <a:ext uri="{FF2B5EF4-FFF2-40B4-BE49-F238E27FC236}">
                  <a16:creationId xmlns:a16="http://schemas.microsoft.com/office/drawing/2014/main" id="{7C587823-D999-450C-8516-D4E4731B2B76}"/>
                </a:ext>
              </a:extLst>
            </p:cNvPr>
            <p:cNvSpPr>
              <a:spLocks noChangeArrowheads="1"/>
            </p:cNvSpPr>
            <p:nvPr/>
          </p:nvSpPr>
          <p:spPr bwMode="auto">
            <a:xfrm>
              <a:off x="5366"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8" name="Oval 14">
              <a:extLst>
                <a:ext uri="{FF2B5EF4-FFF2-40B4-BE49-F238E27FC236}">
                  <a16:creationId xmlns:a16="http://schemas.microsoft.com/office/drawing/2014/main" id="{87FD3135-1313-4274-A8F7-1A2886E9E72F}"/>
                </a:ext>
              </a:extLst>
            </p:cNvPr>
            <p:cNvSpPr>
              <a:spLocks noChangeArrowheads="1"/>
            </p:cNvSpPr>
            <p:nvPr/>
          </p:nvSpPr>
          <p:spPr bwMode="auto">
            <a:xfrm>
              <a:off x="830"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9" name="Oval 15">
              <a:extLst>
                <a:ext uri="{FF2B5EF4-FFF2-40B4-BE49-F238E27FC236}">
                  <a16:creationId xmlns:a16="http://schemas.microsoft.com/office/drawing/2014/main" id="{99103E50-311F-45BB-8D61-1FF3CAE84DAE}"/>
                </a:ext>
              </a:extLst>
            </p:cNvPr>
            <p:cNvSpPr>
              <a:spLocks noChangeArrowheads="1"/>
            </p:cNvSpPr>
            <p:nvPr/>
          </p:nvSpPr>
          <p:spPr bwMode="auto">
            <a:xfrm>
              <a:off x="1284"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0" name="Oval 16">
              <a:extLst>
                <a:ext uri="{FF2B5EF4-FFF2-40B4-BE49-F238E27FC236}">
                  <a16:creationId xmlns:a16="http://schemas.microsoft.com/office/drawing/2014/main" id="{0D7DE80D-F172-4EC8-BFFF-7E853ACA0D98}"/>
                </a:ext>
              </a:extLst>
            </p:cNvPr>
            <p:cNvSpPr>
              <a:spLocks noChangeArrowheads="1"/>
            </p:cNvSpPr>
            <p:nvPr/>
          </p:nvSpPr>
          <p:spPr bwMode="auto">
            <a:xfrm>
              <a:off x="1828"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1" name="Oval 17">
              <a:extLst>
                <a:ext uri="{FF2B5EF4-FFF2-40B4-BE49-F238E27FC236}">
                  <a16:creationId xmlns:a16="http://schemas.microsoft.com/office/drawing/2014/main" id="{EEE21AF0-F1BF-49E3-B4F1-65CB2319E003}"/>
                </a:ext>
              </a:extLst>
            </p:cNvPr>
            <p:cNvSpPr>
              <a:spLocks noChangeArrowheads="1"/>
            </p:cNvSpPr>
            <p:nvPr/>
          </p:nvSpPr>
          <p:spPr bwMode="auto">
            <a:xfrm>
              <a:off x="2418"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2" name="Oval 18">
              <a:extLst>
                <a:ext uri="{FF2B5EF4-FFF2-40B4-BE49-F238E27FC236}">
                  <a16:creationId xmlns:a16="http://schemas.microsoft.com/office/drawing/2014/main" id="{CDC64EAF-B289-47BC-9F74-A41C0355AC53}"/>
                </a:ext>
              </a:extLst>
            </p:cNvPr>
            <p:cNvSpPr>
              <a:spLocks noChangeArrowheads="1"/>
            </p:cNvSpPr>
            <p:nvPr/>
          </p:nvSpPr>
          <p:spPr bwMode="auto">
            <a:xfrm>
              <a:off x="3143"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3" name="Oval 19">
              <a:extLst>
                <a:ext uri="{FF2B5EF4-FFF2-40B4-BE49-F238E27FC236}">
                  <a16:creationId xmlns:a16="http://schemas.microsoft.com/office/drawing/2014/main" id="{E82057B1-FE17-40F7-B4B1-2E84E118E595}"/>
                </a:ext>
              </a:extLst>
            </p:cNvPr>
            <p:cNvSpPr>
              <a:spLocks noChangeArrowheads="1"/>
            </p:cNvSpPr>
            <p:nvPr/>
          </p:nvSpPr>
          <p:spPr bwMode="auto">
            <a:xfrm>
              <a:off x="3733"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4" name="Oval 20">
              <a:extLst>
                <a:ext uri="{FF2B5EF4-FFF2-40B4-BE49-F238E27FC236}">
                  <a16:creationId xmlns:a16="http://schemas.microsoft.com/office/drawing/2014/main" id="{2C5B6308-99B1-468B-AE26-7F6DC06DE3DD}"/>
                </a:ext>
              </a:extLst>
            </p:cNvPr>
            <p:cNvSpPr>
              <a:spLocks noChangeArrowheads="1"/>
            </p:cNvSpPr>
            <p:nvPr/>
          </p:nvSpPr>
          <p:spPr bwMode="auto">
            <a:xfrm>
              <a:off x="4187"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5" name="Oval 21">
              <a:extLst>
                <a:ext uri="{FF2B5EF4-FFF2-40B4-BE49-F238E27FC236}">
                  <a16:creationId xmlns:a16="http://schemas.microsoft.com/office/drawing/2014/main" id="{E00224E7-393E-4D14-B060-13600EB45A6E}"/>
                </a:ext>
              </a:extLst>
            </p:cNvPr>
            <p:cNvSpPr>
              <a:spLocks noChangeArrowheads="1"/>
            </p:cNvSpPr>
            <p:nvPr/>
          </p:nvSpPr>
          <p:spPr bwMode="auto">
            <a:xfrm>
              <a:off x="5094"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6" name="Oval 22">
              <a:extLst>
                <a:ext uri="{FF2B5EF4-FFF2-40B4-BE49-F238E27FC236}">
                  <a16:creationId xmlns:a16="http://schemas.microsoft.com/office/drawing/2014/main" id="{53DA1380-E723-42AA-ADF7-4A02BC2CCDFC}"/>
                </a:ext>
              </a:extLst>
            </p:cNvPr>
            <p:cNvSpPr>
              <a:spLocks noChangeArrowheads="1"/>
            </p:cNvSpPr>
            <p:nvPr/>
          </p:nvSpPr>
          <p:spPr bwMode="auto">
            <a:xfrm>
              <a:off x="649"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7" name="Oval 23">
              <a:extLst>
                <a:ext uri="{FF2B5EF4-FFF2-40B4-BE49-F238E27FC236}">
                  <a16:creationId xmlns:a16="http://schemas.microsoft.com/office/drawing/2014/main" id="{CF3BA31D-8945-495F-A23A-51121FD111A4}"/>
                </a:ext>
              </a:extLst>
            </p:cNvPr>
            <p:cNvSpPr>
              <a:spLocks noChangeArrowheads="1"/>
            </p:cNvSpPr>
            <p:nvPr/>
          </p:nvSpPr>
          <p:spPr bwMode="auto">
            <a:xfrm>
              <a:off x="1102"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8" name="Oval 24">
              <a:extLst>
                <a:ext uri="{FF2B5EF4-FFF2-40B4-BE49-F238E27FC236}">
                  <a16:creationId xmlns:a16="http://schemas.microsoft.com/office/drawing/2014/main" id="{CC97BF25-A52C-4498-B44D-EE3027364C2A}"/>
                </a:ext>
              </a:extLst>
            </p:cNvPr>
            <p:cNvSpPr>
              <a:spLocks noChangeArrowheads="1"/>
            </p:cNvSpPr>
            <p:nvPr/>
          </p:nvSpPr>
          <p:spPr bwMode="auto">
            <a:xfrm>
              <a:off x="1511"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9" name="Oval 25">
              <a:extLst>
                <a:ext uri="{FF2B5EF4-FFF2-40B4-BE49-F238E27FC236}">
                  <a16:creationId xmlns:a16="http://schemas.microsoft.com/office/drawing/2014/main" id="{8F04DC4B-C90B-4ADC-AA3E-B11F396CDD10}"/>
                </a:ext>
              </a:extLst>
            </p:cNvPr>
            <p:cNvSpPr>
              <a:spLocks noChangeArrowheads="1"/>
            </p:cNvSpPr>
            <p:nvPr/>
          </p:nvSpPr>
          <p:spPr bwMode="auto">
            <a:xfrm>
              <a:off x="2100"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0" name="Oval 26">
              <a:extLst>
                <a:ext uri="{FF2B5EF4-FFF2-40B4-BE49-F238E27FC236}">
                  <a16:creationId xmlns:a16="http://schemas.microsoft.com/office/drawing/2014/main" id="{460CB91B-E308-446F-A0CF-116C6D0F9CA9}"/>
                </a:ext>
              </a:extLst>
            </p:cNvPr>
            <p:cNvSpPr>
              <a:spLocks noChangeArrowheads="1"/>
            </p:cNvSpPr>
            <p:nvPr/>
          </p:nvSpPr>
          <p:spPr bwMode="auto">
            <a:xfrm>
              <a:off x="2599"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1" name="Oval 27">
              <a:extLst>
                <a:ext uri="{FF2B5EF4-FFF2-40B4-BE49-F238E27FC236}">
                  <a16:creationId xmlns:a16="http://schemas.microsoft.com/office/drawing/2014/main" id="{3E2BFA7F-CB68-4B2B-9780-B9E66943BABD}"/>
                </a:ext>
              </a:extLst>
            </p:cNvPr>
            <p:cNvSpPr>
              <a:spLocks noChangeArrowheads="1"/>
            </p:cNvSpPr>
            <p:nvPr/>
          </p:nvSpPr>
          <p:spPr bwMode="auto">
            <a:xfrm>
              <a:off x="3143"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cxnSp>
          <p:nvCxnSpPr>
            <p:cNvPr id="112" name="AutoShape 28">
              <a:extLst>
                <a:ext uri="{FF2B5EF4-FFF2-40B4-BE49-F238E27FC236}">
                  <a16:creationId xmlns:a16="http://schemas.microsoft.com/office/drawing/2014/main" id="{C889F630-870D-4655-8B94-2E9846E52F25}"/>
                </a:ext>
              </a:extLst>
            </p:cNvPr>
            <p:cNvCxnSpPr>
              <a:cxnSpLocks noChangeShapeType="1"/>
              <a:stCxn id="87" idx="4"/>
              <a:endCxn id="89" idx="0"/>
            </p:cNvCxnSpPr>
            <p:nvPr/>
          </p:nvCxnSpPr>
          <p:spPr bwMode="auto">
            <a:xfrm flipH="1">
              <a:off x="2782" y="618"/>
              <a:ext cx="272"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29">
              <a:extLst>
                <a:ext uri="{FF2B5EF4-FFF2-40B4-BE49-F238E27FC236}">
                  <a16:creationId xmlns:a16="http://schemas.microsoft.com/office/drawing/2014/main" id="{9D20ACDB-49FE-48EE-A1B5-F1EA9787E355}"/>
                </a:ext>
              </a:extLst>
            </p:cNvPr>
            <p:cNvCxnSpPr>
              <a:cxnSpLocks noChangeShapeType="1"/>
              <a:stCxn id="87" idx="4"/>
              <a:endCxn id="88" idx="0"/>
            </p:cNvCxnSpPr>
            <p:nvPr/>
          </p:nvCxnSpPr>
          <p:spPr bwMode="auto">
            <a:xfrm flipH="1">
              <a:off x="1965" y="618"/>
              <a:ext cx="1089"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AutoShape 30">
              <a:extLst>
                <a:ext uri="{FF2B5EF4-FFF2-40B4-BE49-F238E27FC236}">
                  <a16:creationId xmlns:a16="http://schemas.microsoft.com/office/drawing/2014/main" id="{57F2E110-49E7-4EA6-A0F9-96ACFF091B3F}"/>
                </a:ext>
              </a:extLst>
            </p:cNvPr>
            <p:cNvCxnSpPr>
              <a:cxnSpLocks noChangeShapeType="1"/>
              <a:stCxn id="87" idx="4"/>
              <a:endCxn id="90" idx="0"/>
            </p:cNvCxnSpPr>
            <p:nvPr/>
          </p:nvCxnSpPr>
          <p:spPr bwMode="auto">
            <a:xfrm>
              <a:off x="3054" y="618"/>
              <a:ext cx="454"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31">
              <a:extLst>
                <a:ext uri="{FF2B5EF4-FFF2-40B4-BE49-F238E27FC236}">
                  <a16:creationId xmlns:a16="http://schemas.microsoft.com/office/drawing/2014/main" id="{F5EC2B1E-1BFB-44D2-8C59-B7C243BBD4F6}"/>
                </a:ext>
              </a:extLst>
            </p:cNvPr>
            <p:cNvCxnSpPr>
              <a:cxnSpLocks noChangeShapeType="1"/>
              <a:stCxn id="87" idx="4"/>
              <a:endCxn id="91" idx="0"/>
            </p:cNvCxnSpPr>
            <p:nvPr/>
          </p:nvCxnSpPr>
          <p:spPr bwMode="auto">
            <a:xfrm>
              <a:off x="3054" y="618"/>
              <a:ext cx="1950"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AutoShape 32">
              <a:extLst>
                <a:ext uri="{FF2B5EF4-FFF2-40B4-BE49-F238E27FC236}">
                  <a16:creationId xmlns:a16="http://schemas.microsoft.com/office/drawing/2014/main" id="{5E7E749B-A1EB-408E-8373-5D79F7FB7405}"/>
                </a:ext>
              </a:extLst>
            </p:cNvPr>
            <p:cNvCxnSpPr>
              <a:cxnSpLocks noChangeShapeType="1"/>
              <a:stCxn id="88" idx="4"/>
              <a:endCxn id="92" idx="0"/>
            </p:cNvCxnSpPr>
            <p:nvPr/>
          </p:nvCxnSpPr>
          <p:spPr bwMode="auto">
            <a:xfrm flipH="1">
              <a:off x="1194" y="1479"/>
              <a:ext cx="771"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33">
              <a:extLst>
                <a:ext uri="{FF2B5EF4-FFF2-40B4-BE49-F238E27FC236}">
                  <a16:creationId xmlns:a16="http://schemas.microsoft.com/office/drawing/2014/main" id="{C854E126-A192-4A52-A081-3CF4BAF743CC}"/>
                </a:ext>
              </a:extLst>
            </p:cNvPr>
            <p:cNvCxnSpPr>
              <a:cxnSpLocks noChangeShapeType="1"/>
              <a:stCxn id="88" idx="4"/>
              <a:endCxn id="93" idx="0"/>
            </p:cNvCxnSpPr>
            <p:nvPr/>
          </p:nvCxnSpPr>
          <p:spPr bwMode="auto">
            <a:xfrm>
              <a:off x="1965" y="1479"/>
              <a:ext cx="0"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34">
              <a:extLst>
                <a:ext uri="{FF2B5EF4-FFF2-40B4-BE49-F238E27FC236}">
                  <a16:creationId xmlns:a16="http://schemas.microsoft.com/office/drawing/2014/main" id="{C6C6A8CC-AE6B-4BB4-A925-C13F9D935F4E}"/>
                </a:ext>
              </a:extLst>
            </p:cNvPr>
            <p:cNvCxnSpPr>
              <a:cxnSpLocks noChangeShapeType="1"/>
              <a:stCxn id="88" idx="4"/>
              <a:endCxn id="94" idx="0"/>
            </p:cNvCxnSpPr>
            <p:nvPr/>
          </p:nvCxnSpPr>
          <p:spPr bwMode="auto">
            <a:xfrm>
              <a:off x="1965" y="1479"/>
              <a:ext cx="953"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35">
              <a:extLst>
                <a:ext uri="{FF2B5EF4-FFF2-40B4-BE49-F238E27FC236}">
                  <a16:creationId xmlns:a16="http://schemas.microsoft.com/office/drawing/2014/main" id="{2C359DFA-106A-4E1D-9435-F28469D61E92}"/>
                </a:ext>
              </a:extLst>
            </p:cNvPr>
            <p:cNvCxnSpPr>
              <a:cxnSpLocks noChangeShapeType="1"/>
              <a:stCxn id="90" idx="4"/>
              <a:endCxn id="95" idx="0"/>
            </p:cNvCxnSpPr>
            <p:nvPr/>
          </p:nvCxnSpPr>
          <p:spPr bwMode="auto">
            <a:xfrm flipH="1">
              <a:off x="3462" y="1479"/>
              <a:ext cx="46"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AutoShape 36">
              <a:extLst>
                <a:ext uri="{FF2B5EF4-FFF2-40B4-BE49-F238E27FC236}">
                  <a16:creationId xmlns:a16="http://schemas.microsoft.com/office/drawing/2014/main" id="{CC1A6C6B-D725-4417-8A43-ADF3618C066F}"/>
                </a:ext>
              </a:extLst>
            </p:cNvPr>
            <p:cNvCxnSpPr>
              <a:cxnSpLocks noChangeShapeType="1"/>
              <a:stCxn id="91" idx="4"/>
              <a:endCxn id="96" idx="0"/>
            </p:cNvCxnSpPr>
            <p:nvPr/>
          </p:nvCxnSpPr>
          <p:spPr bwMode="auto">
            <a:xfrm flipH="1">
              <a:off x="4641" y="1479"/>
              <a:ext cx="363"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AutoShape 37">
              <a:extLst>
                <a:ext uri="{FF2B5EF4-FFF2-40B4-BE49-F238E27FC236}">
                  <a16:creationId xmlns:a16="http://schemas.microsoft.com/office/drawing/2014/main" id="{4506A662-AE0F-4492-BDCE-B85F8AB9D8BA}"/>
                </a:ext>
              </a:extLst>
            </p:cNvPr>
            <p:cNvCxnSpPr>
              <a:cxnSpLocks noChangeShapeType="1"/>
              <a:stCxn id="91" idx="4"/>
              <a:endCxn id="97" idx="0"/>
            </p:cNvCxnSpPr>
            <p:nvPr/>
          </p:nvCxnSpPr>
          <p:spPr bwMode="auto">
            <a:xfrm>
              <a:off x="5004" y="1479"/>
              <a:ext cx="499"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AutoShape 38">
              <a:extLst>
                <a:ext uri="{FF2B5EF4-FFF2-40B4-BE49-F238E27FC236}">
                  <a16:creationId xmlns:a16="http://schemas.microsoft.com/office/drawing/2014/main" id="{9B7B69CD-EAE9-4FBA-A16B-FAEFCCDED774}"/>
                </a:ext>
              </a:extLst>
            </p:cNvPr>
            <p:cNvCxnSpPr>
              <a:cxnSpLocks noChangeShapeType="1"/>
              <a:stCxn id="92" idx="4"/>
              <a:endCxn id="98" idx="0"/>
            </p:cNvCxnSpPr>
            <p:nvPr/>
          </p:nvCxnSpPr>
          <p:spPr bwMode="auto">
            <a:xfrm flipH="1">
              <a:off x="967" y="2387"/>
              <a:ext cx="22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AutoShape 39">
              <a:extLst>
                <a:ext uri="{FF2B5EF4-FFF2-40B4-BE49-F238E27FC236}">
                  <a16:creationId xmlns:a16="http://schemas.microsoft.com/office/drawing/2014/main" id="{30E7D182-ACE8-4700-A90E-9DF239F7DBD4}"/>
                </a:ext>
              </a:extLst>
            </p:cNvPr>
            <p:cNvCxnSpPr>
              <a:cxnSpLocks noChangeShapeType="1"/>
              <a:stCxn id="92" idx="4"/>
              <a:endCxn id="99" idx="0"/>
            </p:cNvCxnSpPr>
            <p:nvPr/>
          </p:nvCxnSpPr>
          <p:spPr bwMode="auto">
            <a:xfrm>
              <a:off x="1194" y="2387"/>
              <a:ext cx="22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AutoShape 40">
              <a:extLst>
                <a:ext uri="{FF2B5EF4-FFF2-40B4-BE49-F238E27FC236}">
                  <a16:creationId xmlns:a16="http://schemas.microsoft.com/office/drawing/2014/main" id="{3177119E-E38C-4D14-9DC5-3FD706EF80F5}"/>
                </a:ext>
              </a:extLst>
            </p:cNvPr>
            <p:cNvCxnSpPr>
              <a:cxnSpLocks noChangeShapeType="1"/>
              <a:stCxn id="93" idx="4"/>
              <a:endCxn id="100" idx="0"/>
            </p:cNvCxnSpPr>
            <p:nvPr/>
          </p:nvCxnSpPr>
          <p:spPr bwMode="auto">
            <a:xfrm>
              <a:off x="1965" y="2387"/>
              <a:ext cx="0"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AutoShape 41">
              <a:extLst>
                <a:ext uri="{FF2B5EF4-FFF2-40B4-BE49-F238E27FC236}">
                  <a16:creationId xmlns:a16="http://schemas.microsoft.com/office/drawing/2014/main" id="{C359C3B1-078A-4FBB-B17D-BCE2304974DD}"/>
                </a:ext>
              </a:extLst>
            </p:cNvPr>
            <p:cNvCxnSpPr>
              <a:cxnSpLocks noChangeShapeType="1"/>
              <a:stCxn id="94" idx="4"/>
              <a:endCxn id="101" idx="0"/>
            </p:cNvCxnSpPr>
            <p:nvPr/>
          </p:nvCxnSpPr>
          <p:spPr bwMode="auto">
            <a:xfrm flipH="1">
              <a:off x="2555" y="2387"/>
              <a:ext cx="363"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AutoShape 42">
              <a:extLst>
                <a:ext uri="{FF2B5EF4-FFF2-40B4-BE49-F238E27FC236}">
                  <a16:creationId xmlns:a16="http://schemas.microsoft.com/office/drawing/2014/main" id="{E4BC768D-7271-4DF9-AC51-F727EFCE5F6C}"/>
                </a:ext>
              </a:extLst>
            </p:cNvPr>
            <p:cNvCxnSpPr>
              <a:cxnSpLocks noChangeShapeType="1"/>
              <a:stCxn id="94" idx="4"/>
              <a:endCxn id="102" idx="0"/>
            </p:cNvCxnSpPr>
            <p:nvPr/>
          </p:nvCxnSpPr>
          <p:spPr bwMode="auto">
            <a:xfrm>
              <a:off x="2918" y="2387"/>
              <a:ext cx="362"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AutoShape 43">
              <a:extLst>
                <a:ext uri="{FF2B5EF4-FFF2-40B4-BE49-F238E27FC236}">
                  <a16:creationId xmlns:a16="http://schemas.microsoft.com/office/drawing/2014/main" id="{8896A117-EBE5-4003-88EC-11E2421AE6B1}"/>
                </a:ext>
              </a:extLst>
            </p:cNvPr>
            <p:cNvCxnSpPr>
              <a:cxnSpLocks noChangeShapeType="1"/>
              <a:stCxn id="95" idx="4"/>
              <a:endCxn id="103" idx="0"/>
            </p:cNvCxnSpPr>
            <p:nvPr/>
          </p:nvCxnSpPr>
          <p:spPr bwMode="auto">
            <a:xfrm>
              <a:off x="3462" y="2387"/>
              <a:ext cx="408"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AutoShape 44">
              <a:extLst>
                <a:ext uri="{FF2B5EF4-FFF2-40B4-BE49-F238E27FC236}">
                  <a16:creationId xmlns:a16="http://schemas.microsoft.com/office/drawing/2014/main" id="{18AD24F8-494B-4F72-B6E2-05F1E7E96A66}"/>
                </a:ext>
              </a:extLst>
            </p:cNvPr>
            <p:cNvCxnSpPr>
              <a:cxnSpLocks noChangeShapeType="1"/>
              <a:stCxn id="96" idx="4"/>
              <a:endCxn id="104" idx="0"/>
            </p:cNvCxnSpPr>
            <p:nvPr/>
          </p:nvCxnSpPr>
          <p:spPr bwMode="auto">
            <a:xfrm flipH="1">
              <a:off x="4324" y="2387"/>
              <a:ext cx="31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AutoShape 45">
              <a:extLst>
                <a:ext uri="{FF2B5EF4-FFF2-40B4-BE49-F238E27FC236}">
                  <a16:creationId xmlns:a16="http://schemas.microsoft.com/office/drawing/2014/main" id="{473ECCA1-B913-4E6F-ACF6-A26FD4B96F4F}"/>
                </a:ext>
              </a:extLst>
            </p:cNvPr>
            <p:cNvCxnSpPr>
              <a:cxnSpLocks noChangeShapeType="1"/>
              <a:stCxn id="96" idx="4"/>
              <a:endCxn id="105" idx="0"/>
            </p:cNvCxnSpPr>
            <p:nvPr/>
          </p:nvCxnSpPr>
          <p:spPr bwMode="auto">
            <a:xfrm>
              <a:off x="4641" y="2387"/>
              <a:ext cx="590"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AutoShape 46">
              <a:extLst>
                <a:ext uri="{FF2B5EF4-FFF2-40B4-BE49-F238E27FC236}">
                  <a16:creationId xmlns:a16="http://schemas.microsoft.com/office/drawing/2014/main" id="{6CDD7D37-0E25-4316-B4FC-76B2F077D8AA}"/>
                </a:ext>
              </a:extLst>
            </p:cNvPr>
            <p:cNvCxnSpPr>
              <a:cxnSpLocks noChangeShapeType="1"/>
              <a:stCxn id="101" idx="4"/>
              <a:endCxn id="109" idx="0"/>
            </p:cNvCxnSpPr>
            <p:nvPr/>
          </p:nvCxnSpPr>
          <p:spPr bwMode="auto">
            <a:xfrm flipH="1">
              <a:off x="2237" y="3112"/>
              <a:ext cx="318"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AutoShape 47">
              <a:extLst>
                <a:ext uri="{FF2B5EF4-FFF2-40B4-BE49-F238E27FC236}">
                  <a16:creationId xmlns:a16="http://schemas.microsoft.com/office/drawing/2014/main" id="{2796A893-5458-4C9F-8DEE-56ABFAC31FE3}"/>
                </a:ext>
              </a:extLst>
            </p:cNvPr>
            <p:cNvCxnSpPr>
              <a:cxnSpLocks noChangeShapeType="1"/>
              <a:stCxn id="101" idx="4"/>
              <a:endCxn id="110" idx="0"/>
            </p:cNvCxnSpPr>
            <p:nvPr/>
          </p:nvCxnSpPr>
          <p:spPr bwMode="auto">
            <a:xfrm>
              <a:off x="2555" y="3112"/>
              <a:ext cx="181"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AutoShape 48">
              <a:extLst>
                <a:ext uri="{FF2B5EF4-FFF2-40B4-BE49-F238E27FC236}">
                  <a16:creationId xmlns:a16="http://schemas.microsoft.com/office/drawing/2014/main" id="{2E74685B-875D-4175-B8B7-720FEAF9F777}"/>
                </a:ext>
              </a:extLst>
            </p:cNvPr>
            <p:cNvCxnSpPr>
              <a:cxnSpLocks noChangeShapeType="1"/>
              <a:stCxn id="101" idx="4"/>
              <a:endCxn id="111" idx="0"/>
            </p:cNvCxnSpPr>
            <p:nvPr/>
          </p:nvCxnSpPr>
          <p:spPr bwMode="auto">
            <a:xfrm>
              <a:off x="2555" y="3112"/>
              <a:ext cx="725"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AutoShape 49">
              <a:extLst>
                <a:ext uri="{FF2B5EF4-FFF2-40B4-BE49-F238E27FC236}">
                  <a16:creationId xmlns:a16="http://schemas.microsoft.com/office/drawing/2014/main" id="{5F76BB32-D49E-4EA0-95A1-FCF81BA70AD3}"/>
                </a:ext>
              </a:extLst>
            </p:cNvPr>
            <p:cNvCxnSpPr>
              <a:cxnSpLocks noChangeShapeType="1"/>
              <a:stCxn id="100" idx="4"/>
              <a:endCxn id="108" idx="0"/>
            </p:cNvCxnSpPr>
            <p:nvPr/>
          </p:nvCxnSpPr>
          <p:spPr bwMode="auto">
            <a:xfrm flipH="1">
              <a:off x="1648" y="3112"/>
              <a:ext cx="317"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AutoShape 50">
              <a:extLst>
                <a:ext uri="{FF2B5EF4-FFF2-40B4-BE49-F238E27FC236}">
                  <a16:creationId xmlns:a16="http://schemas.microsoft.com/office/drawing/2014/main" id="{6AB6BBE8-8C18-4ED5-8D34-D5B2AEFA1837}"/>
                </a:ext>
              </a:extLst>
            </p:cNvPr>
            <p:cNvCxnSpPr>
              <a:cxnSpLocks noChangeShapeType="1"/>
              <a:stCxn id="98" idx="4"/>
              <a:endCxn id="106" idx="0"/>
            </p:cNvCxnSpPr>
            <p:nvPr/>
          </p:nvCxnSpPr>
          <p:spPr bwMode="auto">
            <a:xfrm flipH="1">
              <a:off x="786" y="3112"/>
              <a:ext cx="181"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51">
              <a:extLst>
                <a:ext uri="{FF2B5EF4-FFF2-40B4-BE49-F238E27FC236}">
                  <a16:creationId xmlns:a16="http://schemas.microsoft.com/office/drawing/2014/main" id="{E2E4B3E0-BDA4-4822-B24E-7E143494DBFF}"/>
                </a:ext>
              </a:extLst>
            </p:cNvPr>
            <p:cNvCxnSpPr>
              <a:cxnSpLocks noChangeShapeType="1"/>
              <a:stCxn id="98" idx="4"/>
              <a:endCxn id="107" idx="0"/>
            </p:cNvCxnSpPr>
            <p:nvPr/>
          </p:nvCxnSpPr>
          <p:spPr bwMode="auto">
            <a:xfrm>
              <a:off x="967" y="3112"/>
              <a:ext cx="272"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 name="Rectangle 52">
              <a:extLst>
                <a:ext uri="{FF2B5EF4-FFF2-40B4-BE49-F238E27FC236}">
                  <a16:creationId xmlns:a16="http://schemas.microsoft.com/office/drawing/2014/main" id="{45E2E762-AB70-43DC-8572-D88E5F8BB43B}"/>
                </a:ext>
              </a:extLst>
            </p:cNvPr>
            <p:cNvSpPr>
              <a:spLocks noChangeArrowheads="1"/>
            </p:cNvSpPr>
            <p:nvPr/>
          </p:nvSpPr>
          <p:spPr bwMode="auto">
            <a:xfrm>
              <a:off x="603" y="210"/>
              <a:ext cx="5126" cy="3855"/>
            </a:xfrm>
            <a:prstGeom prst="rect">
              <a:avLst/>
            </a:prstGeom>
            <a:solidFill>
              <a:srgbClr val="000000">
                <a:alpha val="50195"/>
              </a:srgbClr>
            </a:solidFill>
            <a:ln w="952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37" name="Group 53">
            <a:extLst>
              <a:ext uri="{FF2B5EF4-FFF2-40B4-BE49-F238E27FC236}">
                <a16:creationId xmlns:a16="http://schemas.microsoft.com/office/drawing/2014/main" id="{BE15EAFF-B9E5-4018-A818-907D9D520C7C}"/>
              </a:ext>
            </a:extLst>
          </p:cNvPr>
          <p:cNvGrpSpPr>
            <a:grpSpLocks/>
          </p:cNvGrpSpPr>
          <p:nvPr/>
        </p:nvGrpSpPr>
        <p:grpSpPr bwMode="auto">
          <a:xfrm>
            <a:off x="6037883" y="404664"/>
            <a:ext cx="865187" cy="863600"/>
            <a:chOff x="2789" y="210"/>
            <a:chExt cx="545" cy="544"/>
          </a:xfrm>
        </p:grpSpPr>
        <p:sp>
          <p:nvSpPr>
            <p:cNvPr id="138" name="Oval 54">
              <a:extLst>
                <a:ext uri="{FF2B5EF4-FFF2-40B4-BE49-F238E27FC236}">
                  <a16:creationId xmlns:a16="http://schemas.microsoft.com/office/drawing/2014/main" id="{2135C232-06BF-48B4-9B06-AC9DA91B13D0}"/>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9" name="Oval 55">
              <a:extLst>
                <a:ext uri="{FF2B5EF4-FFF2-40B4-BE49-F238E27FC236}">
                  <a16:creationId xmlns:a16="http://schemas.microsoft.com/office/drawing/2014/main" id="{51D14EC8-714A-4415-B107-935BB4B092A7}"/>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40" name="Group 56">
            <a:extLst>
              <a:ext uri="{FF2B5EF4-FFF2-40B4-BE49-F238E27FC236}">
                <a16:creationId xmlns:a16="http://schemas.microsoft.com/office/drawing/2014/main" id="{8672A24E-C58C-4B57-87FD-88E8987C40C5}"/>
              </a:ext>
            </a:extLst>
          </p:cNvPr>
          <p:cNvGrpSpPr>
            <a:grpSpLocks/>
          </p:cNvGrpSpPr>
          <p:nvPr/>
        </p:nvGrpSpPr>
        <p:grpSpPr bwMode="auto">
          <a:xfrm>
            <a:off x="4309095" y="1771502"/>
            <a:ext cx="865188" cy="863600"/>
            <a:chOff x="2789" y="210"/>
            <a:chExt cx="545" cy="544"/>
          </a:xfrm>
        </p:grpSpPr>
        <p:sp>
          <p:nvSpPr>
            <p:cNvPr id="141" name="Oval 57">
              <a:extLst>
                <a:ext uri="{FF2B5EF4-FFF2-40B4-BE49-F238E27FC236}">
                  <a16:creationId xmlns:a16="http://schemas.microsoft.com/office/drawing/2014/main" id="{66C627A7-C595-4931-A1B3-D57C3C6CC388}"/>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2" name="Oval 58">
              <a:extLst>
                <a:ext uri="{FF2B5EF4-FFF2-40B4-BE49-F238E27FC236}">
                  <a16:creationId xmlns:a16="http://schemas.microsoft.com/office/drawing/2014/main" id="{76A3FF89-1B56-45AD-9AAD-79B89F69AAE5}"/>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43" name="Group 59">
            <a:extLst>
              <a:ext uri="{FF2B5EF4-FFF2-40B4-BE49-F238E27FC236}">
                <a16:creationId xmlns:a16="http://schemas.microsoft.com/office/drawing/2014/main" id="{59DA6363-14D1-4625-906A-6689BEE90B05}"/>
              </a:ext>
            </a:extLst>
          </p:cNvPr>
          <p:cNvGrpSpPr>
            <a:grpSpLocks/>
          </p:cNvGrpSpPr>
          <p:nvPr/>
        </p:nvGrpSpPr>
        <p:grpSpPr bwMode="auto">
          <a:xfrm>
            <a:off x="3086720" y="3212952"/>
            <a:ext cx="865188" cy="863600"/>
            <a:chOff x="2789" y="210"/>
            <a:chExt cx="545" cy="544"/>
          </a:xfrm>
        </p:grpSpPr>
        <p:sp>
          <p:nvSpPr>
            <p:cNvPr id="144" name="Oval 60">
              <a:extLst>
                <a:ext uri="{FF2B5EF4-FFF2-40B4-BE49-F238E27FC236}">
                  <a16:creationId xmlns:a16="http://schemas.microsoft.com/office/drawing/2014/main" id="{DEDC4316-9FDF-4E16-BB0E-587B3641119B}"/>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5" name="Oval 61">
              <a:extLst>
                <a:ext uri="{FF2B5EF4-FFF2-40B4-BE49-F238E27FC236}">
                  <a16:creationId xmlns:a16="http://schemas.microsoft.com/office/drawing/2014/main" id="{ABFEDF6A-394A-4E88-A304-7145E4517BF6}"/>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46" name="Group 62">
            <a:extLst>
              <a:ext uri="{FF2B5EF4-FFF2-40B4-BE49-F238E27FC236}">
                <a16:creationId xmlns:a16="http://schemas.microsoft.com/office/drawing/2014/main" id="{27E9D937-16F0-4CA5-8711-A2C5CCAB02D5}"/>
              </a:ext>
            </a:extLst>
          </p:cNvPr>
          <p:cNvGrpSpPr>
            <a:grpSpLocks/>
          </p:cNvGrpSpPr>
          <p:nvPr/>
        </p:nvGrpSpPr>
        <p:grpSpPr bwMode="auto">
          <a:xfrm>
            <a:off x="2726358" y="4363889"/>
            <a:ext cx="865187" cy="863600"/>
            <a:chOff x="2789" y="210"/>
            <a:chExt cx="545" cy="544"/>
          </a:xfrm>
        </p:grpSpPr>
        <p:sp>
          <p:nvSpPr>
            <p:cNvPr id="147" name="Oval 63">
              <a:extLst>
                <a:ext uri="{FF2B5EF4-FFF2-40B4-BE49-F238E27FC236}">
                  <a16:creationId xmlns:a16="http://schemas.microsoft.com/office/drawing/2014/main" id="{90F10362-4743-42D8-82EF-159146910998}"/>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8" name="Oval 64">
              <a:extLst>
                <a:ext uri="{FF2B5EF4-FFF2-40B4-BE49-F238E27FC236}">
                  <a16:creationId xmlns:a16="http://schemas.microsoft.com/office/drawing/2014/main" id="{354D2268-7EA6-4EB9-8C0B-8F9752D4B4D7}"/>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49" name="Group 65">
            <a:extLst>
              <a:ext uri="{FF2B5EF4-FFF2-40B4-BE49-F238E27FC236}">
                <a16:creationId xmlns:a16="http://schemas.microsoft.com/office/drawing/2014/main" id="{2DCD168C-9E48-46C0-BE4D-BCA4F96B6C7D}"/>
              </a:ext>
            </a:extLst>
          </p:cNvPr>
          <p:cNvGrpSpPr>
            <a:grpSpLocks/>
          </p:cNvGrpSpPr>
          <p:nvPr/>
        </p:nvGrpSpPr>
        <p:grpSpPr bwMode="auto">
          <a:xfrm>
            <a:off x="3086720" y="3212952"/>
            <a:ext cx="865188" cy="863600"/>
            <a:chOff x="2789" y="210"/>
            <a:chExt cx="545" cy="544"/>
          </a:xfrm>
        </p:grpSpPr>
        <p:sp>
          <p:nvSpPr>
            <p:cNvPr id="150" name="Oval 66">
              <a:extLst>
                <a:ext uri="{FF2B5EF4-FFF2-40B4-BE49-F238E27FC236}">
                  <a16:creationId xmlns:a16="http://schemas.microsoft.com/office/drawing/2014/main" id="{ACBF42A5-450B-4789-9F09-C9CFF06E4AAD}"/>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1" name="Oval 67">
              <a:extLst>
                <a:ext uri="{FF2B5EF4-FFF2-40B4-BE49-F238E27FC236}">
                  <a16:creationId xmlns:a16="http://schemas.microsoft.com/office/drawing/2014/main" id="{7B69A03D-B098-4509-AF44-31333467813D}"/>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52" name="Group 68">
            <a:extLst>
              <a:ext uri="{FF2B5EF4-FFF2-40B4-BE49-F238E27FC236}">
                <a16:creationId xmlns:a16="http://schemas.microsoft.com/office/drawing/2014/main" id="{D16EE11F-A6BB-494B-A149-EFFA23D0DD07}"/>
              </a:ext>
            </a:extLst>
          </p:cNvPr>
          <p:cNvGrpSpPr>
            <a:grpSpLocks/>
          </p:cNvGrpSpPr>
          <p:nvPr/>
        </p:nvGrpSpPr>
        <p:grpSpPr bwMode="auto">
          <a:xfrm>
            <a:off x="3445495" y="4363889"/>
            <a:ext cx="865188" cy="863600"/>
            <a:chOff x="2789" y="210"/>
            <a:chExt cx="545" cy="544"/>
          </a:xfrm>
        </p:grpSpPr>
        <p:sp>
          <p:nvSpPr>
            <p:cNvPr id="153" name="Oval 69">
              <a:extLst>
                <a:ext uri="{FF2B5EF4-FFF2-40B4-BE49-F238E27FC236}">
                  <a16:creationId xmlns:a16="http://schemas.microsoft.com/office/drawing/2014/main" id="{DDCD05E4-8C5A-4AFB-B596-8078B04F3CAC}"/>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4" name="Oval 70">
              <a:extLst>
                <a:ext uri="{FF2B5EF4-FFF2-40B4-BE49-F238E27FC236}">
                  <a16:creationId xmlns:a16="http://schemas.microsoft.com/office/drawing/2014/main" id="{54D4CDC2-2CC3-4F68-8A9E-5A1F0FDE14C6}"/>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55" name="Group 71">
            <a:extLst>
              <a:ext uri="{FF2B5EF4-FFF2-40B4-BE49-F238E27FC236}">
                <a16:creationId xmlns:a16="http://schemas.microsoft.com/office/drawing/2014/main" id="{B2D06BA9-BC03-4BB9-9433-9B10F145D1ED}"/>
              </a:ext>
            </a:extLst>
          </p:cNvPr>
          <p:cNvGrpSpPr>
            <a:grpSpLocks/>
          </p:cNvGrpSpPr>
          <p:nvPr/>
        </p:nvGrpSpPr>
        <p:grpSpPr bwMode="auto">
          <a:xfrm>
            <a:off x="3086720" y="3212952"/>
            <a:ext cx="865188" cy="863600"/>
            <a:chOff x="2789" y="210"/>
            <a:chExt cx="545" cy="544"/>
          </a:xfrm>
        </p:grpSpPr>
        <p:sp>
          <p:nvSpPr>
            <p:cNvPr id="156" name="Oval 72">
              <a:extLst>
                <a:ext uri="{FF2B5EF4-FFF2-40B4-BE49-F238E27FC236}">
                  <a16:creationId xmlns:a16="http://schemas.microsoft.com/office/drawing/2014/main" id="{581F3A66-0E5E-494E-866D-83737D471237}"/>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7" name="Oval 73">
              <a:extLst>
                <a:ext uri="{FF2B5EF4-FFF2-40B4-BE49-F238E27FC236}">
                  <a16:creationId xmlns:a16="http://schemas.microsoft.com/office/drawing/2014/main" id="{CD5213C0-45CF-4102-A98A-57131D765BAF}"/>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58" name="Group 74">
            <a:extLst>
              <a:ext uri="{FF2B5EF4-FFF2-40B4-BE49-F238E27FC236}">
                <a16:creationId xmlns:a16="http://schemas.microsoft.com/office/drawing/2014/main" id="{23B1752D-1408-4947-AFB3-A4E73C7F5ADB}"/>
              </a:ext>
            </a:extLst>
          </p:cNvPr>
          <p:cNvGrpSpPr>
            <a:grpSpLocks/>
          </p:cNvGrpSpPr>
          <p:nvPr/>
        </p:nvGrpSpPr>
        <p:grpSpPr bwMode="auto">
          <a:xfrm>
            <a:off x="4310683" y="1771502"/>
            <a:ext cx="865187" cy="863600"/>
            <a:chOff x="2789" y="210"/>
            <a:chExt cx="545" cy="544"/>
          </a:xfrm>
        </p:grpSpPr>
        <p:sp>
          <p:nvSpPr>
            <p:cNvPr id="159" name="Oval 75">
              <a:extLst>
                <a:ext uri="{FF2B5EF4-FFF2-40B4-BE49-F238E27FC236}">
                  <a16:creationId xmlns:a16="http://schemas.microsoft.com/office/drawing/2014/main" id="{7F649C96-5D74-4473-85ED-012141EE39B3}"/>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0" name="Oval 76">
              <a:extLst>
                <a:ext uri="{FF2B5EF4-FFF2-40B4-BE49-F238E27FC236}">
                  <a16:creationId xmlns:a16="http://schemas.microsoft.com/office/drawing/2014/main" id="{22AD65D2-D1F0-4991-B4F4-2993A35C2900}"/>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61" name="Group 77">
            <a:extLst>
              <a:ext uri="{FF2B5EF4-FFF2-40B4-BE49-F238E27FC236}">
                <a16:creationId xmlns:a16="http://schemas.microsoft.com/office/drawing/2014/main" id="{95BB1B2E-443C-413A-933E-7D7F3D8068CA}"/>
              </a:ext>
            </a:extLst>
          </p:cNvPr>
          <p:cNvGrpSpPr>
            <a:grpSpLocks/>
          </p:cNvGrpSpPr>
          <p:nvPr/>
        </p:nvGrpSpPr>
        <p:grpSpPr bwMode="auto">
          <a:xfrm>
            <a:off x="4310683" y="3212952"/>
            <a:ext cx="865187" cy="863600"/>
            <a:chOff x="2789" y="210"/>
            <a:chExt cx="545" cy="544"/>
          </a:xfrm>
        </p:grpSpPr>
        <p:sp>
          <p:nvSpPr>
            <p:cNvPr id="162" name="Oval 78">
              <a:extLst>
                <a:ext uri="{FF2B5EF4-FFF2-40B4-BE49-F238E27FC236}">
                  <a16:creationId xmlns:a16="http://schemas.microsoft.com/office/drawing/2014/main" id="{D1934D5C-93E0-43A7-9016-D863D9BED725}"/>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3" name="Oval 79">
              <a:extLst>
                <a:ext uri="{FF2B5EF4-FFF2-40B4-BE49-F238E27FC236}">
                  <a16:creationId xmlns:a16="http://schemas.microsoft.com/office/drawing/2014/main" id="{141A207C-F386-48D6-9B6F-A7B6F61EC8C5}"/>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64" name="Group 80">
            <a:extLst>
              <a:ext uri="{FF2B5EF4-FFF2-40B4-BE49-F238E27FC236}">
                <a16:creationId xmlns:a16="http://schemas.microsoft.com/office/drawing/2014/main" id="{05B4A949-3B5A-4B2F-856B-80E86750ED2A}"/>
              </a:ext>
            </a:extLst>
          </p:cNvPr>
          <p:cNvGrpSpPr>
            <a:grpSpLocks/>
          </p:cNvGrpSpPr>
          <p:nvPr/>
        </p:nvGrpSpPr>
        <p:grpSpPr bwMode="auto">
          <a:xfrm>
            <a:off x="4310683" y="4363889"/>
            <a:ext cx="865187" cy="863600"/>
            <a:chOff x="2789" y="210"/>
            <a:chExt cx="545" cy="544"/>
          </a:xfrm>
        </p:grpSpPr>
        <p:sp>
          <p:nvSpPr>
            <p:cNvPr id="165" name="Oval 81">
              <a:extLst>
                <a:ext uri="{FF2B5EF4-FFF2-40B4-BE49-F238E27FC236}">
                  <a16:creationId xmlns:a16="http://schemas.microsoft.com/office/drawing/2014/main" id="{80EDD2B4-6D33-4795-A72A-4BE59029AB8F}"/>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6" name="Oval 82">
              <a:extLst>
                <a:ext uri="{FF2B5EF4-FFF2-40B4-BE49-F238E27FC236}">
                  <a16:creationId xmlns:a16="http://schemas.microsoft.com/office/drawing/2014/main" id="{852F3CD9-66BE-421C-A937-34DEE58FC34C}"/>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67" name="Group 83">
            <a:extLst>
              <a:ext uri="{FF2B5EF4-FFF2-40B4-BE49-F238E27FC236}">
                <a16:creationId xmlns:a16="http://schemas.microsoft.com/office/drawing/2014/main" id="{7F29CE70-77C7-41C6-9529-1DFB4EFB4D23}"/>
              </a:ext>
            </a:extLst>
          </p:cNvPr>
          <p:cNvGrpSpPr>
            <a:grpSpLocks/>
          </p:cNvGrpSpPr>
          <p:nvPr/>
        </p:nvGrpSpPr>
        <p:grpSpPr bwMode="auto">
          <a:xfrm>
            <a:off x="3791570" y="5444977"/>
            <a:ext cx="865188" cy="863600"/>
            <a:chOff x="2789" y="210"/>
            <a:chExt cx="545" cy="544"/>
          </a:xfrm>
        </p:grpSpPr>
        <p:sp>
          <p:nvSpPr>
            <p:cNvPr id="168" name="Oval 84">
              <a:extLst>
                <a:ext uri="{FF2B5EF4-FFF2-40B4-BE49-F238E27FC236}">
                  <a16:creationId xmlns:a16="http://schemas.microsoft.com/office/drawing/2014/main" id="{C1DF8804-4F7A-41F2-AE79-BEB30C49316C}"/>
                </a:ext>
              </a:extLst>
            </p:cNvPr>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9" name="Oval 85">
              <a:extLst>
                <a:ext uri="{FF2B5EF4-FFF2-40B4-BE49-F238E27FC236}">
                  <a16:creationId xmlns:a16="http://schemas.microsoft.com/office/drawing/2014/main" id="{657AE44C-2996-42CB-9B1E-C03682A7EE5A}"/>
                </a:ext>
              </a:extLst>
            </p:cNvPr>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par>
                          <p:cTn id="7" fill="hold">
                            <p:stCondLst>
                              <p:cond delay="0"/>
                            </p:stCondLst>
                            <p:childTnLst>
                              <p:par>
                                <p:cTn id="8" presetID="1" presetClass="entr" presetSubtype="0" fill="hold" nodeType="afterEffect">
                                  <p:stCondLst>
                                    <p:cond delay="750"/>
                                  </p:stCondLst>
                                  <p:childTnLst>
                                    <p:set>
                                      <p:cBhvr>
                                        <p:cTn id="9" dur="1" fill="hold">
                                          <p:stCondLst>
                                            <p:cond delay="0"/>
                                          </p:stCondLst>
                                        </p:cTn>
                                        <p:tgtEl>
                                          <p:spTgt spid="140"/>
                                        </p:tgtEl>
                                        <p:attrNameLst>
                                          <p:attrName>style.visibility</p:attrName>
                                        </p:attrNameLst>
                                      </p:cBhvr>
                                      <p:to>
                                        <p:strVal val="visible"/>
                                      </p:to>
                                    </p:se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par>
                          <p:cTn id="10" fill="hold">
                            <p:stCondLst>
                              <p:cond delay="750"/>
                            </p:stCondLst>
                            <p:childTnLst>
                              <p:par>
                                <p:cTn id="11" presetID="1" presetClass="entr" presetSubtype="0" fill="hold" nodeType="afterEffect">
                                  <p:stCondLst>
                                    <p:cond delay="750"/>
                                  </p:stCondLst>
                                  <p:childTnLst>
                                    <p:set>
                                      <p:cBhvr>
                                        <p:cTn id="12" dur="1" fill="hold">
                                          <p:stCondLst>
                                            <p:cond delay="0"/>
                                          </p:stCondLst>
                                        </p:cTn>
                                        <p:tgtEl>
                                          <p:spTgt spid="143"/>
                                        </p:tgtEl>
                                        <p:attrNameLst>
                                          <p:attrName>style.visibility</p:attrName>
                                        </p:attrNameLst>
                                      </p:cBhvr>
                                      <p:to>
                                        <p:strVal val="visible"/>
                                      </p:to>
                                    </p:set>
                                  </p:childTnLst>
                                  <p:subTnLst>
                                    <p:set>
                                      <p:cBhvr override="childStyle">
                                        <p:cTn dur="1" fill="hold" display="0" masterRel="nextClick" afterEffect="1"/>
                                        <p:tgtEl>
                                          <p:spTgt spid="143"/>
                                        </p:tgtEl>
                                        <p:attrNameLst>
                                          <p:attrName>style.visibility</p:attrName>
                                        </p:attrNameLst>
                                      </p:cBhvr>
                                      <p:to>
                                        <p:strVal val="hidden"/>
                                      </p:to>
                                    </p:set>
                                  </p:subTnLst>
                                </p:cTn>
                              </p:par>
                            </p:childTnLst>
                          </p:cTn>
                        </p:par>
                        <p:par>
                          <p:cTn id="13" fill="hold">
                            <p:stCondLst>
                              <p:cond delay="1500"/>
                            </p:stCondLst>
                            <p:childTnLst>
                              <p:par>
                                <p:cTn id="14" presetID="1" presetClass="entr" presetSubtype="0" fill="hold" nodeType="afterEffect">
                                  <p:stCondLst>
                                    <p:cond delay="750"/>
                                  </p:stCondLst>
                                  <p:childTnLst>
                                    <p:set>
                                      <p:cBhvr>
                                        <p:cTn id="15" dur="1" fill="hold">
                                          <p:stCondLst>
                                            <p:cond delay="0"/>
                                          </p:stCondLst>
                                        </p:cTn>
                                        <p:tgtEl>
                                          <p:spTgt spid="146"/>
                                        </p:tgtEl>
                                        <p:attrNameLst>
                                          <p:attrName>style.visibility</p:attrName>
                                        </p:attrNameLst>
                                      </p:cBhvr>
                                      <p:to>
                                        <p:strVal val="visible"/>
                                      </p:to>
                                    </p:set>
                                  </p:childTnLst>
                                  <p:subTnLst>
                                    <p:set>
                                      <p:cBhvr override="childStyle">
                                        <p:cTn dur="1" fill="hold" display="0" masterRel="nextClick" afterEffect="1"/>
                                        <p:tgtEl>
                                          <p:spTgt spid="146"/>
                                        </p:tgtEl>
                                        <p:attrNameLst>
                                          <p:attrName>style.visibility</p:attrName>
                                        </p:attrNameLst>
                                      </p:cBhvr>
                                      <p:to>
                                        <p:strVal val="hidden"/>
                                      </p:to>
                                    </p:set>
                                  </p:subTnLst>
                                </p:cTn>
                              </p:par>
                            </p:childTnLst>
                          </p:cTn>
                        </p:par>
                        <p:par>
                          <p:cTn id="16" fill="hold">
                            <p:stCondLst>
                              <p:cond delay="2250"/>
                            </p:stCondLst>
                            <p:childTnLst>
                              <p:par>
                                <p:cTn id="17" presetID="1" presetClass="entr" presetSubtype="0" fill="hold" nodeType="afterEffect">
                                  <p:stCondLst>
                                    <p:cond delay="750"/>
                                  </p:stCondLst>
                                  <p:childTnLst>
                                    <p:set>
                                      <p:cBhvr>
                                        <p:cTn id="18" dur="1" fill="hold">
                                          <p:stCondLst>
                                            <p:cond delay="0"/>
                                          </p:stCondLst>
                                        </p:cTn>
                                        <p:tgtEl>
                                          <p:spTgt spid="149"/>
                                        </p:tgtEl>
                                        <p:attrNameLst>
                                          <p:attrName>style.visibility</p:attrName>
                                        </p:attrNameLst>
                                      </p:cBhvr>
                                      <p:to>
                                        <p:strVal val="visible"/>
                                      </p:to>
                                    </p:set>
                                  </p:childTnLst>
                                  <p:subTnLst>
                                    <p:set>
                                      <p:cBhvr override="childStyle">
                                        <p:cTn dur="1" fill="hold" display="0" masterRel="nextClick" afterEffect="1"/>
                                        <p:tgtEl>
                                          <p:spTgt spid="149"/>
                                        </p:tgtEl>
                                        <p:attrNameLst>
                                          <p:attrName>style.visibility</p:attrName>
                                        </p:attrNameLst>
                                      </p:cBhvr>
                                      <p:to>
                                        <p:strVal val="hidden"/>
                                      </p:to>
                                    </p:set>
                                  </p:subTnLst>
                                </p:cTn>
                              </p:par>
                            </p:childTnLst>
                          </p:cTn>
                        </p:par>
                        <p:par>
                          <p:cTn id="19" fill="hold">
                            <p:stCondLst>
                              <p:cond delay="3000"/>
                            </p:stCondLst>
                            <p:childTnLst>
                              <p:par>
                                <p:cTn id="20" presetID="1" presetClass="entr" presetSubtype="0" fill="hold" nodeType="afterEffect">
                                  <p:stCondLst>
                                    <p:cond delay="750"/>
                                  </p:stCondLst>
                                  <p:childTnLst>
                                    <p:set>
                                      <p:cBhvr>
                                        <p:cTn id="21" dur="1" fill="hold">
                                          <p:stCondLst>
                                            <p:cond delay="0"/>
                                          </p:stCondLst>
                                        </p:cTn>
                                        <p:tgtEl>
                                          <p:spTgt spid="152"/>
                                        </p:tgtEl>
                                        <p:attrNameLst>
                                          <p:attrName>style.visibility</p:attrName>
                                        </p:attrNameLst>
                                      </p:cBhvr>
                                      <p:to>
                                        <p:strVal val="visible"/>
                                      </p:to>
                                    </p:set>
                                  </p:childTnLst>
                                  <p:subTnLst>
                                    <p:set>
                                      <p:cBhvr override="childStyle">
                                        <p:cTn dur="1" fill="hold" display="0" masterRel="nextClick" afterEffect="1"/>
                                        <p:tgtEl>
                                          <p:spTgt spid="152"/>
                                        </p:tgtEl>
                                        <p:attrNameLst>
                                          <p:attrName>style.visibility</p:attrName>
                                        </p:attrNameLst>
                                      </p:cBhvr>
                                      <p:to>
                                        <p:strVal val="hidden"/>
                                      </p:to>
                                    </p:set>
                                  </p:subTnLst>
                                </p:cTn>
                              </p:par>
                            </p:childTnLst>
                          </p:cTn>
                        </p:par>
                        <p:par>
                          <p:cTn id="22" fill="hold">
                            <p:stCondLst>
                              <p:cond delay="3750"/>
                            </p:stCondLst>
                            <p:childTnLst>
                              <p:par>
                                <p:cTn id="23" presetID="1" presetClass="entr" presetSubtype="0" fill="hold" nodeType="afterEffect">
                                  <p:stCondLst>
                                    <p:cond delay="750"/>
                                  </p:stCondLst>
                                  <p:childTnLst>
                                    <p:set>
                                      <p:cBhvr>
                                        <p:cTn id="24" dur="1" fill="hold">
                                          <p:stCondLst>
                                            <p:cond delay="0"/>
                                          </p:stCondLst>
                                        </p:cTn>
                                        <p:tgtEl>
                                          <p:spTgt spid="155"/>
                                        </p:tgtEl>
                                        <p:attrNameLst>
                                          <p:attrName>style.visibility</p:attrName>
                                        </p:attrNameLst>
                                      </p:cBhvr>
                                      <p:to>
                                        <p:strVal val="visible"/>
                                      </p:to>
                                    </p:set>
                                  </p:childTnLst>
                                  <p:subTnLst>
                                    <p:set>
                                      <p:cBhvr override="childStyle">
                                        <p:cTn dur="1" fill="hold" display="0" masterRel="nextClick" afterEffect="1"/>
                                        <p:tgtEl>
                                          <p:spTgt spid="155"/>
                                        </p:tgtEl>
                                        <p:attrNameLst>
                                          <p:attrName>style.visibility</p:attrName>
                                        </p:attrNameLst>
                                      </p:cBhvr>
                                      <p:to>
                                        <p:strVal val="hidden"/>
                                      </p:to>
                                    </p:set>
                                  </p:subTnLst>
                                </p:cTn>
                              </p:par>
                            </p:childTnLst>
                          </p:cTn>
                        </p:par>
                        <p:par>
                          <p:cTn id="25" fill="hold">
                            <p:stCondLst>
                              <p:cond delay="4500"/>
                            </p:stCondLst>
                            <p:childTnLst>
                              <p:par>
                                <p:cTn id="26" presetID="1" presetClass="entr" presetSubtype="0" fill="hold" nodeType="afterEffect">
                                  <p:stCondLst>
                                    <p:cond delay="750"/>
                                  </p:stCondLst>
                                  <p:childTnLst>
                                    <p:set>
                                      <p:cBhvr>
                                        <p:cTn id="27" dur="1" fill="hold">
                                          <p:stCondLst>
                                            <p:cond delay="0"/>
                                          </p:stCondLst>
                                        </p:cTn>
                                        <p:tgtEl>
                                          <p:spTgt spid="158"/>
                                        </p:tgtEl>
                                        <p:attrNameLst>
                                          <p:attrName>style.visibility</p:attrName>
                                        </p:attrNameLst>
                                      </p:cBhvr>
                                      <p:to>
                                        <p:strVal val="visible"/>
                                      </p:to>
                                    </p:set>
                                  </p:childTnLst>
                                  <p:subTnLst>
                                    <p:set>
                                      <p:cBhvr override="childStyle">
                                        <p:cTn dur="1" fill="hold" display="0" masterRel="nextClick" afterEffect="1"/>
                                        <p:tgtEl>
                                          <p:spTgt spid="158"/>
                                        </p:tgtEl>
                                        <p:attrNameLst>
                                          <p:attrName>style.visibility</p:attrName>
                                        </p:attrNameLst>
                                      </p:cBhvr>
                                      <p:to>
                                        <p:strVal val="hidden"/>
                                      </p:to>
                                    </p:set>
                                  </p:subTnLst>
                                </p:cTn>
                              </p:par>
                            </p:childTnLst>
                          </p:cTn>
                        </p:par>
                        <p:par>
                          <p:cTn id="28" fill="hold">
                            <p:stCondLst>
                              <p:cond delay="5250"/>
                            </p:stCondLst>
                            <p:childTnLst>
                              <p:par>
                                <p:cTn id="29" presetID="1" presetClass="entr" presetSubtype="0" fill="hold" nodeType="afterEffect">
                                  <p:stCondLst>
                                    <p:cond delay="750"/>
                                  </p:stCondLst>
                                  <p:childTnLst>
                                    <p:set>
                                      <p:cBhvr>
                                        <p:cTn id="30" dur="1" fill="hold">
                                          <p:stCondLst>
                                            <p:cond delay="0"/>
                                          </p:stCondLst>
                                        </p:cTn>
                                        <p:tgtEl>
                                          <p:spTgt spid="161"/>
                                        </p:tgtEl>
                                        <p:attrNameLst>
                                          <p:attrName>style.visibility</p:attrName>
                                        </p:attrNameLst>
                                      </p:cBhvr>
                                      <p:to>
                                        <p:strVal val="visible"/>
                                      </p:to>
                                    </p:se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par>
                          <p:cTn id="31" fill="hold">
                            <p:stCondLst>
                              <p:cond delay="6000"/>
                            </p:stCondLst>
                            <p:childTnLst>
                              <p:par>
                                <p:cTn id="32" presetID="1" presetClass="entr" presetSubtype="0" fill="hold" nodeType="afterEffect">
                                  <p:stCondLst>
                                    <p:cond delay="750"/>
                                  </p:stCondLst>
                                  <p:childTnLst>
                                    <p:set>
                                      <p:cBhvr>
                                        <p:cTn id="33" dur="1" fill="hold">
                                          <p:stCondLst>
                                            <p:cond delay="0"/>
                                          </p:stCondLst>
                                        </p:cTn>
                                        <p:tgtEl>
                                          <p:spTgt spid="164"/>
                                        </p:tgtEl>
                                        <p:attrNameLst>
                                          <p:attrName>style.visibility</p:attrName>
                                        </p:attrNameLst>
                                      </p:cBhvr>
                                      <p:to>
                                        <p:strVal val="visible"/>
                                      </p:to>
                                    </p:set>
                                  </p:childTnLst>
                                  <p:subTnLst>
                                    <p:set>
                                      <p:cBhvr override="childStyle">
                                        <p:cTn dur="1" fill="hold" display="0" masterRel="nextClick" afterEffect="1"/>
                                        <p:tgtEl>
                                          <p:spTgt spid="164"/>
                                        </p:tgtEl>
                                        <p:attrNameLst>
                                          <p:attrName>style.visibility</p:attrName>
                                        </p:attrNameLst>
                                      </p:cBhvr>
                                      <p:to>
                                        <p:strVal val="hidden"/>
                                      </p:to>
                                    </p:set>
                                  </p:subTnLst>
                                </p:cTn>
                              </p:par>
                            </p:childTnLst>
                          </p:cTn>
                        </p:par>
                        <p:par>
                          <p:cTn id="34" fill="hold">
                            <p:stCondLst>
                              <p:cond delay="6750"/>
                            </p:stCondLst>
                            <p:childTnLst>
                              <p:par>
                                <p:cTn id="35" presetID="1" presetClass="entr" presetSubtype="0" fill="hold" nodeType="afterEffect">
                                  <p:stCondLst>
                                    <p:cond delay="750"/>
                                  </p:stCondLst>
                                  <p:childTnLst>
                                    <p:set>
                                      <p:cBhvr>
                                        <p:cTn id="36"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BAFA580-6011-41F4-8996-6EF03D4AFE43}"/>
              </a:ext>
            </a:extLst>
          </p:cNvPr>
          <p:cNvSpPr>
            <a:spLocks noGrp="1" noChangeArrowheads="1"/>
          </p:cNvSpPr>
          <p:nvPr>
            <p:ph type="title"/>
          </p:nvPr>
        </p:nvSpPr>
        <p:spPr/>
        <p:txBody>
          <a:bodyPr/>
          <a:lstStyle/>
          <a:p>
            <a:pPr eaLnBrk="1" hangingPunct="1"/>
            <a:r>
              <a:rPr lang="zh-CN" altLang="en-US" dirty="0"/>
              <a:t>应用模式</a:t>
            </a:r>
          </a:p>
        </p:txBody>
      </p:sp>
      <p:sp>
        <p:nvSpPr>
          <p:cNvPr id="6147" name="Rectangle 3">
            <a:extLst>
              <a:ext uri="{FF2B5EF4-FFF2-40B4-BE49-F238E27FC236}">
                <a16:creationId xmlns:a16="http://schemas.microsoft.com/office/drawing/2014/main" id="{974509BD-8216-4F96-A701-9BE83D527A54}"/>
              </a:ext>
            </a:extLst>
          </p:cNvPr>
          <p:cNvSpPr>
            <a:spLocks noGrp="1" noChangeArrowheads="1"/>
          </p:cNvSpPr>
          <p:nvPr>
            <p:ph idx="1"/>
          </p:nvPr>
        </p:nvSpPr>
        <p:spPr/>
        <p:txBody>
          <a:bodyPr/>
          <a:lstStyle/>
          <a:p>
            <a:pPr eaLnBrk="1" hangingPunct="1"/>
            <a:r>
              <a:rPr lang="en-US" altLang="zh-CN"/>
              <a:t>1</a:t>
            </a:r>
            <a:r>
              <a:rPr lang="zh-CN" altLang="en-US"/>
              <a:t>、确定问题状态结构；</a:t>
            </a:r>
          </a:p>
          <a:p>
            <a:pPr eaLnBrk="1" hangingPunct="1"/>
            <a:r>
              <a:rPr lang="en-US" altLang="zh-CN"/>
              <a:t>2</a:t>
            </a:r>
            <a:r>
              <a:rPr lang="zh-CN" altLang="en-US"/>
              <a:t>、分析问题状态空间树；</a:t>
            </a:r>
          </a:p>
          <a:p>
            <a:pPr eaLnBrk="1" hangingPunct="1"/>
            <a:r>
              <a:rPr lang="en-US" altLang="zh-CN"/>
              <a:t>3</a:t>
            </a:r>
            <a:r>
              <a:rPr lang="zh-CN" altLang="en-US"/>
              <a:t>、确定深度搜索与回溯规则；</a:t>
            </a:r>
          </a:p>
          <a:p>
            <a:pPr eaLnBrk="1" hangingPunct="1"/>
            <a:r>
              <a:rPr lang="en-US" altLang="zh-CN"/>
              <a:t>4</a:t>
            </a:r>
            <a:r>
              <a:rPr lang="zh-CN" altLang="en-US"/>
              <a:t>、确定解状态判别规则；</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07E576E-3132-4CA8-9E58-F975CAB55332}"/>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7171" name="Rectangle 3">
            <a:extLst>
              <a:ext uri="{FF2B5EF4-FFF2-40B4-BE49-F238E27FC236}">
                <a16:creationId xmlns:a16="http://schemas.microsoft.com/office/drawing/2014/main" id="{B84466C7-FDE5-4508-8780-44BEC574007E}"/>
              </a:ext>
            </a:extLst>
          </p:cNvPr>
          <p:cNvSpPr>
            <a:spLocks noGrp="1" noChangeArrowheads="1"/>
          </p:cNvSpPr>
          <p:nvPr>
            <p:ph idx="1"/>
          </p:nvPr>
        </p:nvSpPr>
        <p:spPr>
          <a:xfrm>
            <a:off x="2716106" y="1991360"/>
            <a:ext cx="7762981" cy="2769553"/>
          </a:xfrm>
        </p:spPr>
        <p:txBody>
          <a:bodyPr>
            <a:normAutofit fontScale="85000" lnSpcReduction="10000"/>
          </a:bodyPr>
          <a:lstStyle/>
          <a:p>
            <a:pPr eaLnBrk="1" hangingPunct="1"/>
            <a:r>
              <a:rPr lang="zh-CN" altLang="en-US" sz="2000" dirty="0"/>
              <a:t>问题：在一个</a:t>
            </a:r>
            <a:r>
              <a:rPr lang="en-US" altLang="zh-CN" sz="2000" dirty="0" err="1"/>
              <a:t>n×n</a:t>
            </a:r>
            <a:r>
              <a:rPr lang="zh-CN" altLang="en-US" sz="2000" dirty="0"/>
              <a:t>的棋盘上布置</a:t>
            </a:r>
            <a:r>
              <a:rPr lang="en-US" altLang="zh-CN" sz="2000" dirty="0"/>
              <a:t>n</a:t>
            </a:r>
            <a:r>
              <a:rPr lang="zh-CN" altLang="en-US" sz="2000" dirty="0"/>
              <a:t>个王后，使其相互不能攻击；</a:t>
            </a:r>
          </a:p>
          <a:p>
            <a:pPr eaLnBrk="1" hangingPunct="1"/>
            <a:r>
              <a:rPr lang="zh-CN" altLang="en-US" sz="2000" dirty="0"/>
              <a:t>问题的状态即棋盘的布局状态，状态空间树的根为空棋盘，每个布局的下一步可能布局为该布局结点的子结点；</a:t>
            </a:r>
          </a:p>
          <a:p>
            <a:pPr eaLnBrk="1" hangingPunct="1"/>
            <a:r>
              <a:rPr lang="zh-CN" altLang="en-US" sz="2000" dirty="0"/>
              <a:t>由于可以预知，在每行中有且只有一个王后，因此为了简化状态空间树，采用逐行布局的方式，即每个布局有</a:t>
            </a:r>
            <a:r>
              <a:rPr lang="en-US" altLang="zh-CN" sz="2000" dirty="0"/>
              <a:t>n</a:t>
            </a:r>
            <a:r>
              <a:rPr lang="zh-CN" altLang="en-US" sz="2000" dirty="0"/>
              <a:t>个子结点；</a:t>
            </a:r>
          </a:p>
        </p:txBody>
      </p:sp>
      <p:grpSp>
        <p:nvGrpSpPr>
          <p:cNvPr id="7172" name="Group 4">
            <a:extLst>
              <a:ext uri="{FF2B5EF4-FFF2-40B4-BE49-F238E27FC236}">
                <a16:creationId xmlns:a16="http://schemas.microsoft.com/office/drawing/2014/main" id="{2D0BACD7-1846-4FB3-B31C-A3D5122B5379}"/>
              </a:ext>
            </a:extLst>
          </p:cNvPr>
          <p:cNvGrpSpPr>
            <a:grpSpLocks/>
          </p:cNvGrpSpPr>
          <p:nvPr/>
        </p:nvGrpSpPr>
        <p:grpSpPr bwMode="auto">
          <a:xfrm>
            <a:off x="4367214" y="4941889"/>
            <a:ext cx="4537075" cy="1704975"/>
            <a:chOff x="930" y="2523"/>
            <a:chExt cx="3984" cy="1664"/>
          </a:xfrm>
        </p:grpSpPr>
        <p:grpSp>
          <p:nvGrpSpPr>
            <p:cNvPr id="7173" name="Group 5">
              <a:extLst>
                <a:ext uri="{FF2B5EF4-FFF2-40B4-BE49-F238E27FC236}">
                  <a16:creationId xmlns:a16="http://schemas.microsoft.com/office/drawing/2014/main" id="{9BF359A4-426E-4B95-90C9-D9EB355FF09B}"/>
                </a:ext>
              </a:extLst>
            </p:cNvPr>
            <p:cNvGrpSpPr>
              <a:grpSpLocks/>
            </p:cNvGrpSpPr>
            <p:nvPr/>
          </p:nvGrpSpPr>
          <p:grpSpPr bwMode="auto">
            <a:xfrm>
              <a:off x="2562" y="2523"/>
              <a:ext cx="768" cy="704"/>
              <a:chOff x="2562" y="2523"/>
              <a:chExt cx="768" cy="704"/>
            </a:xfrm>
          </p:grpSpPr>
          <p:sp>
            <p:nvSpPr>
              <p:cNvPr id="7286" name="Rectangle 6">
                <a:extLst>
                  <a:ext uri="{FF2B5EF4-FFF2-40B4-BE49-F238E27FC236}">
                    <a16:creationId xmlns:a16="http://schemas.microsoft.com/office/drawing/2014/main" id="{D79C734F-EAD7-4C4F-A755-D5AC1B3FACFE}"/>
                  </a:ext>
                </a:extLst>
              </p:cNvPr>
              <p:cNvSpPr>
                <a:spLocks noChangeArrowheads="1"/>
              </p:cNvSpPr>
              <p:nvPr/>
            </p:nvSpPr>
            <p:spPr bwMode="auto">
              <a:xfrm>
                <a:off x="3138"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87" name="Rectangle 7">
                <a:extLst>
                  <a:ext uri="{FF2B5EF4-FFF2-40B4-BE49-F238E27FC236}">
                    <a16:creationId xmlns:a16="http://schemas.microsoft.com/office/drawing/2014/main" id="{87DFBFC9-7B43-4306-8181-AA1F0701229E}"/>
                  </a:ext>
                </a:extLst>
              </p:cNvPr>
              <p:cNvSpPr>
                <a:spLocks noChangeArrowheads="1"/>
              </p:cNvSpPr>
              <p:nvPr/>
            </p:nvSpPr>
            <p:spPr bwMode="auto">
              <a:xfrm>
                <a:off x="2946"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88" name="Rectangle 8">
                <a:extLst>
                  <a:ext uri="{FF2B5EF4-FFF2-40B4-BE49-F238E27FC236}">
                    <a16:creationId xmlns:a16="http://schemas.microsoft.com/office/drawing/2014/main" id="{E5E3B7BD-E636-4A59-938C-8433021C6422}"/>
                  </a:ext>
                </a:extLst>
              </p:cNvPr>
              <p:cNvSpPr>
                <a:spLocks noChangeArrowheads="1"/>
              </p:cNvSpPr>
              <p:nvPr/>
            </p:nvSpPr>
            <p:spPr bwMode="auto">
              <a:xfrm>
                <a:off x="2754"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89" name="Rectangle 9">
                <a:extLst>
                  <a:ext uri="{FF2B5EF4-FFF2-40B4-BE49-F238E27FC236}">
                    <a16:creationId xmlns:a16="http://schemas.microsoft.com/office/drawing/2014/main" id="{DAF7EDBE-E6DB-4FE5-B506-3FB0987660AF}"/>
                  </a:ext>
                </a:extLst>
              </p:cNvPr>
              <p:cNvSpPr>
                <a:spLocks noChangeArrowheads="1"/>
              </p:cNvSpPr>
              <p:nvPr/>
            </p:nvSpPr>
            <p:spPr bwMode="auto">
              <a:xfrm>
                <a:off x="2562"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0" name="Rectangle 10">
                <a:extLst>
                  <a:ext uri="{FF2B5EF4-FFF2-40B4-BE49-F238E27FC236}">
                    <a16:creationId xmlns:a16="http://schemas.microsoft.com/office/drawing/2014/main" id="{3621A3F1-FE5E-40CA-84E9-95A20E1ABC6C}"/>
                  </a:ext>
                </a:extLst>
              </p:cNvPr>
              <p:cNvSpPr>
                <a:spLocks noChangeArrowheads="1"/>
              </p:cNvSpPr>
              <p:nvPr/>
            </p:nvSpPr>
            <p:spPr bwMode="auto">
              <a:xfrm>
                <a:off x="3138"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1" name="Rectangle 11">
                <a:extLst>
                  <a:ext uri="{FF2B5EF4-FFF2-40B4-BE49-F238E27FC236}">
                    <a16:creationId xmlns:a16="http://schemas.microsoft.com/office/drawing/2014/main" id="{E314E007-17AF-4E28-99CF-6F934E9E29AD}"/>
                  </a:ext>
                </a:extLst>
              </p:cNvPr>
              <p:cNvSpPr>
                <a:spLocks noChangeArrowheads="1"/>
              </p:cNvSpPr>
              <p:nvPr/>
            </p:nvSpPr>
            <p:spPr bwMode="auto">
              <a:xfrm>
                <a:off x="2946"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2" name="Rectangle 12">
                <a:extLst>
                  <a:ext uri="{FF2B5EF4-FFF2-40B4-BE49-F238E27FC236}">
                    <a16:creationId xmlns:a16="http://schemas.microsoft.com/office/drawing/2014/main" id="{497D66EE-DD0C-4C64-AE1A-656BFAFC82DB}"/>
                  </a:ext>
                </a:extLst>
              </p:cNvPr>
              <p:cNvSpPr>
                <a:spLocks noChangeArrowheads="1"/>
              </p:cNvSpPr>
              <p:nvPr/>
            </p:nvSpPr>
            <p:spPr bwMode="auto">
              <a:xfrm>
                <a:off x="2754"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3" name="Rectangle 13">
                <a:extLst>
                  <a:ext uri="{FF2B5EF4-FFF2-40B4-BE49-F238E27FC236}">
                    <a16:creationId xmlns:a16="http://schemas.microsoft.com/office/drawing/2014/main" id="{72327990-622D-483F-9A34-C80619428942}"/>
                  </a:ext>
                </a:extLst>
              </p:cNvPr>
              <p:cNvSpPr>
                <a:spLocks noChangeArrowheads="1"/>
              </p:cNvSpPr>
              <p:nvPr/>
            </p:nvSpPr>
            <p:spPr bwMode="auto">
              <a:xfrm>
                <a:off x="2562"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4" name="Rectangle 14">
                <a:extLst>
                  <a:ext uri="{FF2B5EF4-FFF2-40B4-BE49-F238E27FC236}">
                    <a16:creationId xmlns:a16="http://schemas.microsoft.com/office/drawing/2014/main" id="{C54717F3-AAAB-4D48-B685-2B8AA6331F59}"/>
                  </a:ext>
                </a:extLst>
              </p:cNvPr>
              <p:cNvSpPr>
                <a:spLocks noChangeArrowheads="1"/>
              </p:cNvSpPr>
              <p:nvPr/>
            </p:nvSpPr>
            <p:spPr bwMode="auto">
              <a:xfrm>
                <a:off x="3138"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5" name="Rectangle 15">
                <a:extLst>
                  <a:ext uri="{FF2B5EF4-FFF2-40B4-BE49-F238E27FC236}">
                    <a16:creationId xmlns:a16="http://schemas.microsoft.com/office/drawing/2014/main" id="{9369C20B-BA2A-40D7-AA4D-95B939EDE4D2}"/>
                  </a:ext>
                </a:extLst>
              </p:cNvPr>
              <p:cNvSpPr>
                <a:spLocks noChangeArrowheads="1"/>
              </p:cNvSpPr>
              <p:nvPr/>
            </p:nvSpPr>
            <p:spPr bwMode="auto">
              <a:xfrm>
                <a:off x="2946"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6" name="Rectangle 16">
                <a:extLst>
                  <a:ext uri="{FF2B5EF4-FFF2-40B4-BE49-F238E27FC236}">
                    <a16:creationId xmlns:a16="http://schemas.microsoft.com/office/drawing/2014/main" id="{CC8E0217-548B-4ABB-8DBB-4FA28DC52E9D}"/>
                  </a:ext>
                </a:extLst>
              </p:cNvPr>
              <p:cNvSpPr>
                <a:spLocks noChangeArrowheads="1"/>
              </p:cNvSpPr>
              <p:nvPr/>
            </p:nvSpPr>
            <p:spPr bwMode="auto">
              <a:xfrm>
                <a:off x="2754"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7" name="Rectangle 17">
                <a:extLst>
                  <a:ext uri="{FF2B5EF4-FFF2-40B4-BE49-F238E27FC236}">
                    <a16:creationId xmlns:a16="http://schemas.microsoft.com/office/drawing/2014/main" id="{AE263970-C50E-4622-9AB6-6928D3DF595F}"/>
                  </a:ext>
                </a:extLst>
              </p:cNvPr>
              <p:cNvSpPr>
                <a:spLocks noChangeArrowheads="1"/>
              </p:cNvSpPr>
              <p:nvPr/>
            </p:nvSpPr>
            <p:spPr bwMode="auto">
              <a:xfrm>
                <a:off x="2562"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8" name="Rectangle 18">
                <a:extLst>
                  <a:ext uri="{FF2B5EF4-FFF2-40B4-BE49-F238E27FC236}">
                    <a16:creationId xmlns:a16="http://schemas.microsoft.com/office/drawing/2014/main" id="{885C8FD9-BA5C-4A34-802E-D91E41EF7DC8}"/>
                  </a:ext>
                </a:extLst>
              </p:cNvPr>
              <p:cNvSpPr>
                <a:spLocks noChangeArrowheads="1"/>
              </p:cNvSpPr>
              <p:nvPr/>
            </p:nvSpPr>
            <p:spPr bwMode="auto">
              <a:xfrm>
                <a:off x="3138"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99" name="Rectangle 19">
                <a:extLst>
                  <a:ext uri="{FF2B5EF4-FFF2-40B4-BE49-F238E27FC236}">
                    <a16:creationId xmlns:a16="http://schemas.microsoft.com/office/drawing/2014/main" id="{C939BAE9-0B62-4520-B691-32CC261E3E42}"/>
                  </a:ext>
                </a:extLst>
              </p:cNvPr>
              <p:cNvSpPr>
                <a:spLocks noChangeArrowheads="1"/>
              </p:cNvSpPr>
              <p:nvPr/>
            </p:nvSpPr>
            <p:spPr bwMode="auto">
              <a:xfrm>
                <a:off x="2946"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300" name="Rectangle 20">
                <a:extLst>
                  <a:ext uri="{FF2B5EF4-FFF2-40B4-BE49-F238E27FC236}">
                    <a16:creationId xmlns:a16="http://schemas.microsoft.com/office/drawing/2014/main" id="{D4BD881B-980D-47A3-9ECD-FCE44AB90ED8}"/>
                  </a:ext>
                </a:extLst>
              </p:cNvPr>
              <p:cNvSpPr>
                <a:spLocks noChangeArrowheads="1"/>
              </p:cNvSpPr>
              <p:nvPr/>
            </p:nvSpPr>
            <p:spPr bwMode="auto">
              <a:xfrm>
                <a:off x="2754"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301" name="Rectangle 21">
                <a:extLst>
                  <a:ext uri="{FF2B5EF4-FFF2-40B4-BE49-F238E27FC236}">
                    <a16:creationId xmlns:a16="http://schemas.microsoft.com/office/drawing/2014/main" id="{44936FAA-82E6-4608-9A25-73EB7FB24F28}"/>
                  </a:ext>
                </a:extLst>
              </p:cNvPr>
              <p:cNvSpPr>
                <a:spLocks noChangeArrowheads="1"/>
              </p:cNvSpPr>
              <p:nvPr/>
            </p:nvSpPr>
            <p:spPr bwMode="auto">
              <a:xfrm>
                <a:off x="2562"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302" name="Line 22">
                <a:extLst>
                  <a:ext uri="{FF2B5EF4-FFF2-40B4-BE49-F238E27FC236}">
                    <a16:creationId xmlns:a16="http://schemas.microsoft.com/office/drawing/2014/main" id="{FCEF3A8F-2224-4488-965A-20D1B3F88176}"/>
                  </a:ext>
                </a:extLst>
              </p:cNvPr>
              <p:cNvSpPr>
                <a:spLocks noChangeShapeType="1"/>
              </p:cNvSpPr>
              <p:nvPr/>
            </p:nvSpPr>
            <p:spPr bwMode="auto">
              <a:xfrm>
                <a:off x="2562" y="252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3" name="Line 23">
                <a:extLst>
                  <a:ext uri="{FF2B5EF4-FFF2-40B4-BE49-F238E27FC236}">
                    <a16:creationId xmlns:a16="http://schemas.microsoft.com/office/drawing/2014/main" id="{45CFADAB-CAE0-4959-B5CD-9C11A27A0E5D}"/>
                  </a:ext>
                </a:extLst>
              </p:cNvPr>
              <p:cNvSpPr>
                <a:spLocks noChangeShapeType="1"/>
              </p:cNvSpPr>
              <p:nvPr/>
            </p:nvSpPr>
            <p:spPr bwMode="auto">
              <a:xfrm>
                <a:off x="2562" y="269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4" name="Line 24">
                <a:extLst>
                  <a:ext uri="{FF2B5EF4-FFF2-40B4-BE49-F238E27FC236}">
                    <a16:creationId xmlns:a16="http://schemas.microsoft.com/office/drawing/2014/main" id="{06961EB4-6CD4-4756-9D12-15886B6F1776}"/>
                  </a:ext>
                </a:extLst>
              </p:cNvPr>
              <p:cNvSpPr>
                <a:spLocks noChangeShapeType="1"/>
              </p:cNvSpPr>
              <p:nvPr/>
            </p:nvSpPr>
            <p:spPr bwMode="auto">
              <a:xfrm>
                <a:off x="2562" y="287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5" name="Line 25">
                <a:extLst>
                  <a:ext uri="{FF2B5EF4-FFF2-40B4-BE49-F238E27FC236}">
                    <a16:creationId xmlns:a16="http://schemas.microsoft.com/office/drawing/2014/main" id="{51DC77B3-1432-4C41-9D71-13D0DD71162D}"/>
                  </a:ext>
                </a:extLst>
              </p:cNvPr>
              <p:cNvSpPr>
                <a:spLocks noChangeShapeType="1"/>
              </p:cNvSpPr>
              <p:nvPr/>
            </p:nvSpPr>
            <p:spPr bwMode="auto">
              <a:xfrm>
                <a:off x="2562" y="305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6" name="Line 26">
                <a:extLst>
                  <a:ext uri="{FF2B5EF4-FFF2-40B4-BE49-F238E27FC236}">
                    <a16:creationId xmlns:a16="http://schemas.microsoft.com/office/drawing/2014/main" id="{05B39AEB-783E-4A42-8A64-86663A714F6F}"/>
                  </a:ext>
                </a:extLst>
              </p:cNvPr>
              <p:cNvSpPr>
                <a:spLocks noChangeShapeType="1"/>
              </p:cNvSpPr>
              <p:nvPr/>
            </p:nvSpPr>
            <p:spPr bwMode="auto">
              <a:xfrm>
                <a:off x="2562" y="322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7" name="Line 27">
                <a:extLst>
                  <a:ext uri="{FF2B5EF4-FFF2-40B4-BE49-F238E27FC236}">
                    <a16:creationId xmlns:a16="http://schemas.microsoft.com/office/drawing/2014/main" id="{E29DD5FF-D19E-485C-BAFA-4E5C8FF052B3}"/>
                  </a:ext>
                </a:extLst>
              </p:cNvPr>
              <p:cNvSpPr>
                <a:spLocks noChangeShapeType="1"/>
              </p:cNvSpPr>
              <p:nvPr/>
            </p:nvSpPr>
            <p:spPr bwMode="auto">
              <a:xfrm>
                <a:off x="2562" y="252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8" name="Line 28">
                <a:extLst>
                  <a:ext uri="{FF2B5EF4-FFF2-40B4-BE49-F238E27FC236}">
                    <a16:creationId xmlns:a16="http://schemas.microsoft.com/office/drawing/2014/main" id="{1F2E1C56-C023-4AC0-84D5-72517B6F4F21}"/>
                  </a:ext>
                </a:extLst>
              </p:cNvPr>
              <p:cNvSpPr>
                <a:spLocks noChangeShapeType="1"/>
              </p:cNvSpPr>
              <p:nvPr/>
            </p:nvSpPr>
            <p:spPr bwMode="auto">
              <a:xfrm>
                <a:off x="2754"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09" name="Line 29">
                <a:extLst>
                  <a:ext uri="{FF2B5EF4-FFF2-40B4-BE49-F238E27FC236}">
                    <a16:creationId xmlns:a16="http://schemas.microsoft.com/office/drawing/2014/main" id="{09C7368F-BD08-445D-91F1-0D975690AAF4}"/>
                  </a:ext>
                </a:extLst>
              </p:cNvPr>
              <p:cNvSpPr>
                <a:spLocks noChangeShapeType="1"/>
              </p:cNvSpPr>
              <p:nvPr/>
            </p:nvSpPr>
            <p:spPr bwMode="auto">
              <a:xfrm>
                <a:off x="2946"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10" name="Line 30">
                <a:extLst>
                  <a:ext uri="{FF2B5EF4-FFF2-40B4-BE49-F238E27FC236}">
                    <a16:creationId xmlns:a16="http://schemas.microsoft.com/office/drawing/2014/main" id="{EE68438F-BBF6-419A-976E-8E0A7C2C77EA}"/>
                  </a:ext>
                </a:extLst>
              </p:cNvPr>
              <p:cNvSpPr>
                <a:spLocks noChangeShapeType="1"/>
              </p:cNvSpPr>
              <p:nvPr/>
            </p:nvSpPr>
            <p:spPr bwMode="auto">
              <a:xfrm>
                <a:off x="3138"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311" name="Line 31">
                <a:extLst>
                  <a:ext uri="{FF2B5EF4-FFF2-40B4-BE49-F238E27FC236}">
                    <a16:creationId xmlns:a16="http://schemas.microsoft.com/office/drawing/2014/main" id="{77627949-2E1B-42CF-8608-A5D23F70F11C}"/>
                  </a:ext>
                </a:extLst>
              </p:cNvPr>
              <p:cNvSpPr>
                <a:spLocks noChangeShapeType="1"/>
              </p:cNvSpPr>
              <p:nvPr/>
            </p:nvSpPr>
            <p:spPr bwMode="auto">
              <a:xfrm>
                <a:off x="3330" y="252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174" name="Group 32">
              <a:extLst>
                <a:ext uri="{FF2B5EF4-FFF2-40B4-BE49-F238E27FC236}">
                  <a16:creationId xmlns:a16="http://schemas.microsoft.com/office/drawing/2014/main" id="{2F3C7121-32E8-464A-BD39-4517605C6A3F}"/>
                </a:ext>
              </a:extLst>
            </p:cNvPr>
            <p:cNvGrpSpPr>
              <a:grpSpLocks/>
            </p:cNvGrpSpPr>
            <p:nvPr/>
          </p:nvGrpSpPr>
          <p:grpSpPr bwMode="auto">
            <a:xfrm>
              <a:off x="930" y="3483"/>
              <a:ext cx="768" cy="704"/>
              <a:chOff x="930" y="3483"/>
              <a:chExt cx="768" cy="704"/>
            </a:xfrm>
          </p:grpSpPr>
          <p:sp>
            <p:nvSpPr>
              <p:cNvPr id="7260" name="Rectangle 33">
                <a:extLst>
                  <a:ext uri="{FF2B5EF4-FFF2-40B4-BE49-F238E27FC236}">
                    <a16:creationId xmlns:a16="http://schemas.microsoft.com/office/drawing/2014/main" id="{B064627C-2F5B-4188-A1E9-748B3902B816}"/>
                  </a:ext>
                </a:extLst>
              </p:cNvPr>
              <p:cNvSpPr>
                <a:spLocks noChangeArrowheads="1"/>
              </p:cNvSpPr>
              <p:nvPr/>
            </p:nvSpPr>
            <p:spPr bwMode="auto">
              <a:xfrm>
                <a:off x="150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1" name="Rectangle 34">
                <a:extLst>
                  <a:ext uri="{FF2B5EF4-FFF2-40B4-BE49-F238E27FC236}">
                    <a16:creationId xmlns:a16="http://schemas.microsoft.com/office/drawing/2014/main" id="{7EEFD929-E5E5-45F5-BA4C-124A55BEBD9A}"/>
                  </a:ext>
                </a:extLst>
              </p:cNvPr>
              <p:cNvSpPr>
                <a:spLocks noChangeArrowheads="1"/>
              </p:cNvSpPr>
              <p:nvPr/>
            </p:nvSpPr>
            <p:spPr bwMode="auto">
              <a:xfrm>
                <a:off x="1314"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2" name="Rectangle 35">
                <a:extLst>
                  <a:ext uri="{FF2B5EF4-FFF2-40B4-BE49-F238E27FC236}">
                    <a16:creationId xmlns:a16="http://schemas.microsoft.com/office/drawing/2014/main" id="{29575EA2-3CB1-4208-AB94-C75CE062A06A}"/>
                  </a:ext>
                </a:extLst>
              </p:cNvPr>
              <p:cNvSpPr>
                <a:spLocks noChangeArrowheads="1"/>
              </p:cNvSpPr>
              <p:nvPr/>
            </p:nvSpPr>
            <p:spPr bwMode="auto">
              <a:xfrm>
                <a:off x="112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3" name="Rectangle 36">
                <a:extLst>
                  <a:ext uri="{FF2B5EF4-FFF2-40B4-BE49-F238E27FC236}">
                    <a16:creationId xmlns:a16="http://schemas.microsoft.com/office/drawing/2014/main" id="{673DB64F-8174-481D-AA81-A5C068489FD8}"/>
                  </a:ext>
                </a:extLst>
              </p:cNvPr>
              <p:cNvSpPr>
                <a:spLocks noChangeArrowheads="1"/>
              </p:cNvSpPr>
              <p:nvPr/>
            </p:nvSpPr>
            <p:spPr bwMode="auto">
              <a:xfrm>
                <a:off x="93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4" name="Rectangle 37">
                <a:extLst>
                  <a:ext uri="{FF2B5EF4-FFF2-40B4-BE49-F238E27FC236}">
                    <a16:creationId xmlns:a16="http://schemas.microsoft.com/office/drawing/2014/main" id="{B8FA6B66-E339-4955-9129-69D79210F36C}"/>
                  </a:ext>
                </a:extLst>
              </p:cNvPr>
              <p:cNvSpPr>
                <a:spLocks noChangeArrowheads="1"/>
              </p:cNvSpPr>
              <p:nvPr/>
            </p:nvSpPr>
            <p:spPr bwMode="auto">
              <a:xfrm>
                <a:off x="150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5" name="Rectangle 38">
                <a:extLst>
                  <a:ext uri="{FF2B5EF4-FFF2-40B4-BE49-F238E27FC236}">
                    <a16:creationId xmlns:a16="http://schemas.microsoft.com/office/drawing/2014/main" id="{9F0CBC87-4A63-4A80-8944-C61317219AA1}"/>
                  </a:ext>
                </a:extLst>
              </p:cNvPr>
              <p:cNvSpPr>
                <a:spLocks noChangeArrowheads="1"/>
              </p:cNvSpPr>
              <p:nvPr/>
            </p:nvSpPr>
            <p:spPr bwMode="auto">
              <a:xfrm>
                <a:off x="1314"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6" name="Rectangle 39">
                <a:extLst>
                  <a:ext uri="{FF2B5EF4-FFF2-40B4-BE49-F238E27FC236}">
                    <a16:creationId xmlns:a16="http://schemas.microsoft.com/office/drawing/2014/main" id="{E45285C3-C47C-40C3-8611-9124371977BE}"/>
                  </a:ext>
                </a:extLst>
              </p:cNvPr>
              <p:cNvSpPr>
                <a:spLocks noChangeArrowheads="1"/>
              </p:cNvSpPr>
              <p:nvPr/>
            </p:nvSpPr>
            <p:spPr bwMode="auto">
              <a:xfrm>
                <a:off x="112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7" name="Rectangle 40">
                <a:extLst>
                  <a:ext uri="{FF2B5EF4-FFF2-40B4-BE49-F238E27FC236}">
                    <a16:creationId xmlns:a16="http://schemas.microsoft.com/office/drawing/2014/main" id="{646B1E24-42B3-4DCC-B8E2-AD6F30DAB183}"/>
                  </a:ext>
                </a:extLst>
              </p:cNvPr>
              <p:cNvSpPr>
                <a:spLocks noChangeArrowheads="1"/>
              </p:cNvSpPr>
              <p:nvPr/>
            </p:nvSpPr>
            <p:spPr bwMode="auto">
              <a:xfrm>
                <a:off x="93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8" name="Rectangle 41">
                <a:extLst>
                  <a:ext uri="{FF2B5EF4-FFF2-40B4-BE49-F238E27FC236}">
                    <a16:creationId xmlns:a16="http://schemas.microsoft.com/office/drawing/2014/main" id="{9E9B00C3-E3C8-410F-84DE-1A7429F949F4}"/>
                  </a:ext>
                </a:extLst>
              </p:cNvPr>
              <p:cNvSpPr>
                <a:spLocks noChangeArrowheads="1"/>
              </p:cNvSpPr>
              <p:nvPr/>
            </p:nvSpPr>
            <p:spPr bwMode="auto">
              <a:xfrm>
                <a:off x="150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69" name="Rectangle 42">
                <a:extLst>
                  <a:ext uri="{FF2B5EF4-FFF2-40B4-BE49-F238E27FC236}">
                    <a16:creationId xmlns:a16="http://schemas.microsoft.com/office/drawing/2014/main" id="{C43E109A-76CB-42A9-A686-437CFAB81F93}"/>
                  </a:ext>
                </a:extLst>
              </p:cNvPr>
              <p:cNvSpPr>
                <a:spLocks noChangeArrowheads="1"/>
              </p:cNvSpPr>
              <p:nvPr/>
            </p:nvSpPr>
            <p:spPr bwMode="auto">
              <a:xfrm>
                <a:off x="1314"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0" name="Rectangle 43">
                <a:extLst>
                  <a:ext uri="{FF2B5EF4-FFF2-40B4-BE49-F238E27FC236}">
                    <a16:creationId xmlns:a16="http://schemas.microsoft.com/office/drawing/2014/main" id="{CA141E04-472C-404A-ABE7-BDA1E8212658}"/>
                  </a:ext>
                </a:extLst>
              </p:cNvPr>
              <p:cNvSpPr>
                <a:spLocks noChangeArrowheads="1"/>
              </p:cNvSpPr>
              <p:nvPr/>
            </p:nvSpPr>
            <p:spPr bwMode="auto">
              <a:xfrm>
                <a:off x="112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1" name="Rectangle 44">
                <a:extLst>
                  <a:ext uri="{FF2B5EF4-FFF2-40B4-BE49-F238E27FC236}">
                    <a16:creationId xmlns:a16="http://schemas.microsoft.com/office/drawing/2014/main" id="{A52C87C4-C9C8-4A1E-9EDC-4F5BBED40960}"/>
                  </a:ext>
                </a:extLst>
              </p:cNvPr>
              <p:cNvSpPr>
                <a:spLocks noChangeArrowheads="1"/>
              </p:cNvSpPr>
              <p:nvPr/>
            </p:nvSpPr>
            <p:spPr bwMode="auto">
              <a:xfrm>
                <a:off x="93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2" name="Rectangle 45">
                <a:extLst>
                  <a:ext uri="{FF2B5EF4-FFF2-40B4-BE49-F238E27FC236}">
                    <a16:creationId xmlns:a16="http://schemas.microsoft.com/office/drawing/2014/main" id="{35D3AD2C-C48F-4437-A2EF-B5D6CCCF77CE}"/>
                  </a:ext>
                </a:extLst>
              </p:cNvPr>
              <p:cNvSpPr>
                <a:spLocks noChangeArrowheads="1"/>
              </p:cNvSpPr>
              <p:nvPr/>
            </p:nvSpPr>
            <p:spPr bwMode="auto">
              <a:xfrm>
                <a:off x="150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3" name="Rectangle 46">
                <a:extLst>
                  <a:ext uri="{FF2B5EF4-FFF2-40B4-BE49-F238E27FC236}">
                    <a16:creationId xmlns:a16="http://schemas.microsoft.com/office/drawing/2014/main" id="{9441D969-9DB7-486A-90D1-8D1F1E5D0FA1}"/>
                  </a:ext>
                </a:extLst>
              </p:cNvPr>
              <p:cNvSpPr>
                <a:spLocks noChangeArrowheads="1"/>
              </p:cNvSpPr>
              <p:nvPr/>
            </p:nvSpPr>
            <p:spPr bwMode="auto">
              <a:xfrm>
                <a:off x="1314"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4" name="Rectangle 47">
                <a:extLst>
                  <a:ext uri="{FF2B5EF4-FFF2-40B4-BE49-F238E27FC236}">
                    <a16:creationId xmlns:a16="http://schemas.microsoft.com/office/drawing/2014/main" id="{8AF46306-F19D-4C52-9774-683062629584}"/>
                  </a:ext>
                </a:extLst>
              </p:cNvPr>
              <p:cNvSpPr>
                <a:spLocks noChangeArrowheads="1"/>
              </p:cNvSpPr>
              <p:nvPr/>
            </p:nvSpPr>
            <p:spPr bwMode="auto">
              <a:xfrm>
                <a:off x="1122"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5" name="Rectangle 48">
                <a:extLst>
                  <a:ext uri="{FF2B5EF4-FFF2-40B4-BE49-F238E27FC236}">
                    <a16:creationId xmlns:a16="http://schemas.microsoft.com/office/drawing/2014/main" id="{DD91096C-20C6-4EE6-8D10-392243E74C90}"/>
                  </a:ext>
                </a:extLst>
              </p:cNvPr>
              <p:cNvSpPr>
                <a:spLocks noChangeArrowheads="1"/>
              </p:cNvSpPr>
              <p:nvPr/>
            </p:nvSpPr>
            <p:spPr bwMode="auto">
              <a:xfrm>
                <a:off x="930"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76" name="Line 49">
                <a:extLst>
                  <a:ext uri="{FF2B5EF4-FFF2-40B4-BE49-F238E27FC236}">
                    <a16:creationId xmlns:a16="http://schemas.microsoft.com/office/drawing/2014/main" id="{9A2017BE-678C-44A5-B477-1BD1E15BC257}"/>
                  </a:ext>
                </a:extLst>
              </p:cNvPr>
              <p:cNvSpPr>
                <a:spLocks noChangeShapeType="1"/>
              </p:cNvSpPr>
              <p:nvPr/>
            </p:nvSpPr>
            <p:spPr bwMode="auto">
              <a:xfrm>
                <a:off x="930"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77" name="Line 50">
                <a:extLst>
                  <a:ext uri="{FF2B5EF4-FFF2-40B4-BE49-F238E27FC236}">
                    <a16:creationId xmlns:a16="http://schemas.microsoft.com/office/drawing/2014/main" id="{8BE2BA1E-14A4-4B3E-8F57-DBCE68356DDE}"/>
                  </a:ext>
                </a:extLst>
              </p:cNvPr>
              <p:cNvSpPr>
                <a:spLocks noChangeShapeType="1"/>
              </p:cNvSpPr>
              <p:nvPr/>
            </p:nvSpPr>
            <p:spPr bwMode="auto">
              <a:xfrm>
                <a:off x="930"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78" name="Line 51">
                <a:extLst>
                  <a:ext uri="{FF2B5EF4-FFF2-40B4-BE49-F238E27FC236}">
                    <a16:creationId xmlns:a16="http://schemas.microsoft.com/office/drawing/2014/main" id="{825F6F24-4434-4478-B948-D1C27FEEF1B3}"/>
                  </a:ext>
                </a:extLst>
              </p:cNvPr>
              <p:cNvSpPr>
                <a:spLocks noChangeShapeType="1"/>
              </p:cNvSpPr>
              <p:nvPr/>
            </p:nvSpPr>
            <p:spPr bwMode="auto">
              <a:xfrm>
                <a:off x="930"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79" name="Line 52">
                <a:extLst>
                  <a:ext uri="{FF2B5EF4-FFF2-40B4-BE49-F238E27FC236}">
                    <a16:creationId xmlns:a16="http://schemas.microsoft.com/office/drawing/2014/main" id="{D097B385-7059-4AE8-9F01-B99C2840EF4C}"/>
                  </a:ext>
                </a:extLst>
              </p:cNvPr>
              <p:cNvSpPr>
                <a:spLocks noChangeShapeType="1"/>
              </p:cNvSpPr>
              <p:nvPr/>
            </p:nvSpPr>
            <p:spPr bwMode="auto">
              <a:xfrm>
                <a:off x="930"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0" name="Line 53">
                <a:extLst>
                  <a:ext uri="{FF2B5EF4-FFF2-40B4-BE49-F238E27FC236}">
                    <a16:creationId xmlns:a16="http://schemas.microsoft.com/office/drawing/2014/main" id="{0511653F-2D58-4FAD-96CA-41FDDB2E0BF7}"/>
                  </a:ext>
                </a:extLst>
              </p:cNvPr>
              <p:cNvSpPr>
                <a:spLocks noChangeShapeType="1"/>
              </p:cNvSpPr>
              <p:nvPr/>
            </p:nvSpPr>
            <p:spPr bwMode="auto">
              <a:xfrm>
                <a:off x="930"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1" name="Line 54">
                <a:extLst>
                  <a:ext uri="{FF2B5EF4-FFF2-40B4-BE49-F238E27FC236}">
                    <a16:creationId xmlns:a16="http://schemas.microsoft.com/office/drawing/2014/main" id="{BCE7847B-6A95-4243-9929-721B3238C8C7}"/>
                  </a:ext>
                </a:extLst>
              </p:cNvPr>
              <p:cNvSpPr>
                <a:spLocks noChangeShapeType="1"/>
              </p:cNvSpPr>
              <p:nvPr/>
            </p:nvSpPr>
            <p:spPr bwMode="auto">
              <a:xfrm>
                <a:off x="930"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2" name="Line 55">
                <a:extLst>
                  <a:ext uri="{FF2B5EF4-FFF2-40B4-BE49-F238E27FC236}">
                    <a16:creationId xmlns:a16="http://schemas.microsoft.com/office/drawing/2014/main" id="{F417C3C8-ABA8-4B7C-ABBF-729C0CF21D7A}"/>
                  </a:ext>
                </a:extLst>
              </p:cNvPr>
              <p:cNvSpPr>
                <a:spLocks noChangeShapeType="1"/>
              </p:cNvSpPr>
              <p:nvPr/>
            </p:nvSpPr>
            <p:spPr bwMode="auto">
              <a:xfrm>
                <a:off x="112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3" name="Line 56">
                <a:extLst>
                  <a:ext uri="{FF2B5EF4-FFF2-40B4-BE49-F238E27FC236}">
                    <a16:creationId xmlns:a16="http://schemas.microsoft.com/office/drawing/2014/main" id="{6076143A-F740-4DB6-9BB0-3E3E3E36F8C4}"/>
                  </a:ext>
                </a:extLst>
              </p:cNvPr>
              <p:cNvSpPr>
                <a:spLocks noChangeShapeType="1"/>
              </p:cNvSpPr>
              <p:nvPr/>
            </p:nvSpPr>
            <p:spPr bwMode="auto">
              <a:xfrm>
                <a:off x="1314"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4" name="Line 57">
                <a:extLst>
                  <a:ext uri="{FF2B5EF4-FFF2-40B4-BE49-F238E27FC236}">
                    <a16:creationId xmlns:a16="http://schemas.microsoft.com/office/drawing/2014/main" id="{E1C88AA5-4AD1-4FD6-B314-031C0E115931}"/>
                  </a:ext>
                </a:extLst>
              </p:cNvPr>
              <p:cNvSpPr>
                <a:spLocks noChangeShapeType="1"/>
              </p:cNvSpPr>
              <p:nvPr/>
            </p:nvSpPr>
            <p:spPr bwMode="auto">
              <a:xfrm>
                <a:off x="1506"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85" name="Line 58">
                <a:extLst>
                  <a:ext uri="{FF2B5EF4-FFF2-40B4-BE49-F238E27FC236}">
                    <a16:creationId xmlns:a16="http://schemas.microsoft.com/office/drawing/2014/main" id="{08C47EC7-FFEE-4552-97E9-87249BECC83B}"/>
                  </a:ext>
                </a:extLst>
              </p:cNvPr>
              <p:cNvSpPr>
                <a:spLocks noChangeShapeType="1"/>
              </p:cNvSpPr>
              <p:nvPr/>
            </p:nvSpPr>
            <p:spPr bwMode="auto">
              <a:xfrm>
                <a:off x="1698"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175" name="Group 59">
              <a:extLst>
                <a:ext uri="{FF2B5EF4-FFF2-40B4-BE49-F238E27FC236}">
                  <a16:creationId xmlns:a16="http://schemas.microsoft.com/office/drawing/2014/main" id="{60041E71-AC0B-479A-BA27-93A9C6D8AB7C}"/>
                </a:ext>
              </a:extLst>
            </p:cNvPr>
            <p:cNvGrpSpPr>
              <a:grpSpLocks/>
            </p:cNvGrpSpPr>
            <p:nvPr/>
          </p:nvGrpSpPr>
          <p:grpSpPr bwMode="auto">
            <a:xfrm>
              <a:off x="1986" y="3483"/>
              <a:ext cx="768" cy="704"/>
              <a:chOff x="1986" y="3483"/>
              <a:chExt cx="768" cy="704"/>
            </a:xfrm>
          </p:grpSpPr>
          <p:sp>
            <p:nvSpPr>
              <p:cNvPr id="7234" name="Rectangle 60">
                <a:extLst>
                  <a:ext uri="{FF2B5EF4-FFF2-40B4-BE49-F238E27FC236}">
                    <a16:creationId xmlns:a16="http://schemas.microsoft.com/office/drawing/2014/main" id="{ABA58037-F2AB-4203-A8A1-D031D0FF6A8F}"/>
                  </a:ext>
                </a:extLst>
              </p:cNvPr>
              <p:cNvSpPr>
                <a:spLocks noChangeArrowheads="1"/>
              </p:cNvSpPr>
              <p:nvPr/>
            </p:nvSpPr>
            <p:spPr bwMode="auto">
              <a:xfrm>
                <a:off x="256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5" name="Rectangle 61">
                <a:extLst>
                  <a:ext uri="{FF2B5EF4-FFF2-40B4-BE49-F238E27FC236}">
                    <a16:creationId xmlns:a16="http://schemas.microsoft.com/office/drawing/2014/main" id="{13844A8A-8868-46C5-A570-3FCA5943307F}"/>
                  </a:ext>
                </a:extLst>
              </p:cNvPr>
              <p:cNvSpPr>
                <a:spLocks noChangeArrowheads="1"/>
              </p:cNvSpPr>
              <p:nvPr/>
            </p:nvSpPr>
            <p:spPr bwMode="auto">
              <a:xfrm>
                <a:off x="237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6" name="Rectangle 62">
                <a:extLst>
                  <a:ext uri="{FF2B5EF4-FFF2-40B4-BE49-F238E27FC236}">
                    <a16:creationId xmlns:a16="http://schemas.microsoft.com/office/drawing/2014/main" id="{F039AAE4-BF2A-4D84-8B6B-0DC274537BFC}"/>
                  </a:ext>
                </a:extLst>
              </p:cNvPr>
              <p:cNvSpPr>
                <a:spLocks noChangeArrowheads="1"/>
              </p:cNvSpPr>
              <p:nvPr/>
            </p:nvSpPr>
            <p:spPr bwMode="auto">
              <a:xfrm>
                <a:off x="217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7" name="Rectangle 63">
                <a:extLst>
                  <a:ext uri="{FF2B5EF4-FFF2-40B4-BE49-F238E27FC236}">
                    <a16:creationId xmlns:a16="http://schemas.microsoft.com/office/drawing/2014/main" id="{C491CD9F-BBD9-4D05-B09B-54B6755FF522}"/>
                  </a:ext>
                </a:extLst>
              </p:cNvPr>
              <p:cNvSpPr>
                <a:spLocks noChangeArrowheads="1"/>
              </p:cNvSpPr>
              <p:nvPr/>
            </p:nvSpPr>
            <p:spPr bwMode="auto">
              <a:xfrm>
                <a:off x="198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8" name="Rectangle 64">
                <a:extLst>
                  <a:ext uri="{FF2B5EF4-FFF2-40B4-BE49-F238E27FC236}">
                    <a16:creationId xmlns:a16="http://schemas.microsoft.com/office/drawing/2014/main" id="{1C22975C-23EB-4DBD-B837-CF38385BB88B}"/>
                  </a:ext>
                </a:extLst>
              </p:cNvPr>
              <p:cNvSpPr>
                <a:spLocks noChangeArrowheads="1"/>
              </p:cNvSpPr>
              <p:nvPr/>
            </p:nvSpPr>
            <p:spPr bwMode="auto">
              <a:xfrm>
                <a:off x="256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39" name="Rectangle 65">
                <a:extLst>
                  <a:ext uri="{FF2B5EF4-FFF2-40B4-BE49-F238E27FC236}">
                    <a16:creationId xmlns:a16="http://schemas.microsoft.com/office/drawing/2014/main" id="{393FF165-504E-43AA-89B5-0DC0B308784D}"/>
                  </a:ext>
                </a:extLst>
              </p:cNvPr>
              <p:cNvSpPr>
                <a:spLocks noChangeArrowheads="1"/>
              </p:cNvSpPr>
              <p:nvPr/>
            </p:nvSpPr>
            <p:spPr bwMode="auto">
              <a:xfrm>
                <a:off x="237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0" name="Rectangle 66">
                <a:extLst>
                  <a:ext uri="{FF2B5EF4-FFF2-40B4-BE49-F238E27FC236}">
                    <a16:creationId xmlns:a16="http://schemas.microsoft.com/office/drawing/2014/main" id="{4A9A2BBC-DA60-4E2A-A8B8-CC253D699FA7}"/>
                  </a:ext>
                </a:extLst>
              </p:cNvPr>
              <p:cNvSpPr>
                <a:spLocks noChangeArrowheads="1"/>
              </p:cNvSpPr>
              <p:nvPr/>
            </p:nvSpPr>
            <p:spPr bwMode="auto">
              <a:xfrm>
                <a:off x="217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1" name="Rectangle 67">
                <a:extLst>
                  <a:ext uri="{FF2B5EF4-FFF2-40B4-BE49-F238E27FC236}">
                    <a16:creationId xmlns:a16="http://schemas.microsoft.com/office/drawing/2014/main" id="{C60CDBF5-ED06-436F-A672-6F39E7539196}"/>
                  </a:ext>
                </a:extLst>
              </p:cNvPr>
              <p:cNvSpPr>
                <a:spLocks noChangeArrowheads="1"/>
              </p:cNvSpPr>
              <p:nvPr/>
            </p:nvSpPr>
            <p:spPr bwMode="auto">
              <a:xfrm>
                <a:off x="198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2" name="Rectangle 68">
                <a:extLst>
                  <a:ext uri="{FF2B5EF4-FFF2-40B4-BE49-F238E27FC236}">
                    <a16:creationId xmlns:a16="http://schemas.microsoft.com/office/drawing/2014/main" id="{E62E03EC-C068-4735-830C-29A41BF29FFA}"/>
                  </a:ext>
                </a:extLst>
              </p:cNvPr>
              <p:cNvSpPr>
                <a:spLocks noChangeArrowheads="1"/>
              </p:cNvSpPr>
              <p:nvPr/>
            </p:nvSpPr>
            <p:spPr bwMode="auto">
              <a:xfrm>
                <a:off x="256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3" name="Rectangle 69">
                <a:extLst>
                  <a:ext uri="{FF2B5EF4-FFF2-40B4-BE49-F238E27FC236}">
                    <a16:creationId xmlns:a16="http://schemas.microsoft.com/office/drawing/2014/main" id="{63561731-0AF7-4310-A3A7-BD6EF72FC792}"/>
                  </a:ext>
                </a:extLst>
              </p:cNvPr>
              <p:cNvSpPr>
                <a:spLocks noChangeArrowheads="1"/>
              </p:cNvSpPr>
              <p:nvPr/>
            </p:nvSpPr>
            <p:spPr bwMode="auto">
              <a:xfrm>
                <a:off x="237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4" name="Rectangle 70">
                <a:extLst>
                  <a:ext uri="{FF2B5EF4-FFF2-40B4-BE49-F238E27FC236}">
                    <a16:creationId xmlns:a16="http://schemas.microsoft.com/office/drawing/2014/main" id="{1F5366AF-4C6D-41FC-9624-15862023FB4F}"/>
                  </a:ext>
                </a:extLst>
              </p:cNvPr>
              <p:cNvSpPr>
                <a:spLocks noChangeArrowheads="1"/>
              </p:cNvSpPr>
              <p:nvPr/>
            </p:nvSpPr>
            <p:spPr bwMode="auto">
              <a:xfrm>
                <a:off x="217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5" name="Rectangle 71">
                <a:extLst>
                  <a:ext uri="{FF2B5EF4-FFF2-40B4-BE49-F238E27FC236}">
                    <a16:creationId xmlns:a16="http://schemas.microsoft.com/office/drawing/2014/main" id="{4E3FB753-CE16-4321-933F-85E513B8F596}"/>
                  </a:ext>
                </a:extLst>
              </p:cNvPr>
              <p:cNvSpPr>
                <a:spLocks noChangeArrowheads="1"/>
              </p:cNvSpPr>
              <p:nvPr/>
            </p:nvSpPr>
            <p:spPr bwMode="auto">
              <a:xfrm>
                <a:off x="198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6" name="Rectangle 72">
                <a:extLst>
                  <a:ext uri="{FF2B5EF4-FFF2-40B4-BE49-F238E27FC236}">
                    <a16:creationId xmlns:a16="http://schemas.microsoft.com/office/drawing/2014/main" id="{68A9AA54-8714-4204-BEAB-653B53C36F63}"/>
                  </a:ext>
                </a:extLst>
              </p:cNvPr>
              <p:cNvSpPr>
                <a:spLocks noChangeArrowheads="1"/>
              </p:cNvSpPr>
              <p:nvPr/>
            </p:nvSpPr>
            <p:spPr bwMode="auto">
              <a:xfrm>
                <a:off x="2562"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7" name="Rectangle 73">
                <a:extLst>
                  <a:ext uri="{FF2B5EF4-FFF2-40B4-BE49-F238E27FC236}">
                    <a16:creationId xmlns:a16="http://schemas.microsoft.com/office/drawing/2014/main" id="{B3300A54-65D9-4E2D-8DC9-26E8BAF4DEC2}"/>
                  </a:ext>
                </a:extLst>
              </p:cNvPr>
              <p:cNvSpPr>
                <a:spLocks noChangeArrowheads="1"/>
              </p:cNvSpPr>
              <p:nvPr/>
            </p:nvSpPr>
            <p:spPr bwMode="auto">
              <a:xfrm>
                <a:off x="237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8" name="Rectangle 74">
                <a:extLst>
                  <a:ext uri="{FF2B5EF4-FFF2-40B4-BE49-F238E27FC236}">
                    <a16:creationId xmlns:a16="http://schemas.microsoft.com/office/drawing/2014/main" id="{45519C6C-17A8-4D97-BF7B-17B1743B8545}"/>
                  </a:ext>
                </a:extLst>
              </p:cNvPr>
              <p:cNvSpPr>
                <a:spLocks noChangeArrowheads="1"/>
              </p:cNvSpPr>
              <p:nvPr/>
            </p:nvSpPr>
            <p:spPr bwMode="auto">
              <a:xfrm>
                <a:off x="2178"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49" name="Rectangle 75">
                <a:extLst>
                  <a:ext uri="{FF2B5EF4-FFF2-40B4-BE49-F238E27FC236}">
                    <a16:creationId xmlns:a16="http://schemas.microsoft.com/office/drawing/2014/main" id="{E8CCCDD2-29E1-411D-99CF-09CE77802D74}"/>
                  </a:ext>
                </a:extLst>
              </p:cNvPr>
              <p:cNvSpPr>
                <a:spLocks noChangeArrowheads="1"/>
              </p:cNvSpPr>
              <p:nvPr/>
            </p:nvSpPr>
            <p:spPr bwMode="auto">
              <a:xfrm>
                <a:off x="198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50" name="Line 76">
                <a:extLst>
                  <a:ext uri="{FF2B5EF4-FFF2-40B4-BE49-F238E27FC236}">
                    <a16:creationId xmlns:a16="http://schemas.microsoft.com/office/drawing/2014/main" id="{1C7CD99E-CF7B-447C-9EC3-297227857AE1}"/>
                  </a:ext>
                </a:extLst>
              </p:cNvPr>
              <p:cNvSpPr>
                <a:spLocks noChangeShapeType="1"/>
              </p:cNvSpPr>
              <p:nvPr/>
            </p:nvSpPr>
            <p:spPr bwMode="auto">
              <a:xfrm>
                <a:off x="1986"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1" name="Line 77">
                <a:extLst>
                  <a:ext uri="{FF2B5EF4-FFF2-40B4-BE49-F238E27FC236}">
                    <a16:creationId xmlns:a16="http://schemas.microsoft.com/office/drawing/2014/main" id="{FDBE1CC0-3577-44A8-8F47-5D8BAC00353C}"/>
                  </a:ext>
                </a:extLst>
              </p:cNvPr>
              <p:cNvSpPr>
                <a:spLocks noChangeShapeType="1"/>
              </p:cNvSpPr>
              <p:nvPr/>
            </p:nvSpPr>
            <p:spPr bwMode="auto">
              <a:xfrm>
                <a:off x="1986"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2" name="Line 78">
                <a:extLst>
                  <a:ext uri="{FF2B5EF4-FFF2-40B4-BE49-F238E27FC236}">
                    <a16:creationId xmlns:a16="http://schemas.microsoft.com/office/drawing/2014/main" id="{AB6E9C20-283F-4DBD-AF08-EA06BA770BE7}"/>
                  </a:ext>
                </a:extLst>
              </p:cNvPr>
              <p:cNvSpPr>
                <a:spLocks noChangeShapeType="1"/>
              </p:cNvSpPr>
              <p:nvPr/>
            </p:nvSpPr>
            <p:spPr bwMode="auto">
              <a:xfrm>
                <a:off x="1986"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3" name="Line 79">
                <a:extLst>
                  <a:ext uri="{FF2B5EF4-FFF2-40B4-BE49-F238E27FC236}">
                    <a16:creationId xmlns:a16="http://schemas.microsoft.com/office/drawing/2014/main" id="{1E56267A-8E00-4280-B83B-15F05CBD4940}"/>
                  </a:ext>
                </a:extLst>
              </p:cNvPr>
              <p:cNvSpPr>
                <a:spLocks noChangeShapeType="1"/>
              </p:cNvSpPr>
              <p:nvPr/>
            </p:nvSpPr>
            <p:spPr bwMode="auto">
              <a:xfrm>
                <a:off x="1986"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4" name="Line 80">
                <a:extLst>
                  <a:ext uri="{FF2B5EF4-FFF2-40B4-BE49-F238E27FC236}">
                    <a16:creationId xmlns:a16="http://schemas.microsoft.com/office/drawing/2014/main" id="{1CBE5693-374C-458F-ACE8-F724925848D2}"/>
                  </a:ext>
                </a:extLst>
              </p:cNvPr>
              <p:cNvSpPr>
                <a:spLocks noChangeShapeType="1"/>
              </p:cNvSpPr>
              <p:nvPr/>
            </p:nvSpPr>
            <p:spPr bwMode="auto">
              <a:xfrm>
                <a:off x="1986"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5" name="Line 81">
                <a:extLst>
                  <a:ext uri="{FF2B5EF4-FFF2-40B4-BE49-F238E27FC236}">
                    <a16:creationId xmlns:a16="http://schemas.microsoft.com/office/drawing/2014/main" id="{AFA95C9D-3AFC-4C9E-A1FF-36D71107EE55}"/>
                  </a:ext>
                </a:extLst>
              </p:cNvPr>
              <p:cNvSpPr>
                <a:spLocks noChangeShapeType="1"/>
              </p:cNvSpPr>
              <p:nvPr/>
            </p:nvSpPr>
            <p:spPr bwMode="auto">
              <a:xfrm>
                <a:off x="1986"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6" name="Line 82">
                <a:extLst>
                  <a:ext uri="{FF2B5EF4-FFF2-40B4-BE49-F238E27FC236}">
                    <a16:creationId xmlns:a16="http://schemas.microsoft.com/office/drawing/2014/main" id="{BCC7D6BE-2E61-4899-9A30-0A33B5489AC8}"/>
                  </a:ext>
                </a:extLst>
              </p:cNvPr>
              <p:cNvSpPr>
                <a:spLocks noChangeShapeType="1"/>
              </p:cNvSpPr>
              <p:nvPr/>
            </p:nvSpPr>
            <p:spPr bwMode="auto">
              <a:xfrm>
                <a:off x="217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7" name="Line 83">
                <a:extLst>
                  <a:ext uri="{FF2B5EF4-FFF2-40B4-BE49-F238E27FC236}">
                    <a16:creationId xmlns:a16="http://schemas.microsoft.com/office/drawing/2014/main" id="{3B1D0D05-6CBC-45F2-93DA-E1D493A15038}"/>
                  </a:ext>
                </a:extLst>
              </p:cNvPr>
              <p:cNvSpPr>
                <a:spLocks noChangeShapeType="1"/>
              </p:cNvSpPr>
              <p:nvPr/>
            </p:nvSpPr>
            <p:spPr bwMode="auto">
              <a:xfrm>
                <a:off x="237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8" name="Line 84">
                <a:extLst>
                  <a:ext uri="{FF2B5EF4-FFF2-40B4-BE49-F238E27FC236}">
                    <a16:creationId xmlns:a16="http://schemas.microsoft.com/office/drawing/2014/main" id="{EC424DF9-CD3A-4C9F-A16C-18D09061F5D7}"/>
                  </a:ext>
                </a:extLst>
              </p:cNvPr>
              <p:cNvSpPr>
                <a:spLocks noChangeShapeType="1"/>
              </p:cNvSpPr>
              <p:nvPr/>
            </p:nvSpPr>
            <p:spPr bwMode="auto">
              <a:xfrm>
                <a:off x="256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59" name="Line 85">
                <a:extLst>
                  <a:ext uri="{FF2B5EF4-FFF2-40B4-BE49-F238E27FC236}">
                    <a16:creationId xmlns:a16="http://schemas.microsoft.com/office/drawing/2014/main" id="{84505566-0790-43A8-8FD1-0578963DBD4C}"/>
                  </a:ext>
                </a:extLst>
              </p:cNvPr>
              <p:cNvSpPr>
                <a:spLocks noChangeShapeType="1"/>
              </p:cNvSpPr>
              <p:nvPr/>
            </p:nvSpPr>
            <p:spPr bwMode="auto">
              <a:xfrm>
                <a:off x="275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176" name="Group 86">
              <a:extLst>
                <a:ext uri="{FF2B5EF4-FFF2-40B4-BE49-F238E27FC236}">
                  <a16:creationId xmlns:a16="http://schemas.microsoft.com/office/drawing/2014/main" id="{C7637FD7-2FD4-4957-8EF0-4F7D915B9306}"/>
                </a:ext>
              </a:extLst>
            </p:cNvPr>
            <p:cNvGrpSpPr>
              <a:grpSpLocks/>
            </p:cNvGrpSpPr>
            <p:nvPr/>
          </p:nvGrpSpPr>
          <p:grpSpPr bwMode="auto">
            <a:xfrm>
              <a:off x="2994" y="3483"/>
              <a:ext cx="768" cy="704"/>
              <a:chOff x="2994" y="3483"/>
              <a:chExt cx="768" cy="704"/>
            </a:xfrm>
          </p:grpSpPr>
          <p:sp>
            <p:nvSpPr>
              <p:cNvPr id="7208" name="Rectangle 87">
                <a:extLst>
                  <a:ext uri="{FF2B5EF4-FFF2-40B4-BE49-F238E27FC236}">
                    <a16:creationId xmlns:a16="http://schemas.microsoft.com/office/drawing/2014/main" id="{B049A30F-308B-4A33-A969-44752215D971}"/>
                  </a:ext>
                </a:extLst>
              </p:cNvPr>
              <p:cNvSpPr>
                <a:spLocks noChangeArrowheads="1"/>
              </p:cNvSpPr>
              <p:nvPr/>
            </p:nvSpPr>
            <p:spPr bwMode="auto">
              <a:xfrm>
                <a:off x="357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09" name="Rectangle 88">
                <a:extLst>
                  <a:ext uri="{FF2B5EF4-FFF2-40B4-BE49-F238E27FC236}">
                    <a16:creationId xmlns:a16="http://schemas.microsoft.com/office/drawing/2014/main" id="{4A35599F-C557-424E-A43A-64E222200DB5}"/>
                  </a:ext>
                </a:extLst>
              </p:cNvPr>
              <p:cNvSpPr>
                <a:spLocks noChangeArrowheads="1"/>
              </p:cNvSpPr>
              <p:nvPr/>
            </p:nvSpPr>
            <p:spPr bwMode="auto">
              <a:xfrm>
                <a:off x="337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0" name="Rectangle 89">
                <a:extLst>
                  <a:ext uri="{FF2B5EF4-FFF2-40B4-BE49-F238E27FC236}">
                    <a16:creationId xmlns:a16="http://schemas.microsoft.com/office/drawing/2014/main" id="{56A330A0-94E7-4855-9371-B6568253AC1B}"/>
                  </a:ext>
                </a:extLst>
              </p:cNvPr>
              <p:cNvSpPr>
                <a:spLocks noChangeArrowheads="1"/>
              </p:cNvSpPr>
              <p:nvPr/>
            </p:nvSpPr>
            <p:spPr bwMode="auto">
              <a:xfrm>
                <a:off x="318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1" name="Rectangle 90">
                <a:extLst>
                  <a:ext uri="{FF2B5EF4-FFF2-40B4-BE49-F238E27FC236}">
                    <a16:creationId xmlns:a16="http://schemas.microsoft.com/office/drawing/2014/main" id="{5848EE7E-FEAE-42DB-B137-3912BE473ACE}"/>
                  </a:ext>
                </a:extLst>
              </p:cNvPr>
              <p:cNvSpPr>
                <a:spLocks noChangeArrowheads="1"/>
              </p:cNvSpPr>
              <p:nvPr/>
            </p:nvSpPr>
            <p:spPr bwMode="auto">
              <a:xfrm>
                <a:off x="2994"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2" name="Rectangle 91">
                <a:extLst>
                  <a:ext uri="{FF2B5EF4-FFF2-40B4-BE49-F238E27FC236}">
                    <a16:creationId xmlns:a16="http://schemas.microsoft.com/office/drawing/2014/main" id="{F814E2F9-884B-45B4-BABD-F6ECEC260701}"/>
                  </a:ext>
                </a:extLst>
              </p:cNvPr>
              <p:cNvSpPr>
                <a:spLocks noChangeArrowheads="1"/>
              </p:cNvSpPr>
              <p:nvPr/>
            </p:nvSpPr>
            <p:spPr bwMode="auto">
              <a:xfrm>
                <a:off x="357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3" name="Rectangle 92">
                <a:extLst>
                  <a:ext uri="{FF2B5EF4-FFF2-40B4-BE49-F238E27FC236}">
                    <a16:creationId xmlns:a16="http://schemas.microsoft.com/office/drawing/2014/main" id="{865F32FC-16F8-4A85-A6B6-BBAE4A7A9C87}"/>
                  </a:ext>
                </a:extLst>
              </p:cNvPr>
              <p:cNvSpPr>
                <a:spLocks noChangeArrowheads="1"/>
              </p:cNvSpPr>
              <p:nvPr/>
            </p:nvSpPr>
            <p:spPr bwMode="auto">
              <a:xfrm>
                <a:off x="337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4" name="Rectangle 93">
                <a:extLst>
                  <a:ext uri="{FF2B5EF4-FFF2-40B4-BE49-F238E27FC236}">
                    <a16:creationId xmlns:a16="http://schemas.microsoft.com/office/drawing/2014/main" id="{9D923A2D-B9DE-4561-82CD-F9AD4C4C7875}"/>
                  </a:ext>
                </a:extLst>
              </p:cNvPr>
              <p:cNvSpPr>
                <a:spLocks noChangeArrowheads="1"/>
              </p:cNvSpPr>
              <p:nvPr/>
            </p:nvSpPr>
            <p:spPr bwMode="auto">
              <a:xfrm>
                <a:off x="318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5" name="Rectangle 94">
                <a:extLst>
                  <a:ext uri="{FF2B5EF4-FFF2-40B4-BE49-F238E27FC236}">
                    <a16:creationId xmlns:a16="http://schemas.microsoft.com/office/drawing/2014/main" id="{812CF03C-6A7C-486F-B191-2E2B5E6925F8}"/>
                  </a:ext>
                </a:extLst>
              </p:cNvPr>
              <p:cNvSpPr>
                <a:spLocks noChangeArrowheads="1"/>
              </p:cNvSpPr>
              <p:nvPr/>
            </p:nvSpPr>
            <p:spPr bwMode="auto">
              <a:xfrm>
                <a:off x="2994"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6" name="Rectangle 95">
                <a:extLst>
                  <a:ext uri="{FF2B5EF4-FFF2-40B4-BE49-F238E27FC236}">
                    <a16:creationId xmlns:a16="http://schemas.microsoft.com/office/drawing/2014/main" id="{E54C3890-A9B8-43C4-A7FA-E8BD39204FE3}"/>
                  </a:ext>
                </a:extLst>
              </p:cNvPr>
              <p:cNvSpPr>
                <a:spLocks noChangeArrowheads="1"/>
              </p:cNvSpPr>
              <p:nvPr/>
            </p:nvSpPr>
            <p:spPr bwMode="auto">
              <a:xfrm>
                <a:off x="357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7" name="Rectangle 96">
                <a:extLst>
                  <a:ext uri="{FF2B5EF4-FFF2-40B4-BE49-F238E27FC236}">
                    <a16:creationId xmlns:a16="http://schemas.microsoft.com/office/drawing/2014/main" id="{2A1C522D-1B2C-40AA-95FA-C64274477188}"/>
                  </a:ext>
                </a:extLst>
              </p:cNvPr>
              <p:cNvSpPr>
                <a:spLocks noChangeArrowheads="1"/>
              </p:cNvSpPr>
              <p:nvPr/>
            </p:nvSpPr>
            <p:spPr bwMode="auto">
              <a:xfrm>
                <a:off x="337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8" name="Rectangle 97">
                <a:extLst>
                  <a:ext uri="{FF2B5EF4-FFF2-40B4-BE49-F238E27FC236}">
                    <a16:creationId xmlns:a16="http://schemas.microsoft.com/office/drawing/2014/main" id="{B16BA6E8-C80F-4280-B412-B0AC0D688CDD}"/>
                  </a:ext>
                </a:extLst>
              </p:cNvPr>
              <p:cNvSpPr>
                <a:spLocks noChangeArrowheads="1"/>
              </p:cNvSpPr>
              <p:nvPr/>
            </p:nvSpPr>
            <p:spPr bwMode="auto">
              <a:xfrm>
                <a:off x="318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19" name="Rectangle 98">
                <a:extLst>
                  <a:ext uri="{FF2B5EF4-FFF2-40B4-BE49-F238E27FC236}">
                    <a16:creationId xmlns:a16="http://schemas.microsoft.com/office/drawing/2014/main" id="{42C12313-9EC2-471E-A6AA-FE11D8CD4649}"/>
                  </a:ext>
                </a:extLst>
              </p:cNvPr>
              <p:cNvSpPr>
                <a:spLocks noChangeArrowheads="1"/>
              </p:cNvSpPr>
              <p:nvPr/>
            </p:nvSpPr>
            <p:spPr bwMode="auto">
              <a:xfrm>
                <a:off x="2994"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0" name="Rectangle 99">
                <a:extLst>
                  <a:ext uri="{FF2B5EF4-FFF2-40B4-BE49-F238E27FC236}">
                    <a16:creationId xmlns:a16="http://schemas.microsoft.com/office/drawing/2014/main" id="{9E006FBE-A755-4A39-9114-EFA78CBB6F4C}"/>
                  </a:ext>
                </a:extLst>
              </p:cNvPr>
              <p:cNvSpPr>
                <a:spLocks noChangeArrowheads="1"/>
              </p:cNvSpPr>
              <p:nvPr/>
            </p:nvSpPr>
            <p:spPr bwMode="auto">
              <a:xfrm>
                <a:off x="357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1" name="Rectangle 100">
                <a:extLst>
                  <a:ext uri="{FF2B5EF4-FFF2-40B4-BE49-F238E27FC236}">
                    <a16:creationId xmlns:a16="http://schemas.microsoft.com/office/drawing/2014/main" id="{961C8D54-C724-4E88-8D3B-1B9ABF87DE0F}"/>
                  </a:ext>
                </a:extLst>
              </p:cNvPr>
              <p:cNvSpPr>
                <a:spLocks noChangeArrowheads="1"/>
              </p:cNvSpPr>
              <p:nvPr/>
            </p:nvSpPr>
            <p:spPr bwMode="auto">
              <a:xfrm>
                <a:off x="3378"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2" name="Rectangle 101">
                <a:extLst>
                  <a:ext uri="{FF2B5EF4-FFF2-40B4-BE49-F238E27FC236}">
                    <a16:creationId xmlns:a16="http://schemas.microsoft.com/office/drawing/2014/main" id="{A127A885-944D-40B3-8BBE-56E728BD9ADC}"/>
                  </a:ext>
                </a:extLst>
              </p:cNvPr>
              <p:cNvSpPr>
                <a:spLocks noChangeArrowheads="1"/>
              </p:cNvSpPr>
              <p:nvPr/>
            </p:nvSpPr>
            <p:spPr bwMode="auto">
              <a:xfrm>
                <a:off x="318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3" name="Rectangle 102">
                <a:extLst>
                  <a:ext uri="{FF2B5EF4-FFF2-40B4-BE49-F238E27FC236}">
                    <a16:creationId xmlns:a16="http://schemas.microsoft.com/office/drawing/2014/main" id="{E7F6C707-0E88-4CD8-AD3A-213972C85E41}"/>
                  </a:ext>
                </a:extLst>
              </p:cNvPr>
              <p:cNvSpPr>
                <a:spLocks noChangeArrowheads="1"/>
              </p:cNvSpPr>
              <p:nvPr/>
            </p:nvSpPr>
            <p:spPr bwMode="auto">
              <a:xfrm>
                <a:off x="2994"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224" name="Line 103">
                <a:extLst>
                  <a:ext uri="{FF2B5EF4-FFF2-40B4-BE49-F238E27FC236}">
                    <a16:creationId xmlns:a16="http://schemas.microsoft.com/office/drawing/2014/main" id="{ADBE3ABD-5B3C-4E36-8CD2-6ED5C386B2A3}"/>
                  </a:ext>
                </a:extLst>
              </p:cNvPr>
              <p:cNvSpPr>
                <a:spLocks noChangeShapeType="1"/>
              </p:cNvSpPr>
              <p:nvPr/>
            </p:nvSpPr>
            <p:spPr bwMode="auto">
              <a:xfrm>
                <a:off x="2994"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5" name="Line 104">
                <a:extLst>
                  <a:ext uri="{FF2B5EF4-FFF2-40B4-BE49-F238E27FC236}">
                    <a16:creationId xmlns:a16="http://schemas.microsoft.com/office/drawing/2014/main" id="{72525D6D-EDD8-4E62-BC47-D6CAA171AA66}"/>
                  </a:ext>
                </a:extLst>
              </p:cNvPr>
              <p:cNvSpPr>
                <a:spLocks noChangeShapeType="1"/>
              </p:cNvSpPr>
              <p:nvPr/>
            </p:nvSpPr>
            <p:spPr bwMode="auto">
              <a:xfrm>
                <a:off x="2994"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6" name="Line 105">
                <a:extLst>
                  <a:ext uri="{FF2B5EF4-FFF2-40B4-BE49-F238E27FC236}">
                    <a16:creationId xmlns:a16="http://schemas.microsoft.com/office/drawing/2014/main" id="{161837B5-7031-4376-B711-01AD4C57A772}"/>
                  </a:ext>
                </a:extLst>
              </p:cNvPr>
              <p:cNvSpPr>
                <a:spLocks noChangeShapeType="1"/>
              </p:cNvSpPr>
              <p:nvPr/>
            </p:nvSpPr>
            <p:spPr bwMode="auto">
              <a:xfrm>
                <a:off x="2994"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7" name="Line 106">
                <a:extLst>
                  <a:ext uri="{FF2B5EF4-FFF2-40B4-BE49-F238E27FC236}">
                    <a16:creationId xmlns:a16="http://schemas.microsoft.com/office/drawing/2014/main" id="{62538399-80CA-4EFD-9E86-39488B9CA668}"/>
                  </a:ext>
                </a:extLst>
              </p:cNvPr>
              <p:cNvSpPr>
                <a:spLocks noChangeShapeType="1"/>
              </p:cNvSpPr>
              <p:nvPr/>
            </p:nvSpPr>
            <p:spPr bwMode="auto">
              <a:xfrm>
                <a:off x="2994"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8" name="Line 107">
                <a:extLst>
                  <a:ext uri="{FF2B5EF4-FFF2-40B4-BE49-F238E27FC236}">
                    <a16:creationId xmlns:a16="http://schemas.microsoft.com/office/drawing/2014/main" id="{EECC6C77-70FC-451F-9A18-C48C0BFD3006}"/>
                  </a:ext>
                </a:extLst>
              </p:cNvPr>
              <p:cNvSpPr>
                <a:spLocks noChangeShapeType="1"/>
              </p:cNvSpPr>
              <p:nvPr/>
            </p:nvSpPr>
            <p:spPr bwMode="auto">
              <a:xfrm>
                <a:off x="2994"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9" name="Line 108">
                <a:extLst>
                  <a:ext uri="{FF2B5EF4-FFF2-40B4-BE49-F238E27FC236}">
                    <a16:creationId xmlns:a16="http://schemas.microsoft.com/office/drawing/2014/main" id="{9902DB7D-4373-4599-8036-9356A73FB4C4}"/>
                  </a:ext>
                </a:extLst>
              </p:cNvPr>
              <p:cNvSpPr>
                <a:spLocks noChangeShapeType="1"/>
              </p:cNvSpPr>
              <p:nvPr/>
            </p:nvSpPr>
            <p:spPr bwMode="auto">
              <a:xfrm>
                <a:off x="299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30" name="Line 109">
                <a:extLst>
                  <a:ext uri="{FF2B5EF4-FFF2-40B4-BE49-F238E27FC236}">
                    <a16:creationId xmlns:a16="http://schemas.microsoft.com/office/drawing/2014/main" id="{A072183A-5F57-4417-A58B-804595ABF103}"/>
                  </a:ext>
                </a:extLst>
              </p:cNvPr>
              <p:cNvSpPr>
                <a:spLocks noChangeShapeType="1"/>
              </p:cNvSpPr>
              <p:nvPr/>
            </p:nvSpPr>
            <p:spPr bwMode="auto">
              <a:xfrm>
                <a:off x="3186"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31" name="Line 110">
                <a:extLst>
                  <a:ext uri="{FF2B5EF4-FFF2-40B4-BE49-F238E27FC236}">
                    <a16:creationId xmlns:a16="http://schemas.microsoft.com/office/drawing/2014/main" id="{BFC5CEA1-DE12-45BC-B56F-3F93607FD427}"/>
                  </a:ext>
                </a:extLst>
              </p:cNvPr>
              <p:cNvSpPr>
                <a:spLocks noChangeShapeType="1"/>
              </p:cNvSpPr>
              <p:nvPr/>
            </p:nvSpPr>
            <p:spPr bwMode="auto">
              <a:xfrm>
                <a:off x="337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32" name="Line 111">
                <a:extLst>
                  <a:ext uri="{FF2B5EF4-FFF2-40B4-BE49-F238E27FC236}">
                    <a16:creationId xmlns:a16="http://schemas.microsoft.com/office/drawing/2014/main" id="{99FC1B1B-A4E4-4AB4-A566-186C5BCA02AE}"/>
                  </a:ext>
                </a:extLst>
              </p:cNvPr>
              <p:cNvSpPr>
                <a:spLocks noChangeShapeType="1"/>
              </p:cNvSpPr>
              <p:nvPr/>
            </p:nvSpPr>
            <p:spPr bwMode="auto">
              <a:xfrm>
                <a:off x="357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33" name="Line 112">
                <a:extLst>
                  <a:ext uri="{FF2B5EF4-FFF2-40B4-BE49-F238E27FC236}">
                    <a16:creationId xmlns:a16="http://schemas.microsoft.com/office/drawing/2014/main" id="{AA74D142-0DEB-4584-9496-A23E19BACE65}"/>
                  </a:ext>
                </a:extLst>
              </p:cNvPr>
              <p:cNvSpPr>
                <a:spLocks noChangeShapeType="1"/>
              </p:cNvSpPr>
              <p:nvPr/>
            </p:nvSpPr>
            <p:spPr bwMode="auto">
              <a:xfrm>
                <a:off x="3762"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177" name="Group 113">
              <a:extLst>
                <a:ext uri="{FF2B5EF4-FFF2-40B4-BE49-F238E27FC236}">
                  <a16:creationId xmlns:a16="http://schemas.microsoft.com/office/drawing/2014/main" id="{3FAB40AF-9AB3-4C47-819F-EB17A2469EDD}"/>
                </a:ext>
              </a:extLst>
            </p:cNvPr>
            <p:cNvGrpSpPr>
              <a:grpSpLocks/>
            </p:cNvGrpSpPr>
            <p:nvPr/>
          </p:nvGrpSpPr>
          <p:grpSpPr bwMode="auto">
            <a:xfrm>
              <a:off x="4146" y="3483"/>
              <a:ext cx="768" cy="704"/>
              <a:chOff x="4146" y="3483"/>
              <a:chExt cx="768" cy="704"/>
            </a:xfrm>
          </p:grpSpPr>
          <p:sp>
            <p:nvSpPr>
              <p:cNvPr id="7182" name="Rectangle 114">
                <a:extLst>
                  <a:ext uri="{FF2B5EF4-FFF2-40B4-BE49-F238E27FC236}">
                    <a16:creationId xmlns:a16="http://schemas.microsoft.com/office/drawing/2014/main" id="{7D848D83-A753-4CA3-B04C-4D9B87D5DCEC}"/>
                  </a:ext>
                </a:extLst>
              </p:cNvPr>
              <p:cNvSpPr>
                <a:spLocks noChangeArrowheads="1"/>
              </p:cNvSpPr>
              <p:nvPr/>
            </p:nvSpPr>
            <p:spPr bwMode="auto">
              <a:xfrm>
                <a:off x="472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3" name="Rectangle 115">
                <a:extLst>
                  <a:ext uri="{FF2B5EF4-FFF2-40B4-BE49-F238E27FC236}">
                    <a16:creationId xmlns:a16="http://schemas.microsoft.com/office/drawing/2014/main" id="{6294D718-6443-4559-A3DC-B43330B3CB97}"/>
                  </a:ext>
                </a:extLst>
              </p:cNvPr>
              <p:cNvSpPr>
                <a:spLocks noChangeArrowheads="1"/>
              </p:cNvSpPr>
              <p:nvPr/>
            </p:nvSpPr>
            <p:spPr bwMode="auto">
              <a:xfrm>
                <a:off x="453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4" name="Rectangle 116">
                <a:extLst>
                  <a:ext uri="{FF2B5EF4-FFF2-40B4-BE49-F238E27FC236}">
                    <a16:creationId xmlns:a16="http://schemas.microsoft.com/office/drawing/2014/main" id="{0FEC759B-DF9E-403D-9030-7E752A4E8AA8}"/>
                  </a:ext>
                </a:extLst>
              </p:cNvPr>
              <p:cNvSpPr>
                <a:spLocks noChangeArrowheads="1"/>
              </p:cNvSpPr>
              <p:nvPr/>
            </p:nvSpPr>
            <p:spPr bwMode="auto">
              <a:xfrm>
                <a:off x="433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5" name="Rectangle 117">
                <a:extLst>
                  <a:ext uri="{FF2B5EF4-FFF2-40B4-BE49-F238E27FC236}">
                    <a16:creationId xmlns:a16="http://schemas.microsoft.com/office/drawing/2014/main" id="{CF8BF8EF-296A-4F93-B531-6AC605C17EFF}"/>
                  </a:ext>
                </a:extLst>
              </p:cNvPr>
              <p:cNvSpPr>
                <a:spLocks noChangeArrowheads="1"/>
              </p:cNvSpPr>
              <p:nvPr/>
            </p:nvSpPr>
            <p:spPr bwMode="auto">
              <a:xfrm>
                <a:off x="414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6" name="Rectangle 118">
                <a:extLst>
                  <a:ext uri="{FF2B5EF4-FFF2-40B4-BE49-F238E27FC236}">
                    <a16:creationId xmlns:a16="http://schemas.microsoft.com/office/drawing/2014/main" id="{02F99BDE-EF20-4DB4-B5B6-D31F5FBA630E}"/>
                  </a:ext>
                </a:extLst>
              </p:cNvPr>
              <p:cNvSpPr>
                <a:spLocks noChangeArrowheads="1"/>
              </p:cNvSpPr>
              <p:nvPr/>
            </p:nvSpPr>
            <p:spPr bwMode="auto">
              <a:xfrm>
                <a:off x="472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7" name="Rectangle 119">
                <a:extLst>
                  <a:ext uri="{FF2B5EF4-FFF2-40B4-BE49-F238E27FC236}">
                    <a16:creationId xmlns:a16="http://schemas.microsoft.com/office/drawing/2014/main" id="{6D6869E8-0B6C-4A02-8AA3-126750EBB991}"/>
                  </a:ext>
                </a:extLst>
              </p:cNvPr>
              <p:cNvSpPr>
                <a:spLocks noChangeArrowheads="1"/>
              </p:cNvSpPr>
              <p:nvPr/>
            </p:nvSpPr>
            <p:spPr bwMode="auto">
              <a:xfrm>
                <a:off x="453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8" name="Rectangle 120">
                <a:extLst>
                  <a:ext uri="{FF2B5EF4-FFF2-40B4-BE49-F238E27FC236}">
                    <a16:creationId xmlns:a16="http://schemas.microsoft.com/office/drawing/2014/main" id="{56F75DC9-8BE4-41A2-8E81-2BFB6D9FBF1E}"/>
                  </a:ext>
                </a:extLst>
              </p:cNvPr>
              <p:cNvSpPr>
                <a:spLocks noChangeArrowheads="1"/>
              </p:cNvSpPr>
              <p:nvPr/>
            </p:nvSpPr>
            <p:spPr bwMode="auto">
              <a:xfrm>
                <a:off x="433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89" name="Rectangle 121">
                <a:extLst>
                  <a:ext uri="{FF2B5EF4-FFF2-40B4-BE49-F238E27FC236}">
                    <a16:creationId xmlns:a16="http://schemas.microsoft.com/office/drawing/2014/main" id="{33418B19-2EF9-4BF6-8C94-104EFA5F33D8}"/>
                  </a:ext>
                </a:extLst>
              </p:cNvPr>
              <p:cNvSpPr>
                <a:spLocks noChangeArrowheads="1"/>
              </p:cNvSpPr>
              <p:nvPr/>
            </p:nvSpPr>
            <p:spPr bwMode="auto">
              <a:xfrm>
                <a:off x="414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0" name="Rectangle 122">
                <a:extLst>
                  <a:ext uri="{FF2B5EF4-FFF2-40B4-BE49-F238E27FC236}">
                    <a16:creationId xmlns:a16="http://schemas.microsoft.com/office/drawing/2014/main" id="{62C485B4-1602-43D0-A6E0-89D139862C38}"/>
                  </a:ext>
                </a:extLst>
              </p:cNvPr>
              <p:cNvSpPr>
                <a:spLocks noChangeArrowheads="1"/>
              </p:cNvSpPr>
              <p:nvPr/>
            </p:nvSpPr>
            <p:spPr bwMode="auto">
              <a:xfrm>
                <a:off x="472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1" name="Rectangle 123">
                <a:extLst>
                  <a:ext uri="{FF2B5EF4-FFF2-40B4-BE49-F238E27FC236}">
                    <a16:creationId xmlns:a16="http://schemas.microsoft.com/office/drawing/2014/main" id="{EC64882E-6978-42A1-AF9C-371ECAA73492}"/>
                  </a:ext>
                </a:extLst>
              </p:cNvPr>
              <p:cNvSpPr>
                <a:spLocks noChangeArrowheads="1"/>
              </p:cNvSpPr>
              <p:nvPr/>
            </p:nvSpPr>
            <p:spPr bwMode="auto">
              <a:xfrm>
                <a:off x="453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2" name="Rectangle 124">
                <a:extLst>
                  <a:ext uri="{FF2B5EF4-FFF2-40B4-BE49-F238E27FC236}">
                    <a16:creationId xmlns:a16="http://schemas.microsoft.com/office/drawing/2014/main" id="{88F2A086-11E4-4BD8-BCF9-24D7CECEED59}"/>
                  </a:ext>
                </a:extLst>
              </p:cNvPr>
              <p:cNvSpPr>
                <a:spLocks noChangeArrowheads="1"/>
              </p:cNvSpPr>
              <p:nvPr/>
            </p:nvSpPr>
            <p:spPr bwMode="auto">
              <a:xfrm>
                <a:off x="433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3" name="Rectangle 125">
                <a:extLst>
                  <a:ext uri="{FF2B5EF4-FFF2-40B4-BE49-F238E27FC236}">
                    <a16:creationId xmlns:a16="http://schemas.microsoft.com/office/drawing/2014/main" id="{FB37EFE5-F535-46F3-94A1-5C751D6D3E2E}"/>
                  </a:ext>
                </a:extLst>
              </p:cNvPr>
              <p:cNvSpPr>
                <a:spLocks noChangeArrowheads="1"/>
              </p:cNvSpPr>
              <p:nvPr/>
            </p:nvSpPr>
            <p:spPr bwMode="auto">
              <a:xfrm>
                <a:off x="414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4" name="Rectangle 126">
                <a:extLst>
                  <a:ext uri="{FF2B5EF4-FFF2-40B4-BE49-F238E27FC236}">
                    <a16:creationId xmlns:a16="http://schemas.microsoft.com/office/drawing/2014/main" id="{951642EA-96E4-4373-9A0B-634551CA31D2}"/>
                  </a:ext>
                </a:extLst>
              </p:cNvPr>
              <p:cNvSpPr>
                <a:spLocks noChangeArrowheads="1"/>
              </p:cNvSpPr>
              <p:nvPr/>
            </p:nvSpPr>
            <p:spPr bwMode="auto">
              <a:xfrm>
                <a:off x="4722"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5" name="Rectangle 127">
                <a:extLst>
                  <a:ext uri="{FF2B5EF4-FFF2-40B4-BE49-F238E27FC236}">
                    <a16:creationId xmlns:a16="http://schemas.microsoft.com/office/drawing/2014/main" id="{24B74DB3-BF76-467B-8DBF-4D9E1604DD8C}"/>
                  </a:ext>
                </a:extLst>
              </p:cNvPr>
              <p:cNvSpPr>
                <a:spLocks noChangeArrowheads="1"/>
              </p:cNvSpPr>
              <p:nvPr/>
            </p:nvSpPr>
            <p:spPr bwMode="auto">
              <a:xfrm>
                <a:off x="453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6" name="Rectangle 128">
                <a:extLst>
                  <a:ext uri="{FF2B5EF4-FFF2-40B4-BE49-F238E27FC236}">
                    <a16:creationId xmlns:a16="http://schemas.microsoft.com/office/drawing/2014/main" id="{E5302ACA-7FAD-46D5-9AD5-982EED71480E}"/>
                  </a:ext>
                </a:extLst>
              </p:cNvPr>
              <p:cNvSpPr>
                <a:spLocks noChangeArrowheads="1"/>
              </p:cNvSpPr>
              <p:nvPr/>
            </p:nvSpPr>
            <p:spPr bwMode="auto">
              <a:xfrm>
                <a:off x="4338"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7" name="Rectangle 129">
                <a:extLst>
                  <a:ext uri="{FF2B5EF4-FFF2-40B4-BE49-F238E27FC236}">
                    <a16:creationId xmlns:a16="http://schemas.microsoft.com/office/drawing/2014/main" id="{ABC03B1D-1DA6-46B9-B459-C10442D73FE2}"/>
                  </a:ext>
                </a:extLst>
              </p:cNvPr>
              <p:cNvSpPr>
                <a:spLocks noChangeArrowheads="1"/>
              </p:cNvSpPr>
              <p:nvPr/>
            </p:nvSpPr>
            <p:spPr bwMode="auto">
              <a:xfrm>
                <a:off x="414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800"/>
              </a:p>
            </p:txBody>
          </p:sp>
          <p:sp>
            <p:nvSpPr>
              <p:cNvPr id="7198" name="Line 130">
                <a:extLst>
                  <a:ext uri="{FF2B5EF4-FFF2-40B4-BE49-F238E27FC236}">
                    <a16:creationId xmlns:a16="http://schemas.microsoft.com/office/drawing/2014/main" id="{26E48CA4-0647-475B-B7FC-6579EFAAAEBC}"/>
                  </a:ext>
                </a:extLst>
              </p:cNvPr>
              <p:cNvSpPr>
                <a:spLocks noChangeShapeType="1"/>
              </p:cNvSpPr>
              <p:nvPr/>
            </p:nvSpPr>
            <p:spPr bwMode="auto">
              <a:xfrm>
                <a:off x="4146"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99" name="Line 131">
                <a:extLst>
                  <a:ext uri="{FF2B5EF4-FFF2-40B4-BE49-F238E27FC236}">
                    <a16:creationId xmlns:a16="http://schemas.microsoft.com/office/drawing/2014/main" id="{BCFD4483-31FE-4BD2-9BCF-B1F52A5C0EFC}"/>
                  </a:ext>
                </a:extLst>
              </p:cNvPr>
              <p:cNvSpPr>
                <a:spLocks noChangeShapeType="1"/>
              </p:cNvSpPr>
              <p:nvPr/>
            </p:nvSpPr>
            <p:spPr bwMode="auto">
              <a:xfrm>
                <a:off x="4146"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0" name="Line 132">
                <a:extLst>
                  <a:ext uri="{FF2B5EF4-FFF2-40B4-BE49-F238E27FC236}">
                    <a16:creationId xmlns:a16="http://schemas.microsoft.com/office/drawing/2014/main" id="{498694F7-D3C5-4028-9365-A6B77E6EDFCB}"/>
                  </a:ext>
                </a:extLst>
              </p:cNvPr>
              <p:cNvSpPr>
                <a:spLocks noChangeShapeType="1"/>
              </p:cNvSpPr>
              <p:nvPr/>
            </p:nvSpPr>
            <p:spPr bwMode="auto">
              <a:xfrm>
                <a:off x="4146"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1" name="Line 133">
                <a:extLst>
                  <a:ext uri="{FF2B5EF4-FFF2-40B4-BE49-F238E27FC236}">
                    <a16:creationId xmlns:a16="http://schemas.microsoft.com/office/drawing/2014/main" id="{569C74AC-1DDA-48B8-B80F-6E3A0204EEC4}"/>
                  </a:ext>
                </a:extLst>
              </p:cNvPr>
              <p:cNvSpPr>
                <a:spLocks noChangeShapeType="1"/>
              </p:cNvSpPr>
              <p:nvPr/>
            </p:nvSpPr>
            <p:spPr bwMode="auto">
              <a:xfrm>
                <a:off x="4146"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2" name="Line 134">
                <a:extLst>
                  <a:ext uri="{FF2B5EF4-FFF2-40B4-BE49-F238E27FC236}">
                    <a16:creationId xmlns:a16="http://schemas.microsoft.com/office/drawing/2014/main" id="{DCDDAAD4-2C6B-4968-B66C-28E66A5CF429}"/>
                  </a:ext>
                </a:extLst>
              </p:cNvPr>
              <p:cNvSpPr>
                <a:spLocks noChangeShapeType="1"/>
              </p:cNvSpPr>
              <p:nvPr/>
            </p:nvSpPr>
            <p:spPr bwMode="auto">
              <a:xfrm>
                <a:off x="4146"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3" name="Line 135">
                <a:extLst>
                  <a:ext uri="{FF2B5EF4-FFF2-40B4-BE49-F238E27FC236}">
                    <a16:creationId xmlns:a16="http://schemas.microsoft.com/office/drawing/2014/main" id="{0538E32A-3571-40D5-A7E0-606E19DFD5ED}"/>
                  </a:ext>
                </a:extLst>
              </p:cNvPr>
              <p:cNvSpPr>
                <a:spLocks noChangeShapeType="1"/>
              </p:cNvSpPr>
              <p:nvPr/>
            </p:nvSpPr>
            <p:spPr bwMode="auto">
              <a:xfrm>
                <a:off x="4146"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4" name="Line 136">
                <a:extLst>
                  <a:ext uri="{FF2B5EF4-FFF2-40B4-BE49-F238E27FC236}">
                    <a16:creationId xmlns:a16="http://schemas.microsoft.com/office/drawing/2014/main" id="{35D93EF3-24B1-4ECB-8C56-0401C2CA9F31}"/>
                  </a:ext>
                </a:extLst>
              </p:cNvPr>
              <p:cNvSpPr>
                <a:spLocks noChangeShapeType="1"/>
              </p:cNvSpPr>
              <p:nvPr/>
            </p:nvSpPr>
            <p:spPr bwMode="auto">
              <a:xfrm>
                <a:off x="433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5" name="Line 137">
                <a:extLst>
                  <a:ext uri="{FF2B5EF4-FFF2-40B4-BE49-F238E27FC236}">
                    <a16:creationId xmlns:a16="http://schemas.microsoft.com/office/drawing/2014/main" id="{5F060C1C-FAD4-4279-BE3F-92AFC942A902}"/>
                  </a:ext>
                </a:extLst>
              </p:cNvPr>
              <p:cNvSpPr>
                <a:spLocks noChangeShapeType="1"/>
              </p:cNvSpPr>
              <p:nvPr/>
            </p:nvSpPr>
            <p:spPr bwMode="auto">
              <a:xfrm>
                <a:off x="453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6" name="Line 138">
                <a:extLst>
                  <a:ext uri="{FF2B5EF4-FFF2-40B4-BE49-F238E27FC236}">
                    <a16:creationId xmlns:a16="http://schemas.microsoft.com/office/drawing/2014/main" id="{E09E6C74-185D-4694-8341-AC1926FCD337}"/>
                  </a:ext>
                </a:extLst>
              </p:cNvPr>
              <p:cNvSpPr>
                <a:spLocks noChangeShapeType="1"/>
              </p:cNvSpPr>
              <p:nvPr/>
            </p:nvSpPr>
            <p:spPr bwMode="auto">
              <a:xfrm>
                <a:off x="472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07" name="Line 139">
                <a:extLst>
                  <a:ext uri="{FF2B5EF4-FFF2-40B4-BE49-F238E27FC236}">
                    <a16:creationId xmlns:a16="http://schemas.microsoft.com/office/drawing/2014/main" id="{81812CDB-589B-42E6-8F0D-FECEDEACEF9B}"/>
                  </a:ext>
                </a:extLst>
              </p:cNvPr>
              <p:cNvSpPr>
                <a:spLocks noChangeShapeType="1"/>
              </p:cNvSpPr>
              <p:nvPr/>
            </p:nvSpPr>
            <p:spPr bwMode="auto">
              <a:xfrm>
                <a:off x="491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cxnSp>
          <p:nvCxnSpPr>
            <p:cNvPr id="7178" name="AutoShape 140">
              <a:extLst>
                <a:ext uri="{FF2B5EF4-FFF2-40B4-BE49-F238E27FC236}">
                  <a16:creationId xmlns:a16="http://schemas.microsoft.com/office/drawing/2014/main" id="{AC774812-85F1-4867-A613-7604D9480A9E}"/>
                </a:ext>
              </a:extLst>
            </p:cNvPr>
            <p:cNvCxnSpPr>
              <a:cxnSpLocks noChangeShapeType="1"/>
              <a:stCxn id="7307" idx="1"/>
              <a:endCxn id="7273" idx="0"/>
            </p:cNvCxnSpPr>
            <p:nvPr/>
          </p:nvCxnSpPr>
          <p:spPr bwMode="auto">
            <a:xfrm flipH="1">
              <a:off x="1410" y="3236"/>
              <a:ext cx="1152" cy="2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9" name="AutoShape 141">
              <a:extLst>
                <a:ext uri="{FF2B5EF4-FFF2-40B4-BE49-F238E27FC236}">
                  <a16:creationId xmlns:a16="http://schemas.microsoft.com/office/drawing/2014/main" id="{A3A214BE-CBEC-4C1E-9B69-9295D3E87A6D}"/>
                </a:ext>
              </a:extLst>
            </p:cNvPr>
            <p:cNvCxnSpPr>
              <a:cxnSpLocks noChangeShapeType="1"/>
              <a:stCxn id="7288" idx="2"/>
              <a:endCxn id="7248" idx="0"/>
            </p:cNvCxnSpPr>
            <p:nvPr/>
          </p:nvCxnSpPr>
          <p:spPr bwMode="auto">
            <a:xfrm flipH="1">
              <a:off x="2274" y="3227"/>
              <a:ext cx="576" cy="2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0" name="AutoShape 142">
              <a:extLst>
                <a:ext uri="{FF2B5EF4-FFF2-40B4-BE49-F238E27FC236}">
                  <a16:creationId xmlns:a16="http://schemas.microsoft.com/office/drawing/2014/main" id="{D08A3DEC-0F1D-47AF-8511-56128122CAC7}"/>
                </a:ext>
              </a:extLst>
            </p:cNvPr>
            <p:cNvCxnSpPr>
              <a:cxnSpLocks noChangeShapeType="1"/>
              <a:stCxn id="7287" idx="2"/>
              <a:endCxn id="7221" idx="0"/>
            </p:cNvCxnSpPr>
            <p:nvPr/>
          </p:nvCxnSpPr>
          <p:spPr bwMode="auto">
            <a:xfrm>
              <a:off x="3042" y="3227"/>
              <a:ext cx="432" cy="2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1" name="AutoShape 143">
              <a:extLst>
                <a:ext uri="{FF2B5EF4-FFF2-40B4-BE49-F238E27FC236}">
                  <a16:creationId xmlns:a16="http://schemas.microsoft.com/office/drawing/2014/main" id="{2E3E5292-26DB-4A5E-A03C-B7EC255AFD6D}"/>
                </a:ext>
              </a:extLst>
            </p:cNvPr>
            <p:cNvCxnSpPr>
              <a:cxnSpLocks noChangeShapeType="1"/>
              <a:stCxn id="7311" idx="1"/>
              <a:endCxn id="7197" idx="0"/>
            </p:cNvCxnSpPr>
            <p:nvPr/>
          </p:nvCxnSpPr>
          <p:spPr bwMode="auto">
            <a:xfrm>
              <a:off x="3330" y="3236"/>
              <a:ext cx="912" cy="2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CF19BB0-F6B4-4513-AB14-4057BD27FE51}"/>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8195" name="Rectangle 3">
            <a:extLst>
              <a:ext uri="{FF2B5EF4-FFF2-40B4-BE49-F238E27FC236}">
                <a16:creationId xmlns:a16="http://schemas.microsoft.com/office/drawing/2014/main" id="{CA3CB9FB-18C3-459E-82E7-47B3BEBC52E5}"/>
              </a:ext>
            </a:extLst>
          </p:cNvPr>
          <p:cNvSpPr>
            <a:spLocks noGrp="1" noChangeArrowheads="1"/>
          </p:cNvSpPr>
          <p:nvPr>
            <p:ph idx="1"/>
          </p:nvPr>
        </p:nvSpPr>
        <p:spPr>
          <a:xfrm>
            <a:off x="2640014" y="2133600"/>
            <a:ext cx="7342187" cy="4419600"/>
          </a:xfrm>
        </p:spPr>
        <p:txBody>
          <a:bodyPr/>
          <a:lstStyle/>
          <a:p>
            <a:pPr eaLnBrk="1" hangingPunct="1"/>
            <a:r>
              <a:rPr lang="zh-CN" altLang="en-US"/>
              <a:t>回溯过程分析</a:t>
            </a:r>
          </a:p>
          <a:p>
            <a:pPr lvl="1" eaLnBrk="1" hangingPunct="1"/>
            <a:r>
              <a:rPr lang="en-US" altLang="zh-CN"/>
              <a:t>1</a:t>
            </a:r>
            <a:r>
              <a:rPr lang="zh-CN" altLang="en-US"/>
              <a:t>、从空棋盘起，逐行放置棋子。</a:t>
            </a:r>
          </a:p>
          <a:p>
            <a:pPr lvl="1" eaLnBrk="1" hangingPunct="1"/>
            <a:r>
              <a:rPr lang="en-US" altLang="zh-CN"/>
              <a:t>2</a:t>
            </a:r>
            <a:r>
              <a:rPr lang="zh-CN" altLang="en-US"/>
              <a:t>、每在一个布局中放下一个棋子，即推演到一个新的布局。</a:t>
            </a:r>
          </a:p>
          <a:p>
            <a:pPr lvl="1" eaLnBrk="1" hangingPunct="1"/>
            <a:r>
              <a:rPr lang="en-US" altLang="zh-CN"/>
              <a:t>3</a:t>
            </a:r>
            <a:r>
              <a:rPr lang="zh-CN" altLang="en-US"/>
              <a:t>、如果当前行上没有可合法放置棋子的位置，则回溯到上一行，重新布放上一行的棋子。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4FA3F9E-9CD6-46B2-8F6A-52BB42238BF1}"/>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9219" name="Rectangle 3">
            <a:extLst>
              <a:ext uri="{FF2B5EF4-FFF2-40B4-BE49-F238E27FC236}">
                <a16:creationId xmlns:a16="http://schemas.microsoft.com/office/drawing/2014/main" id="{15645FF0-A4B7-45BB-A168-2E519C9D94C3}"/>
              </a:ext>
            </a:extLst>
          </p:cNvPr>
          <p:cNvSpPr>
            <a:spLocks noGrp="1" noChangeArrowheads="1"/>
          </p:cNvSpPr>
          <p:nvPr>
            <p:ph idx="1"/>
          </p:nvPr>
        </p:nvSpPr>
        <p:spPr>
          <a:xfrm>
            <a:off x="2590800" y="1981200"/>
            <a:ext cx="7543800" cy="4616450"/>
          </a:xfrm>
        </p:spPr>
        <p:txBody>
          <a:bodyPr>
            <a:normAutofit/>
          </a:bodyPr>
          <a:lstStyle/>
          <a:p>
            <a:pPr eaLnBrk="1" hangingPunct="1">
              <a:lnSpc>
                <a:spcPct val="110000"/>
              </a:lnSpc>
            </a:pPr>
            <a:r>
              <a:rPr lang="zh-CN" altLang="en-US" sz="1400" dirty="0"/>
              <a:t>算法描述</a:t>
            </a:r>
          </a:p>
          <a:p>
            <a:pPr lvl="1" eaLnBrk="1" hangingPunct="1">
              <a:lnSpc>
                <a:spcPct val="110000"/>
              </a:lnSpc>
            </a:pPr>
            <a:r>
              <a:rPr lang="zh-CN" altLang="en-US" sz="1200" dirty="0"/>
              <a:t>初始化空棋盘（起始状态）；</a:t>
            </a:r>
          </a:p>
          <a:p>
            <a:pPr lvl="1" eaLnBrk="1" hangingPunct="1">
              <a:lnSpc>
                <a:spcPct val="110000"/>
              </a:lnSpc>
            </a:pPr>
            <a:r>
              <a:rPr lang="zh-CN" altLang="en-US" sz="1000" dirty="0"/>
              <a:t>从第一行开始准备放子，直至第一行出现回溯</a:t>
            </a:r>
          </a:p>
          <a:p>
            <a:pPr lvl="1" eaLnBrk="1" hangingPunct="1">
              <a:lnSpc>
                <a:spcPct val="110000"/>
              </a:lnSpc>
            </a:pPr>
            <a:r>
              <a:rPr lang="zh-CN" altLang="en-US" sz="1000" dirty="0"/>
              <a:t>  在当前行</a:t>
            </a:r>
            <a:r>
              <a:rPr lang="en-US" altLang="zh-CN" sz="1000" dirty="0"/>
              <a:t>r</a:t>
            </a:r>
            <a:r>
              <a:rPr lang="zh-CN" altLang="en-US" sz="1000" dirty="0"/>
              <a:t>中查找下一个可以放置王后的位置</a:t>
            </a:r>
          </a:p>
          <a:p>
            <a:pPr lvl="1" eaLnBrk="1" hangingPunct="1">
              <a:lnSpc>
                <a:spcPct val="110000"/>
              </a:lnSpc>
            </a:pPr>
            <a:r>
              <a:rPr lang="zh-CN" altLang="en-US" sz="1000" dirty="0"/>
              <a:t>  如果找到了可以摆放的位置</a:t>
            </a:r>
          </a:p>
          <a:p>
            <a:pPr lvl="1" eaLnBrk="1" hangingPunct="1">
              <a:lnSpc>
                <a:spcPct val="110000"/>
              </a:lnSpc>
            </a:pPr>
            <a:r>
              <a:rPr lang="zh-CN" altLang="en-US" sz="1000" dirty="0"/>
              <a:t>    放下一个子</a:t>
            </a:r>
          </a:p>
          <a:p>
            <a:pPr lvl="1" eaLnBrk="1" hangingPunct="1">
              <a:lnSpc>
                <a:spcPct val="110000"/>
              </a:lnSpc>
            </a:pPr>
            <a:r>
              <a:rPr lang="zh-CN" altLang="en-US" sz="1000" dirty="0"/>
              <a:t>    如果已经是最后一行</a:t>
            </a:r>
          </a:p>
          <a:p>
            <a:pPr lvl="1" eaLnBrk="1" hangingPunct="1">
              <a:lnSpc>
                <a:spcPct val="110000"/>
              </a:lnSpc>
            </a:pPr>
            <a:r>
              <a:rPr lang="zh-CN" altLang="en-US" sz="1000" dirty="0"/>
              <a:t>       得到一个解</a:t>
            </a:r>
          </a:p>
          <a:p>
            <a:pPr lvl="1" eaLnBrk="1" hangingPunct="1">
              <a:lnSpc>
                <a:spcPct val="110000"/>
              </a:lnSpc>
            </a:pPr>
            <a:r>
              <a:rPr lang="zh-CN" altLang="en-US" sz="1000" dirty="0"/>
              <a:t>       撤掉该子，继续寻找下一个解</a:t>
            </a:r>
          </a:p>
          <a:p>
            <a:pPr lvl="1" eaLnBrk="1" hangingPunct="1">
              <a:lnSpc>
                <a:spcPct val="110000"/>
              </a:lnSpc>
            </a:pPr>
            <a:r>
              <a:rPr lang="zh-CN" altLang="en-US" sz="1000" dirty="0"/>
              <a:t>    否则（未到最后一行）</a:t>
            </a:r>
          </a:p>
          <a:p>
            <a:pPr lvl="1" eaLnBrk="1" hangingPunct="1">
              <a:lnSpc>
                <a:spcPct val="110000"/>
              </a:lnSpc>
            </a:pPr>
            <a:r>
              <a:rPr lang="zh-CN" altLang="en-US" sz="1000" dirty="0"/>
              <a:t>       准备处理下一行</a:t>
            </a:r>
          </a:p>
          <a:p>
            <a:pPr lvl="1" eaLnBrk="1" hangingPunct="1">
              <a:lnSpc>
                <a:spcPct val="110000"/>
              </a:lnSpc>
            </a:pPr>
            <a:r>
              <a:rPr lang="zh-CN" altLang="en-US" sz="1000" dirty="0"/>
              <a:t>  否则（没有找到可以摆放的位置）</a:t>
            </a:r>
          </a:p>
          <a:p>
            <a:pPr lvl="1" eaLnBrk="1" hangingPunct="1">
              <a:lnSpc>
                <a:spcPct val="110000"/>
              </a:lnSpc>
            </a:pPr>
            <a:r>
              <a:rPr lang="zh-CN" altLang="en-US" sz="1000" dirty="0"/>
              <a:t>    回溯到上一行，并撤掉该行的棋子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242" name="Group 2">
            <a:extLst>
              <a:ext uri="{FF2B5EF4-FFF2-40B4-BE49-F238E27FC236}">
                <a16:creationId xmlns:a16="http://schemas.microsoft.com/office/drawing/2014/main" id="{2C43D72C-0788-46B1-85AA-8A709CC4E65C}"/>
              </a:ext>
            </a:extLst>
          </p:cNvPr>
          <p:cNvGrpSpPr>
            <a:grpSpLocks/>
          </p:cNvGrpSpPr>
          <p:nvPr/>
        </p:nvGrpSpPr>
        <p:grpSpPr bwMode="auto">
          <a:xfrm>
            <a:off x="3575051" y="1341439"/>
            <a:ext cx="5711825" cy="4695825"/>
            <a:chOff x="1066" y="799"/>
            <a:chExt cx="3598" cy="2958"/>
          </a:xfrm>
        </p:grpSpPr>
        <p:sp>
          <p:nvSpPr>
            <p:cNvPr id="10842" name="Rectangle 3">
              <a:extLst>
                <a:ext uri="{FF2B5EF4-FFF2-40B4-BE49-F238E27FC236}">
                  <a16:creationId xmlns:a16="http://schemas.microsoft.com/office/drawing/2014/main" id="{1DECF06F-3C36-4B4A-8FD8-FD247694CCE8}"/>
                </a:ext>
              </a:extLst>
            </p:cNvPr>
            <p:cNvSpPr>
              <a:spLocks noChangeArrowheads="1"/>
            </p:cNvSpPr>
            <p:nvPr/>
          </p:nvSpPr>
          <p:spPr bwMode="auto">
            <a:xfrm>
              <a:off x="3765" y="3018"/>
              <a:ext cx="899"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3" name="Rectangle 4">
              <a:extLst>
                <a:ext uri="{FF2B5EF4-FFF2-40B4-BE49-F238E27FC236}">
                  <a16:creationId xmlns:a16="http://schemas.microsoft.com/office/drawing/2014/main" id="{2C155FFE-7239-4203-BDAF-A5626AEE718D}"/>
                </a:ext>
              </a:extLst>
            </p:cNvPr>
            <p:cNvSpPr>
              <a:spLocks noChangeArrowheads="1"/>
            </p:cNvSpPr>
            <p:nvPr/>
          </p:nvSpPr>
          <p:spPr bwMode="auto">
            <a:xfrm>
              <a:off x="2865" y="3018"/>
              <a:ext cx="900"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4" name="Rectangle 5">
              <a:extLst>
                <a:ext uri="{FF2B5EF4-FFF2-40B4-BE49-F238E27FC236}">
                  <a16:creationId xmlns:a16="http://schemas.microsoft.com/office/drawing/2014/main" id="{18054A70-8A48-4A5A-9256-B0E69F87C42C}"/>
                </a:ext>
              </a:extLst>
            </p:cNvPr>
            <p:cNvSpPr>
              <a:spLocks noChangeArrowheads="1"/>
            </p:cNvSpPr>
            <p:nvPr/>
          </p:nvSpPr>
          <p:spPr bwMode="auto">
            <a:xfrm>
              <a:off x="1966" y="3018"/>
              <a:ext cx="899"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5" name="Rectangle 6">
              <a:extLst>
                <a:ext uri="{FF2B5EF4-FFF2-40B4-BE49-F238E27FC236}">
                  <a16:creationId xmlns:a16="http://schemas.microsoft.com/office/drawing/2014/main" id="{70AEE3DD-2F26-41C4-9B36-3AD6BE34A3CF}"/>
                </a:ext>
              </a:extLst>
            </p:cNvPr>
            <p:cNvSpPr>
              <a:spLocks noChangeArrowheads="1"/>
            </p:cNvSpPr>
            <p:nvPr/>
          </p:nvSpPr>
          <p:spPr bwMode="auto">
            <a:xfrm>
              <a:off x="1066" y="3018"/>
              <a:ext cx="900"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6" name="Rectangle 7">
              <a:extLst>
                <a:ext uri="{FF2B5EF4-FFF2-40B4-BE49-F238E27FC236}">
                  <a16:creationId xmlns:a16="http://schemas.microsoft.com/office/drawing/2014/main" id="{E7C93B16-0C85-40FD-9F0F-8292D63C9E13}"/>
                </a:ext>
              </a:extLst>
            </p:cNvPr>
            <p:cNvSpPr>
              <a:spLocks noChangeArrowheads="1"/>
            </p:cNvSpPr>
            <p:nvPr/>
          </p:nvSpPr>
          <p:spPr bwMode="auto">
            <a:xfrm>
              <a:off x="3765" y="2278"/>
              <a:ext cx="899"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7" name="Rectangle 8">
              <a:extLst>
                <a:ext uri="{FF2B5EF4-FFF2-40B4-BE49-F238E27FC236}">
                  <a16:creationId xmlns:a16="http://schemas.microsoft.com/office/drawing/2014/main" id="{852C1842-E8A9-4F41-9E34-C2FF55680262}"/>
                </a:ext>
              </a:extLst>
            </p:cNvPr>
            <p:cNvSpPr>
              <a:spLocks noChangeArrowheads="1"/>
            </p:cNvSpPr>
            <p:nvPr/>
          </p:nvSpPr>
          <p:spPr bwMode="auto">
            <a:xfrm>
              <a:off x="2865" y="2278"/>
              <a:ext cx="900"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8" name="Rectangle 9">
              <a:extLst>
                <a:ext uri="{FF2B5EF4-FFF2-40B4-BE49-F238E27FC236}">
                  <a16:creationId xmlns:a16="http://schemas.microsoft.com/office/drawing/2014/main" id="{4067CE67-B28B-43C6-A872-B8817FC34595}"/>
                </a:ext>
              </a:extLst>
            </p:cNvPr>
            <p:cNvSpPr>
              <a:spLocks noChangeArrowheads="1"/>
            </p:cNvSpPr>
            <p:nvPr/>
          </p:nvSpPr>
          <p:spPr bwMode="auto">
            <a:xfrm>
              <a:off x="1966" y="2278"/>
              <a:ext cx="899"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49" name="Rectangle 10">
              <a:extLst>
                <a:ext uri="{FF2B5EF4-FFF2-40B4-BE49-F238E27FC236}">
                  <a16:creationId xmlns:a16="http://schemas.microsoft.com/office/drawing/2014/main" id="{3287FC0D-630B-4CC1-965C-7E72200BC18F}"/>
                </a:ext>
              </a:extLst>
            </p:cNvPr>
            <p:cNvSpPr>
              <a:spLocks noChangeArrowheads="1"/>
            </p:cNvSpPr>
            <p:nvPr/>
          </p:nvSpPr>
          <p:spPr bwMode="auto">
            <a:xfrm>
              <a:off x="1066" y="2278"/>
              <a:ext cx="900"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0" name="Rectangle 11">
              <a:extLst>
                <a:ext uri="{FF2B5EF4-FFF2-40B4-BE49-F238E27FC236}">
                  <a16:creationId xmlns:a16="http://schemas.microsoft.com/office/drawing/2014/main" id="{40820DFC-2D46-4462-B6CE-2B063E006382}"/>
                </a:ext>
              </a:extLst>
            </p:cNvPr>
            <p:cNvSpPr>
              <a:spLocks noChangeArrowheads="1"/>
            </p:cNvSpPr>
            <p:nvPr/>
          </p:nvSpPr>
          <p:spPr bwMode="auto">
            <a:xfrm>
              <a:off x="3765" y="1539"/>
              <a:ext cx="899"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1" name="Rectangle 12">
              <a:extLst>
                <a:ext uri="{FF2B5EF4-FFF2-40B4-BE49-F238E27FC236}">
                  <a16:creationId xmlns:a16="http://schemas.microsoft.com/office/drawing/2014/main" id="{3652A198-F92A-4F03-8D66-FDB68C36B320}"/>
                </a:ext>
              </a:extLst>
            </p:cNvPr>
            <p:cNvSpPr>
              <a:spLocks noChangeArrowheads="1"/>
            </p:cNvSpPr>
            <p:nvPr/>
          </p:nvSpPr>
          <p:spPr bwMode="auto">
            <a:xfrm>
              <a:off x="2865" y="1539"/>
              <a:ext cx="900"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2" name="Rectangle 13">
              <a:extLst>
                <a:ext uri="{FF2B5EF4-FFF2-40B4-BE49-F238E27FC236}">
                  <a16:creationId xmlns:a16="http://schemas.microsoft.com/office/drawing/2014/main" id="{2B50B534-B293-45AF-80E0-866D2413F043}"/>
                </a:ext>
              </a:extLst>
            </p:cNvPr>
            <p:cNvSpPr>
              <a:spLocks noChangeArrowheads="1"/>
            </p:cNvSpPr>
            <p:nvPr/>
          </p:nvSpPr>
          <p:spPr bwMode="auto">
            <a:xfrm>
              <a:off x="1966" y="1539"/>
              <a:ext cx="899"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3" name="Rectangle 14">
              <a:extLst>
                <a:ext uri="{FF2B5EF4-FFF2-40B4-BE49-F238E27FC236}">
                  <a16:creationId xmlns:a16="http://schemas.microsoft.com/office/drawing/2014/main" id="{4E3412F4-0810-4CAF-B9DA-7EA289DF14C3}"/>
                </a:ext>
              </a:extLst>
            </p:cNvPr>
            <p:cNvSpPr>
              <a:spLocks noChangeArrowheads="1"/>
            </p:cNvSpPr>
            <p:nvPr/>
          </p:nvSpPr>
          <p:spPr bwMode="auto">
            <a:xfrm>
              <a:off x="1066" y="1539"/>
              <a:ext cx="900" cy="739"/>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4" name="Rectangle 15">
              <a:extLst>
                <a:ext uri="{FF2B5EF4-FFF2-40B4-BE49-F238E27FC236}">
                  <a16:creationId xmlns:a16="http://schemas.microsoft.com/office/drawing/2014/main" id="{A94116DA-07A5-4771-9969-92220606AFE7}"/>
                </a:ext>
              </a:extLst>
            </p:cNvPr>
            <p:cNvSpPr>
              <a:spLocks noChangeArrowheads="1"/>
            </p:cNvSpPr>
            <p:nvPr/>
          </p:nvSpPr>
          <p:spPr bwMode="auto">
            <a:xfrm>
              <a:off x="3765" y="799"/>
              <a:ext cx="899"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5" name="Rectangle 16">
              <a:extLst>
                <a:ext uri="{FF2B5EF4-FFF2-40B4-BE49-F238E27FC236}">
                  <a16:creationId xmlns:a16="http://schemas.microsoft.com/office/drawing/2014/main" id="{D3544BD7-04CE-49F4-B94B-9968E41A7D7F}"/>
                </a:ext>
              </a:extLst>
            </p:cNvPr>
            <p:cNvSpPr>
              <a:spLocks noChangeArrowheads="1"/>
            </p:cNvSpPr>
            <p:nvPr/>
          </p:nvSpPr>
          <p:spPr bwMode="auto">
            <a:xfrm>
              <a:off x="2865" y="799"/>
              <a:ext cx="900"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6" name="Rectangle 17">
              <a:extLst>
                <a:ext uri="{FF2B5EF4-FFF2-40B4-BE49-F238E27FC236}">
                  <a16:creationId xmlns:a16="http://schemas.microsoft.com/office/drawing/2014/main" id="{BEF8918F-FC7C-4146-B7A8-A52787CA8123}"/>
                </a:ext>
              </a:extLst>
            </p:cNvPr>
            <p:cNvSpPr>
              <a:spLocks noChangeArrowheads="1"/>
            </p:cNvSpPr>
            <p:nvPr/>
          </p:nvSpPr>
          <p:spPr bwMode="auto">
            <a:xfrm>
              <a:off x="1966" y="799"/>
              <a:ext cx="899"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7" name="Rectangle 18">
              <a:extLst>
                <a:ext uri="{FF2B5EF4-FFF2-40B4-BE49-F238E27FC236}">
                  <a16:creationId xmlns:a16="http://schemas.microsoft.com/office/drawing/2014/main" id="{C76318CB-0FFA-4FBF-A3F7-FE82F25CAA9A}"/>
                </a:ext>
              </a:extLst>
            </p:cNvPr>
            <p:cNvSpPr>
              <a:spLocks noChangeArrowheads="1"/>
            </p:cNvSpPr>
            <p:nvPr/>
          </p:nvSpPr>
          <p:spPr bwMode="auto">
            <a:xfrm>
              <a:off x="1066" y="799"/>
              <a:ext cx="900" cy="740"/>
            </a:xfrm>
            <a:prstGeom prst="rect">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2800"/>
            </a:p>
          </p:txBody>
        </p:sp>
        <p:sp>
          <p:nvSpPr>
            <p:cNvPr id="10858" name="Line 19">
              <a:extLst>
                <a:ext uri="{FF2B5EF4-FFF2-40B4-BE49-F238E27FC236}">
                  <a16:creationId xmlns:a16="http://schemas.microsoft.com/office/drawing/2014/main" id="{8A4BC155-4058-4025-9277-C32F98E5E422}"/>
                </a:ext>
              </a:extLst>
            </p:cNvPr>
            <p:cNvSpPr>
              <a:spLocks noChangeShapeType="1"/>
            </p:cNvSpPr>
            <p:nvPr/>
          </p:nvSpPr>
          <p:spPr bwMode="auto">
            <a:xfrm>
              <a:off x="1066" y="1539"/>
              <a:ext cx="359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59" name="Line 20">
              <a:extLst>
                <a:ext uri="{FF2B5EF4-FFF2-40B4-BE49-F238E27FC236}">
                  <a16:creationId xmlns:a16="http://schemas.microsoft.com/office/drawing/2014/main" id="{3933CAA4-52CC-48B8-8797-3965D3E32FE3}"/>
                </a:ext>
              </a:extLst>
            </p:cNvPr>
            <p:cNvSpPr>
              <a:spLocks noChangeShapeType="1"/>
            </p:cNvSpPr>
            <p:nvPr/>
          </p:nvSpPr>
          <p:spPr bwMode="auto">
            <a:xfrm>
              <a:off x="1066" y="2278"/>
              <a:ext cx="359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0" name="Line 21">
              <a:extLst>
                <a:ext uri="{FF2B5EF4-FFF2-40B4-BE49-F238E27FC236}">
                  <a16:creationId xmlns:a16="http://schemas.microsoft.com/office/drawing/2014/main" id="{798C3E7A-08E4-438C-B47D-BC6A9D6E7A62}"/>
                </a:ext>
              </a:extLst>
            </p:cNvPr>
            <p:cNvSpPr>
              <a:spLocks noChangeShapeType="1"/>
            </p:cNvSpPr>
            <p:nvPr/>
          </p:nvSpPr>
          <p:spPr bwMode="auto">
            <a:xfrm>
              <a:off x="1066" y="3018"/>
              <a:ext cx="359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1" name="Line 22">
              <a:extLst>
                <a:ext uri="{FF2B5EF4-FFF2-40B4-BE49-F238E27FC236}">
                  <a16:creationId xmlns:a16="http://schemas.microsoft.com/office/drawing/2014/main" id="{79AADF20-DFF9-4A46-B743-B58EDC27EEFC}"/>
                </a:ext>
              </a:extLst>
            </p:cNvPr>
            <p:cNvSpPr>
              <a:spLocks noChangeShapeType="1"/>
            </p:cNvSpPr>
            <p:nvPr/>
          </p:nvSpPr>
          <p:spPr bwMode="auto">
            <a:xfrm>
              <a:off x="1966" y="799"/>
              <a:ext cx="0" cy="295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2" name="Line 23">
              <a:extLst>
                <a:ext uri="{FF2B5EF4-FFF2-40B4-BE49-F238E27FC236}">
                  <a16:creationId xmlns:a16="http://schemas.microsoft.com/office/drawing/2014/main" id="{E549CDC5-6C79-4EC0-80D7-398AC81E4713}"/>
                </a:ext>
              </a:extLst>
            </p:cNvPr>
            <p:cNvSpPr>
              <a:spLocks noChangeShapeType="1"/>
            </p:cNvSpPr>
            <p:nvPr/>
          </p:nvSpPr>
          <p:spPr bwMode="auto">
            <a:xfrm>
              <a:off x="2865" y="799"/>
              <a:ext cx="0" cy="295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3" name="Line 24">
              <a:extLst>
                <a:ext uri="{FF2B5EF4-FFF2-40B4-BE49-F238E27FC236}">
                  <a16:creationId xmlns:a16="http://schemas.microsoft.com/office/drawing/2014/main" id="{1B33152D-2497-47CB-9EB7-36B9437AE936}"/>
                </a:ext>
              </a:extLst>
            </p:cNvPr>
            <p:cNvSpPr>
              <a:spLocks noChangeShapeType="1"/>
            </p:cNvSpPr>
            <p:nvPr/>
          </p:nvSpPr>
          <p:spPr bwMode="auto">
            <a:xfrm>
              <a:off x="3765" y="799"/>
              <a:ext cx="0" cy="295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4" name="Line 25">
              <a:extLst>
                <a:ext uri="{FF2B5EF4-FFF2-40B4-BE49-F238E27FC236}">
                  <a16:creationId xmlns:a16="http://schemas.microsoft.com/office/drawing/2014/main" id="{C6CFF0D4-C634-47A0-8536-E31B83E4D890}"/>
                </a:ext>
              </a:extLst>
            </p:cNvPr>
            <p:cNvSpPr>
              <a:spLocks noChangeShapeType="1"/>
            </p:cNvSpPr>
            <p:nvPr/>
          </p:nvSpPr>
          <p:spPr bwMode="auto">
            <a:xfrm>
              <a:off x="1066" y="799"/>
              <a:ext cx="3598" cy="0"/>
            </a:xfrm>
            <a:prstGeom prst="line">
              <a:avLst/>
            </a:prstGeom>
            <a:noFill/>
            <a:ln w="5715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5" name="Line 26">
              <a:extLst>
                <a:ext uri="{FF2B5EF4-FFF2-40B4-BE49-F238E27FC236}">
                  <a16:creationId xmlns:a16="http://schemas.microsoft.com/office/drawing/2014/main" id="{F4B46185-60F2-467A-8814-A76D80AEC95D}"/>
                </a:ext>
              </a:extLst>
            </p:cNvPr>
            <p:cNvSpPr>
              <a:spLocks noChangeShapeType="1"/>
            </p:cNvSpPr>
            <p:nvPr/>
          </p:nvSpPr>
          <p:spPr bwMode="auto">
            <a:xfrm>
              <a:off x="1066" y="799"/>
              <a:ext cx="0" cy="2958"/>
            </a:xfrm>
            <a:prstGeom prst="line">
              <a:avLst/>
            </a:prstGeom>
            <a:noFill/>
            <a:ln w="5715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6" name="Line 27">
              <a:extLst>
                <a:ext uri="{FF2B5EF4-FFF2-40B4-BE49-F238E27FC236}">
                  <a16:creationId xmlns:a16="http://schemas.microsoft.com/office/drawing/2014/main" id="{9D1C0553-D596-41E3-8A33-9F88289CD7BE}"/>
                </a:ext>
              </a:extLst>
            </p:cNvPr>
            <p:cNvSpPr>
              <a:spLocks noChangeShapeType="1"/>
            </p:cNvSpPr>
            <p:nvPr/>
          </p:nvSpPr>
          <p:spPr bwMode="auto">
            <a:xfrm>
              <a:off x="4664" y="799"/>
              <a:ext cx="0" cy="2958"/>
            </a:xfrm>
            <a:prstGeom prst="line">
              <a:avLst/>
            </a:prstGeom>
            <a:noFill/>
            <a:ln w="5715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67" name="Line 28">
              <a:extLst>
                <a:ext uri="{FF2B5EF4-FFF2-40B4-BE49-F238E27FC236}">
                  <a16:creationId xmlns:a16="http://schemas.microsoft.com/office/drawing/2014/main" id="{95904036-1198-4158-8303-E243403BC934}"/>
                </a:ext>
              </a:extLst>
            </p:cNvPr>
            <p:cNvSpPr>
              <a:spLocks noChangeShapeType="1"/>
            </p:cNvSpPr>
            <p:nvPr/>
          </p:nvSpPr>
          <p:spPr bwMode="auto">
            <a:xfrm>
              <a:off x="1066" y="3757"/>
              <a:ext cx="3598" cy="0"/>
            </a:xfrm>
            <a:prstGeom prst="line">
              <a:avLst/>
            </a:prstGeom>
            <a:noFill/>
            <a:ln w="5715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264221" name="Group 29">
            <a:extLst>
              <a:ext uri="{FF2B5EF4-FFF2-40B4-BE49-F238E27FC236}">
                <a16:creationId xmlns:a16="http://schemas.microsoft.com/office/drawing/2014/main" id="{E01056CB-EB88-49EC-A34A-63A56EFDA695}"/>
              </a:ext>
            </a:extLst>
          </p:cNvPr>
          <p:cNvGrpSpPr>
            <a:grpSpLocks/>
          </p:cNvGrpSpPr>
          <p:nvPr/>
        </p:nvGrpSpPr>
        <p:grpSpPr bwMode="auto">
          <a:xfrm>
            <a:off x="4008439" y="1557338"/>
            <a:ext cx="473075" cy="876300"/>
            <a:chOff x="1811" y="386"/>
            <a:chExt cx="366" cy="965"/>
          </a:xfrm>
        </p:grpSpPr>
        <p:sp>
          <p:nvSpPr>
            <p:cNvPr id="10815" name="Freeform 30">
              <a:extLst>
                <a:ext uri="{FF2B5EF4-FFF2-40B4-BE49-F238E27FC236}">
                  <a16:creationId xmlns:a16="http://schemas.microsoft.com/office/drawing/2014/main" id="{2D9A0C8B-8224-4B46-AC4A-62651D227CEF}"/>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6" name="Freeform 31">
              <a:extLst>
                <a:ext uri="{FF2B5EF4-FFF2-40B4-BE49-F238E27FC236}">
                  <a16:creationId xmlns:a16="http://schemas.microsoft.com/office/drawing/2014/main" id="{733C4BDD-EF57-4A6A-9D61-31F64E04EF0E}"/>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7" name="Freeform 32">
              <a:extLst>
                <a:ext uri="{FF2B5EF4-FFF2-40B4-BE49-F238E27FC236}">
                  <a16:creationId xmlns:a16="http://schemas.microsoft.com/office/drawing/2014/main" id="{CF0CA29A-A496-470F-B515-406CED48CB5F}"/>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8" name="Freeform 33">
              <a:extLst>
                <a:ext uri="{FF2B5EF4-FFF2-40B4-BE49-F238E27FC236}">
                  <a16:creationId xmlns:a16="http://schemas.microsoft.com/office/drawing/2014/main" id="{66F86300-98B1-4959-9DEB-8BCA49D1D0A3}"/>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9" name="Freeform 34">
              <a:extLst>
                <a:ext uri="{FF2B5EF4-FFF2-40B4-BE49-F238E27FC236}">
                  <a16:creationId xmlns:a16="http://schemas.microsoft.com/office/drawing/2014/main" id="{FE9F0494-A971-4878-A3F3-F5F644908BDF}"/>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0" name="Freeform 35">
              <a:extLst>
                <a:ext uri="{FF2B5EF4-FFF2-40B4-BE49-F238E27FC236}">
                  <a16:creationId xmlns:a16="http://schemas.microsoft.com/office/drawing/2014/main" id="{96C5EC03-9F70-4F07-81FB-E1F398A9453C}"/>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1" name="Freeform 36">
              <a:extLst>
                <a:ext uri="{FF2B5EF4-FFF2-40B4-BE49-F238E27FC236}">
                  <a16:creationId xmlns:a16="http://schemas.microsoft.com/office/drawing/2014/main" id="{05AA9F57-6108-4667-A41C-8CF6A280D06E}"/>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2" name="Freeform 37">
              <a:extLst>
                <a:ext uri="{FF2B5EF4-FFF2-40B4-BE49-F238E27FC236}">
                  <a16:creationId xmlns:a16="http://schemas.microsoft.com/office/drawing/2014/main" id="{35DBCA18-8CC5-4521-A888-7CC84B30A64D}"/>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3" name="Freeform 38">
              <a:extLst>
                <a:ext uri="{FF2B5EF4-FFF2-40B4-BE49-F238E27FC236}">
                  <a16:creationId xmlns:a16="http://schemas.microsoft.com/office/drawing/2014/main" id="{584C6C23-3CFA-4592-8C3D-2CB83DFECCAE}"/>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4" name="Freeform 39">
              <a:extLst>
                <a:ext uri="{FF2B5EF4-FFF2-40B4-BE49-F238E27FC236}">
                  <a16:creationId xmlns:a16="http://schemas.microsoft.com/office/drawing/2014/main" id="{D17FD4E8-5D8E-4FB4-B8D7-BD94CF8FB755}"/>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5" name="Freeform 40">
              <a:extLst>
                <a:ext uri="{FF2B5EF4-FFF2-40B4-BE49-F238E27FC236}">
                  <a16:creationId xmlns:a16="http://schemas.microsoft.com/office/drawing/2014/main" id="{7FBDE295-9B7B-48D1-A0CF-3A00E7A3D178}"/>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6" name="Freeform 41">
              <a:extLst>
                <a:ext uri="{FF2B5EF4-FFF2-40B4-BE49-F238E27FC236}">
                  <a16:creationId xmlns:a16="http://schemas.microsoft.com/office/drawing/2014/main" id="{90654019-82C6-4D48-8C48-27062BB5261E}"/>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7" name="Freeform 42">
              <a:extLst>
                <a:ext uri="{FF2B5EF4-FFF2-40B4-BE49-F238E27FC236}">
                  <a16:creationId xmlns:a16="http://schemas.microsoft.com/office/drawing/2014/main" id="{BC844CAF-8E1B-464D-B537-2D0024C648D8}"/>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8" name="Freeform 43">
              <a:extLst>
                <a:ext uri="{FF2B5EF4-FFF2-40B4-BE49-F238E27FC236}">
                  <a16:creationId xmlns:a16="http://schemas.microsoft.com/office/drawing/2014/main" id="{ED2782BC-0E46-4D5B-BFDB-CC84CC0696D9}"/>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29" name="Freeform 44">
              <a:extLst>
                <a:ext uri="{FF2B5EF4-FFF2-40B4-BE49-F238E27FC236}">
                  <a16:creationId xmlns:a16="http://schemas.microsoft.com/office/drawing/2014/main" id="{5DD524B5-4C98-4CEE-9DE3-B2B7152BC6E3}"/>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0" name="Freeform 45">
              <a:extLst>
                <a:ext uri="{FF2B5EF4-FFF2-40B4-BE49-F238E27FC236}">
                  <a16:creationId xmlns:a16="http://schemas.microsoft.com/office/drawing/2014/main" id="{34EA30D4-CC34-4949-8188-348D50638B11}"/>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1" name="Freeform 46">
              <a:extLst>
                <a:ext uri="{FF2B5EF4-FFF2-40B4-BE49-F238E27FC236}">
                  <a16:creationId xmlns:a16="http://schemas.microsoft.com/office/drawing/2014/main" id="{D5689747-4646-41A3-9BF3-A8A00CA2ADCB}"/>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2" name="Freeform 47">
              <a:extLst>
                <a:ext uri="{FF2B5EF4-FFF2-40B4-BE49-F238E27FC236}">
                  <a16:creationId xmlns:a16="http://schemas.microsoft.com/office/drawing/2014/main" id="{13E26EEA-ECE3-488F-B2EF-3EB6822D438B}"/>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3" name="Freeform 48">
              <a:extLst>
                <a:ext uri="{FF2B5EF4-FFF2-40B4-BE49-F238E27FC236}">
                  <a16:creationId xmlns:a16="http://schemas.microsoft.com/office/drawing/2014/main" id="{D1FBEE37-1920-46BB-B322-A5A136106955}"/>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4" name="Freeform 49">
              <a:extLst>
                <a:ext uri="{FF2B5EF4-FFF2-40B4-BE49-F238E27FC236}">
                  <a16:creationId xmlns:a16="http://schemas.microsoft.com/office/drawing/2014/main" id="{F86E0214-1BEB-4612-8087-1787F2E1B91B}"/>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5" name="Freeform 50">
              <a:extLst>
                <a:ext uri="{FF2B5EF4-FFF2-40B4-BE49-F238E27FC236}">
                  <a16:creationId xmlns:a16="http://schemas.microsoft.com/office/drawing/2014/main" id="{61129C91-D28E-46B8-B4F6-CB4E7D7994B5}"/>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6" name="Freeform 51">
              <a:extLst>
                <a:ext uri="{FF2B5EF4-FFF2-40B4-BE49-F238E27FC236}">
                  <a16:creationId xmlns:a16="http://schemas.microsoft.com/office/drawing/2014/main" id="{07EE67C1-BC52-47AF-8AC4-3D2BBCC50818}"/>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7" name="Freeform 52">
              <a:extLst>
                <a:ext uri="{FF2B5EF4-FFF2-40B4-BE49-F238E27FC236}">
                  <a16:creationId xmlns:a16="http://schemas.microsoft.com/office/drawing/2014/main" id="{3BC5FD84-6B88-42E8-8F45-6673F896CE41}"/>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8" name="Freeform 53">
              <a:extLst>
                <a:ext uri="{FF2B5EF4-FFF2-40B4-BE49-F238E27FC236}">
                  <a16:creationId xmlns:a16="http://schemas.microsoft.com/office/drawing/2014/main" id="{DF3DA0E2-41A8-46A1-9472-5E8C203DA0F1}"/>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39" name="Freeform 54">
              <a:extLst>
                <a:ext uri="{FF2B5EF4-FFF2-40B4-BE49-F238E27FC236}">
                  <a16:creationId xmlns:a16="http://schemas.microsoft.com/office/drawing/2014/main" id="{66C712D3-CDE5-48A3-9355-45966D0573D5}"/>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40" name="Freeform 55">
              <a:extLst>
                <a:ext uri="{FF2B5EF4-FFF2-40B4-BE49-F238E27FC236}">
                  <a16:creationId xmlns:a16="http://schemas.microsoft.com/office/drawing/2014/main" id="{072B7B41-3CD0-48F2-A3AD-BCC2C3B6CE12}"/>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41" name="Freeform 56">
              <a:extLst>
                <a:ext uri="{FF2B5EF4-FFF2-40B4-BE49-F238E27FC236}">
                  <a16:creationId xmlns:a16="http://schemas.microsoft.com/office/drawing/2014/main" id="{654425BF-C3E7-4115-9661-4C6B867183D3}"/>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4249" name="Group 57">
            <a:extLst>
              <a:ext uri="{FF2B5EF4-FFF2-40B4-BE49-F238E27FC236}">
                <a16:creationId xmlns:a16="http://schemas.microsoft.com/office/drawing/2014/main" id="{79B2C704-E62C-4544-B23F-BD21C0D24748}"/>
              </a:ext>
            </a:extLst>
          </p:cNvPr>
          <p:cNvGrpSpPr>
            <a:grpSpLocks/>
          </p:cNvGrpSpPr>
          <p:nvPr/>
        </p:nvGrpSpPr>
        <p:grpSpPr bwMode="auto">
          <a:xfrm>
            <a:off x="4008438" y="1557339"/>
            <a:ext cx="3352800" cy="2028825"/>
            <a:chOff x="2472" y="935"/>
            <a:chExt cx="2112" cy="1278"/>
          </a:xfrm>
        </p:grpSpPr>
        <p:grpSp>
          <p:nvGrpSpPr>
            <p:cNvPr id="10759" name="Group 58">
              <a:extLst>
                <a:ext uri="{FF2B5EF4-FFF2-40B4-BE49-F238E27FC236}">
                  <a16:creationId xmlns:a16="http://schemas.microsoft.com/office/drawing/2014/main" id="{09706371-4E90-44B7-A3BA-3B7E47CC0626}"/>
                </a:ext>
              </a:extLst>
            </p:cNvPr>
            <p:cNvGrpSpPr>
              <a:grpSpLocks/>
            </p:cNvGrpSpPr>
            <p:nvPr/>
          </p:nvGrpSpPr>
          <p:grpSpPr bwMode="auto">
            <a:xfrm>
              <a:off x="4286" y="1661"/>
              <a:ext cx="298" cy="552"/>
              <a:chOff x="1811" y="386"/>
              <a:chExt cx="366" cy="965"/>
            </a:xfrm>
          </p:grpSpPr>
          <p:sp>
            <p:nvSpPr>
              <p:cNvPr id="10788" name="Freeform 59">
                <a:extLst>
                  <a:ext uri="{FF2B5EF4-FFF2-40B4-BE49-F238E27FC236}">
                    <a16:creationId xmlns:a16="http://schemas.microsoft.com/office/drawing/2014/main" id="{016949FD-7377-4DA4-80C2-690E4DA239D3}"/>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9" name="Freeform 60">
                <a:extLst>
                  <a:ext uri="{FF2B5EF4-FFF2-40B4-BE49-F238E27FC236}">
                    <a16:creationId xmlns:a16="http://schemas.microsoft.com/office/drawing/2014/main" id="{DDF2E26F-540D-48A8-91D1-3839A2C9ECDA}"/>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0" name="Freeform 61">
                <a:extLst>
                  <a:ext uri="{FF2B5EF4-FFF2-40B4-BE49-F238E27FC236}">
                    <a16:creationId xmlns:a16="http://schemas.microsoft.com/office/drawing/2014/main" id="{A0AC7A7F-6198-4EB2-85FF-066C55E65E5A}"/>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1" name="Freeform 62">
                <a:extLst>
                  <a:ext uri="{FF2B5EF4-FFF2-40B4-BE49-F238E27FC236}">
                    <a16:creationId xmlns:a16="http://schemas.microsoft.com/office/drawing/2014/main" id="{D7BF0C5C-ACBE-497E-9E7C-090E3DBB029C}"/>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2" name="Freeform 63">
                <a:extLst>
                  <a:ext uri="{FF2B5EF4-FFF2-40B4-BE49-F238E27FC236}">
                    <a16:creationId xmlns:a16="http://schemas.microsoft.com/office/drawing/2014/main" id="{D2DF9A99-BE02-4B64-9CB1-34A0E8CE9F26}"/>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3" name="Freeform 64">
                <a:extLst>
                  <a:ext uri="{FF2B5EF4-FFF2-40B4-BE49-F238E27FC236}">
                    <a16:creationId xmlns:a16="http://schemas.microsoft.com/office/drawing/2014/main" id="{30EF86F3-3B47-4BBB-A1E4-65EDA22FE12C}"/>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4" name="Freeform 65">
                <a:extLst>
                  <a:ext uri="{FF2B5EF4-FFF2-40B4-BE49-F238E27FC236}">
                    <a16:creationId xmlns:a16="http://schemas.microsoft.com/office/drawing/2014/main" id="{7F6FDE53-8FB3-45E2-B2F0-163EBFE0B629}"/>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5" name="Freeform 66">
                <a:extLst>
                  <a:ext uri="{FF2B5EF4-FFF2-40B4-BE49-F238E27FC236}">
                    <a16:creationId xmlns:a16="http://schemas.microsoft.com/office/drawing/2014/main" id="{07923E3C-AD07-402C-B210-F0252F088659}"/>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6" name="Freeform 67">
                <a:extLst>
                  <a:ext uri="{FF2B5EF4-FFF2-40B4-BE49-F238E27FC236}">
                    <a16:creationId xmlns:a16="http://schemas.microsoft.com/office/drawing/2014/main" id="{6397FCFD-FCA0-417E-8E24-24D8236E4E17}"/>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7" name="Freeform 68">
                <a:extLst>
                  <a:ext uri="{FF2B5EF4-FFF2-40B4-BE49-F238E27FC236}">
                    <a16:creationId xmlns:a16="http://schemas.microsoft.com/office/drawing/2014/main" id="{02DB9CCC-DB7E-40E4-8ACA-C1FE7B2F9981}"/>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8" name="Freeform 69">
                <a:extLst>
                  <a:ext uri="{FF2B5EF4-FFF2-40B4-BE49-F238E27FC236}">
                    <a16:creationId xmlns:a16="http://schemas.microsoft.com/office/drawing/2014/main" id="{DD4FDB81-BB16-4E35-BFA5-4E05AF4FD4BF}"/>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9" name="Freeform 70">
                <a:extLst>
                  <a:ext uri="{FF2B5EF4-FFF2-40B4-BE49-F238E27FC236}">
                    <a16:creationId xmlns:a16="http://schemas.microsoft.com/office/drawing/2014/main" id="{64326AD7-3458-4322-995E-8EF587F1F4EF}"/>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0" name="Freeform 71">
                <a:extLst>
                  <a:ext uri="{FF2B5EF4-FFF2-40B4-BE49-F238E27FC236}">
                    <a16:creationId xmlns:a16="http://schemas.microsoft.com/office/drawing/2014/main" id="{3EE84747-E076-438B-97DB-C84A970B8A22}"/>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1" name="Freeform 72">
                <a:extLst>
                  <a:ext uri="{FF2B5EF4-FFF2-40B4-BE49-F238E27FC236}">
                    <a16:creationId xmlns:a16="http://schemas.microsoft.com/office/drawing/2014/main" id="{236CB1E7-A01D-412A-AE34-CBE2FD3B6EC4}"/>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2" name="Freeform 73">
                <a:extLst>
                  <a:ext uri="{FF2B5EF4-FFF2-40B4-BE49-F238E27FC236}">
                    <a16:creationId xmlns:a16="http://schemas.microsoft.com/office/drawing/2014/main" id="{6986E675-3942-4346-8856-F8EC65554822}"/>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3" name="Freeform 74">
                <a:extLst>
                  <a:ext uri="{FF2B5EF4-FFF2-40B4-BE49-F238E27FC236}">
                    <a16:creationId xmlns:a16="http://schemas.microsoft.com/office/drawing/2014/main" id="{6F80463E-E84B-4FF8-A7C2-2C27E137EE29}"/>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4" name="Freeform 75">
                <a:extLst>
                  <a:ext uri="{FF2B5EF4-FFF2-40B4-BE49-F238E27FC236}">
                    <a16:creationId xmlns:a16="http://schemas.microsoft.com/office/drawing/2014/main" id="{C1D2FBD3-0DD8-42A7-8E2F-65A35E9253C2}"/>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5" name="Freeform 76">
                <a:extLst>
                  <a:ext uri="{FF2B5EF4-FFF2-40B4-BE49-F238E27FC236}">
                    <a16:creationId xmlns:a16="http://schemas.microsoft.com/office/drawing/2014/main" id="{21F54303-0206-4480-AF7F-475D9555E215}"/>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6" name="Freeform 77">
                <a:extLst>
                  <a:ext uri="{FF2B5EF4-FFF2-40B4-BE49-F238E27FC236}">
                    <a16:creationId xmlns:a16="http://schemas.microsoft.com/office/drawing/2014/main" id="{AF8A46D5-CE1F-4E2B-B03C-8E419C8E4011}"/>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7" name="Freeform 78">
                <a:extLst>
                  <a:ext uri="{FF2B5EF4-FFF2-40B4-BE49-F238E27FC236}">
                    <a16:creationId xmlns:a16="http://schemas.microsoft.com/office/drawing/2014/main" id="{45B26FA5-7850-4157-A818-80B7426F2E35}"/>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8" name="Freeform 79">
                <a:extLst>
                  <a:ext uri="{FF2B5EF4-FFF2-40B4-BE49-F238E27FC236}">
                    <a16:creationId xmlns:a16="http://schemas.microsoft.com/office/drawing/2014/main" id="{90FCD9A3-0360-4F76-A550-64A26DAEE3FE}"/>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9" name="Freeform 80">
                <a:extLst>
                  <a:ext uri="{FF2B5EF4-FFF2-40B4-BE49-F238E27FC236}">
                    <a16:creationId xmlns:a16="http://schemas.microsoft.com/office/drawing/2014/main" id="{4EB997A3-0D49-4832-8C7C-0297826FD6D5}"/>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0" name="Freeform 81">
                <a:extLst>
                  <a:ext uri="{FF2B5EF4-FFF2-40B4-BE49-F238E27FC236}">
                    <a16:creationId xmlns:a16="http://schemas.microsoft.com/office/drawing/2014/main" id="{857E5523-0FB1-406D-988E-3809032A3B36}"/>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1" name="Freeform 82">
                <a:extLst>
                  <a:ext uri="{FF2B5EF4-FFF2-40B4-BE49-F238E27FC236}">
                    <a16:creationId xmlns:a16="http://schemas.microsoft.com/office/drawing/2014/main" id="{1D24DAEF-B8BD-4219-8251-3F9FED39FA97}"/>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2" name="Freeform 83">
                <a:extLst>
                  <a:ext uri="{FF2B5EF4-FFF2-40B4-BE49-F238E27FC236}">
                    <a16:creationId xmlns:a16="http://schemas.microsoft.com/office/drawing/2014/main" id="{E888FAD8-64FC-4769-A306-B1436D4D07EA}"/>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3" name="Freeform 84">
                <a:extLst>
                  <a:ext uri="{FF2B5EF4-FFF2-40B4-BE49-F238E27FC236}">
                    <a16:creationId xmlns:a16="http://schemas.microsoft.com/office/drawing/2014/main" id="{48D09A83-B371-4E09-86CD-B402AAA0517E}"/>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4" name="Freeform 85">
                <a:extLst>
                  <a:ext uri="{FF2B5EF4-FFF2-40B4-BE49-F238E27FC236}">
                    <a16:creationId xmlns:a16="http://schemas.microsoft.com/office/drawing/2014/main" id="{93BBDCD0-CDA7-4CB3-9F04-4AA0C26FB029}"/>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760" name="Group 86">
              <a:extLst>
                <a:ext uri="{FF2B5EF4-FFF2-40B4-BE49-F238E27FC236}">
                  <a16:creationId xmlns:a16="http://schemas.microsoft.com/office/drawing/2014/main" id="{06437894-356E-4CE0-8723-9EAFF667CEF5}"/>
                </a:ext>
              </a:extLst>
            </p:cNvPr>
            <p:cNvGrpSpPr>
              <a:grpSpLocks/>
            </p:cNvGrpSpPr>
            <p:nvPr/>
          </p:nvGrpSpPr>
          <p:grpSpPr bwMode="auto">
            <a:xfrm>
              <a:off x="2472" y="935"/>
              <a:ext cx="298" cy="552"/>
              <a:chOff x="1811" y="386"/>
              <a:chExt cx="366" cy="965"/>
            </a:xfrm>
          </p:grpSpPr>
          <p:sp>
            <p:nvSpPr>
              <p:cNvPr id="10761" name="Freeform 87">
                <a:extLst>
                  <a:ext uri="{FF2B5EF4-FFF2-40B4-BE49-F238E27FC236}">
                    <a16:creationId xmlns:a16="http://schemas.microsoft.com/office/drawing/2014/main" id="{9146D638-31C1-4437-98E0-A22A20388BEF}"/>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2" name="Freeform 88">
                <a:extLst>
                  <a:ext uri="{FF2B5EF4-FFF2-40B4-BE49-F238E27FC236}">
                    <a16:creationId xmlns:a16="http://schemas.microsoft.com/office/drawing/2014/main" id="{58CE2B62-8FF6-46F3-A0FB-0A4F67442F5D}"/>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3" name="Freeform 89">
                <a:extLst>
                  <a:ext uri="{FF2B5EF4-FFF2-40B4-BE49-F238E27FC236}">
                    <a16:creationId xmlns:a16="http://schemas.microsoft.com/office/drawing/2014/main" id="{5CC5CD4A-2E2F-4892-9F9D-8DEEE6A7EE8D}"/>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4" name="Freeform 90">
                <a:extLst>
                  <a:ext uri="{FF2B5EF4-FFF2-40B4-BE49-F238E27FC236}">
                    <a16:creationId xmlns:a16="http://schemas.microsoft.com/office/drawing/2014/main" id="{4DDB88F9-B30C-4C2C-A476-64374FEC3A45}"/>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5" name="Freeform 91">
                <a:extLst>
                  <a:ext uri="{FF2B5EF4-FFF2-40B4-BE49-F238E27FC236}">
                    <a16:creationId xmlns:a16="http://schemas.microsoft.com/office/drawing/2014/main" id="{6841ADDA-8E76-4AE5-AC39-431FDA688DF1}"/>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6" name="Freeform 92">
                <a:extLst>
                  <a:ext uri="{FF2B5EF4-FFF2-40B4-BE49-F238E27FC236}">
                    <a16:creationId xmlns:a16="http://schemas.microsoft.com/office/drawing/2014/main" id="{C1F20E35-E08C-40A4-A570-1C0640B52B97}"/>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7" name="Freeform 93">
                <a:extLst>
                  <a:ext uri="{FF2B5EF4-FFF2-40B4-BE49-F238E27FC236}">
                    <a16:creationId xmlns:a16="http://schemas.microsoft.com/office/drawing/2014/main" id="{8ADDE32C-FFFB-4884-90F7-1DA9D8F2E3B2}"/>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8" name="Freeform 94">
                <a:extLst>
                  <a:ext uri="{FF2B5EF4-FFF2-40B4-BE49-F238E27FC236}">
                    <a16:creationId xmlns:a16="http://schemas.microsoft.com/office/drawing/2014/main" id="{47C0FB66-BFC3-4E80-BFFD-E8BE4E7F8F27}"/>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9" name="Freeform 95">
                <a:extLst>
                  <a:ext uri="{FF2B5EF4-FFF2-40B4-BE49-F238E27FC236}">
                    <a16:creationId xmlns:a16="http://schemas.microsoft.com/office/drawing/2014/main" id="{148CC49B-6DAD-4322-A5A4-67ABF4AF4778}"/>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0" name="Freeform 96">
                <a:extLst>
                  <a:ext uri="{FF2B5EF4-FFF2-40B4-BE49-F238E27FC236}">
                    <a16:creationId xmlns:a16="http://schemas.microsoft.com/office/drawing/2014/main" id="{A0D70C89-3305-401C-B673-A937D6F7CE91}"/>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1" name="Freeform 97">
                <a:extLst>
                  <a:ext uri="{FF2B5EF4-FFF2-40B4-BE49-F238E27FC236}">
                    <a16:creationId xmlns:a16="http://schemas.microsoft.com/office/drawing/2014/main" id="{A7E7BF3E-E50A-4D55-AA37-B41066249289}"/>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2" name="Freeform 98">
                <a:extLst>
                  <a:ext uri="{FF2B5EF4-FFF2-40B4-BE49-F238E27FC236}">
                    <a16:creationId xmlns:a16="http://schemas.microsoft.com/office/drawing/2014/main" id="{CF185D88-6ECD-441F-A9B3-4DF462AB7054}"/>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3" name="Freeform 99">
                <a:extLst>
                  <a:ext uri="{FF2B5EF4-FFF2-40B4-BE49-F238E27FC236}">
                    <a16:creationId xmlns:a16="http://schemas.microsoft.com/office/drawing/2014/main" id="{13D8DE66-E31A-439B-8282-5BFD420C9AAD}"/>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4" name="Freeform 100">
                <a:extLst>
                  <a:ext uri="{FF2B5EF4-FFF2-40B4-BE49-F238E27FC236}">
                    <a16:creationId xmlns:a16="http://schemas.microsoft.com/office/drawing/2014/main" id="{D6C40CEE-6881-4C56-91E9-55F6959D8347}"/>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5" name="Freeform 101">
                <a:extLst>
                  <a:ext uri="{FF2B5EF4-FFF2-40B4-BE49-F238E27FC236}">
                    <a16:creationId xmlns:a16="http://schemas.microsoft.com/office/drawing/2014/main" id="{87F9F62E-4B24-441C-9D57-3408EBCA62F4}"/>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6" name="Freeform 102">
                <a:extLst>
                  <a:ext uri="{FF2B5EF4-FFF2-40B4-BE49-F238E27FC236}">
                    <a16:creationId xmlns:a16="http://schemas.microsoft.com/office/drawing/2014/main" id="{186323E5-C314-45AC-929D-9F0FEB6EB098}"/>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7" name="Freeform 103">
                <a:extLst>
                  <a:ext uri="{FF2B5EF4-FFF2-40B4-BE49-F238E27FC236}">
                    <a16:creationId xmlns:a16="http://schemas.microsoft.com/office/drawing/2014/main" id="{2BABDA17-206C-4780-8B42-6B1AF19414A3}"/>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8" name="Freeform 104">
                <a:extLst>
                  <a:ext uri="{FF2B5EF4-FFF2-40B4-BE49-F238E27FC236}">
                    <a16:creationId xmlns:a16="http://schemas.microsoft.com/office/drawing/2014/main" id="{9C8725B3-8B85-491E-9B94-D5170D5BD92A}"/>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9" name="Freeform 105">
                <a:extLst>
                  <a:ext uri="{FF2B5EF4-FFF2-40B4-BE49-F238E27FC236}">
                    <a16:creationId xmlns:a16="http://schemas.microsoft.com/office/drawing/2014/main" id="{C07E3FC8-D4B3-49B3-8DF1-35E153D620C7}"/>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0" name="Freeform 106">
                <a:extLst>
                  <a:ext uri="{FF2B5EF4-FFF2-40B4-BE49-F238E27FC236}">
                    <a16:creationId xmlns:a16="http://schemas.microsoft.com/office/drawing/2014/main" id="{2C24D129-ED51-4854-957F-344034BC9ABE}"/>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1" name="Freeform 107">
                <a:extLst>
                  <a:ext uri="{FF2B5EF4-FFF2-40B4-BE49-F238E27FC236}">
                    <a16:creationId xmlns:a16="http://schemas.microsoft.com/office/drawing/2014/main" id="{5649B0B3-F6BC-494D-B418-53875413BC99}"/>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2" name="Freeform 108">
                <a:extLst>
                  <a:ext uri="{FF2B5EF4-FFF2-40B4-BE49-F238E27FC236}">
                    <a16:creationId xmlns:a16="http://schemas.microsoft.com/office/drawing/2014/main" id="{858AED26-5F0C-44AB-8836-D236075F3D78}"/>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3" name="Freeform 109">
                <a:extLst>
                  <a:ext uri="{FF2B5EF4-FFF2-40B4-BE49-F238E27FC236}">
                    <a16:creationId xmlns:a16="http://schemas.microsoft.com/office/drawing/2014/main" id="{5BEB93EB-715A-4558-AA34-E0A75714279C}"/>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4" name="Freeform 110">
                <a:extLst>
                  <a:ext uri="{FF2B5EF4-FFF2-40B4-BE49-F238E27FC236}">
                    <a16:creationId xmlns:a16="http://schemas.microsoft.com/office/drawing/2014/main" id="{6516D761-22F9-4187-8178-C4C2825CADF7}"/>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5" name="Freeform 111">
                <a:extLst>
                  <a:ext uri="{FF2B5EF4-FFF2-40B4-BE49-F238E27FC236}">
                    <a16:creationId xmlns:a16="http://schemas.microsoft.com/office/drawing/2014/main" id="{DFA08088-6CE9-4946-AC63-67AA5A3601BD}"/>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6" name="Freeform 112">
                <a:extLst>
                  <a:ext uri="{FF2B5EF4-FFF2-40B4-BE49-F238E27FC236}">
                    <a16:creationId xmlns:a16="http://schemas.microsoft.com/office/drawing/2014/main" id="{90972A5D-A294-48E1-B2E2-B07DE9AD8D16}"/>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7" name="Freeform 113">
                <a:extLst>
                  <a:ext uri="{FF2B5EF4-FFF2-40B4-BE49-F238E27FC236}">
                    <a16:creationId xmlns:a16="http://schemas.microsoft.com/office/drawing/2014/main" id="{8E301367-081A-4481-B3A3-518F5BFCDD9D}"/>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4306" name="Group 114">
            <a:extLst>
              <a:ext uri="{FF2B5EF4-FFF2-40B4-BE49-F238E27FC236}">
                <a16:creationId xmlns:a16="http://schemas.microsoft.com/office/drawing/2014/main" id="{BDB2AACC-C020-4996-936E-60B2E8F4BA6E}"/>
              </a:ext>
            </a:extLst>
          </p:cNvPr>
          <p:cNvGrpSpPr>
            <a:grpSpLocks/>
          </p:cNvGrpSpPr>
          <p:nvPr/>
        </p:nvGrpSpPr>
        <p:grpSpPr bwMode="auto">
          <a:xfrm>
            <a:off x="4008438" y="1557339"/>
            <a:ext cx="4792662" cy="2027237"/>
            <a:chOff x="1565" y="981"/>
            <a:chExt cx="3019" cy="1277"/>
          </a:xfrm>
        </p:grpSpPr>
        <p:grpSp>
          <p:nvGrpSpPr>
            <p:cNvPr id="10703" name="Group 115">
              <a:extLst>
                <a:ext uri="{FF2B5EF4-FFF2-40B4-BE49-F238E27FC236}">
                  <a16:creationId xmlns:a16="http://schemas.microsoft.com/office/drawing/2014/main" id="{CB09B79E-FBD4-4412-B2E0-5999145B0B6A}"/>
                </a:ext>
              </a:extLst>
            </p:cNvPr>
            <p:cNvGrpSpPr>
              <a:grpSpLocks/>
            </p:cNvGrpSpPr>
            <p:nvPr/>
          </p:nvGrpSpPr>
          <p:grpSpPr bwMode="auto">
            <a:xfrm>
              <a:off x="4286" y="1706"/>
              <a:ext cx="298" cy="552"/>
              <a:chOff x="1811" y="386"/>
              <a:chExt cx="366" cy="965"/>
            </a:xfrm>
          </p:grpSpPr>
          <p:sp>
            <p:nvSpPr>
              <p:cNvPr id="10732" name="Freeform 116">
                <a:extLst>
                  <a:ext uri="{FF2B5EF4-FFF2-40B4-BE49-F238E27FC236}">
                    <a16:creationId xmlns:a16="http://schemas.microsoft.com/office/drawing/2014/main" id="{0B124331-03F2-41D8-A20D-3929386208E4}"/>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3" name="Freeform 117">
                <a:extLst>
                  <a:ext uri="{FF2B5EF4-FFF2-40B4-BE49-F238E27FC236}">
                    <a16:creationId xmlns:a16="http://schemas.microsoft.com/office/drawing/2014/main" id="{1A52D8AA-8067-4921-A0D9-59D89F075E83}"/>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4" name="Freeform 118">
                <a:extLst>
                  <a:ext uri="{FF2B5EF4-FFF2-40B4-BE49-F238E27FC236}">
                    <a16:creationId xmlns:a16="http://schemas.microsoft.com/office/drawing/2014/main" id="{6AF45FC2-AFEA-4F19-B3E0-39944274DA1F}"/>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5" name="Freeform 119">
                <a:extLst>
                  <a:ext uri="{FF2B5EF4-FFF2-40B4-BE49-F238E27FC236}">
                    <a16:creationId xmlns:a16="http://schemas.microsoft.com/office/drawing/2014/main" id="{5D3CAAC4-BFB2-4DD5-A27D-36F3C7BFF44F}"/>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6" name="Freeform 120">
                <a:extLst>
                  <a:ext uri="{FF2B5EF4-FFF2-40B4-BE49-F238E27FC236}">
                    <a16:creationId xmlns:a16="http://schemas.microsoft.com/office/drawing/2014/main" id="{8B41945A-146B-4233-BB4C-D194459AAEA9}"/>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7" name="Freeform 121">
                <a:extLst>
                  <a:ext uri="{FF2B5EF4-FFF2-40B4-BE49-F238E27FC236}">
                    <a16:creationId xmlns:a16="http://schemas.microsoft.com/office/drawing/2014/main" id="{0D3C049B-6073-4FD1-97C8-7360A8E4EDD5}"/>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8" name="Freeform 122">
                <a:extLst>
                  <a:ext uri="{FF2B5EF4-FFF2-40B4-BE49-F238E27FC236}">
                    <a16:creationId xmlns:a16="http://schemas.microsoft.com/office/drawing/2014/main" id="{77B41265-6D67-445D-889C-E5FDA19D3CBF}"/>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9" name="Freeform 123">
                <a:extLst>
                  <a:ext uri="{FF2B5EF4-FFF2-40B4-BE49-F238E27FC236}">
                    <a16:creationId xmlns:a16="http://schemas.microsoft.com/office/drawing/2014/main" id="{7277705F-2F62-4130-AF99-969DB0B0D053}"/>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0" name="Freeform 124">
                <a:extLst>
                  <a:ext uri="{FF2B5EF4-FFF2-40B4-BE49-F238E27FC236}">
                    <a16:creationId xmlns:a16="http://schemas.microsoft.com/office/drawing/2014/main" id="{66129810-A00B-4D66-A67D-DBB40D6F619C}"/>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1" name="Freeform 125">
                <a:extLst>
                  <a:ext uri="{FF2B5EF4-FFF2-40B4-BE49-F238E27FC236}">
                    <a16:creationId xmlns:a16="http://schemas.microsoft.com/office/drawing/2014/main" id="{CAD483E1-039D-495D-B01D-B7BAD426B21E}"/>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2" name="Freeform 126">
                <a:extLst>
                  <a:ext uri="{FF2B5EF4-FFF2-40B4-BE49-F238E27FC236}">
                    <a16:creationId xmlns:a16="http://schemas.microsoft.com/office/drawing/2014/main" id="{4344BA3E-9872-4DA7-85AF-A97CD1B806C6}"/>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3" name="Freeform 127">
                <a:extLst>
                  <a:ext uri="{FF2B5EF4-FFF2-40B4-BE49-F238E27FC236}">
                    <a16:creationId xmlns:a16="http://schemas.microsoft.com/office/drawing/2014/main" id="{C59FD26A-200C-42A9-A226-1E10C542B7F2}"/>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4" name="Freeform 128">
                <a:extLst>
                  <a:ext uri="{FF2B5EF4-FFF2-40B4-BE49-F238E27FC236}">
                    <a16:creationId xmlns:a16="http://schemas.microsoft.com/office/drawing/2014/main" id="{7152F4F2-EAEC-414C-BB94-A835F1E5B07F}"/>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5" name="Freeform 129">
                <a:extLst>
                  <a:ext uri="{FF2B5EF4-FFF2-40B4-BE49-F238E27FC236}">
                    <a16:creationId xmlns:a16="http://schemas.microsoft.com/office/drawing/2014/main" id="{74916610-5B95-4AEB-BB34-48FDF7A77F19}"/>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6" name="Freeform 130">
                <a:extLst>
                  <a:ext uri="{FF2B5EF4-FFF2-40B4-BE49-F238E27FC236}">
                    <a16:creationId xmlns:a16="http://schemas.microsoft.com/office/drawing/2014/main" id="{34C4EB8E-C6BC-40A2-8FC3-C19909E8D9B4}"/>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7" name="Freeform 131">
                <a:extLst>
                  <a:ext uri="{FF2B5EF4-FFF2-40B4-BE49-F238E27FC236}">
                    <a16:creationId xmlns:a16="http://schemas.microsoft.com/office/drawing/2014/main" id="{CC020B0A-97BE-43E0-ADEE-778082C5D284}"/>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8" name="Freeform 132">
                <a:extLst>
                  <a:ext uri="{FF2B5EF4-FFF2-40B4-BE49-F238E27FC236}">
                    <a16:creationId xmlns:a16="http://schemas.microsoft.com/office/drawing/2014/main" id="{55945007-359E-43E1-B024-EE25CE94BAA7}"/>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9" name="Freeform 133">
                <a:extLst>
                  <a:ext uri="{FF2B5EF4-FFF2-40B4-BE49-F238E27FC236}">
                    <a16:creationId xmlns:a16="http://schemas.microsoft.com/office/drawing/2014/main" id="{235C74E5-8C2F-4D3C-827C-443CD7B7B2AB}"/>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0" name="Freeform 134">
                <a:extLst>
                  <a:ext uri="{FF2B5EF4-FFF2-40B4-BE49-F238E27FC236}">
                    <a16:creationId xmlns:a16="http://schemas.microsoft.com/office/drawing/2014/main" id="{9D277D26-4794-4568-9409-CA62C51A6A4D}"/>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1" name="Freeform 135">
                <a:extLst>
                  <a:ext uri="{FF2B5EF4-FFF2-40B4-BE49-F238E27FC236}">
                    <a16:creationId xmlns:a16="http://schemas.microsoft.com/office/drawing/2014/main" id="{CA38284A-8C96-4CB0-9F5B-DCD5670D7DA6}"/>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2" name="Freeform 136">
                <a:extLst>
                  <a:ext uri="{FF2B5EF4-FFF2-40B4-BE49-F238E27FC236}">
                    <a16:creationId xmlns:a16="http://schemas.microsoft.com/office/drawing/2014/main" id="{AC372590-4646-4B06-BE9E-F6EE33AA2599}"/>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3" name="Freeform 137">
                <a:extLst>
                  <a:ext uri="{FF2B5EF4-FFF2-40B4-BE49-F238E27FC236}">
                    <a16:creationId xmlns:a16="http://schemas.microsoft.com/office/drawing/2014/main" id="{76A4F477-2736-4C93-8999-4C8E47D375B0}"/>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4" name="Freeform 138">
                <a:extLst>
                  <a:ext uri="{FF2B5EF4-FFF2-40B4-BE49-F238E27FC236}">
                    <a16:creationId xmlns:a16="http://schemas.microsoft.com/office/drawing/2014/main" id="{A80FE9BD-8232-439B-B410-87556AF9B18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5" name="Freeform 139">
                <a:extLst>
                  <a:ext uri="{FF2B5EF4-FFF2-40B4-BE49-F238E27FC236}">
                    <a16:creationId xmlns:a16="http://schemas.microsoft.com/office/drawing/2014/main" id="{E963721E-FB29-49E5-91E1-D7B049865F64}"/>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6" name="Freeform 140">
                <a:extLst>
                  <a:ext uri="{FF2B5EF4-FFF2-40B4-BE49-F238E27FC236}">
                    <a16:creationId xmlns:a16="http://schemas.microsoft.com/office/drawing/2014/main" id="{1F83082A-733A-4454-BD7B-9E33BCABD099}"/>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7" name="Freeform 141">
                <a:extLst>
                  <a:ext uri="{FF2B5EF4-FFF2-40B4-BE49-F238E27FC236}">
                    <a16:creationId xmlns:a16="http://schemas.microsoft.com/office/drawing/2014/main" id="{428E8621-3084-423D-850D-771D54B27578}"/>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8" name="Freeform 142">
                <a:extLst>
                  <a:ext uri="{FF2B5EF4-FFF2-40B4-BE49-F238E27FC236}">
                    <a16:creationId xmlns:a16="http://schemas.microsoft.com/office/drawing/2014/main" id="{BB730C20-BBED-43F9-9AF7-CFD67D13E835}"/>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704" name="Group 143">
              <a:extLst>
                <a:ext uri="{FF2B5EF4-FFF2-40B4-BE49-F238E27FC236}">
                  <a16:creationId xmlns:a16="http://schemas.microsoft.com/office/drawing/2014/main" id="{13FFBDEF-4987-4497-B76D-1728F2669496}"/>
                </a:ext>
              </a:extLst>
            </p:cNvPr>
            <p:cNvGrpSpPr>
              <a:grpSpLocks/>
            </p:cNvGrpSpPr>
            <p:nvPr/>
          </p:nvGrpSpPr>
          <p:grpSpPr bwMode="auto">
            <a:xfrm>
              <a:off x="1565" y="981"/>
              <a:ext cx="298" cy="552"/>
              <a:chOff x="1811" y="386"/>
              <a:chExt cx="366" cy="965"/>
            </a:xfrm>
          </p:grpSpPr>
          <p:sp>
            <p:nvSpPr>
              <p:cNvPr id="10705" name="Freeform 144">
                <a:extLst>
                  <a:ext uri="{FF2B5EF4-FFF2-40B4-BE49-F238E27FC236}">
                    <a16:creationId xmlns:a16="http://schemas.microsoft.com/office/drawing/2014/main" id="{14B2F6DB-D48D-4801-98CD-6D0973E5B7FC}"/>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6" name="Freeform 145">
                <a:extLst>
                  <a:ext uri="{FF2B5EF4-FFF2-40B4-BE49-F238E27FC236}">
                    <a16:creationId xmlns:a16="http://schemas.microsoft.com/office/drawing/2014/main" id="{9A33B20A-0DBE-4569-A77B-80E1475EFBC4}"/>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7" name="Freeform 146">
                <a:extLst>
                  <a:ext uri="{FF2B5EF4-FFF2-40B4-BE49-F238E27FC236}">
                    <a16:creationId xmlns:a16="http://schemas.microsoft.com/office/drawing/2014/main" id="{1A427F33-F5ED-4431-B6A9-C8C301B8DC89}"/>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8" name="Freeform 147">
                <a:extLst>
                  <a:ext uri="{FF2B5EF4-FFF2-40B4-BE49-F238E27FC236}">
                    <a16:creationId xmlns:a16="http://schemas.microsoft.com/office/drawing/2014/main" id="{B5E30DE2-B21C-4759-97A4-6E3C3B7AA2FF}"/>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9" name="Freeform 148">
                <a:extLst>
                  <a:ext uri="{FF2B5EF4-FFF2-40B4-BE49-F238E27FC236}">
                    <a16:creationId xmlns:a16="http://schemas.microsoft.com/office/drawing/2014/main" id="{BB61037E-502B-47A1-9BD5-7DBE7E546C66}"/>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0" name="Freeform 149">
                <a:extLst>
                  <a:ext uri="{FF2B5EF4-FFF2-40B4-BE49-F238E27FC236}">
                    <a16:creationId xmlns:a16="http://schemas.microsoft.com/office/drawing/2014/main" id="{DB482CEC-18F7-47EF-BFBE-7CA04182DB19}"/>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1" name="Freeform 150">
                <a:extLst>
                  <a:ext uri="{FF2B5EF4-FFF2-40B4-BE49-F238E27FC236}">
                    <a16:creationId xmlns:a16="http://schemas.microsoft.com/office/drawing/2014/main" id="{6958C4CE-007C-4BB8-B50A-6019C9F805C7}"/>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2" name="Freeform 151">
                <a:extLst>
                  <a:ext uri="{FF2B5EF4-FFF2-40B4-BE49-F238E27FC236}">
                    <a16:creationId xmlns:a16="http://schemas.microsoft.com/office/drawing/2014/main" id="{820F8076-F597-4019-B7DD-80885F057AFA}"/>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3" name="Freeform 152">
                <a:extLst>
                  <a:ext uri="{FF2B5EF4-FFF2-40B4-BE49-F238E27FC236}">
                    <a16:creationId xmlns:a16="http://schemas.microsoft.com/office/drawing/2014/main" id="{3886817E-063F-478A-A381-F13AE975F712}"/>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4" name="Freeform 153">
                <a:extLst>
                  <a:ext uri="{FF2B5EF4-FFF2-40B4-BE49-F238E27FC236}">
                    <a16:creationId xmlns:a16="http://schemas.microsoft.com/office/drawing/2014/main" id="{66649A07-9C69-4571-96AF-37B091EAE9E0}"/>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5" name="Freeform 154">
                <a:extLst>
                  <a:ext uri="{FF2B5EF4-FFF2-40B4-BE49-F238E27FC236}">
                    <a16:creationId xmlns:a16="http://schemas.microsoft.com/office/drawing/2014/main" id="{119C9BBC-1A0A-43E8-B553-74DD1AB9C726}"/>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6" name="Freeform 155">
                <a:extLst>
                  <a:ext uri="{FF2B5EF4-FFF2-40B4-BE49-F238E27FC236}">
                    <a16:creationId xmlns:a16="http://schemas.microsoft.com/office/drawing/2014/main" id="{0C1EC9B0-1B97-4F3B-89E3-36A532ED8781}"/>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7" name="Freeform 156">
                <a:extLst>
                  <a:ext uri="{FF2B5EF4-FFF2-40B4-BE49-F238E27FC236}">
                    <a16:creationId xmlns:a16="http://schemas.microsoft.com/office/drawing/2014/main" id="{9E02F73E-2BE8-4DB4-A8FA-E9D1E892B6EA}"/>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8" name="Freeform 157">
                <a:extLst>
                  <a:ext uri="{FF2B5EF4-FFF2-40B4-BE49-F238E27FC236}">
                    <a16:creationId xmlns:a16="http://schemas.microsoft.com/office/drawing/2014/main" id="{A82B0289-B335-43EA-9373-35D03444FAB0}"/>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9" name="Freeform 158">
                <a:extLst>
                  <a:ext uri="{FF2B5EF4-FFF2-40B4-BE49-F238E27FC236}">
                    <a16:creationId xmlns:a16="http://schemas.microsoft.com/office/drawing/2014/main" id="{770CEE3D-C6C6-4004-B546-3B3C934C924B}"/>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0" name="Freeform 159">
                <a:extLst>
                  <a:ext uri="{FF2B5EF4-FFF2-40B4-BE49-F238E27FC236}">
                    <a16:creationId xmlns:a16="http://schemas.microsoft.com/office/drawing/2014/main" id="{7660F6A4-C9DF-4816-B3FB-F35924891217}"/>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1" name="Freeform 160">
                <a:extLst>
                  <a:ext uri="{FF2B5EF4-FFF2-40B4-BE49-F238E27FC236}">
                    <a16:creationId xmlns:a16="http://schemas.microsoft.com/office/drawing/2014/main" id="{A6C9E404-AE7E-4800-97F2-D28ED4FBAE3B}"/>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2" name="Freeform 161">
                <a:extLst>
                  <a:ext uri="{FF2B5EF4-FFF2-40B4-BE49-F238E27FC236}">
                    <a16:creationId xmlns:a16="http://schemas.microsoft.com/office/drawing/2014/main" id="{1C242057-1BE7-40DF-A9BB-E369D2772B43}"/>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3" name="Freeform 162">
                <a:extLst>
                  <a:ext uri="{FF2B5EF4-FFF2-40B4-BE49-F238E27FC236}">
                    <a16:creationId xmlns:a16="http://schemas.microsoft.com/office/drawing/2014/main" id="{9806BDB7-2FC7-49DE-91D5-D8019A12ECB0}"/>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4" name="Freeform 163">
                <a:extLst>
                  <a:ext uri="{FF2B5EF4-FFF2-40B4-BE49-F238E27FC236}">
                    <a16:creationId xmlns:a16="http://schemas.microsoft.com/office/drawing/2014/main" id="{8488CFF5-2ADE-490F-B889-A87F8ADDB80F}"/>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5" name="Freeform 164">
                <a:extLst>
                  <a:ext uri="{FF2B5EF4-FFF2-40B4-BE49-F238E27FC236}">
                    <a16:creationId xmlns:a16="http://schemas.microsoft.com/office/drawing/2014/main" id="{BD7C3F58-F277-4897-9638-7A17A15AF4B2}"/>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6" name="Freeform 165">
                <a:extLst>
                  <a:ext uri="{FF2B5EF4-FFF2-40B4-BE49-F238E27FC236}">
                    <a16:creationId xmlns:a16="http://schemas.microsoft.com/office/drawing/2014/main" id="{671C72FB-EFFD-408B-A5A1-7F242FBCFFDB}"/>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7" name="Freeform 166">
                <a:extLst>
                  <a:ext uri="{FF2B5EF4-FFF2-40B4-BE49-F238E27FC236}">
                    <a16:creationId xmlns:a16="http://schemas.microsoft.com/office/drawing/2014/main" id="{66D6FF64-6F6D-48F5-A14D-AE4FB2144C7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8" name="Freeform 167">
                <a:extLst>
                  <a:ext uri="{FF2B5EF4-FFF2-40B4-BE49-F238E27FC236}">
                    <a16:creationId xmlns:a16="http://schemas.microsoft.com/office/drawing/2014/main" id="{34173F3F-127E-4324-B6DB-AF4BD707B1DE}"/>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9" name="Freeform 168">
                <a:extLst>
                  <a:ext uri="{FF2B5EF4-FFF2-40B4-BE49-F238E27FC236}">
                    <a16:creationId xmlns:a16="http://schemas.microsoft.com/office/drawing/2014/main" id="{4F4E0CBE-64B0-448A-93F7-FCD96378757C}"/>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0" name="Freeform 169">
                <a:extLst>
                  <a:ext uri="{FF2B5EF4-FFF2-40B4-BE49-F238E27FC236}">
                    <a16:creationId xmlns:a16="http://schemas.microsoft.com/office/drawing/2014/main" id="{92550426-1CC4-45A5-9EBB-77679F178C46}"/>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1" name="Freeform 170">
                <a:extLst>
                  <a:ext uri="{FF2B5EF4-FFF2-40B4-BE49-F238E27FC236}">
                    <a16:creationId xmlns:a16="http://schemas.microsoft.com/office/drawing/2014/main" id="{4F971BE8-47ED-478C-ADA7-7FA20C451037}"/>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4363" name="Group 171">
            <a:extLst>
              <a:ext uri="{FF2B5EF4-FFF2-40B4-BE49-F238E27FC236}">
                <a16:creationId xmlns:a16="http://schemas.microsoft.com/office/drawing/2014/main" id="{381E85B0-7712-44CC-B346-4B64203D6DD7}"/>
              </a:ext>
            </a:extLst>
          </p:cNvPr>
          <p:cNvGrpSpPr>
            <a:grpSpLocks/>
          </p:cNvGrpSpPr>
          <p:nvPr/>
        </p:nvGrpSpPr>
        <p:grpSpPr bwMode="auto">
          <a:xfrm>
            <a:off x="4008438" y="1557338"/>
            <a:ext cx="4792662" cy="3192462"/>
            <a:chOff x="1565" y="1699"/>
            <a:chExt cx="3019" cy="2011"/>
          </a:xfrm>
        </p:grpSpPr>
        <p:grpSp>
          <p:nvGrpSpPr>
            <p:cNvPr id="10618" name="Group 172">
              <a:extLst>
                <a:ext uri="{FF2B5EF4-FFF2-40B4-BE49-F238E27FC236}">
                  <a16:creationId xmlns:a16="http://schemas.microsoft.com/office/drawing/2014/main" id="{72885A76-C9A4-49E9-BA60-C8D2B6B6548D}"/>
                </a:ext>
              </a:extLst>
            </p:cNvPr>
            <p:cNvGrpSpPr>
              <a:grpSpLocks/>
            </p:cNvGrpSpPr>
            <p:nvPr/>
          </p:nvGrpSpPr>
          <p:grpSpPr bwMode="auto">
            <a:xfrm>
              <a:off x="1565" y="1699"/>
              <a:ext cx="3019" cy="1277"/>
              <a:chOff x="1565" y="981"/>
              <a:chExt cx="3019" cy="1277"/>
            </a:xfrm>
          </p:grpSpPr>
          <p:grpSp>
            <p:nvGrpSpPr>
              <p:cNvPr id="10647" name="Group 173">
                <a:extLst>
                  <a:ext uri="{FF2B5EF4-FFF2-40B4-BE49-F238E27FC236}">
                    <a16:creationId xmlns:a16="http://schemas.microsoft.com/office/drawing/2014/main" id="{3700975F-4114-4388-A222-DEDF7CCDA63E}"/>
                  </a:ext>
                </a:extLst>
              </p:cNvPr>
              <p:cNvGrpSpPr>
                <a:grpSpLocks/>
              </p:cNvGrpSpPr>
              <p:nvPr/>
            </p:nvGrpSpPr>
            <p:grpSpPr bwMode="auto">
              <a:xfrm>
                <a:off x="4286" y="1706"/>
                <a:ext cx="298" cy="552"/>
                <a:chOff x="1811" y="386"/>
                <a:chExt cx="366" cy="965"/>
              </a:xfrm>
            </p:grpSpPr>
            <p:sp>
              <p:nvSpPr>
                <p:cNvPr id="10676" name="Freeform 174">
                  <a:extLst>
                    <a:ext uri="{FF2B5EF4-FFF2-40B4-BE49-F238E27FC236}">
                      <a16:creationId xmlns:a16="http://schemas.microsoft.com/office/drawing/2014/main" id="{D10D47D7-540A-4406-B725-3B11A4DA32AB}"/>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7" name="Freeform 175">
                  <a:extLst>
                    <a:ext uri="{FF2B5EF4-FFF2-40B4-BE49-F238E27FC236}">
                      <a16:creationId xmlns:a16="http://schemas.microsoft.com/office/drawing/2014/main" id="{7CEF1B67-53DA-4271-8DE9-4AC8B6D2F5C8}"/>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8" name="Freeform 176">
                  <a:extLst>
                    <a:ext uri="{FF2B5EF4-FFF2-40B4-BE49-F238E27FC236}">
                      <a16:creationId xmlns:a16="http://schemas.microsoft.com/office/drawing/2014/main" id="{5CD4855D-BC28-46D8-A657-214889D8E1F0}"/>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9" name="Freeform 177">
                  <a:extLst>
                    <a:ext uri="{FF2B5EF4-FFF2-40B4-BE49-F238E27FC236}">
                      <a16:creationId xmlns:a16="http://schemas.microsoft.com/office/drawing/2014/main" id="{0948DE92-7FB3-4376-A8B6-AE9ACF49E523}"/>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0" name="Freeform 178">
                  <a:extLst>
                    <a:ext uri="{FF2B5EF4-FFF2-40B4-BE49-F238E27FC236}">
                      <a16:creationId xmlns:a16="http://schemas.microsoft.com/office/drawing/2014/main" id="{1AD55C53-7357-4F07-8B78-F5EBF03F6136}"/>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1" name="Freeform 179">
                  <a:extLst>
                    <a:ext uri="{FF2B5EF4-FFF2-40B4-BE49-F238E27FC236}">
                      <a16:creationId xmlns:a16="http://schemas.microsoft.com/office/drawing/2014/main" id="{60DFCFAD-FFE0-4CA2-9B3F-EF75B5E877FD}"/>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2" name="Freeform 180">
                  <a:extLst>
                    <a:ext uri="{FF2B5EF4-FFF2-40B4-BE49-F238E27FC236}">
                      <a16:creationId xmlns:a16="http://schemas.microsoft.com/office/drawing/2014/main" id="{CA635D92-0F87-444C-99BC-1AA396CC7979}"/>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3" name="Freeform 181">
                  <a:extLst>
                    <a:ext uri="{FF2B5EF4-FFF2-40B4-BE49-F238E27FC236}">
                      <a16:creationId xmlns:a16="http://schemas.microsoft.com/office/drawing/2014/main" id="{9C85A757-AE79-48B3-93A3-1B1E51015A3B}"/>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4" name="Freeform 182">
                  <a:extLst>
                    <a:ext uri="{FF2B5EF4-FFF2-40B4-BE49-F238E27FC236}">
                      <a16:creationId xmlns:a16="http://schemas.microsoft.com/office/drawing/2014/main" id="{89306D96-5F36-4B17-93FC-7DC23B521661}"/>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5" name="Freeform 183">
                  <a:extLst>
                    <a:ext uri="{FF2B5EF4-FFF2-40B4-BE49-F238E27FC236}">
                      <a16:creationId xmlns:a16="http://schemas.microsoft.com/office/drawing/2014/main" id="{F594218B-99FA-420F-9115-9F39A9B3C0B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6" name="Freeform 184">
                  <a:extLst>
                    <a:ext uri="{FF2B5EF4-FFF2-40B4-BE49-F238E27FC236}">
                      <a16:creationId xmlns:a16="http://schemas.microsoft.com/office/drawing/2014/main" id="{5BFFBE04-094E-476D-A4D5-FA52F28E0C92}"/>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7" name="Freeform 185">
                  <a:extLst>
                    <a:ext uri="{FF2B5EF4-FFF2-40B4-BE49-F238E27FC236}">
                      <a16:creationId xmlns:a16="http://schemas.microsoft.com/office/drawing/2014/main" id="{6E0DCD90-EEEB-476C-B8FF-E3C0A09A7674}"/>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8" name="Freeform 186">
                  <a:extLst>
                    <a:ext uri="{FF2B5EF4-FFF2-40B4-BE49-F238E27FC236}">
                      <a16:creationId xmlns:a16="http://schemas.microsoft.com/office/drawing/2014/main" id="{5E46BD99-A7E3-42F4-B0C2-6F98F97C13B8}"/>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9" name="Freeform 187">
                  <a:extLst>
                    <a:ext uri="{FF2B5EF4-FFF2-40B4-BE49-F238E27FC236}">
                      <a16:creationId xmlns:a16="http://schemas.microsoft.com/office/drawing/2014/main" id="{536E9AE5-B8E8-4B27-B415-8839D14ED350}"/>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0" name="Freeform 188">
                  <a:extLst>
                    <a:ext uri="{FF2B5EF4-FFF2-40B4-BE49-F238E27FC236}">
                      <a16:creationId xmlns:a16="http://schemas.microsoft.com/office/drawing/2014/main" id="{0A597EDE-105A-458C-B6C3-D60A2690FFAE}"/>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1" name="Freeform 189">
                  <a:extLst>
                    <a:ext uri="{FF2B5EF4-FFF2-40B4-BE49-F238E27FC236}">
                      <a16:creationId xmlns:a16="http://schemas.microsoft.com/office/drawing/2014/main" id="{0429B88B-6B1C-4740-B364-8C1AE3072A87}"/>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2" name="Freeform 190">
                  <a:extLst>
                    <a:ext uri="{FF2B5EF4-FFF2-40B4-BE49-F238E27FC236}">
                      <a16:creationId xmlns:a16="http://schemas.microsoft.com/office/drawing/2014/main" id="{2E33F891-3321-4C88-8142-46CE1F5A4B1A}"/>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3" name="Freeform 191">
                  <a:extLst>
                    <a:ext uri="{FF2B5EF4-FFF2-40B4-BE49-F238E27FC236}">
                      <a16:creationId xmlns:a16="http://schemas.microsoft.com/office/drawing/2014/main" id="{EBFFCC46-CDCD-433F-9B2D-14F32A366704}"/>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4" name="Freeform 192">
                  <a:extLst>
                    <a:ext uri="{FF2B5EF4-FFF2-40B4-BE49-F238E27FC236}">
                      <a16:creationId xmlns:a16="http://schemas.microsoft.com/office/drawing/2014/main" id="{77A6D5E6-D262-4D0A-A9D6-E4B84203544A}"/>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5" name="Freeform 193">
                  <a:extLst>
                    <a:ext uri="{FF2B5EF4-FFF2-40B4-BE49-F238E27FC236}">
                      <a16:creationId xmlns:a16="http://schemas.microsoft.com/office/drawing/2014/main" id="{7013D962-C9BF-4CE1-8757-3FDC5AB121C0}"/>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6" name="Freeform 194">
                  <a:extLst>
                    <a:ext uri="{FF2B5EF4-FFF2-40B4-BE49-F238E27FC236}">
                      <a16:creationId xmlns:a16="http://schemas.microsoft.com/office/drawing/2014/main" id="{6DDC7554-7560-4542-939E-D1F96191007E}"/>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7" name="Freeform 195">
                  <a:extLst>
                    <a:ext uri="{FF2B5EF4-FFF2-40B4-BE49-F238E27FC236}">
                      <a16:creationId xmlns:a16="http://schemas.microsoft.com/office/drawing/2014/main" id="{6A3D7B48-C0AF-481E-84CB-049AF42D458D}"/>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8" name="Freeform 196">
                  <a:extLst>
                    <a:ext uri="{FF2B5EF4-FFF2-40B4-BE49-F238E27FC236}">
                      <a16:creationId xmlns:a16="http://schemas.microsoft.com/office/drawing/2014/main" id="{74FF12FA-2362-4CEB-9A73-69F9059D3BA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9" name="Freeform 197">
                  <a:extLst>
                    <a:ext uri="{FF2B5EF4-FFF2-40B4-BE49-F238E27FC236}">
                      <a16:creationId xmlns:a16="http://schemas.microsoft.com/office/drawing/2014/main" id="{117B0C2A-1737-4365-8427-6E9AE83CC8C0}"/>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0" name="Freeform 198">
                  <a:extLst>
                    <a:ext uri="{FF2B5EF4-FFF2-40B4-BE49-F238E27FC236}">
                      <a16:creationId xmlns:a16="http://schemas.microsoft.com/office/drawing/2014/main" id="{40F52C0A-DA81-4E82-9827-6DC72E63E7C4}"/>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1" name="Freeform 199">
                  <a:extLst>
                    <a:ext uri="{FF2B5EF4-FFF2-40B4-BE49-F238E27FC236}">
                      <a16:creationId xmlns:a16="http://schemas.microsoft.com/office/drawing/2014/main" id="{6CE79B4E-E380-429F-94EE-B0CECC8E8A58}"/>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2" name="Freeform 200">
                  <a:extLst>
                    <a:ext uri="{FF2B5EF4-FFF2-40B4-BE49-F238E27FC236}">
                      <a16:creationId xmlns:a16="http://schemas.microsoft.com/office/drawing/2014/main" id="{07E8D9C7-528D-439F-BC24-FB64EFF5D615}"/>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648" name="Group 201">
                <a:extLst>
                  <a:ext uri="{FF2B5EF4-FFF2-40B4-BE49-F238E27FC236}">
                    <a16:creationId xmlns:a16="http://schemas.microsoft.com/office/drawing/2014/main" id="{2E2C3B02-F7CF-406C-9136-0804021F1695}"/>
                  </a:ext>
                </a:extLst>
              </p:cNvPr>
              <p:cNvGrpSpPr>
                <a:grpSpLocks/>
              </p:cNvGrpSpPr>
              <p:nvPr/>
            </p:nvGrpSpPr>
            <p:grpSpPr bwMode="auto">
              <a:xfrm>
                <a:off x="1565" y="981"/>
                <a:ext cx="298" cy="552"/>
                <a:chOff x="1811" y="386"/>
                <a:chExt cx="366" cy="965"/>
              </a:xfrm>
            </p:grpSpPr>
            <p:sp>
              <p:nvSpPr>
                <p:cNvPr id="10649" name="Freeform 202">
                  <a:extLst>
                    <a:ext uri="{FF2B5EF4-FFF2-40B4-BE49-F238E27FC236}">
                      <a16:creationId xmlns:a16="http://schemas.microsoft.com/office/drawing/2014/main" id="{987E9A22-B7B8-4EF6-AD23-46BA36C795E0}"/>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0" name="Freeform 203">
                  <a:extLst>
                    <a:ext uri="{FF2B5EF4-FFF2-40B4-BE49-F238E27FC236}">
                      <a16:creationId xmlns:a16="http://schemas.microsoft.com/office/drawing/2014/main" id="{FEA56FE4-38ED-4803-A7C8-C4BA1F3ED119}"/>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1" name="Freeform 204">
                  <a:extLst>
                    <a:ext uri="{FF2B5EF4-FFF2-40B4-BE49-F238E27FC236}">
                      <a16:creationId xmlns:a16="http://schemas.microsoft.com/office/drawing/2014/main" id="{303A0BDB-8105-4308-BF2C-068D9285A25A}"/>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2" name="Freeform 205">
                  <a:extLst>
                    <a:ext uri="{FF2B5EF4-FFF2-40B4-BE49-F238E27FC236}">
                      <a16:creationId xmlns:a16="http://schemas.microsoft.com/office/drawing/2014/main" id="{65F4FC1E-4503-4BA2-9646-9D0CA610502A}"/>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3" name="Freeform 206">
                  <a:extLst>
                    <a:ext uri="{FF2B5EF4-FFF2-40B4-BE49-F238E27FC236}">
                      <a16:creationId xmlns:a16="http://schemas.microsoft.com/office/drawing/2014/main" id="{91622509-674A-4D36-AECC-8208B8B56A81}"/>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4" name="Freeform 207">
                  <a:extLst>
                    <a:ext uri="{FF2B5EF4-FFF2-40B4-BE49-F238E27FC236}">
                      <a16:creationId xmlns:a16="http://schemas.microsoft.com/office/drawing/2014/main" id="{9AF05917-3D4F-4022-BDB1-32D0BF3792A5}"/>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5" name="Freeform 208">
                  <a:extLst>
                    <a:ext uri="{FF2B5EF4-FFF2-40B4-BE49-F238E27FC236}">
                      <a16:creationId xmlns:a16="http://schemas.microsoft.com/office/drawing/2014/main" id="{24BE8FE7-1164-471D-9FD9-A06E8652D555}"/>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6" name="Freeform 209">
                  <a:extLst>
                    <a:ext uri="{FF2B5EF4-FFF2-40B4-BE49-F238E27FC236}">
                      <a16:creationId xmlns:a16="http://schemas.microsoft.com/office/drawing/2014/main" id="{B37D110D-912F-4DB7-B8CA-29F1653280A1}"/>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7" name="Freeform 210">
                  <a:extLst>
                    <a:ext uri="{FF2B5EF4-FFF2-40B4-BE49-F238E27FC236}">
                      <a16:creationId xmlns:a16="http://schemas.microsoft.com/office/drawing/2014/main" id="{70D1A0B1-A0E7-40C0-B647-4064CD74A50B}"/>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8" name="Freeform 211">
                  <a:extLst>
                    <a:ext uri="{FF2B5EF4-FFF2-40B4-BE49-F238E27FC236}">
                      <a16:creationId xmlns:a16="http://schemas.microsoft.com/office/drawing/2014/main" id="{08BDBAB9-5E0A-4F21-91E5-1BC7E80F3DBB}"/>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9" name="Freeform 212">
                  <a:extLst>
                    <a:ext uri="{FF2B5EF4-FFF2-40B4-BE49-F238E27FC236}">
                      <a16:creationId xmlns:a16="http://schemas.microsoft.com/office/drawing/2014/main" id="{7F52035D-BF57-476E-83FC-64B28B76A7BD}"/>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0" name="Freeform 213">
                  <a:extLst>
                    <a:ext uri="{FF2B5EF4-FFF2-40B4-BE49-F238E27FC236}">
                      <a16:creationId xmlns:a16="http://schemas.microsoft.com/office/drawing/2014/main" id="{D586E03B-4A24-4CE1-9783-D6335943586E}"/>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1" name="Freeform 214">
                  <a:extLst>
                    <a:ext uri="{FF2B5EF4-FFF2-40B4-BE49-F238E27FC236}">
                      <a16:creationId xmlns:a16="http://schemas.microsoft.com/office/drawing/2014/main" id="{10E0914C-CF64-45D9-9DEA-61EB351337A9}"/>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2" name="Freeform 215">
                  <a:extLst>
                    <a:ext uri="{FF2B5EF4-FFF2-40B4-BE49-F238E27FC236}">
                      <a16:creationId xmlns:a16="http://schemas.microsoft.com/office/drawing/2014/main" id="{E81B0E07-544B-4252-B360-2B86D23A85BE}"/>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3" name="Freeform 216">
                  <a:extLst>
                    <a:ext uri="{FF2B5EF4-FFF2-40B4-BE49-F238E27FC236}">
                      <a16:creationId xmlns:a16="http://schemas.microsoft.com/office/drawing/2014/main" id="{DA02FBFB-B646-47AE-BD3C-25C968229AD9}"/>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4" name="Freeform 217">
                  <a:extLst>
                    <a:ext uri="{FF2B5EF4-FFF2-40B4-BE49-F238E27FC236}">
                      <a16:creationId xmlns:a16="http://schemas.microsoft.com/office/drawing/2014/main" id="{11E41D9C-FF17-4771-ABA7-B61904CF1382}"/>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5" name="Freeform 218">
                  <a:extLst>
                    <a:ext uri="{FF2B5EF4-FFF2-40B4-BE49-F238E27FC236}">
                      <a16:creationId xmlns:a16="http://schemas.microsoft.com/office/drawing/2014/main" id="{3648FAB8-3AE0-43AB-908C-828CD4E1E604}"/>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6" name="Freeform 219">
                  <a:extLst>
                    <a:ext uri="{FF2B5EF4-FFF2-40B4-BE49-F238E27FC236}">
                      <a16:creationId xmlns:a16="http://schemas.microsoft.com/office/drawing/2014/main" id="{48CD7D4E-DF36-4139-A985-4CB2160C3879}"/>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7" name="Freeform 220">
                  <a:extLst>
                    <a:ext uri="{FF2B5EF4-FFF2-40B4-BE49-F238E27FC236}">
                      <a16:creationId xmlns:a16="http://schemas.microsoft.com/office/drawing/2014/main" id="{771883BE-C093-4B70-8613-0D3B1B5A4171}"/>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8" name="Freeform 221">
                  <a:extLst>
                    <a:ext uri="{FF2B5EF4-FFF2-40B4-BE49-F238E27FC236}">
                      <a16:creationId xmlns:a16="http://schemas.microsoft.com/office/drawing/2014/main" id="{4963361B-06EE-481E-9C6A-4587348AF220}"/>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9" name="Freeform 222">
                  <a:extLst>
                    <a:ext uri="{FF2B5EF4-FFF2-40B4-BE49-F238E27FC236}">
                      <a16:creationId xmlns:a16="http://schemas.microsoft.com/office/drawing/2014/main" id="{58402BFA-C1BA-4F48-9DC4-5F68E430B09A}"/>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0" name="Freeform 223">
                  <a:extLst>
                    <a:ext uri="{FF2B5EF4-FFF2-40B4-BE49-F238E27FC236}">
                      <a16:creationId xmlns:a16="http://schemas.microsoft.com/office/drawing/2014/main" id="{8D8A9291-85D3-48F3-8076-546A3739BBE1}"/>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1" name="Freeform 224">
                  <a:extLst>
                    <a:ext uri="{FF2B5EF4-FFF2-40B4-BE49-F238E27FC236}">
                      <a16:creationId xmlns:a16="http://schemas.microsoft.com/office/drawing/2014/main" id="{E526C26A-918B-481F-92D7-A59D88E3355D}"/>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2" name="Freeform 225">
                  <a:extLst>
                    <a:ext uri="{FF2B5EF4-FFF2-40B4-BE49-F238E27FC236}">
                      <a16:creationId xmlns:a16="http://schemas.microsoft.com/office/drawing/2014/main" id="{4BD8635D-7D25-4B9E-B9EC-E232117404BA}"/>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3" name="Freeform 226">
                  <a:extLst>
                    <a:ext uri="{FF2B5EF4-FFF2-40B4-BE49-F238E27FC236}">
                      <a16:creationId xmlns:a16="http://schemas.microsoft.com/office/drawing/2014/main" id="{FD39E72E-931B-4C97-B2D6-ACAF30E9C72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4" name="Freeform 227">
                  <a:extLst>
                    <a:ext uri="{FF2B5EF4-FFF2-40B4-BE49-F238E27FC236}">
                      <a16:creationId xmlns:a16="http://schemas.microsoft.com/office/drawing/2014/main" id="{2F4E23BC-3DC5-494C-9045-C8CA74FE4E8D}"/>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5" name="Freeform 228">
                  <a:extLst>
                    <a:ext uri="{FF2B5EF4-FFF2-40B4-BE49-F238E27FC236}">
                      <a16:creationId xmlns:a16="http://schemas.microsoft.com/office/drawing/2014/main" id="{9DA72258-CDEA-4571-8B8C-345BA7B2BAE2}"/>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0619" name="Group 229">
              <a:extLst>
                <a:ext uri="{FF2B5EF4-FFF2-40B4-BE49-F238E27FC236}">
                  <a16:creationId xmlns:a16="http://schemas.microsoft.com/office/drawing/2014/main" id="{2DEB5476-74F4-4F64-8114-2833825908E6}"/>
                </a:ext>
              </a:extLst>
            </p:cNvPr>
            <p:cNvGrpSpPr>
              <a:grpSpLocks/>
            </p:cNvGrpSpPr>
            <p:nvPr/>
          </p:nvGrpSpPr>
          <p:grpSpPr bwMode="auto">
            <a:xfrm>
              <a:off x="2472" y="3158"/>
              <a:ext cx="298" cy="552"/>
              <a:chOff x="1811" y="386"/>
              <a:chExt cx="366" cy="965"/>
            </a:xfrm>
          </p:grpSpPr>
          <p:sp>
            <p:nvSpPr>
              <p:cNvPr id="10620" name="Freeform 230">
                <a:extLst>
                  <a:ext uri="{FF2B5EF4-FFF2-40B4-BE49-F238E27FC236}">
                    <a16:creationId xmlns:a16="http://schemas.microsoft.com/office/drawing/2014/main" id="{DC171ACA-C0CE-404D-AA9A-D4B1F72707A5}"/>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1" name="Freeform 231">
                <a:extLst>
                  <a:ext uri="{FF2B5EF4-FFF2-40B4-BE49-F238E27FC236}">
                    <a16:creationId xmlns:a16="http://schemas.microsoft.com/office/drawing/2014/main" id="{15815624-B147-49A7-A61B-838A65CAAAB9}"/>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2" name="Freeform 232">
                <a:extLst>
                  <a:ext uri="{FF2B5EF4-FFF2-40B4-BE49-F238E27FC236}">
                    <a16:creationId xmlns:a16="http://schemas.microsoft.com/office/drawing/2014/main" id="{2881DA5A-350E-4A1C-BADD-365508434098}"/>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3" name="Freeform 233">
                <a:extLst>
                  <a:ext uri="{FF2B5EF4-FFF2-40B4-BE49-F238E27FC236}">
                    <a16:creationId xmlns:a16="http://schemas.microsoft.com/office/drawing/2014/main" id="{04DCB190-0A2D-47A2-8E51-FD12E251A594}"/>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4" name="Freeform 234">
                <a:extLst>
                  <a:ext uri="{FF2B5EF4-FFF2-40B4-BE49-F238E27FC236}">
                    <a16:creationId xmlns:a16="http://schemas.microsoft.com/office/drawing/2014/main" id="{22748CA8-1F5C-4F72-811E-EAF1EE682642}"/>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5" name="Freeform 235">
                <a:extLst>
                  <a:ext uri="{FF2B5EF4-FFF2-40B4-BE49-F238E27FC236}">
                    <a16:creationId xmlns:a16="http://schemas.microsoft.com/office/drawing/2014/main" id="{F298507F-A1A4-4359-B758-E9E9D5828735}"/>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6" name="Freeform 236">
                <a:extLst>
                  <a:ext uri="{FF2B5EF4-FFF2-40B4-BE49-F238E27FC236}">
                    <a16:creationId xmlns:a16="http://schemas.microsoft.com/office/drawing/2014/main" id="{F6F62437-CC12-4105-87F1-5545494F2CEC}"/>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7" name="Freeform 237">
                <a:extLst>
                  <a:ext uri="{FF2B5EF4-FFF2-40B4-BE49-F238E27FC236}">
                    <a16:creationId xmlns:a16="http://schemas.microsoft.com/office/drawing/2014/main" id="{D4CF4E7F-99C7-4906-BF81-2B09F7BABBF9}"/>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8" name="Freeform 238">
                <a:extLst>
                  <a:ext uri="{FF2B5EF4-FFF2-40B4-BE49-F238E27FC236}">
                    <a16:creationId xmlns:a16="http://schemas.microsoft.com/office/drawing/2014/main" id="{39D46BCF-58AA-4758-B3EE-C5BD34AA5276}"/>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9" name="Freeform 239">
                <a:extLst>
                  <a:ext uri="{FF2B5EF4-FFF2-40B4-BE49-F238E27FC236}">
                    <a16:creationId xmlns:a16="http://schemas.microsoft.com/office/drawing/2014/main" id="{5107FAE3-A849-4215-B63C-4FB93407FB9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0" name="Freeform 240">
                <a:extLst>
                  <a:ext uri="{FF2B5EF4-FFF2-40B4-BE49-F238E27FC236}">
                    <a16:creationId xmlns:a16="http://schemas.microsoft.com/office/drawing/2014/main" id="{3DB91DF0-0860-470F-A1AD-43C37C72EF9D}"/>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1" name="Freeform 241">
                <a:extLst>
                  <a:ext uri="{FF2B5EF4-FFF2-40B4-BE49-F238E27FC236}">
                    <a16:creationId xmlns:a16="http://schemas.microsoft.com/office/drawing/2014/main" id="{49597BB8-B4C6-4E34-930F-9F0B2AAD4D7B}"/>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2" name="Freeform 242">
                <a:extLst>
                  <a:ext uri="{FF2B5EF4-FFF2-40B4-BE49-F238E27FC236}">
                    <a16:creationId xmlns:a16="http://schemas.microsoft.com/office/drawing/2014/main" id="{8C496F10-3829-43A0-B463-1A39EFFFFF8D}"/>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3" name="Freeform 243">
                <a:extLst>
                  <a:ext uri="{FF2B5EF4-FFF2-40B4-BE49-F238E27FC236}">
                    <a16:creationId xmlns:a16="http://schemas.microsoft.com/office/drawing/2014/main" id="{2E282558-2120-43AE-940D-8850FB13221A}"/>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4" name="Freeform 244">
                <a:extLst>
                  <a:ext uri="{FF2B5EF4-FFF2-40B4-BE49-F238E27FC236}">
                    <a16:creationId xmlns:a16="http://schemas.microsoft.com/office/drawing/2014/main" id="{6B7F44FF-2054-451B-B1CC-5AADC8B46009}"/>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5" name="Freeform 245">
                <a:extLst>
                  <a:ext uri="{FF2B5EF4-FFF2-40B4-BE49-F238E27FC236}">
                    <a16:creationId xmlns:a16="http://schemas.microsoft.com/office/drawing/2014/main" id="{96ECC869-AD18-4855-894B-630AECE933C3}"/>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6" name="Freeform 246">
                <a:extLst>
                  <a:ext uri="{FF2B5EF4-FFF2-40B4-BE49-F238E27FC236}">
                    <a16:creationId xmlns:a16="http://schemas.microsoft.com/office/drawing/2014/main" id="{DCD56988-1623-4AF3-819B-309C36C80CB4}"/>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7" name="Freeform 247">
                <a:extLst>
                  <a:ext uri="{FF2B5EF4-FFF2-40B4-BE49-F238E27FC236}">
                    <a16:creationId xmlns:a16="http://schemas.microsoft.com/office/drawing/2014/main" id="{C4B1D7FC-C754-4D02-8088-30A6DB8060D4}"/>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8" name="Freeform 248">
                <a:extLst>
                  <a:ext uri="{FF2B5EF4-FFF2-40B4-BE49-F238E27FC236}">
                    <a16:creationId xmlns:a16="http://schemas.microsoft.com/office/drawing/2014/main" id="{F0403905-CCA4-444C-B877-1588F8553CE9}"/>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9" name="Freeform 249">
                <a:extLst>
                  <a:ext uri="{FF2B5EF4-FFF2-40B4-BE49-F238E27FC236}">
                    <a16:creationId xmlns:a16="http://schemas.microsoft.com/office/drawing/2014/main" id="{02C6237E-B392-416B-BFDF-ED4486466084}"/>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0" name="Freeform 250">
                <a:extLst>
                  <a:ext uri="{FF2B5EF4-FFF2-40B4-BE49-F238E27FC236}">
                    <a16:creationId xmlns:a16="http://schemas.microsoft.com/office/drawing/2014/main" id="{2438B3AE-944B-4F6B-AA7F-ABC2A849401B}"/>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1" name="Freeform 251">
                <a:extLst>
                  <a:ext uri="{FF2B5EF4-FFF2-40B4-BE49-F238E27FC236}">
                    <a16:creationId xmlns:a16="http://schemas.microsoft.com/office/drawing/2014/main" id="{22027CF0-46CC-4873-9A8B-EB6580DE6596}"/>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2" name="Freeform 252">
                <a:extLst>
                  <a:ext uri="{FF2B5EF4-FFF2-40B4-BE49-F238E27FC236}">
                    <a16:creationId xmlns:a16="http://schemas.microsoft.com/office/drawing/2014/main" id="{98D2BCE5-4F8D-410A-AD62-3A6B9587A8E0}"/>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3" name="Freeform 253">
                <a:extLst>
                  <a:ext uri="{FF2B5EF4-FFF2-40B4-BE49-F238E27FC236}">
                    <a16:creationId xmlns:a16="http://schemas.microsoft.com/office/drawing/2014/main" id="{6FA347D9-7404-4B96-A2A1-27A74667C7FD}"/>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4" name="Freeform 254">
                <a:extLst>
                  <a:ext uri="{FF2B5EF4-FFF2-40B4-BE49-F238E27FC236}">
                    <a16:creationId xmlns:a16="http://schemas.microsoft.com/office/drawing/2014/main" id="{F2D8936B-CFEE-4D36-9D7C-7948A4926AB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5" name="Freeform 255">
                <a:extLst>
                  <a:ext uri="{FF2B5EF4-FFF2-40B4-BE49-F238E27FC236}">
                    <a16:creationId xmlns:a16="http://schemas.microsoft.com/office/drawing/2014/main" id="{63DDE15E-5799-46C8-936D-4BF70C52F687}"/>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6" name="Freeform 256">
                <a:extLst>
                  <a:ext uri="{FF2B5EF4-FFF2-40B4-BE49-F238E27FC236}">
                    <a16:creationId xmlns:a16="http://schemas.microsoft.com/office/drawing/2014/main" id="{2FC62080-99E6-4127-9367-71BCB9ADC09B}"/>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4449" name="Group 257">
            <a:extLst>
              <a:ext uri="{FF2B5EF4-FFF2-40B4-BE49-F238E27FC236}">
                <a16:creationId xmlns:a16="http://schemas.microsoft.com/office/drawing/2014/main" id="{C538F447-A3A6-4149-9825-E0BC1D4C4AC8}"/>
              </a:ext>
            </a:extLst>
          </p:cNvPr>
          <p:cNvGrpSpPr>
            <a:grpSpLocks/>
          </p:cNvGrpSpPr>
          <p:nvPr/>
        </p:nvGrpSpPr>
        <p:grpSpPr bwMode="auto">
          <a:xfrm>
            <a:off x="5519739" y="1544638"/>
            <a:ext cx="473075" cy="876300"/>
            <a:chOff x="1811" y="386"/>
            <a:chExt cx="366" cy="965"/>
          </a:xfrm>
        </p:grpSpPr>
        <p:sp>
          <p:nvSpPr>
            <p:cNvPr id="10591" name="Freeform 258">
              <a:extLst>
                <a:ext uri="{FF2B5EF4-FFF2-40B4-BE49-F238E27FC236}">
                  <a16:creationId xmlns:a16="http://schemas.microsoft.com/office/drawing/2014/main" id="{D0523378-01DD-4FF7-AD1F-5B297CB47DC6}"/>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2" name="Freeform 259">
              <a:extLst>
                <a:ext uri="{FF2B5EF4-FFF2-40B4-BE49-F238E27FC236}">
                  <a16:creationId xmlns:a16="http://schemas.microsoft.com/office/drawing/2014/main" id="{E364A7A3-11F8-4AD9-8D78-3E08705C55E8}"/>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3" name="Freeform 260">
              <a:extLst>
                <a:ext uri="{FF2B5EF4-FFF2-40B4-BE49-F238E27FC236}">
                  <a16:creationId xmlns:a16="http://schemas.microsoft.com/office/drawing/2014/main" id="{8E63CDA2-29C2-498E-9365-2EB032297484}"/>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4" name="Freeform 261">
              <a:extLst>
                <a:ext uri="{FF2B5EF4-FFF2-40B4-BE49-F238E27FC236}">
                  <a16:creationId xmlns:a16="http://schemas.microsoft.com/office/drawing/2014/main" id="{B3073E0B-C2AD-427E-A8BA-5C35A5DA17F2}"/>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5" name="Freeform 262">
              <a:extLst>
                <a:ext uri="{FF2B5EF4-FFF2-40B4-BE49-F238E27FC236}">
                  <a16:creationId xmlns:a16="http://schemas.microsoft.com/office/drawing/2014/main" id="{25ACCCB5-1860-4264-9520-FDD037D1E945}"/>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6" name="Freeform 263">
              <a:extLst>
                <a:ext uri="{FF2B5EF4-FFF2-40B4-BE49-F238E27FC236}">
                  <a16:creationId xmlns:a16="http://schemas.microsoft.com/office/drawing/2014/main" id="{067DB294-83F5-4BC7-8F41-498046576E3D}"/>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7" name="Freeform 264">
              <a:extLst>
                <a:ext uri="{FF2B5EF4-FFF2-40B4-BE49-F238E27FC236}">
                  <a16:creationId xmlns:a16="http://schemas.microsoft.com/office/drawing/2014/main" id="{1453F187-6537-438D-B36E-1A15793C5FE3}"/>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8" name="Freeform 265">
              <a:extLst>
                <a:ext uri="{FF2B5EF4-FFF2-40B4-BE49-F238E27FC236}">
                  <a16:creationId xmlns:a16="http://schemas.microsoft.com/office/drawing/2014/main" id="{2C86C7D1-475B-4E5C-B6BE-2FABA628E38C}"/>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9" name="Freeform 266">
              <a:extLst>
                <a:ext uri="{FF2B5EF4-FFF2-40B4-BE49-F238E27FC236}">
                  <a16:creationId xmlns:a16="http://schemas.microsoft.com/office/drawing/2014/main" id="{71E2D42A-CF12-4AF8-8A37-7B096F07BA9A}"/>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0" name="Freeform 267">
              <a:extLst>
                <a:ext uri="{FF2B5EF4-FFF2-40B4-BE49-F238E27FC236}">
                  <a16:creationId xmlns:a16="http://schemas.microsoft.com/office/drawing/2014/main" id="{0BA16C76-D2CF-4405-B153-29A39646DF8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1" name="Freeform 268">
              <a:extLst>
                <a:ext uri="{FF2B5EF4-FFF2-40B4-BE49-F238E27FC236}">
                  <a16:creationId xmlns:a16="http://schemas.microsoft.com/office/drawing/2014/main" id="{D772EAAD-CA8A-49D3-B5B3-7B9C522A33A1}"/>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2" name="Freeform 269">
              <a:extLst>
                <a:ext uri="{FF2B5EF4-FFF2-40B4-BE49-F238E27FC236}">
                  <a16:creationId xmlns:a16="http://schemas.microsoft.com/office/drawing/2014/main" id="{872F79B1-95CB-48ED-A5E7-BA96BC317934}"/>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3" name="Freeform 270">
              <a:extLst>
                <a:ext uri="{FF2B5EF4-FFF2-40B4-BE49-F238E27FC236}">
                  <a16:creationId xmlns:a16="http://schemas.microsoft.com/office/drawing/2014/main" id="{E172995E-E2E3-4720-BD99-3FAF112FDF1F}"/>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4" name="Freeform 271">
              <a:extLst>
                <a:ext uri="{FF2B5EF4-FFF2-40B4-BE49-F238E27FC236}">
                  <a16:creationId xmlns:a16="http://schemas.microsoft.com/office/drawing/2014/main" id="{6EEBEE13-CB0A-4D1E-ABEA-6A9C1F5B38A5}"/>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5" name="Freeform 272">
              <a:extLst>
                <a:ext uri="{FF2B5EF4-FFF2-40B4-BE49-F238E27FC236}">
                  <a16:creationId xmlns:a16="http://schemas.microsoft.com/office/drawing/2014/main" id="{06109473-D0BA-4852-B752-194C5071B81D}"/>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6" name="Freeform 273">
              <a:extLst>
                <a:ext uri="{FF2B5EF4-FFF2-40B4-BE49-F238E27FC236}">
                  <a16:creationId xmlns:a16="http://schemas.microsoft.com/office/drawing/2014/main" id="{5A2876AE-F6A0-4946-8355-88E5EE3968FF}"/>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7" name="Freeform 274">
              <a:extLst>
                <a:ext uri="{FF2B5EF4-FFF2-40B4-BE49-F238E27FC236}">
                  <a16:creationId xmlns:a16="http://schemas.microsoft.com/office/drawing/2014/main" id="{08E94C00-C532-4605-BF92-BA2E03A932B1}"/>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8" name="Freeform 275">
              <a:extLst>
                <a:ext uri="{FF2B5EF4-FFF2-40B4-BE49-F238E27FC236}">
                  <a16:creationId xmlns:a16="http://schemas.microsoft.com/office/drawing/2014/main" id="{5DF08DD3-040C-4100-AAF6-F89B4BFD3A40}"/>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9" name="Freeform 276">
              <a:extLst>
                <a:ext uri="{FF2B5EF4-FFF2-40B4-BE49-F238E27FC236}">
                  <a16:creationId xmlns:a16="http://schemas.microsoft.com/office/drawing/2014/main" id="{AB955648-E354-4552-BE58-7146991CDF7E}"/>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0" name="Freeform 277">
              <a:extLst>
                <a:ext uri="{FF2B5EF4-FFF2-40B4-BE49-F238E27FC236}">
                  <a16:creationId xmlns:a16="http://schemas.microsoft.com/office/drawing/2014/main" id="{E644F8A0-DAE8-41B7-834B-B514FD8D2665}"/>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1" name="Freeform 278">
              <a:extLst>
                <a:ext uri="{FF2B5EF4-FFF2-40B4-BE49-F238E27FC236}">
                  <a16:creationId xmlns:a16="http://schemas.microsoft.com/office/drawing/2014/main" id="{F6B9F339-6100-47AA-B3FD-CFB6AC8245A9}"/>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2" name="Freeform 279">
              <a:extLst>
                <a:ext uri="{FF2B5EF4-FFF2-40B4-BE49-F238E27FC236}">
                  <a16:creationId xmlns:a16="http://schemas.microsoft.com/office/drawing/2014/main" id="{BCD4D687-9C90-4AE3-A6DF-5D98481010F8}"/>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3" name="Freeform 280">
              <a:extLst>
                <a:ext uri="{FF2B5EF4-FFF2-40B4-BE49-F238E27FC236}">
                  <a16:creationId xmlns:a16="http://schemas.microsoft.com/office/drawing/2014/main" id="{33B1AFE3-0706-49FA-92A8-7AC445F2ABDE}"/>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4" name="Freeform 281">
              <a:extLst>
                <a:ext uri="{FF2B5EF4-FFF2-40B4-BE49-F238E27FC236}">
                  <a16:creationId xmlns:a16="http://schemas.microsoft.com/office/drawing/2014/main" id="{48031EF3-931B-479E-BCBC-359158E5B354}"/>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5" name="Freeform 282">
              <a:extLst>
                <a:ext uri="{FF2B5EF4-FFF2-40B4-BE49-F238E27FC236}">
                  <a16:creationId xmlns:a16="http://schemas.microsoft.com/office/drawing/2014/main" id="{5631FD51-C5FE-45AE-8F7D-4BB590758D8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6" name="Freeform 283">
              <a:extLst>
                <a:ext uri="{FF2B5EF4-FFF2-40B4-BE49-F238E27FC236}">
                  <a16:creationId xmlns:a16="http://schemas.microsoft.com/office/drawing/2014/main" id="{EA5B4499-126A-452D-BEE3-7A55B9CE89F6}"/>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7" name="Freeform 284">
              <a:extLst>
                <a:ext uri="{FF2B5EF4-FFF2-40B4-BE49-F238E27FC236}">
                  <a16:creationId xmlns:a16="http://schemas.microsoft.com/office/drawing/2014/main" id="{61BF23E4-B0FD-4A55-BCD0-A2F95D117A0F}"/>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4477" name="Group 285">
            <a:extLst>
              <a:ext uri="{FF2B5EF4-FFF2-40B4-BE49-F238E27FC236}">
                <a16:creationId xmlns:a16="http://schemas.microsoft.com/office/drawing/2014/main" id="{EBE10A31-74AA-4475-8C21-2AF13DDA62DC}"/>
              </a:ext>
            </a:extLst>
          </p:cNvPr>
          <p:cNvGrpSpPr>
            <a:grpSpLocks/>
          </p:cNvGrpSpPr>
          <p:nvPr/>
        </p:nvGrpSpPr>
        <p:grpSpPr bwMode="auto">
          <a:xfrm>
            <a:off x="5519738" y="1557339"/>
            <a:ext cx="3281362" cy="2027237"/>
            <a:chOff x="2517" y="981"/>
            <a:chExt cx="2067" cy="1277"/>
          </a:xfrm>
        </p:grpSpPr>
        <p:grpSp>
          <p:nvGrpSpPr>
            <p:cNvPr id="10535" name="Group 286">
              <a:extLst>
                <a:ext uri="{FF2B5EF4-FFF2-40B4-BE49-F238E27FC236}">
                  <a16:creationId xmlns:a16="http://schemas.microsoft.com/office/drawing/2014/main" id="{246345D7-FF35-43BF-ACEB-5CAC7FBA8607}"/>
                </a:ext>
              </a:extLst>
            </p:cNvPr>
            <p:cNvGrpSpPr>
              <a:grpSpLocks/>
            </p:cNvGrpSpPr>
            <p:nvPr/>
          </p:nvGrpSpPr>
          <p:grpSpPr bwMode="auto">
            <a:xfrm>
              <a:off x="2517" y="981"/>
              <a:ext cx="298" cy="552"/>
              <a:chOff x="1811" y="386"/>
              <a:chExt cx="366" cy="965"/>
            </a:xfrm>
          </p:grpSpPr>
          <p:sp>
            <p:nvSpPr>
              <p:cNvPr id="10564" name="Freeform 287">
                <a:extLst>
                  <a:ext uri="{FF2B5EF4-FFF2-40B4-BE49-F238E27FC236}">
                    <a16:creationId xmlns:a16="http://schemas.microsoft.com/office/drawing/2014/main" id="{A2E24B43-460D-41E8-827F-194BF9D51DFB}"/>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5" name="Freeform 288">
                <a:extLst>
                  <a:ext uri="{FF2B5EF4-FFF2-40B4-BE49-F238E27FC236}">
                    <a16:creationId xmlns:a16="http://schemas.microsoft.com/office/drawing/2014/main" id="{1AAFDC14-5FFC-46D3-A2C9-A8D1DD4F3593}"/>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6" name="Freeform 289">
                <a:extLst>
                  <a:ext uri="{FF2B5EF4-FFF2-40B4-BE49-F238E27FC236}">
                    <a16:creationId xmlns:a16="http://schemas.microsoft.com/office/drawing/2014/main" id="{4B1CEA3B-4535-4423-B395-60CB3E8939FA}"/>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7" name="Freeform 290">
                <a:extLst>
                  <a:ext uri="{FF2B5EF4-FFF2-40B4-BE49-F238E27FC236}">
                    <a16:creationId xmlns:a16="http://schemas.microsoft.com/office/drawing/2014/main" id="{B4A65DF7-7019-4AF4-BA00-8C7C5A570F44}"/>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8" name="Freeform 291">
                <a:extLst>
                  <a:ext uri="{FF2B5EF4-FFF2-40B4-BE49-F238E27FC236}">
                    <a16:creationId xmlns:a16="http://schemas.microsoft.com/office/drawing/2014/main" id="{50C7AAA5-55BE-432D-A627-B3133FE15883}"/>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9" name="Freeform 292">
                <a:extLst>
                  <a:ext uri="{FF2B5EF4-FFF2-40B4-BE49-F238E27FC236}">
                    <a16:creationId xmlns:a16="http://schemas.microsoft.com/office/drawing/2014/main" id="{E374D9AD-26A9-4545-8463-B2D47E7AF0F7}"/>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0" name="Freeform 293">
                <a:extLst>
                  <a:ext uri="{FF2B5EF4-FFF2-40B4-BE49-F238E27FC236}">
                    <a16:creationId xmlns:a16="http://schemas.microsoft.com/office/drawing/2014/main" id="{F97D449F-B406-422D-AD61-66517EB25D05}"/>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1" name="Freeform 294">
                <a:extLst>
                  <a:ext uri="{FF2B5EF4-FFF2-40B4-BE49-F238E27FC236}">
                    <a16:creationId xmlns:a16="http://schemas.microsoft.com/office/drawing/2014/main" id="{A14EBF5C-0F12-49BA-816E-CAD9F63C19BA}"/>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2" name="Freeform 295">
                <a:extLst>
                  <a:ext uri="{FF2B5EF4-FFF2-40B4-BE49-F238E27FC236}">
                    <a16:creationId xmlns:a16="http://schemas.microsoft.com/office/drawing/2014/main" id="{1017A280-AE1B-411C-97F2-A5CC0ACF4394}"/>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3" name="Freeform 296">
                <a:extLst>
                  <a:ext uri="{FF2B5EF4-FFF2-40B4-BE49-F238E27FC236}">
                    <a16:creationId xmlns:a16="http://schemas.microsoft.com/office/drawing/2014/main" id="{981DA4BC-7983-43EC-B4D6-3073D42E9CBC}"/>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4" name="Freeform 297">
                <a:extLst>
                  <a:ext uri="{FF2B5EF4-FFF2-40B4-BE49-F238E27FC236}">
                    <a16:creationId xmlns:a16="http://schemas.microsoft.com/office/drawing/2014/main" id="{298372F0-8201-464C-9F4A-6A0F8CF453AE}"/>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5" name="Freeform 298">
                <a:extLst>
                  <a:ext uri="{FF2B5EF4-FFF2-40B4-BE49-F238E27FC236}">
                    <a16:creationId xmlns:a16="http://schemas.microsoft.com/office/drawing/2014/main" id="{0BE1F1E8-3DC6-4197-B1E8-960A00070504}"/>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6" name="Freeform 299">
                <a:extLst>
                  <a:ext uri="{FF2B5EF4-FFF2-40B4-BE49-F238E27FC236}">
                    <a16:creationId xmlns:a16="http://schemas.microsoft.com/office/drawing/2014/main" id="{40A7FDB6-B71A-4FD4-8930-7E68BCA814CE}"/>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7" name="Freeform 300">
                <a:extLst>
                  <a:ext uri="{FF2B5EF4-FFF2-40B4-BE49-F238E27FC236}">
                    <a16:creationId xmlns:a16="http://schemas.microsoft.com/office/drawing/2014/main" id="{D94096AF-8FCD-4E07-8A09-A3ED3CBC528B}"/>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8" name="Freeform 301">
                <a:extLst>
                  <a:ext uri="{FF2B5EF4-FFF2-40B4-BE49-F238E27FC236}">
                    <a16:creationId xmlns:a16="http://schemas.microsoft.com/office/drawing/2014/main" id="{2C231FB5-5D01-4A74-B0B7-D56125AB7EC5}"/>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9" name="Freeform 302">
                <a:extLst>
                  <a:ext uri="{FF2B5EF4-FFF2-40B4-BE49-F238E27FC236}">
                    <a16:creationId xmlns:a16="http://schemas.microsoft.com/office/drawing/2014/main" id="{21F1A59F-5E87-41DA-8BBC-E65FE1A0A62A}"/>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0" name="Freeform 303">
                <a:extLst>
                  <a:ext uri="{FF2B5EF4-FFF2-40B4-BE49-F238E27FC236}">
                    <a16:creationId xmlns:a16="http://schemas.microsoft.com/office/drawing/2014/main" id="{AF1E63A6-A667-4088-9787-52B778984184}"/>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1" name="Freeform 304">
                <a:extLst>
                  <a:ext uri="{FF2B5EF4-FFF2-40B4-BE49-F238E27FC236}">
                    <a16:creationId xmlns:a16="http://schemas.microsoft.com/office/drawing/2014/main" id="{3360A576-6A8C-4ED6-A357-03076C6511AE}"/>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2" name="Freeform 305">
                <a:extLst>
                  <a:ext uri="{FF2B5EF4-FFF2-40B4-BE49-F238E27FC236}">
                    <a16:creationId xmlns:a16="http://schemas.microsoft.com/office/drawing/2014/main" id="{A3323EF8-F858-4E5D-A224-334209BD8478}"/>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3" name="Freeform 306">
                <a:extLst>
                  <a:ext uri="{FF2B5EF4-FFF2-40B4-BE49-F238E27FC236}">
                    <a16:creationId xmlns:a16="http://schemas.microsoft.com/office/drawing/2014/main" id="{8C13C7D4-3249-4C24-8CBC-0B3AE2EC6471}"/>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4" name="Freeform 307">
                <a:extLst>
                  <a:ext uri="{FF2B5EF4-FFF2-40B4-BE49-F238E27FC236}">
                    <a16:creationId xmlns:a16="http://schemas.microsoft.com/office/drawing/2014/main" id="{C3D3C761-DF10-4177-A2E5-06E3760C4B15}"/>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5" name="Freeform 308">
                <a:extLst>
                  <a:ext uri="{FF2B5EF4-FFF2-40B4-BE49-F238E27FC236}">
                    <a16:creationId xmlns:a16="http://schemas.microsoft.com/office/drawing/2014/main" id="{E9AB11C0-9A79-4A43-A7C7-D2087F477887}"/>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6" name="Freeform 309">
                <a:extLst>
                  <a:ext uri="{FF2B5EF4-FFF2-40B4-BE49-F238E27FC236}">
                    <a16:creationId xmlns:a16="http://schemas.microsoft.com/office/drawing/2014/main" id="{360B8351-3106-468B-8599-E89DE82FE9A5}"/>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7" name="Freeform 310">
                <a:extLst>
                  <a:ext uri="{FF2B5EF4-FFF2-40B4-BE49-F238E27FC236}">
                    <a16:creationId xmlns:a16="http://schemas.microsoft.com/office/drawing/2014/main" id="{8753E58A-E1EB-40F4-B5A1-819E92B5A1B7}"/>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8" name="Freeform 311">
                <a:extLst>
                  <a:ext uri="{FF2B5EF4-FFF2-40B4-BE49-F238E27FC236}">
                    <a16:creationId xmlns:a16="http://schemas.microsoft.com/office/drawing/2014/main" id="{C9C3BB3A-44E8-475A-A8F4-F7BA4E2288A2}"/>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9" name="Freeform 312">
                <a:extLst>
                  <a:ext uri="{FF2B5EF4-FFF2-40B4-BE49-F238E27FC236}">
                    <a16:creationId xmlns:a16="http://schemas.microsoft.com/office/drawing/2014/main" id="{9C9B2AC0-4078-49A3-A170-AE232117C611}"/>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0" name="Freeform 313">
                <a:extLst>
                  <a:ext uri="{FF2B5EF4-FFF2-40B4-BE49-F238E27FC236}">
                    <a16:creationId xmlns:a16="http://schemas.microsoft.com/office/drawing/2014/main" id="{5AD39D57-46F4-4CD3-9A56-885BFBEB0106}"/>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536" name="Group 314">
              <a:extLst>
                <a:ext uri="{FF2B5EF4-FFF2-40B4-BE49-F238E27FC236}">
                  <a16:creationId xmlns:a16="http://schemas.microsoft.com/office/drawing/2014/main" id="{3A11D61D-1A14-42FB-A106-B2468392A884}"/>
                </a:ext>
              </a:extLst>
            </p:cNvPr>
            <p:cNvGrpSpPr>
              <a:grpSpLocks/>
            </p:cNvGrpSpPr>
            <p:nvPr/>
          </p:nvGrpSpPr>
          <p:grpSpPr bwMode="auto">
            <a:xfrm>
              <a:off x="4286" y="1706"/>
              <a:ext cx="298" cy="552"/>
              <a:chOff x="1811" y="386"/>
              <a:chExt cx="366" cy="965"/>
            </a:xfrm>
          </p:grpSpPr>
          <p:sp>
            <p:nvSpPr>
              <p:cNvPr id="10537" name="Freeform 315">
                <a:extLst>
                  <a:ext uri="{FF2B5EF4-FFF2-40B4-BE49-F238E27FC236}">
                    <a16:creationId xmlns:a16="http://schemas.microsoft.com/office/drawing/2014/main" id="{3130D7DE-AA3A-4CF2-BC73-A630DDB0A830}"/>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8" name="Freeform 316">
                <a:extLst>
                  <a:ext uri="{FF2B5EF4-FFF2-40B4-BE49-F238E27FC236}">
                    <a16:creationId xmlns:a16="http://schemas.microsoft.com/office/drawing/2014/main" id="{FB6D2005-596D-4187-A6B1-C9C7C21049B5}"/>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9" name="Freeform 317">
                <a:extLst>
                  <a:ext uri="{FF2B5EF4-FFF2-40B4-BE49-F238E27FC236}">
                    <a16:creationId xmlns:a16="http://schemas.microsoft.com/office/drawing/2014/main" id="{CA524427-CFEE-46E4-9299-7CC43CAB30EB}"/>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0" name="Freeform 318">
                <a:extLst>
                  <a:ext uri="{FF2B5EF4-FFF2-40B4-BE49-F238E27FC236}">
                    <a16:creationId xmlns:a16="http://schemas.microsoft.com/office/drawing/2014/main" id="{F9A18F0C-317E-4F1F-9EFB-4CF08D5D8D74}"/>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1" name="Freeform 319">
                <a:extLst>
                  <a:ext uri="{FF2B5EF4-FFF2-40B4-BE49-F238E27FC236}">
                    <a16:creationId xmlns:a16="http://schemas.microsoft.com/office/drawing/2014/main" id="{61D73822-4E4B-4F48-94C8-EE1B84FBA1A2}"/>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2" name="Freeform 320">
                <a:extLst>
                  <a:ext uri="{FF2B5EF4-FFF2-40B4-BE49-F238E27FC236}">
                    <a16:creationId xmlns:a16="http://schemas.microsoft.com/office/drawing/2014/main" id="{D4EDE67E-4C0B-4E90-9AA1-A8EF7E8BA604}"/>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3" name="Freeform 321">
                <a:extLst>
                  <a:ext uri="{FF2B5EF4-FFF2-40B4-BE49-F238E27FC236}">
                    <a16:creationId xmlns:a16="http://schemas.microsoft.com/office/drawing/2014/main" id="{AC4D5DC3-0FB5-4F6A-9C7C-8ECB0E516D54}"/>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4" name="Freeform 322">
                <a:extLst>
                  <a:ext uri="{FF2B5EF4-FFF2-40B4-BE49-F238E27FC236}">
                    <a16:creationId xmlns:a16="http://schemas.microsoft.com/office/drawing/2014/main" id="{65946ABC-815D-4E5B-BE5E-A7A69EC1C612}"/>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5" name="Freeform 323">
                <a:extLst>
                  <a:ext uri="{FF2B5EF4-FFF2-40B4-BE49-F238E27FC236}">
                    <a16:creationId xmlns:a16="http://schemas.microsoft.com/office/drawing/2014/main" id="{512244E6-67EB-411F-B646-AFA0CCD28C79}"/>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6" name="Freeform 324">
                <a:extLst>
                  <a:ext uri="{FF2B5EF4-FFF2-40B4-BE49-F238E27FC236}">
                    <a16:creationId xmlns:a16="http://schemas.microsoft.com/office/drawing/2014/main" id="{AFA7E147-DDE6-4A64-BC4E-462ED46401EA}"/>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7" name="Freeform 325">
                <a:extLst>
                  <a:ext uri="{FF2B5EF4-FFF2-40B4-BE49-F238E27FC236}">
                    <a16:creationId xmlns:a16="http://schemas.microsoft.com/office/drawing/2014/main" id="{88A99B88-91A0-43C8-8DBE-8CFE7F6ACBAE}"/>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8" name="Freeform 326">
                <a:extLst>
                  <a:ext uri="{FF2B5EF4-FFF2-40B4-BE49-F238E27FC236}">
                    <a16:creationId xmlns:a16="http://schemas.microsoft.com/office/drawing/2014/main" id="{48D969DF-9576-4B06-9625-98DC7A98D796}"/>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9" name="Freeform 327">
                <a:extLst>
                  <a:ext uri="{FF2B5EF4-FFF2-40B4-BE49-F238E27FC236}">
                    <a16:creationId xmlns:a16="http://schemas.microsoft.com/office/drawing/2014/main" id="{9637C868-5B78-461E-B129-A6DB317B4863}"/>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0" name="Freeform 328">
                <a:extLst>
                  <a:ext uri="{FF2B5EF4-FFF2-40B4-BE49-F238E27FC236}">
                    <a16:creationId xmlns:a16="http://schemas.microsoft.com/office/drawing/2014/main" id="{C886CBFF-7D0D-4902-AA1E-E32173975BD9}"/>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1" name="Freeform 329">
                <a:extLst>
                  <a:ext uri="{FF2B5EF4-FFF2-40B4-BE49-F238E27FC236}">
                    <a16:creationId xmlns:a16="http://schemas.microsoft.com/office/drawing/2014/main" id="{68BBC7EE-0C36-48D8-AD0E-D3E7FD329AEC}"/>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2" name="Freeform 330">
                <a:extLst>
                  <a:ext uri="{FF2B5EF4-FFF2-40B4-BE49-F238E27FC236}">
                    <a16:creationId xmlns:a16="http://schemas.microsoft.com/office/drawing/2014/main" id="{3558199A-45BB-4B10-BCBA-B1A2F281779B}"/>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3" name="Freeform 331">
                <a:extLst>
                  <a:ext uri="{FF2B5EF4-FFF2-40B4-BE49-F238E27FC236}">
                    <a16:creationId xmlns:a16="http://schemas.microsoft.com/office/drawing/2014/main" id="{E9D2C7C8-0867-464A-AD0A-A14A0F90031F}"/>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4" name="Freeform 332">
                <a:extLst>
                  <a:ext uri="{FF2B5EF4-FFF2-40B4-BE49-F238E27FC236}">
                    <a16:creationId xmlns:a16="http://schemas.microsoft.com/office/drawing/2014/main" id="{1BF6EEDF-F403-4058-9B32-90336D44D201}"/>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5" name="Freeform 333">
                <a:extLst>
                  <a:ext uri="{FF2B5EF4-FFF2-40B4-BE49-F238E27FC236}">
                    <a16:creationId xmlns:a16="http://schemas.microsoft.com/office/drawing/2014/main" id="{9BA688E2-B643-4E2A-953A-F9525F9DE9E5}"/>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6" name="Freeform 334">
                <a:extLst>
                  <a:ext uri="{FF2B5EF4-FFF2-40B4-BE49-F238E27FC236}">
                    <a16:creationId xmlns:a16="http://schemas.microsoft.com/office/drawing/2014/main" id="{0AA72DEE-C31C-41B0-A145-402DA9BCF31D}"/>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7" name="Freeform 335">
                <a:extLst>
                  <a:ext uri="{FF2B5EF4-FFF2-40B4-BE49-F238E27FC236}">
                    <a16:creationId xmlns:a16="http://schemas.microsoft.com/office/drawing/2014/main" id="{F4BDF57A-C673-4EA9-8159-52553EC70BEB}"/>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8" name="Freeform 336">
                <a:extLst>
                  <a:ext uri="{FF2B5EF4-FFF2-40B4-BE49-F238E27FC236}">
                    <a16:creationId xmlns:a16="http://schemas.microsoft.com/office/drawing/2014/main" id="{AB14BAE0-8FD3-4FCD-A568-5CAAE8786984}"/>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9" name="Freeform 337">
                <a:extLst>
                  <a:ext uri="{FF2B5EF4-FFF2-40B4-BE49-F238E27FC236}">
                    <a16:creationId xmlns:a16="http://schemas.microsoft.com/office/drawing/2014/main" id="{7C2233C2-0334-49FC-9C21-2E6027708436}"/>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0" name="Freeform 338">
                <a:extLst>
                  <a:ext uri="{FF2B5EF4-FFF2-40B4-BE49-F238E27FC236}">
                    <a16:creationId xmlns:a16="http://schemas.microsoft.com/office/drawing/2014/main" id="{05C208A7-2308-4B6A-8978-9AECB8E4F221}"/>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1" name="Freeform 339">
                <a:extLst>
                  <a:ext uri="{FF2B5EF4-FFF2-40B4-BE49-F238E27FC236}">
                    <a16:creationId xmlns:a16="http://schemas.microsoft.com/office/drawing/2014/main" id="{439F916D-0F5F-4594-8126-1E24B8B0F51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2" name="Freeform 340">
                <a:extLst>
                  <a:ext uri="{FF2B5EF4-FFF2-40B4-BE49-F238E27FC236}">
                    <a16:creationId xmlns:a16="http://schemas.microsoft.com/office/drawing/2014/main" id="{BC7A72B1-5284-45F5-8C73-1A05A36F36B9}"/>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3" name="Freeform 341">
                <a:extLst>
                  <a:ext uri="{FF2B5EF4-FFF2-40B4-BE49-F238E27FC236}">
                    <a16:creationId xmlns:a16="http://schemas.microsoft.com/office/drawing/2014/main" id="{94451BB5-DD67-4F88-AC9F-A24D1BCBC75B}"/>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4534" name="Group 342">
            <a:extLst>
              <a:ext uri="{FF2B5EF4-FFF2-40B4-BE49-F238E27FC236}">
                <a16:creationId xmlns:a16="http://schemas.microsoft.com/office/drawing/2014/main" id="{B65FBD5F-A3D4-45F0-9041-0FB75F980D42}"/>
              </a:ext>
            </a:extLst>
          </p:cNvPr>
          <p:cNvGrpSpPr>
            <a:grpSpLocks/>
          </p:cNvGrpSpPr>
          <p:nvPr/>
        </p:nvGrpSpPr>
        <p:grpSpPr bwMode="auto">
          <a:xfrm>
            <a:off x="4008438" y="1557338"/>
            <a:ext cx="4792662" cy="3179762"/>
            <a:chOff x="1565" y="981"/>
            <a:chExt cx="3019" cy="2003"/>
          </a:xfrm>
        </p:grpSpPr>
        <p:grpSp>
          <p:nvGrpSpPr>
            <p:cNvPr id="10450" name="Group 343">
              <a:extLst>
                <a:ext uri="{FF2B5EF4-FFF2-40B4-BE49-F238E27FC236}">
                  <a16:creationId xmlns:a16="http://schemas.microsoft.com/office/drawing/2014/main" id="{52B48F2A-66E8-48BD-B03B-113138E20C9C}"/>
                </a:ext>
              </a:extLst>
            </p:cNvPr>
            <p:cNvGrpSpPr>
              <a:grpSpLocks/>
            </p:cNvGrpSpPr>
            <p:nvPr/>
          </p:nvGrpSpPr>
          <p:grpSpPr bwMode="auto">
            <a:xfrm>
              <a:off x="1565" y="2432"/>
              <a:ext cx="298" cy="552"/>
              <a:chOff x="1811" y="386"/>
              <a:chExt cx="366" cy="965"/>
            </a:xfrm>
          </p:grpSpPr>
          <p:sp>
            <p:nvSpPr>
              <p:cNvPr id="10508" name="Freeform 344">
                <a:extLst>
                  <a:ext uri="{FF2B5EF4-FFF2-40B4-BE49-F238E27FC236}">
                    <a16:creationId xmlns:a16="http://schemas.microsoft.com/office/drawing/2014/main" id="{31E93300-920E-43DC-BAEA-2AAEC7677F59}"/>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9" name="Freeform 345">
                <a:extLst>
                  <a:ext uri="{FF2B5EF4-FFF2-40B4-BE49-F238E27FC236}">
                    <a16:creationId xmlns:a16="http://schemas.microsoft.com/office/drawing/2014/main" id="{FA41F082-B980-4326-9A05-C7445A908B3E}"/>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0" name="Freeform 346">
                <a:extLst>
                  <a:ext uri="{FF2B5EF4-FFF2-40B4-BE49-F238E27FC236}">
                    <a16:creationId xmlns:a16="http://schemas.microsoft.com/office/drawing/2014/main" id="{35CF5022-09D3-47C5-BDB8-6BAB4185E440}"/>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1" name="Freeform 347">
                <a:extLst>
                  <a:ext uri="{FF2B5EF4-FFF2-40B4-BE49-F238E27FC236}">
                    <a16:creationId xmlns:a16="http://schemas.microsoft.com/office/drawing/2014/main" id="{9B210EF6-0467-4F76-8A77-644FEC1EDBDB}"/>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2" name="Freeform 348">
                <a:extLst>
                  <a:ext uri="{FF2B5EF4-FFF2-40B4-BE49-F238E27FC236}">
                    <a16:creationId xmlns:a16="http://schemas.microsoft.com/office/drawing/2014/main" id="{A4B6B354-0436-4261-94B7-87FCB95E95EB}"/>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3" name="Freeform 349">
                <a:extLst>
                  <a:ext uri="{FF2B5EF4-FFF2-40B4-BE49-F238E27FC236}">
                    <a16:creationId xmlns:a16="http://schemas.microsoft.com/office/drawing/2014/main" id="{235FACD4-9448-477F-8717-EA1CE710D86A}"/>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4" name="Freeform 350">
                <a:extLst>
                  <a:ext uri="{FF2B5EF4-FFF2-40B4-BE49-F238E27FC236}">
                    <a16:creationId xmlns:a16="http://schemas.microsoft.com/office/drawing/2014/main" id="{898A54C1-3EF7-4F86-A534-54CFF57D69EF}"/>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5" name="Freeform 351">
                <a:extLst>
                  <a:ext uri="{FF2B5EF4-FFF2-40B4-BE49-F238E27FC236}">
                    <a16:creationId xmlns:a16="http://schemas.microsoft.com/office/drawing/2014/main" id="{D8907C0D-011E-401E-A2AA-16F7E98D8723}"/>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6" name="Freeform 352">
                <a:extLst>
                  <a:ext uri="{FF2B5EF4-FFF2-40B4-BE49-F238E27FC236}">
                    <a16:creationId xmlns:a16="http://schemas.microsoft.com/office/drawing/2014/main" id="{B47862C1-DB52-4B8C-AA0F-E896C58126F1}"/>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7" name="Freeform 353">
                <a:extLst>
                  <a:ext uri="{FF2B5EF4-FFF2-40B4-BE49-F238E27FC236}">
                    <a16:creationId xmlns:a16="http://schemas.microsoft.com/office/drawing/2014/main" id="{75B3EB56-441B-4F94-9D6C-D7D5254D087E}"/>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8" name="Freeform 354">
                <a:extLst>
                  <a:ext uri="{FF2B5EF4-FFF2-40B4-BE49-F238E27FC236}">
                    <a16:creationId xmlns:a16="http://schemas.microsoft.com/office/drawing/2014/main" id="{2BE510E0-0CC3-4C2D-889D-5EBA37E96B34}"/>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9" name="Freeform 355">
                <a:extLst>
                  <a:ext uri="{FF2B5EF4-FFF2-40B4-BE49-F238E27FC236}">
                    <a16:creationId xmlns:a16="http://schemas.microsoft.com/office/drawing/2014/main" id="{4F4EA0FE-8524-42E2-A651-C159149F97EA}"/>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0" name="Freeform 356">
                <a:extLst>
                  <a:ext uri="{FF2B5EF4-FFF2-40B4-BE49-F238E27FC236}">
                    <a16:creationId xmlns:a16="http://schemas.microsoft.com/office/drawing/2014/main" id="{A26D24A0-AA42-4CE5-A0AE-6D9745E2C2ED}"/>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1" name="Freeform 357">
                <a:extLst>
                  <a:ext uri="{FF2B5EF4-FFF2-40B4-BE49-F238E27FC236}">
                    <a16:creationId xmlns:a16="http://schemas.microsoft.com/office/drawing/2014/main" id="{2F67EF11-3DBB-4DFE-882B-27B60D87138F}"/>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2" name="Freeform 358">
                <a:extLst>
                  <a:ext uri="{FF2B5EF4-FFF2-40B4-BE49-F238E27FC236}">
                    <a16:creationId xmlns:a16="http://schemas.microsoft.com/office/drawing/2014/main" id="{E9D47EE3-4023-4CBC-BA5B-F7F9AA691171}"/>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3" name="Freeform 359">
                <a:extLst>
                  <a:ext uri="{FF2B5EF4-FFF2-40B4-BE49-F238E27FC236}">
                    <a16:creationId xmlns:a16="http://schemas.microsoft.com/office/drawing/2014/main" id="{86459E1D-D63D-476A-91A3-0411A14810EB}"/>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4" name="Freeform 360">
                <a:extLst>
                  <a:ext uri="{FF2B5EF4-FFF2-40B4-BE49-F238E27FC236}">
                    <a16:creationId xmlns:a16="http://schemas.microsoft.com/office/drawing/2014/main" id="{52F83AE8-783F-4A40-8985-B08821C07ED8}"/>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5" name="Freeform 361">
                <a:extLst>
                  <a:ext uri="{FF2B5EF4-FFF2-40B4-BE49-F238E27FC236}">
                    <a16:creationId xmlns:a16="http://schemas.microsoft.com/office/drawing/2014/main" id="{C0F71A7E-E16C-4D9A-98CB-926EA2920230}"/>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6" name="Freeform 362">
                <a:extLst>
                  <a:ext uri="{FF2B5EF4-FFF2-40B4-BE49-F238E27FC236}">
                    <a16:creationId xmlns:a16="http://schemas.microsoft.com/office/drawing/2014/main" id="{795E517D-CA25-4ACB-B1ED-ED5009BF0A87}"/>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7" name="Freeform 363">
                <a:extLst>
                  <a:ext uri="{FF2B5EF4-FFF2-40B4-BE49-F238E27FC236}">
                    <a16:creationId xmlns:a16="http://schemas.microsoft.com/office/drawing/2014/main" id="{50F13912-D474-44BE-914F-8EF62AF6C50B}"/>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8" name="Freeform 364">
                <a:extLst>
                  <a:ext uri="{FF2B5EF4-FFF2-40B4-BE49-F238E27FC236}">
                    <a16:creationId xmlns:a16="http://schemas.microsoft.com/office/drawing/2014/main" id="{2BC6424B-88E4-4DF3-8F6F-712D85A06FB9}"/>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9" name="Freeform 365">
                <a:extLst>
                  <a:ext uri="{FF2B5EF4-FFF2-40B4-BE49-F238E27FC236}">
                    <a16:creationId xmlns:a16="http://schemas.microsoft.com/office/drawing/2014/main" id="{363BBC96-698D-4E1F-BB25-47E9305CF869}"/>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0" name="Freeform 366">
                <a:extLst>
                  <a:ext uri="{FF2B5EF4-FFF2-40B4-BE49-F238E27FC236}">
                    <a16:creationId xmlns:a16="http://schemas.microsoft.com/office/drawing/2014/main" id="{E9ECA8F3-F501-474D-B47A-BB2CF907C7C6}"/>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1" name="Freeform 367">
                <a:extLst>
                  <a:ext uri="{FF2B5EF4-FFF2-40B4-BE49-F238E27FC236}">
                    <a16:creationId xmlns:a16="http://schemas.microsoft.com/office/drawing/2014/main" id="{EC6AFB88-5A46-457E-8767-A9A2E668393C}"/>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2" name="Freeform 368">
                <a:extLst>
                  <a:ext uri="{FF2B5EF4-FFF2-40B4-BE49-F238E27FC236}">
                    <a16:creationId xmlns:a16="http://schemas.microsoft.com/office/drawing/2014/main" id="{A1E2C30B-81CA-4A4C-9AA8-6142134912ED}"/>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3" name="Freeform 369">
                <a:extLst>
                  <a:ext uri="{FF2B5EF4-FFF2-40B4-BE49-F238E27FC236}">
                    <a16:creationId xmlns:a16="http://schemas.microsoft.com/office/drawing/2014/main" id="{FE3CAE50-5E42-414B-9465-317D6361649E}"/>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4" name="Freeform 370">
                <a:extLst>
                  <a:ext uri="{FF2B5EF4-FFF2-40B4-BE49-F238E27FC236}">
                    <a16:creationId xmlns:a16="http://schemas.microsoft.com/office/drawing/2014/main" id="{34037724-C708-4EBE-9126-2AE1DECD682E}"/>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451" name="Group 371">
              <a:extLst>
                <a:ext uri="{FF2B5EF4-FFF2-40B4-BE49-F238E27FC236}">
                  <a16:creationId xmlns:a16="http://schemas.microsoft.com/office/drawing/2014/main" id="{06636172-991A-44E8-BF12-2007C9781A7F}"/>
                </a:ext>
              </a:extLst>
            </p:cNvPr>
            <p:cNvGrpSpPr>
              <a:grpSpLocks/>
            </p:cNvGrpSpPr>
            <p:nvPr/>
          </p:nvGrpSpPr>
          <p:grpSpPr bwMode="auto">
            <a:xfrm>
              <a:off x="2517" y="981"/>
              <a:ext cx="2067" cy="1277"/>
              <a:chOff x="2517" y="981"/>
              <a:chExt cx="2067" cy="1277"/>
            </a:xfrm>
          </p:grpSpPr>
          <p:grpSp>
            <p:nvGrpSpPr>
              <p:cNvPr id="10452" name="Group 372">
                <a:extLst>
                  <a:ext uri="{FF2B5EF4-FFF2-40B4-BE49-F238E27FC236}">
                    <a16:creationId xmlns:a16="http://schemas.microsoft.com/office/drawing/2014/main" id="{366AF6A6-5A49-4164-B914-CCE9F246BA5F}"/>
                  </a:ext>
                </a:extLst>
              </p:cNvPr>
              <p:cNvGrpSpPr>
                <a:grpSpLocks/>
              </p:cNvGrpSpPr>
              <p:nvPr/>
            </p:nvGrpSpPr>
            <p:grpSpPr bwMode="auto">
              <a:xfrm>
                <a:off x="2517" y="981"/>
                <a:ext cx="298" cy="552"/>
                <a:chOff x="1811" y="386"/>
                <a:chExt cx="366" cy="965"/>
              </a:xfrm>
            </p:grpSpPr>
            <p:sp>
              <p:nvSpPr>
                <p:cNvPr id="10481" name="Freeform 373">
                  <a:extLst>
                    <a:ext uri="{FF2B5EF4-FFF2-40B4-BE49-F238E27FC236}">
                      <a16:creationId xmlns:a16="http://schemas.microsoft.com/office/drawing/2014/main" id="{64C5F1C3-2CA3-4F4F-A97E-58247E92210C}"/>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2" name="Freeform 374">
                  <a:extLst>
                    <a:ext uri="{FF2B5EF4-FFF2-40B4-BE49-F238E27FC236}">
                      <a16:creationId xmlns:a16="http://schemas.microsoft.com/office/drawing/2014/main" id="{3B33F8C8-BB57-4A0B-9CB3-E65CE9CE13E6}"/>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3" name="Freeform 375">
                  <a:extLst>
                    <a:ext uri="{FF2B5EF4-FFF2-40B4-BE49-F238E27FC236}">
                      <a16:creationId xmlns:a16="http://schemas.microsoft.com/office/drawing/2014/main" id="{C2BB15EA-4835-43AB-AB7A-593B102A1A14}"/>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4" name="Freeform 376">
                  <a:extLst>
                    <a:ext uri="{FF2B5EF4-FFF2-40B4-BE49-F238E27FC236}">
                      <a16:creationId xmlns:a16="http://schemas.microsoft.com/office/drawing/2014/main" id="{1C170270-54CA-4CD6-B1F7-7732C3E350EA}"/>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5" name="Freeform 377">
                  <a:extLst>
                    <a:ext uri="{FF2B5EF4-FFF2-40B4-BE49-F238E27FC236}">
                      <a16:creationId xmlns:a16="http://schemas.microsoft.com/office/drawing/2014/main" id="{9BBD31DD-621A-4E9C-B2E9-72AB27A54B87}"/>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6" name="Freeform 378">
                  <a:extLst>
                    <a:ext uri="{FF2B5EF4-FFF2-40B4-BE49-F238E27FC236}">
                      <a16:creationId xmlns:a16="http://schemas.microsoft.com/office/drawing/2014/main" id="{779EFA20-AC5E-4854-952A-681007040288}"/>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7" name="Freeform 379">
                  <a:extLst>
                    <a:ext uri="{FF2B5EF4-FFF2-40B4-BE49-F238E27FC236}">
                      <a16:creationId xmlns:a16="http://schemas.microsoft.com/office/drawing/2014/main" id="{B37B9F3D-7D1D-4C3B-AFB9-24F1BF9EC606}"/>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8" name="Freeform 380">
                  <a:extLst>
                    <a:ext uri="{FF2B5EF4-FFF2-40B4-BE49-F238E27FC236}">
                      <a16:creationId xmlns:a16="http://schemas.microsoft.com/office/drawing/2014/main" id="{85F1A22D-EFAF-4911-B3CE-A98464D13649}"/>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9" name="Freeform 381">
                  <a:extLst>
                    <a:ext uri="{FF2B5EF4-FFF2-40B4-BE49-F238E27FC236}">
                      <a16:creationId xmlns:a16="http://schemas.microsoft.com/office/drawing/2014/main" id="{2DEED9FD-4B99-46F3-8ADF-A4A3C6608133}"/>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0" name="Freeform 382">
                  <a:extLst>
                    <a:ext uri="{FF2B5EF4-FFF2-40B4-BE49-F238E27FC236}">
                      <a16:creationId xmlns:a16="http://schemas.microsoft.com/office/drawing/2014/main" id="{5D29761F-39CA-47BC-82EB-D7EB3342A953}"/>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1" name="Freeform 383">
                  <a:extLst>
                    <a:ext uri="{FF2B5EF4-FFF2-40B4-BE49-F238E27FC236}">
                      <a16:creationId xmlns:a16="http://schemas.microsoft.com/office/drawing/2014/main" id="{F79092A7-FD0B-41A9-907C-EE94C8689721}"/>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2" name="Freeform 384">
                  <a:extLst>
                    <a:ext uri="{FF2B5EF4-FFF2-40B4-BE49-F238E27FC236}">
                      <a16:creationId xmlns:a16="http://schemas.microsoft.com/office/drawing/2014/main" id="{D8A649B6-0E44-40DC-AABC-060700617743}"/>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3" name="Freeform 385">
                  <a:extLst>
                    <a:ext uri="{FF2B5EF4-FFF2-40B4-BE49-F238E27FC236}">
                      <a16:creationId xmlns:a16="http://schemas.microsoft.com/office/drawing/2014/main" id="{96B7A5A1-E8E5-4B0D-AAC0-587F6F8C9E18}"/>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4" name="Freeform 386">
                  <a:extLst>
                    <a:ext uri="{FF2B5EF4-FFF2-40B4-BE49-F238E27FC236}">
                      <a16:creationId xmlns:a16="http://schemas.microsoft.com/office/drawing/2014/main" id="{8B7606CC-B89F-410C-AD39-04E10DAD859F}"/>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5" name="Freeform 387">
                  <a:extLst>
                    <a:ext uri="{FF2B5EF4-FFF2-40B4-BE49-F238E27FC236}">
                      <a16:creationId xmlns:a16="http://schemas.microsoft.com/office/drawing/2014/main" id="{F36B07F0-DE82-45BA-9396-7F0B9C96DC95}"/>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6" name="Freeform 388">
                  <a:extLst>
                    <a:ext uri="{FF2B5EF4-FFF2-40B4-BE49-F238E27FC236}">
                      <a16:creationId xmlns:a16="http://schemas.microsoft.com/office/drawing/2014/main" id="{00E39298-146A-40A4-B952-8D9BA37206E3}"/>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7" name="Freeform 389">
                  <a:extLst>
                    <a:ext uri="{FF2B5EF4-FFF2-40B4-BE49-F238E27FC236}">
                      <a16:creationId xmlns:a16="http://schemas.microsoft.com/office/drawing/2014/main" id="{591F572F-C073-4254-84D4-0C67E1A283FD}"/>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8" name="Freeform 390">
                  <a:extLst>
                    <a:ext uri="{FF2B5EF4-FFF2-40B4-BE49-F238E27FC236}">
                      <a16:creationId xmlns:a16="http://schemas.microsoft.com/office/drawing/2014/main" id="{E0CFFD0A-A2A7-4CEA-B02A-F7EF4F045225}"/>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9" name="Freeform 391">
                  <a:extLst>
                    <a:ext uri="{FF2B5EF4-FFF2-40B4-BE49-F238E27FC236}">
                      <a16:creationId xmlns:a16="http://schemas.microsoft.com/office/drawing/2014/main" id="{9C49058B-EAB5-4DD0-BCE6-D6D5CFDA40E8}"/>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0" name="Freeform 392">
                  <a:extLst>
                    <a:ext uri="{FF2B5EF4-FFF2-40B4-BE49-F238E27FC236}">
                      <a16:creationId xmlns:a16="http://schemas.microsoft.com/office/drawing/2014/main" id="{E65B4F7C-0A1C-4EC5-BB7A-BDCC2EEF2097}"/>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1" name="Freeform 393">
                  <a:extLst>
                    <a:ext uri="{FF2B5EF4-FFF2-40B4-BE49-F238E27FC236}">
                      <a16:creationId xmlns:a16="http://schemas.microsoft.com/office/drawing/2014/main" id="{E89E13D0-974F-4F57-ADF1-62B44FEC52F2}"/>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2" name="Freeform 394">
                  <a:extLst>
                    <a:ext uri="{FF2B5EF4-FFF2-40B4-BE49-F238E27FC236}">
                      <a16:creationId xmlns:a16="http://schemas.microsoft.com/office/drawing/2014/main" id="{112E5B7F-B724-4BE5-B8F0-FB360EAA69AA}"/>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3" name="Freeform 395">
                  <a:extLst>
                    <a:ext uri="{FF2B5EF4-FFF2-40B4-BE49-F238E27FC236}">
                      <a16:creationId xmlns:a16="http://schemas.microsoft.com/office/drawing/2014/main" id="{5FCEB1BC-0D43-449A-AA1C-7C8256B18F3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4" name="Freeform 396">
                  <a:extLst>
                    <a:ext uri="{FF2B5EF4-FFF2-40B4-BE49-F238E27FC236}">
                      <a16:creationId xmlns:a16="http://schemas.microsoft.com/office/drawing/2014/main" id="{93F5A3C7-50A2-4E44-A5D6-B33562772FA7}"/>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5" name="Freeform 397">
                  <a:extLst>
                    <a:ext uri="{FF2B5EF4-FFF2-40B4-BE49-F238E27FC236}">
                      <a16:creationId xmlns:a16="http://schemas.microsoft.com/office/drawing/2014/main" id="{82EEFDCD-1B56-4992-962B-766514916AA1}"/>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6" name="Freeform 398">
                  <a:extLst>
                    <a:ext uri="{FF2B5EF4-FFF2-40B4-BE49-F238E27FC236}">
                      <a16:creationId xmlns:a16="http://schemas.microsoft.com/office/drawing/2014/main" id="{757866EA-F1FC-4672-B712-92B85CA12981}"/>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7" name="Freeform 399">
                  <a:extLst>
                    <a:ext uri="{FF2B5EF4-FFF2-40B4-BE49-F238E27FC236}">
                      <a16:creationId xmlns:a16="http://schemas.microsoft.com/office/drawing/2014/main" id="{0F29A1D2-BC51-434E-B92B-82CC559FACD2}"/>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453" name="Group 400">
                <a:extLst>
                  <a:ext uri="{FF2B5EF4-FFF2-40B4-BE49-F238E27FC236}">
                    <a16:creationId xmlns:a16="http://schemas.microsoft.com/office/drawing/2014/main" id="{03E83845-6609-49CA-9285-68284D27D068}"/>
                  </a:ext>
                </a:extLst>
              </p:cNvPr>
              <p:cNvGrpSpPr>
                <a:grpSpLocks/>
              </p:cNvGrpSpPr>
              <p:nvPr/>
            </p:nvGrpSpPr>
            <p:grpSpPr bwMode="auto">
              <a:xfrm>
                <a:off x="4286" y="1706"/>
                <a:ext cx="298" cy="552"/>
                <a:chOff x="1811" y="386"/>
                <a:chExt cx="366" cy="965"/>
              </a:xfrm>
            </p:grpSpPr>
            <p:sp>
              <p:nvSpPr>
                <p:cNvPr id="10454" name="Freeform 401">
                  <a:extLst>
                    <a:ext uri="{FF2B5EF4-FFF2-40B4-BE49-F238E27FC236}">
                      <a16:creationId xmlns:a16="http://schemas.microsoft.com/office/drawing/2014/main" id="{8CF571FB-CC03-4A33-A71A-ECAE21AD1F1C}"/>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5" name="Freeform 402">
                  <a:extLst>
                    <a:ext uri="{FF2B5EF4-FFF2-40B4-BE49-F238E27FC236}">
                      <a16:creationId xmlns:a16="http://schemas.microsoft.com/office/drawing/2014/main" id="{7E1CE1F3-0660-49D9-A019-B3D383F181E9}"/>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6" name="Freeform 403">
                  <a:extLst>
                    <a:ext uri="{FF2B5EF4-FFF2-40B4-BE49-F238E27FC236}">
                      <a16:creationId xmlns:a16="http://schemas.microsoft.com/office/drawing/2014/main" id="{B36BE23E-2FBD-4D35-95C4-312A341D32F6}"/>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7" name="Freeform 404">
                  <a:extLst>
                    <a:ext uri="{FF2B5EF4-FFF2-40B4-BE49-F238E27FC236}">
                      <a16:creationId xmlns:a16="http://schemas.microsoft.com/office/drawing/2014/main" id="{8B03CA81-79FE-47A7-8C98-51CE631486A6}"/>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8" name="Freeform 405">
                  <a:extLst>
                    <a:ext uri="{FF2B5EF4-FFF2-40B4-BE49-F238E27FC236}">
                      <a16:creationId xmlns:a16="http://schemas.microsoft.com/office/drawing/2014/main" id="{8E520910-BA5D-4A86-9B19-6044EAA1BD7B}"/>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9" name="Freeform 406">
                  <a:extLst>
                    <a:ext uri="{FF2B5EF4-FFF2-40B4-BE49-F238E27FC236}">
                      <a16:creationId xmlns:a16="http://schemas.microsoft.com/office/drawing/2014/main" id="{8066B98C-9C94-499D-AACB-C650D72E7C07}"/>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0" name="Freeform 407">
                  <a:extLst>
                    <a:ext uri="{FF2B5EF4-FFF2-40B4-BE49-F238E27FC236}">
                      <a16:creationId xmlns:a16="http://schemas.microsoft.com/office/drawing/2014/main" id="{A6761009-96B0-42DF-8E82-64D46E495D4A}"/>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1" name="Freeform 408">
                  <a:extLst>
                    <a:ext uri="{FF2B5EF4-FFF2-40B4-BE49-F238E27FC236}">
                      <a16:creationId xmlns:a16="http://schemas.microsoft.com/office/drawing/2014/main" id="{C7CE4263-FF25-45E9-A394-3D57C1ED7D13}"/>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2" name="Freeform 409">
                  <a:extLst>
                    <a:ext uri="{FF2B5EF4-FFF2-40B4-BE49-F238E27FC236}">
                      <a16:creationId xmlns:a16="http://schemas.microsoft.com/office/drawing/2014/main" id="{99FEAB12-2AF1-4CD4-B036-D26D341CAD95}"/>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3" name="Freeform 410">
                  <a:extLst>
                    <a:ext uri="{FF2B5EF4-FFF2-40B4-BE49-F238E27FC236}">
                      <a16:creationId xmlns:a16="http://schemas.microsoft.com/office/drawing/2014/main" id="{B52695E5-F0D9-4B6D-9D1D-485CE4A2CFA3}"/>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4" name="Freeform 411">
                  <a:extLst>
                    <a:ext uri="{FF2B5EF4-FFF2-40B4-BE49-F238E27FC236}">
                      <a16:creationId xmlns:a16="http://schemas.microsoft.com/office/drawing/2014/main" id="{A667C15E-0DD7-491A-A773-B1BF3776F435}"/>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5" name="Freeform 412">
                  <a:extLst>
                    <a:ext uri="{FF2B5EF4-FFF2-40B4-BE49-F238E27FC236}">
                      <a16:creationId xmlns:a16="http://schemas.microsoft.com/office/drawing/2014/main" id="{B2373E37-077D-4851-949C-1DF389650576}"/>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6" name="Freeform 413">
                  <a:extLst>
                    <a:ext uri="{FF2B5EF4-FFF2-40B4-BE49-F238E27FC236}">
                      <a16:creationId xmlns:a16="http://schemas.microsoft.com/office/drawing/2014/main" id="{483E4E9F-3C3F-4B74-98FD-12A7EB8FFEEB}"/>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7" name="Freeform 414">
                  <a:extLst>
                    <a:ext uri="{FF2B5EF4-FFF2-40B4-BE49-F238E27FC236}">
                      <a16:creationId xmlns:a16="http://schemas.microsoft.com/office/drawing/2014/main" id="{FE2FA250-669E-4394-B843-B0EF56E772FE}"/>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8" name="Freeform 415">
                  <a:extLst>
                    <a:ext uri="{FF2B5EF4-FFF2-40B4-BE49-F238E27FC236}">
                      <a16:creationId xmlns:a16="http://schemas.microsoft.com/office/drawing/2014/main" id="{6F1538BC-4637-4077-ADF3-E85206219D89}"/>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9" name="Freeform 416">
                  <a:extLst>
                    <a:ext uri="{FF2B5EF4-FFF2-40B4-BE49-F238E27FC236}">
                      <a16:creationId xmlns:a16="http://schemas.microsoft.com/office/drawing/2014/main" id="{0B292211-6C30-44AC-B2A5-48C875151626}"/>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0" name="Freeform 417">
                  <a:extLst>
                    <a:ext uri="{FF2B5EF4-FFF2-40B4-BE49-F238E27FC236}">
                      <a16:creationId xmlns:a16="http://schemas.microsoft.com/office/drawing/2014/main" id="{3EFC20C6-4795-4733-ACFC-8DBC256752EF}"/>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1" name="Freeform 418">
                  <a:extLst>
                    <a:ext uri="{FF2B5EF4-FFF2-40B4-BE49-F238E27FC236}">
                      <a16:creationId xmlns:a16="http://schemas.microsoft.com/office/drawing/2014/main" id="{CC1ADBC9-9145-4356-99AB-0A253908FD72}"/>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2" name="Freeform 419">
                  <a:extLst>
                    <a:ext uri="{FF2B5EF4-FFF2-40B4-BE49-F238E27FC236}">
                      <a16:creationId xmlns:a16="http://schemas.microsoft.com/office/drawing/2014/main" id="{5B6DAF10-9BFD-42C0-B03D-558B10F41F60}"/>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3" name="Freeform 420">
                  <a:extLst>
                    <a:ext uri="{FF2B5EF4-FFF2-40B4-BE49-F238E27FC236}">
                      <a16:creationId xmlns:a16="http://schemas.microsoft.com/office/drawing/2014/main" id="{A448BACE-BEF9-4BD2-B557-D83EC2638D8F}"/>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4" name="Freeform 421">
                  <a:extLst>
                    <a:ext uri="{FF2B5EF4-FFF2-40B4-BE49-F238E27FC236}">
                      <a16:creationId xmlns:a16="http://schemas.microsoft.com/office/drawing/2014/main" id="{9FE638D9-8FA0-4253-A126-1CE36A234770}"/>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5" name="Freeform 422">
                  <a:extLst>
                    <a:ext uri="{FF2B5EF4-FFF2-40B4-BE49-F238E27FC236}">
                      <a16:creationId xmlns:a16="http://schemas.microsoft.com/office/drawing/2014/main" id="{B095B743-BF86-4DE9-A490-0031D4B325E7}"/>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6" name="Freeform 423">
                  <a:extLst>
                    <a:ext uri="{FF2B5EF4-FFF2-40B4-BE49-F238E27FC236}">
                      <a16:creationId xmlns:a16="http://schemas.microsoft.com/office/drawing/2014/main" id="{CE349B91-CA45-41CE-A758-3127722D20B0}"/>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7" name="Freeform 424">
                  <a:extLst>
                    <a:ext uri="{FF2B5EF4-FFF2-40B4-BE49-F238E27FC236}">
                      <a16:creationId xmlns:a16="http://schemas.microsoft.com/office/drawing/2014/main" id="{4DF17690-441E-40EE-A2B9-65618152688D}"/>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8" name="Freeform 425">
                  <a:extLst>
                    <a:ext uri="{FF2B5EF4-FFF2-40B4-BE49-F238E27FC236}">
                      <a16:creationId xmlns:a16="http://schemas.microsoft.com/office/drawing/2014/main" id="{90447553-C28A-4979-9673-10667E81EA27}"/>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9" name="Freeform 426">
                  <a:extLst>
                    <a:ext uri="{FF2B5EF4-FFF2-40B4-BE49-F238E27FC236}">
                      <a16:creationId xmlns:a16="http://schemas.microsoft.com/office/drawing/2014/main" id="{8B9923EF-1CF1-4764-81B0-F64204E0C8F8}"/>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0" name="Freeform 427">
                  <a:extLst>
                    <a:ext uri="{FF2B5EF4-FFF2-40B4-BE49-F238E27FC236}">
                      <a16:creationId xmlns:a16="http://schemas.microsoft.com/office/drawing/2014/main" id="{D940BE80-FD51-4D72-B83D-539C00FD41A2}"/>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264620" name="Group 428">
            <a:extLst>
              <a:ext uri="{FF2B5EF4-FFF2-40B4-BE49-F238E27FC236}">
                <a16:creationId xmlns:a16="http://schemas.microsoft.com/office/drawing/2014/main" id="{2C64F2F7-D29F-424D-9889-B9B96308DA62}"/>
              </a:ext>
            </a:extLst>
          </p:cNvPr>
          <p:cNvGrpSpPr>
            <a:grpSpLocks/>
          </p:cNvGrpSpPr>
          <p:nvPr/>
        </p:nvGrpSpPr>
        <p:grpSpPr bwMode="auto">
          <a:xfrm>
            <a:off x="4008438" y="1557339"/>
            <a:ext cx="4792662" cy="4332287"/>
            <a:chOff x="1565" y="981"/>
            <a:chExt cx="3019" cy="2729"/>
          </a:xfrm>
        </p:grpSpPr>
        <p:grpSp>
          <p:nvGrpSpPr>
            <p:cNvPr id="10336" name="Group 429">
              <a:extLst>
                <a:ext uri="{FF2B5EF4-FFF2-40B4-BE49-F238E27FC236}">
                  <a16:creationId xmlns:a16="http://schemas.microsoft.com/office/drawing/2014/main" id="{9D4EEDCE-E638-432E-9BA0-DE4F1D69E30E}"/>
                </a:ext>
              </a:extLst>
            </p:cNvPr>
            <p:cNvGrpSpPr>
              <a:grpSpLocks/>
            </p:cNvGrpSpPr>
            <p:nvPr/>
          </p:nvGrpSpPr>
          <p:grpSpPr bwMode="auto">
            <a:xfrm>
              <a:off x="3424" y="3158"/>
              <a:ext cx="298" cy="552"/>
              <a:chOff x="1811" y="386"/>
              <a:chExt cx="366" cy="965"/>
            </a:xfrm>
          </p:grpSpPr>
          <p:sp>
            <p:nvSpPr>
              <p:cNvPr id="10423" name="Freeform 430">
                <a:extLst>
                  <a:ext uri="{FF2B5EF4-FFF2-40B4-BE49-F238E27FC236}">
                    <a16:creationId xmlns:a16="http://schemas.microsoft.com/office/drawing/2014/main" id="{27A9E4B7-51B9-4061-9750-27632BA122F0}"/>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4" name="Freeform 431">
                <a:extLst>
                  <a:ext uri="{FF2B5EF4-FFF2-40B4-BE49-F238E27FC236}">
                    <a16:creationId xmlns:a16="http://schemas.microsoft.com/office/drawing/2014/main" id="{008637AE-B2C6-4010-81DD-5D79D8572D1A}"/>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5" name="Freeform 432">
                <a:extLst>
                  <a:ext uri="{FF2B5EF4-FFF2-40B4-BE49-F238E27FC236}">
                    <a16:creationId xmlns:a16="http://schemas.microsoft.com/office/drawing/2014/main" id="{FC4B962B-D7B1-46BD-8AB8-D5AED9BB6EB0}"/>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6" name="Freeform 433">
                <a:extLst>
                  <a:ext uri="{FF2B5EF4-FFF2-40B4-BE49-F238E27FC236}">
                    <a16:creationId xmlns:a16="http://schemas.microsoft.com/office/drawing/2014/main" id="{270571F8-88DC-4964-9824-D6E16CFA98FD}"/>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7" name="Freeform 434">
                <a:extLst>
                  <a:ext uri="{FF2B5EF4-FFF2-40B4-BE49-F238E27FC236}">
                    <a16:creationId xmlns:a16="http://schemas.microsoft.com/office/drawing/2014/main" id="{AC884397-6560-45FB-804E-6875BEDFAB7B}"/>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8" name="Freeform 435">
                <a:extLst>
                  <a:ext uri="{FF2B5EF4-FFF2-40B4-BE49-F238E27FC236}">
                    <a16:creationId xmlns:a16="http://schemas.microsoft.com/office/drawing/2014/main" id="{0E9429B3-6513-49D0-9CE3-0F873E23981B}"/>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9" name="Freeform 436">
                <a:extLst>
                  <a:ext uri="{FF2B5EF4-FFF2-40B4-BE49-F238E27FC236}">
                    <a16:creationId xmlns:a16="http://schemas.microsoft.com/office/drawing/2014/main" id="{08493195-AD26-4793-81DA-11EA6516B580}"/>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0" name="Freeform 437">
                <a:extLst>
                  <a:ext uri="{FF2B5EF4-FFF2-40B4-BE49-F238E27FC236}">
                    <a16:creationId xmlns:a16="http://schemas.microsoft.com/office/drawing/2014/main" id="{1723A612-400E-4B96-B475-F3652ADBD543}"/>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1" name="Freeform 438">
                <a:extLst>
                  <a:ext uri="{FF2B5EF4-FFF2-40B4-BE49-F238E27FC236}">
                    <a16:creationId xmlns:a16="http://schemas.microsoft.com/office/drawing/2014/main" id="{EEDF724B-7ACD-49CB-829C-DDA2FE6AED77}"/>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2" name="Freeform 439">
                <a:extLst>
                  <a:ext uri="{FF2B5EF4-FFF2-40B4-BE49-F238E27FC236}">
                    <a16:creationId xmlns:a16="http://schemas.microsoft.com/office/drawing/2014/main" id="{0BCFA0F3-B800-462C-8695-6F9DA9FD44B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3" name="Freeform 440">
                <a:extLst>
                  <a:ext uri="{FF2B5EF4-FFF2-40B4-BE49-F238E27FC236}">
                    <a16:creationId xmlns:a16="http://schemas.microsoft.com/office/drawing/2014/main" id="{C28223D0-1210-48B9-A423-920847C551FE}"/>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4" name="Freeform 441">
                <a:extLst>
                  <a:ext uri="{FF2B5EF4-FFF2-40B4-BE49-F238E27FC236}">
                    <a16:creationId xmlns:a16="http://schemas.microsoft.com/office/drawing/2014/main" id="{7F5FE362-C8D3-438B-AFA3-65BDDFC2C55B}"/>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5" name="Freeform 442">
                <a:extLst>
                  <a:ext uri="{FF2B5EF4-FFF2-40B4-BE49-F238E27FC236}">
                    <a16:creationId xmlns:a16="http://schemas.microsoft.com/office/drawing/2014/main" id="{F231BE40-1A8E-49E6-B827-F02411A7245C}"/>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6" name="Freeform 443">
                <a:extLst>
                  <a:ext uri="{FF2B5EF4-FFF2-40B4-BE49-F238E27FC236}">
                    <a16:creationId xmlns:a16="http://schemas.microsoft.com/office/drawing/2014/main" id="{F0DDB7DD-18F2-469E-B532-FEB04A4246E7}"/>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7" name="Freeform 444">
                <a:extLst>
                  <a:ext uri="{FF2B5EF4-FFF2-40B4-BE49-F238E27FC236}">
                    <a16:creationId xmlns:a16="http://schemas.microsoft.com/office/drawing/2014/main" id="{7DF70736-43E6-4E67-A117-4EFF226D93BD}"/>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8" name="Freeform 445">
                <a:extLst>
                  <a:ext uri="{FF2B5EF4-FFF2-40B4-BE49-F238E27FC236}">
                    <a16:creationId xmlns:a16="http://schemas.microsoft.com/office/drawing/2014/main" id="{850B1B84-88AB-4F46-A45B-38543DBD4DBE}"/>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9" name="Freeform 446">
                <a:extLst>
                  <a:ext uri="{FF2B5EF4-FFF2-40B4-BE49-F238E27FC236}">
                    <a16:creationId xmlns:a16="http://schemas.microsoft.com/office/drawing/2014/main" id="{5703DD2C-50E2-4BD0-BC4C-8AFF5E77A660}"/>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0" name="Freeform 447">
                <a:extLst>
                  <a:ext uri="{FF2B5EF4-FFF2-40B4-BE49-F238E27FC236}">
                    <a16:creationId xmlns:a16="http://schemas.microsoft.com/office/drawing/2014/main" id="{3C04A907-1A75-4E71-88CC-DDF548427655}"/>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1" name="Freeform 448">
                <a:extLst>
                  <a:ext uri="{FF2B5EF4-FFF2-40B4-BE49-F238E27FC236}">
                    <a16:creationId xmlns:a16="http://schemas.microsoft.com/office/drawing/2014/main" id="{86FF292B-A206-48B7-AC21-822EB75F140D}"/>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2" name="Freeform 449">
                <a:extLst>
                  <a:ext uri="{FF2B5EF4-FFF2-40B4-BE49-F238E27FC236}">
                    <a16:creationId xmlns:a16="http://schemas.microsoft.com/office/drawing/2014/main" id="{8FD3D0DF-387D-4C80-B816-022B91955705}"/>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3" name="Freeform 450">
                <a:extLst>
                  <a:ext uri="{FF2B5EF4-FFF2-40B4-BE49-F238E27FC236}">
                    <a16:creationId xmlns:a16="http://schemas.microsoft.com/office/drawing/2014/main" id="{900CE563-7C30-4FCE-8280-44391EE5F681}"/>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4" name="Freeform 451">
                <a:extLst>
                  <a:ext uri="{FF2B5EF4-FFF2-40B4-BE49-F238E27FC236}">
                    <a16:creationId xmlns:a16="http://schemas.microsoft.com/office/drawing/2014/main" id="{414A9598-8E7D-42A0-8F4D-C4AC1DF05577}"/>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5" name="Freeform 452">
                <a:extLst>
                  <a:ext uri="{FF2B5EF4-FFF2-40B4-BE49-F238E27FC236}">
                    <a16:creationId xmlns:a16="http://schemas.microsoft.com/office/drawing/2014/main" id="{FF71B06E-4434-4568-AF97-23C294A7163A}"/>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6" name="Freeform 453">
                <a:extLst>
                  <a:ext uri="{FF2B5EF4-FFF2-40B4-BE49-F238E27FC236}">
                    <a16:creationId xmlns:a16="http://schemas.microsoft.com/office/drawing/2014/main" id="{08CF9C74-CC74-406A-8235-3F2D4382241D}"/>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7" name="Freeform 454">
                <a:extLst>
                  <a:ext uri="{FF2B5EF4-FFF2-40B4-BE49-F238E27FC236}">
                    <a16:creationId xmlns:a16="http://schemas.microsoft.com/office/drawing/2014/main" id="{E069DBFE-8D01-431D-96FF-811C25628ACF}"/>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8" name="Freeform 455">
                <a:extLst>
                  <a:ext uri="{FF2B5EF4-FFF2-40B4-BE49-F238E27FC236}">
                    <a16:creationId xmlns:a16="http://schemas.microsoft.com/office/drawing/2014/main" id="{160D24D0-D1A7-4452-9141-A241B16C2414}"/>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9" name="Freeform 456">
                <a:extLst>
                  <a:ext uri="{FF2B5EF4-FFF2-40B4-BE49-F238E27FC236}">
                    <a16:creationId xmlns:a16="http://schemas.microsoft.com/office/drawing/2014/main" id="{3B63DC6C-24CE-4EF0-86C3-5E2AA6480DCC}"/>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37" name="Group 457">
              <a:extLst>
                <a:ext uri="{FF2B5EF4-FFF2-40B4-BE49-F238E27FC236}">
                  <a16:creationId xmlns:a16="http://schemas.microsoft.com/office/drawing/2014/main" id="{47B640B2-B2C1-45CA-A333-9D77179D9870}"/>
                </a:ext>
              </a:extLst>
            </p:cNvPr>
            <p:cNvGrpSpPr>
              <a:grpSpLocks/>
            </p:cNvGrpSpPr>
            <p:nvPr/>
          </p:nvGrpSpPr>
          <p:grpSpPr bwMode="auto">
            <a:xfrm>
              <a:off x="1565" y="981"/>
              <a:ext cx="3019" cy="2003"/>
              <a:chOff x="1565" y="981"/>
              <a:chExt cx="3019" cy="2003"/>
            </a:xfrm>
          </p:grpSpPr>
          <p:grpSp>
            <p:nvGrpSpPr>
              <p:cNvPr id="10338" name="Group 458">
                <a:extLst>
                  <a:ext uri="{FF2B5EF4-FFF2-40B4-BE49-F238E27FC236}">
                    <a16:creationId xmlns:a16="http://schemas.microsoft.com/office/drawing/2014/main" id="{B0E30950-650E-4944-A4AF-6C14D0DA2B88}"/>
                  </a:ext>
                </a:extLst>
              </p:cNvPr>
              <p:cNvGrpSpPr>
                <a:grpSpLocks/>
              </p:cNvGrpSpPr>
              <p:nvPr/>
            </p:nvGrpSpPr>
            <p:grpSpPr bwMode="auto">
              <a:xfrm>
                <a:off x="1565" y="2432"/>
                <a:ext cx="298" cy="552"/>
                <a:chOff x="1811" y="386"/>
                <a:chExt cx="366" cy="965"/>
              </a:xfrm>
            </p:grpSpPr>
            <p:sp>
              <p:nvSpPr>
                <p:cNvPr id="10396" name="Freeform 459">
                  <a:extLst>
                    <a:ext uri="{FF2B5EF4-FFF2-40B4-BE49-F238E27FC236}">
                      <a16:creationId xmlns:a16="http://schemas.microsoft.com/office/drawing/2014/main" id="{610E061F-C9C2-4ED0-AC8D-7F17D60E0FC9}"/>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7" name="Freeform 460">
                  <a:extLst>
                    <a:ext uri="{FF2B5EF4-FFF2-40B4-BE49-F238E27FC236}">
                      <a16:creationId xmlns:a16="http://schemas.microsoft.com/office/drawing/2014/main" id="{14098030-7113-4104-86AA-B314130B65E7}"/>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8" name="Freeform 461">
                  <a:extLst>
                    <a:ext uri="{FF2B5EF4-FFF2-40B4-BE49-F238E27FC236}">
                      <a16:creationId xmlns:a16="http://schemas.microsoft.com/office/drawing/2014/main" id="{D98AD25A-BBBC-4224-BDA2-D3F644866A12}"/>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9" name="Freeform 462">
                  <a:extLst>
                    <a:ext uri="{FF2B5EF4-FFF2-40B4-BE49-F238E27FC236}">
                      <a16:creationId xmlns:a16="http://schemas.microsoft.com/office/drawing/2014/main" id="{F7CED6E2-6D7B-4D0B-B54E-38F9CE4E2677}"/>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0" name="Freeform 463">
                  <a:extLst>
                    <a:ext uri="{FF2B5EF4-FFF2-40B4-BE49-F238E27FC236}">
                      <a16:creationId xmlns:a16="http://schemas.microsoft.com/office/drawing/2014/main" id="{85067C3D-1977-4215-B2F1-6B61552C2147}"/>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1" name="Freeform 464">
                  <a:extLst>
                    <a:ext uri="{FF2B5EF4-FFF2-40B4-BE49-F238E27FC236}">
                      <a16:creationId xmlns:a16="http://schemas.microsoft.com/office/drawing/2014/main" id="{8F33D7DA-191E-46B8-A8DD-694A6B3DE307}"/>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2" name="Freeform 465">
                  <a:extLst>
                    <a:ext uri="{FF2B5EF4-FFF2-40B4-BE49-F238E27FC236}">
                      <a16:creationId xmlns:a16="http://schemas.microsoft.com/office/drawing/2014/main" id="{1659C345-807F-45B3-A1CF-2FA1C8253067}"/>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3" name="Freeform 466">
                  <a:extLst>
                    <a:ext uri="{FF2B5EF4-FFF2-40B4-BE49-F238E27FC236}">
                      <a16:creationId xmlns:a16="http://schemas.microsoft.com/office/drawing/2014/main" id="{45A1B4C3-B706-4159-80C2-64B536A02DCB}"/>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4" name="Freeform 467">
                  <a:extLst>
                    <a:ext uri="{FF2B5EF4-FFF2-40B4-BE49-F238E27FC236}">
                      <a16:creationId xmlns:a16="http://schemas.microsoft.com/office/drawing/2014/main" id="{5A1DDD1C-1B0D-4B55-A36F-F86DB9CA186D}"/>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5" name="Freeform 468">
                  <a:extLst>
                    <a:ext uri="{FF2B5EF4-FFF2-40B4-BE49-F238E27FC236}">
                      <a16:creationId xmlns:a16="http://schemas.microsoft.com/office/drawing/2014/main" id="{EA5125DA-B615-4E41-BF93-D582E99BD8D9}"/>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6" name="Freeform 469">
                  <a:extLst>
                    <a:ext uri="{FF2B5EF4-FFF2-40B4-BE49-F238E27FC236}">
                      <a16:creationId xmlns:a16="http://schemas.microsoft.com/office/drawing/2014/main" id="{213609DA-96AC-46EF-9FD2-58602A7097BE}"/>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7" name="Freeform 470">
                  <a:extLst>
                    <a:ext uri="{FF2B5EF4-FFF2-40B4-BE49-F238E27FC236}">
                      <a16:creationId xmlns:a16="http://schemas.microsoft.com/office/drawing/2014/main" id="{D6B0DF1A-E259-4DBD-A4AD-78E0B0C862C6}"/>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8" name="Freeform 471">
                  <a:extLst>
                    <a:ext uri="{FF2B5EF4-FFF2-40B4-BE49-F238E27FC236}">
                      <a16:creationId xmlns:a16="http://schemas.microsoft.com/office/drawing/2014/main" id="{37F2FCFF-A81C-406B-81D0-2006AB1B7D2E}"/>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9" name="Freeform 472">
                  <a:extLst>
                    <a:ext uri="{FF2B5EF4-FFF2-40B4-BE49-F238E27FC236}">
                      <a16:creationId xmlns:a16="http://schemas.microsoft.com/office/drawing/2014/main" id="{80161136-F0AD-4CB9-8647-0BE59716AB8E}"/>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0" name="Freeform 473">
                  <a:extLst>
                    <a:ext uri="{FF2B5EF4-FFF2-40B4-BE49-F238E27FC236}">
                      <a16:creationId xmlns:a16="http://schemas.microsoft.com/office/drawing/2014/main" id="{8B5E2875-801C-4AEE-AC4F-B0CD462AE7C2}"/>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1" name="Freeform 474">
                  <a:extLst>
                    <a:ext uri="{FF2B5EF4-FFF2-40B4-BE49-F238E27FC236}">
                      <a16:creationId xmlns:a16="http://schemas.microsoft.com/office/drawing/2014/main" id="{3D060FA8-84E6-48CB-A65E-DECD5685F79A}"/>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2" name="Freeform 475">
                  <a:extLst>
                    <a:ext uri="{FF2B5EF4-FFF2-40B4-BE49-F238E27FC236}">
                      <a16:creationId xmlns:a16="http://schemas.microsoft.com/office/drawing/2014/main" id="{CE46058C-1DE3-4C21-9958-E303A270AE2C}"/>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3" name="Freeform 476">
                  <a:extLst>
                    <a:ext uri="{FF2B5EF4-FFF2-40B4-BE49-F238E27FC236}">
                      <a16:creationId xmlns:a16="http://schemas.microsoft.com/office/drawing/2014/main" id="{ACA9DCA7-DA84-41C1-B098-992CE252F2D8}"/>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4" name="Freeform 477">
                  <a:extLst>
                    <a:ext uri="{FF2B5EF4-FFF2-40B4-BE49-F238E27FC236}">
                      <a16:creationId xmlns:a16="http://schemas.microsoft.com/office/drawing/2014/main" id="{FF9C8C1C-F647-467C-BED6-4F1DB0ACE8C6}"/>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5" name="Freeform 478">
                  <a:extLst>
                    <a:ext uri="{FF2B5EF4-FFF2-40B4-BE49-F238E27FC236}">
                      <a16:creationId xmlns:a16="http://schemas.microsoft.com/office/drawing/2014/main" id="{E7F0AE7B-4EFF-43EC-BA69-98A1169D594E}"/>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6" name="Freeform 479">
                  <a:extLst>
                    <a:ext uri="{FF2B5EF4-FFF2-40B4-BE49-F238E27FC236}">
                      <a16:creationId xmlns:a16="http://schemas.microsoft.com/office/drawing/2014/main" id="{AF70A197-FB11-44C6-B72E-C3054D2783C1}"/>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7" name="Freeform 480">
                  <a:extLst>
                    <a:ext uri="{FF2B5EF4-FFF2-40B4-BE49-F238E27FC236}">
                      <a16:creationId xmlns:a16="http://schemas.microsoft.com/office/drawing/2014/main" id="{CFF3B69D-F5A9-4E24-80EB-F023FD908F03}"/>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8" name="Freeform 481">
                  <a:extLst>
                    <a:ext uri="{FF2B5EF4-FFF2-40B4-BE49-F238E27FC236}">
                      <a16:creationId xmlns:a16="http://schemas.microsoft.com/office/drawing/2014/main" id="{5AA5B760-2C35-4880-B3B2-FA1A50900BAF}"/>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9" name="Freeform 482">
                  <a:extLst>
                    <a:ext uri="{FF2B5EF4-FFF2-40B4-BE49-F238E27FC236}">
                      <a16:creationId xmlns:a16="http://schemas.microsoft.com/office/drawing/2014/main" id="{0C471CB2-B445-4CA8-8E1F-4E39DD07B9B8}"/>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0" name="Freeform 483">
                  <a:extLst>
                    <a:ext uri="{FF2B5EF4-FFF2-40B4-BE49-F238E27FC236}">
                      <a16:creationId xmlns:a16="http://schemas.microsoft.com/office/drawing/2014/main" id="{33697FC3-01ED-44BB-A6E8-68ECD5F2C9B3}"/>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1" name="Freeform 484">
                  <a:extLst>
                    <a:ext uri="{FF2B5EF4-FFF2-40B4-BE49-F238E27FC236}">
                      <a16:creationId xmlns:a16="http://schemas.microsoft.com/office/drawing/2014/main" id="{4F02C865-EEAB-40F8-B3F4-123F495EF8E7}"/>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2" name="Freeform 485">
                  <a:extLst>
                    <a:ext uri="{FF2B5EF4-FFF2-40B4-BE49-F238E27FC236}">
                      <a16:creationId xmlns:a16="http://schemas.microsoft.com/office/drawing/2014/main" id="{F9A2CF11-8CCA-48FC-A218-A93550BE77EF}"/>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39" name="Group 486">
                <a:extLst>
                  <a:ext uri="{FF2B5EF4-FFF2-40B4-BE49-F238E27FC236}">
                    <a16:creationId xmlns:a16="http://schemas.microsoft.com/office/drawing/2014/main" id="{35646E99-BEED-4353-B784-D9FE9FB20C38}"/>
                  </a:ext>
                </a:extLst>
              </p:cNvPr>
              <p:cNvGrpSpPr>
                <a:grpSpLocks/>
              </p:cNvGrpSpPr>
              <p:nvPr/>
            </p:nvGrpSpPr>
            <p:grpSpPr bwMode="auto">
              <a:xfrm>
                <a:off x="2517" y="981"/>
                <a:ext cx="2067" cy="1277"/>
                <a:chOff x="2517" y="981"/>
                <a:chExt cx="2067" cy="1277"/>
              </a:xfrm>
            </p:grpSpPr>
            <p:grpSp>
              <p:nvGrpSpPr>
                <p:cNvPr id="10340" name="Group 487">
                  <a:extLst>
                    <a:ext uri="{FF2B5EF4-FFF2-40B4-BE49-F238E27FC236}">
                      <a16:creationId xmlns:a16="http://schemas.microsoft.com/office/drawing/2014/main" id="{982D4397-FC24-4EAF-8D92-05413352BEBC}"/>
                    </a:ext>
                  </a:extLst>
                </p:cNvPr>
                <p:cNvGrpSpPr>
                  <a:grpSpLocks/>
                </p:cNvGrpSpPr>
                <p:nvPr/>
              </p:nvGrpSpPr>
              <p:grpSpPr bwMode="auto">
                <a:xfrm>
                  <a:off x="2517" y="981"/>
                  <a:ext cx="298" cy="552"/>
                  <a:chOff x="1811" y="386"/>
                  <a:chExt cx="366" cy="965"/>
                </a:xfrm>
              </p:grpSpPr>
              <p:sp>
                <p:nvSpPr>
                  <p:cNvPr id="10369" name="Freeform 488">
                    <a:extLst>
                      <a:ext uri="{FF2B5EF4-FFF2-40B4-BE49-F238E27FC236}">
                        <a16:creationId xmlns:a16="http://schemas.microsoft.com/office/drawing/2014/main" id="{B634487B-417C-4760-A169-E33573A750E6}"/>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0" name="Freeform 489">
                    <a:extLst>
                      <a:ext uri="{FF2B5EF4-FFF2-40B4-BE49-F238E27FC236}">
                        <a16:creationId xmlns:a16="http://schemas.microsoft.com/office/drawing/2014/main" id="{750C9FD0-D2F1-439B-B7B4-E4EE65DE0C71}"/>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1" name="Freeform 490">
                    <a:extLst>
                      <a:ext uri="{FF2B5EF4-FFF2-40B4-BE49-F238E27FC236}">
                        <a16:creationId xmlns:a16="http://schemas.microsoft.com/office/drawing/2014/main" id="{820F7D19-436E-48D5-AEED-77E2B5C686AE}"/>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2" name="Freeform 491">
                    <a:extLst>
                      <a:ext uri="{FF2B5EF4-FFF2-40B4-BE49-F238E27FC236}">
                        <a16:creationId xmlns:a16="http://schemas.microsoft.com/office/drawing/2014/main" id="{F41C58F0-D0B4-4630-9FC4-D0EF2D89F729}"/>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3" name="Freeform 492">
                    <a:extLst>
                      <a:ext uri="{FF2B5EF4-FFF2-40B4-BE49-F238E27FC236}">
                        <a16:creationId xmlns:a16="http://schemas.microsoft.com/office/drawing/2014/main" id="{ED97CD1C-5EB7-40EE-B114-3C9119FD5A09}"/>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4" name="Freeform 493">
                    <a:extLst>
                      <a:ext uri="{FF2B5EF4-FFF2-40B4-BE49-F238E27FC236}">
                        <a16:creationId xmlns:a16="http://schemas.microsoft.com/office/drawing/2014/main" id="{E8273F58-EFED-48B8-A042-3EC1497AB9BA}"/>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5" name="Freeform 494">
                    <a:extLst>
                      <a:ext uri="{FF2B5EF4-FFF2-40B4-BE49-F238E27FC236}">
                        <a16:creationId xmlns:a16="http://schemas.microsoft.com/office/drawing/2014/main" id="{5688A6AF-AD32-484A-8722-BCB71BD71599}"/>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6" name="Freeform 495">
                    <a:extLst>
                      <a:ext uri="{FF2B5EF4-FFF2-40B4-BE49-F238E27FC236}">
                        <a16:creationId xmlns:a16="http://schemas.microsoft.com/office/drawing/2014/main" id="{59306ACC-2824-44F8-8AA6-7E68F16D5B9B}"/>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7" name="Freeform 496">
                    <a:extLst>
                      <a:ext uri="{FF2B5EF4-FFF2-40B4-BE49-F238E27FC236}">
                        <a16:creationId xmlns:a16="http://schemas.microsoft.com/office/drawing/2014/main" id="{A9E2DED9-7C60-4F8A-A3A8-E49058436265}"/>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8" name="Freeform 497">
                    <a:extLst>
                      <a:ext uri="{FF2B5EF4-FFF2-40B4-BE49-F238E27FC236}">
                        <a16:creationId xmlns:a16="http://schemas.microsoft.com/office/drawing/2014/main" id="{315E292F-3E2C-4AF5-B6DB-7C58361785B9}"/>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9" name="Freeform 498">
                    <a:extLst>
                      <a:ext uri="{FF2B5EF4-FFF2-40B4-BE49-F238E27FC236}">
                        <a16:creationId xmlns:a16="http://schemas.microsoft.com/office/drawing/2014/main" id="{158CE08F-1694-43C7-93D7-8D8B4350DA09}"/>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0" name="Freeform 499">
                    <a:extLst>
                      <a:ext uri="{FF2B5EF4-FFF2-40B4-BE49-F238E27FC236}">
                        <a16:creationId xmlns:a16="http://schemas.microsoft.com/office/drawing/2014/main" id="{367FEDE3-A555-4F88-BF1C-FEFF80644FFA}"/>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1" name="Freeform 500">
                    <a:extLst>
                      <a:ext uri="{FF2B5EF4-FFF2-40B4-BE49-F238E27FC236}">
                        <a16:creationId xmlns:a16="http://schemas.microsoft.com/office/drawing/2014/main" id="{0807AF6E-326B-45FD-9171-FC05B2990FEB}"/>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2" name="Freeform 501">
                    <a:extLst>
                      <a:ext uri="{FF2B5EF4-FFF2-40B4-BE49-F238E27FC236}">
                        <a16:creationId xmlns:a16="http://schemas.microsoft.com/office/drawing/2014/main" id="{19E118D7-3BBE-45D7-A308-A9012B8A0518}"/>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3" name="Freeform 502">
                    <a:extLst>
                      <a:ext uri="{FF2B5EF4-FFF2-40B4-BE49-F238E27FC236}">
                        <a16:creationId xmlns:a16="http://schemas.microsoft.com/office/drawing/2014/main" id="{64A33E06-8CD0-4857-A188-0E647B38CF8D}"/>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4" name="Freeform 503">
                    <a:extLst>
                      <a:ext uri="{FF2B5EF4-FFF2-40B4-BE49-F238E27FC236}">
                        <a16:creationId xmlns:a16="http://schemas.microsoft.com/office/drawing/2014/main" id="{7EA17851-30A9-4807-AF75-7FC382614FD6}"/>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5" name="Freeform 504">
                    <a:extLst>
                      <a:ext uri="{FF2B5EF4-FFF2-40B4-BE49-F238E27FC236}">
                        <a16:creationId xmlns:a16="http://schemas.microsoft.com/office/drawing/2014/main" id="{AFFE519F-5473-4145-95CE-5358B87FE885}"/>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6" name="Freeform 505">
                    <a:extLst>
                      <a:ext uri="{FF2B5EF4-FFF2-40B4-BE49-F238E27FC236}">
                        <a16:creationId xmlns:a16="http://schemas.microsoft.com/office/drawing/2014/main" id="{F98BC22C-F2CA-4FCA-A960-20342FFCBBC4}"/>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7" name="Freeform 506">
                    <a:extLst>
                      <a:ext uri="{FF2B5EF4-FFF2-40B4-BE49-F238E27FC236}">
                        <a16:creationId xmlns:a16="http://schemas.microsoft.com/office/drawing/2014/main" id="{8069A78D-72FC-43B9-BADA-3B7F6CD6E83B}"/>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8" name="Freeform 507">
                    <a:extLst>
                      <a:ext uri="{FF2B5EF4-FFF2-40B4-BE49-F238E27FC236}">
                        <a16:creationId xmlns:a16="http://schemas.microsoft.com/office/drawing/2014/main" id="{6E78C5CE-4781-4B08-B0B8-C06485A0D819}"/>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9" name="Freeform 508">
                    <a:extLst>
                      <a:ext uri="{FF2B5EF4-FFF2-40B4-BE49-F238E27FC236}">
                        <a16:creationId xmlns:a16="http://schemas.microsoft.com/office/drawing/2014/main" id="{F5150D79-9E27-4569-80BF-B2F9146CDFA6}"/>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0" name="Freeform 509">
                    <a:extLst>
                      <a:ext uri="{FF2B5EF4-FFF2-40B4-BE49-F238E27FC236}">
                        <a16:creationId xmlns:a16="http://schemas.microsoft.com/office/drawing/2014/main" id="{CBEC8957-F32D-4B20-B3E7-049F0EE96766}"/>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1" name="Freeform 510">
                    <a:extLst>
                      <a:ext uri="{FF2B5EF4-FFF2-40B4-BE49-F238E27FC236}">
                        <a16:creationId xmlns:a16="http://schemas.microsoft.com/office/drawing/2014/main" id="{F651DFBE-DBA2-4D5A-A9A1-D2AF895B0E8E}"/>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2" name="Freeform 511">
                    <a:extLst>
                      <a:ext uri="{FF2B5EF4-FFF2-40B4-BE49-F238E27FC236}">
                        <a16:creationId xmlns:a16="http://schemas.microsoft.com/office/drawing/2014/main" id="{E397EB3B-E459-4BE8-964F-D0B1556697B3}"/>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3" name="Freeform 512">
                    <a:extLst>
                      <a:ext uri="{FF2B5EF4-FFF2-40B4-BE49-F238E27FC236}">
                        <a16:creationId xmlns:a16="http://schemas.microsoft.com/office/drawing/2014/main" id="{154DB581-1034-425C-95AC-FBFAEE3A09D9}"/>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4" name="Freeform 513">
                    <a:extLst>
                      <a:ext uri="{FF2B5EF4-FFF2-40B4-BE49-F238E27FC236}">
                        <a16:creationId xmlns:a16="http://schemas.microsoft.com/office/drawing/2014/main" id="{5A12972C-7829-40D1-97AC-92F860355465}"/>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5" name="Freeform 514">
                    <a:extLst>
                      <a:ext uri="{FF2B5EF4-FFF2-40B4-BE49-F238E27FC236}">
                        <a16:creationId xmlns:a16="http://schemas.microsoft.com/office/drawing/2014/main" id="{17E99735-A47A-4979-AD22-0A343A57C6AA}"/>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41" name="Group 515">
                  <a:extLst>
                    <a:ext uri="{FF2B5EF4-FFF2-40B4-BE49-F238E27FC236}">
                      <a16:creationId xmlns:a16="http://schemas.microsoft.com/office/drawing/2014/main" id="{8C9336B1-E851-488D-808F-E45ACF5F8DAB}"/>
                    </a:ext>
                  </a:extLst>
                </p:cNvPr>
                <p:cNvGrpSpPr>
                  <a:grpSpLocks/>
                </p:cNvGrpSpPr>
                <p:nvPr/>
              </p:nvGrpSpPr>
              <p:grpSpPr bwMode="auto">
                <a:xfrm>
                  <a:off x="4286" y="1706"/>
                  <a:ext cx="298" cy="552"/>
                  <a:chOff x="1811" y="386"/>
                  <a:chExt cx="366" cy="965"/>
                </a:xfrm>
              </p:grpSpPr>
              <p:sp>
                <p:nvSpPr>
                  <p:cNvPr id="10342" name="Freeform 516">
                    <a:extLst>
                      <a:ext uri="{FF2B5EF4-FFF2-40B4-BE49-F238E27FC236}">
                        <a16:creationId xmlns:a16="http://schemas.microsoft.com/office/drawing/2014/main" id="{FD7142B2-45B1-4A3B-A084-DD01156757CA}"/>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3" name="Freeform 517">
                    <a:extLst>
                      <a:ext uri="{FF2B5EF4-FFF2-40B4-BE49-F238E27FC236}">
                        <a16:creationId xmlns:a16="http://schemas.microsoft.com/office/drawing/2014/main" id="{138421F8-4EF9-4A0E-B0B6-FE9172423FFC}"/>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4" name="Freeform 518">
                    <a:extLst>
                      <a:ext uri="{FF2B5EF4-FFF2-40B4-BE49-F238E27FC236}">
                        <a16:creationId xmlns:a16="http://schemas.microsoft.com/office/drawing/2014/main" id="{B75DAF12-2614-4094-881E-7671149DF99C}"/>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5" name="Freeform 519">
                    <a:extLst>
                      <a:ext uri="{FF2B5EF4-FFF2-40B4-BE49-F238E27FC236}">
                        <a16:creationId xmlns:a16="http://schemas.microsoft.com/office/drawing/2014/main" id="{E5E5FC33-1F3D-4395-A6C5-D9DCC8F77807}"/>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6" name="Freeform 520">
                    <a:extLst>
                      <a:ext uri="{FF2B5EF4-FFF2-40B4-BE49-F238E27FC236}">
                        <a16:creationId xmlns:a16="http://schemas.microsoft.com/office/drawing/2014/main" id="{76F14FFB-9804-48D3-8956-1F536F824054}"/>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7" name="Freeform 521">
                    <a:extLst>
                      <a:ext uri="{FF2B5EF4-FFF2-40B4-BE49-F238E27FC236}">
                        <a16:creationId xmlns:a16="http://schemas.microsoft.com/office/drawing/2014/main" id="{ADACA06C-1845-4E56-A071-E830C27E39A4}"/>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8" name="Freeform 522">
                    <a:extLst>
                      <a:ext uri="{FF2B5EF4-FFF2-40B4-BE49-F238E27FC236}">
                        <a16:creationId xmlns:a16="http://schemas.microsoft.com/office/drawing/2014/main" id="{57A34CEE-DFC4-4FE3-9007-5BFD484874AF}"/>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9" name="Freeform 523">
                    <a:extLst>
                      <a:ext uri="{FF2B5EF4-FFF2-40B4-BE49-F238E27FC236}">
                        <a16:creationId xmlns:a16="http://schemas.microsoft.com/office/drawing/2014/main" id="{393E39E6-7B60-4702-8A91-6DED63FEE3CA}"/>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0" name="Freeform 524">
                    <a:extLst>
                      <a:ext uri="{FF2B5EF4-FFF2-40B4-BE49-F238E27FC236}">
                        <a16:creationId xmlns:a16="http://schemas.microsoft.com/office/drawing/2014/main" id="{059B8925-3989-4B01-94A1-F6ABB8426636}"/>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1" name="Freeform 525">
                    <a:extLst>
                      <a:ext uri="{FF2B5EF4-FFF2-40B4-BE49-F238E27FC236}">
                        <a16:creationId xmlns:a16="http://schemas.microsoft.com/office/drawing/2014/main" id="{AFC5A0A5-8139-494C-8F96-8419A0697680}"/>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2" name="Freeform 526">
                    <a:extLst>
                      <a:ext uri="{FF2B5EF4-FFF2-40B4-BE49-F238E27FC236}">
                        <a16:creationId xmlns:a16="http://schemas.microsoft.com/office/drawing/2014/main" id="{7905A010-CFA4-4C2F-B6D7-CB43E624B6E8}"/>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3" name="Freeform 527">
                    <a:extLst>
                      <a:ext uri="{FF2B5EF4-FFF2-40B4-BE49-F238E27FC236}">
                        <a16:creationId xmlns:a16="http://schemas.microsoft.com/office/drawing/2014/main" id="{A33B0911-42ED-4829-AC6B-FC2795038172}"/>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4" name="Freeform 528">
                    <a:extLst>
                      <a:ext uri="{FF2B5EF4-FFF2-40B4-BE49-F238E27FC236}">
                        <a16:creationId xmlns:a16="http://schemas.microsoft.com/office/drawing/2014/main" id="{F6AF0DC1-0187-4D61-AF84-85842BF27BAF}"/>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5" name="Freeform 529">
                    <a:extLst>
                      <a:ext uri="{FF2B5EF4-FFF2-40B4-BE49-F238E27FC236}">
                        <a16:creationId xmlns:a16="http://schemas.microsoft.com/office/drawing/2014/main" id="{874A8D83-990E-4452-99C2-B4602E3535FC}"/>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6" name="Freeform 530">
                    <a:extLst>
                      <a:ext uri="{FF2B5EF4-FFF2-40B4-BE49-F238E27FC236}">
                        <a16:creationId xmlns:a16="http://schemas.microsoft.com/office/drawing/2014/main" id="{43E006BC-510F-4584-BFFA-83962D8495E7}"/>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7" name="Freeform 531">
                    <a:extLst>
                      <a:ext uri="{FF2B5EF4-FFF2-40B4-BE49-F238E27FC236}">
                        <a16:creationId xmlns:a16="http://schemas.microsoft.com/office/drawing/2014/main" id="{7EFDB3DF-099A-440E-A948-872805C17F10}"/>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8" name="Freeform 532">
                    <a:extLst>
                      <a:ext uri="{FF2B5EF4-FFF2-40B4-BE49-F238E27FC236}">
                        <a16:creationId xmlns:a16="http://schemas.microsoft.com/office/drawing/2014/main" id="{807E8809-F93B-479B-A57E-1F66DDFC1807}"/>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9" name="Freeform 533">
                    <a:extLst>
                      <a:ext uri="{FF2B5EF4-FFF2-40B4-BE49-F238E27FC236}">
                        <a16:creationId xmlns:a16="http://schemas.microsoft.com/office/drawing/2014/main" id="{0CB474FE-EA30-4059-8392-5F3292E649D9}"/>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0" name="Freeform 534">
                    <a:extLst>
                      <a:ext uri="{FF2B5EF4-FFF2-40B4-BE49-F238E27FC236}">
                        <a16:creationId xmlns:a16="http://schemas.microsoft.com/office/drawing/2014/main" id="{F815D7C5-0215-4FA1-875D-AA246A71BDF1}"/>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1" name="Freeform 535">
                    <a:extLst>
                      <a:ext uri="{FF2B5EF4-FFF2-40B4-BE49-F238E27FC236}">
                        <a16:creationId xmlns:a16="http://schemas.microsoft.com/office/drawing/2014/main" id="{B96E7CF2-B9D2-4224-93E2-A3D2441F5B08}"/>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2" name="Freeform 536">
                    <a:extLst>
                      <a:ext uri="{FF2B5EF4-FFF2-40B4-BE49-F238E27FC236}">
                        <a16:creationId xmlns:a16="http://schemas.microsoft.com/office/drawing/2014/main" id="{A4DA1533-FE9C-455B-A806-7B2E73F063A4}"/>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3" name="Freeform 537">
                    <a:extLst>
                      <a:ext uri="{FF2B5EF4-FFF2-40B4-BE49-F238E27FC236}">
                        <a16:creationId xmlns:a16="http://schemas.microsoft.com/office/drawing/2014/main" id="{D8145FE8-F12B-4BF2-B933-3E2DC8B1CFAA}"/>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4" name="Freeform 538">
                    <a:extLst>
                      <a:ext uri="{FF2B5EF4-FFF2-40B4-BE49-F238E27FC236}">
                        <a16:creationId xmlns:a16="http://schemas.microsoft.com/office/drawing/2014/main" id="{EFB0763F-B843-44EB-BD8B-E4B276D4B4AE}"/>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5" name="Freeform 539">
                    <a:extLst>
                      <a:ext uri="{FF2B5EF4-FFF2-40B4-BE49-F238E27FC236}">
                        <a16:creationId xmlns:a16="http://schemas.microsoft.com/office/drawing/2014/main" id="{D6C870DC-1166-45F4-9A83-3A20EC051F6B}"/>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6" name="Freeform 540">
                    <a:extLst>
                      <a:ext uri="{FF2B5EF4-FFF2-40B4-BE49-F238E27FC236}">
                        <a16:creationId xmlns:a16="http://schemas.microsoft.com/office/drawing/2014/main" id="{A3CA2EF6-2AF2-422A-A055-4A0734AA9317}"/>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7" name="Freeform 541">
                    <a:extLst>
                      <a:ext uri="{FF2B5EF4-FFF2-40B4-BE49-F238E27FC236}">
                        <a16:creationId xmlns:a16="http://schemas.microsoft.com/office/drawing/2014/main" id="{8F9D2445-9706-4D2A-BD90-1FE8A2BC3C7E}"/>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8" name="Freeform 542">
                    <a:extLst>
                      <a:ext uri="{FF2B5EF4-FFF2-40B4-BE49-F238E27FC236}">
                        <a16:creationId xmlns:a16="http://schemas.microsoft.com/office/drawing/2014/main" id="{D44A21E3-5693-4620-8058-4E34EA5C23E5}"/>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grpSp>
        <p:nvGrpSpPr>
          <p:cNvPr id="264766" name="Group 574">
            <a:extLst>
              <a:ext uri="{FF2B5EF4-FFF2-40B4-BE49-F238E27FC236}">
                <a16:creationId xmlns:a16="http://schemas.microsoft.com/office/drawing/2014/main" id="{8F9BF67B-C318-48E1-9B21-6DBD59263E7D}"/>
              </a:ext>
            </a:extLst>
          </p:cNvPr>
          <p:cNvGrpSpPr>
            <a:grpSpLocks/>
          </p:cNvGrpSpPr>
          <p:nvPr/>
        </p:nvGrpSpPr>
        <p:grpSpPr bwMode="auto">
          <a:xfrm>
            <a:off x="4010026" y="1543050"/>
            <a:ext cx="473075" cy="876300"/>
            <a:chOff x="1811" y="386"/>
            <a:chExt cx="366" cy="965"/>
          </a:xfrm>
        </p:grpSpPr>
        <p:sp>
          <p:nvSpPr>
            <p:cNvPr id="10309" name="Freeform 575">
              <a:extLst>
                <a:ext uri="{FF2B5EF4-FFF2-40B4-BE49-F238E27FC236}">
                  <a16:creationId xmlns:a16="http://schemas.microsoft.com/office/drawing/2014/main" id="{81052FD1-2FB0-43EB-A71B-2DAC95429A15}"/>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0" name="Freeform 576">
              <a:extLst>
                <a:ext uri="{FF2B5EF4-FFF2-40B4-BE49-F238E27FC236}">
                  <a16:creationId xmlns:a16="http://schemas.microsoft.com/office/drawing/2014/main" id="{3C27642F-D83F-4321-80FC-CC251133D12C}"/>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1" name="Freeform 577">
              <a:extLst>
                <a:ext uri="{FF2B5EF4-FFF2-40B4-BE49-F238E27FC236}">
                  <a16:creationId xmlns:a16="http://schemas.microsoft.com/office/drawing/2014/main" id="{C2D4AEF7-FC79-4D65-B9A3-319BEBE986CC}"/>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2" name="Freeform 578">
              <a:extLst>
                <a:ext uri="{FF2B5EF4-FFF2-40B4-BE49-F238E27FC236}">
                  <a16:creationId xmlns:a16="http://schemas.microsoft.com/office/drawing/2014/main" id="{66F00993-ADAD-483E-9A7A-33988BFFD853}"/>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3" name="Freeform 579">
              <a:extLst>
                <a:ext uri="{FF2B5EF4-FFF2-40B4-BE49-F238E27FC236}">
                  <a16:creationId xmlns:a16="http://schemas.microsoft.com/office/drawing/2014/main" id="{6B30F42A-F978-450C-9169-B002C42BE7A9}"/>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4" name="Freeform 580">
              <a:extLst>
                <a:ext uri="{FF2B5EF4-FFF2-40B4-BE49-F238E27FC236}">
                  <a16:creationId xmlns:a16="http://schemas.microsoft.com/office/drawing/2014/main" id="{ED51FF4C-8E3C-4420-9FDA-A458F305F06E}"/>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5" name="Freeform 581">
              <a:extLst>
                <a:ext uri="{FF2B5EF4-FFF2-40B4-BE49-F238E27FC236}">
                  <a16:creationId xmlns:a16="http://schemas.microsoft.com/office/drawing/2014/main" id="{6E976DB1-865A-4766-8D34-BBFB2AE06F18}"/>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6" name="Freeform 582">
              <a:extLst>
                <a:ext uri="{FF2B5EF4-FFF2-40B4-BE49-F238E27FC236}">
                  <a16:creationId xmlns:a16="http://schemas.microsoft.com/office/drawing/2014/main" id="{242C2EB5-D9D8-4ADA-9B67-8AD50127BCB8}"/>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7" name="Freeform 583">
              <a:extLst>
                <a:ext uri="{FF2B5EF4-FFF2-40B4-BE49-F238E27FC236}">
                  <a16:creationId xmlns:a16="http://schemas.microsoft.com/office/drawing/2014/main" id="{C933080B-FD43-456B-8604-5E2F53F1C0C6}"/>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8" name="Freeform 584">
              <a:extLst>
                <a:ext uri="{FF2B5EF4-FFF2-40B4-BE49-F238E27FC236}">
                  <a16:creationId xmlns:a16="http://schemas.microsoft.com/office/drawing/2014/main" id="{584DB3FD-CD33-4B4C-ACFE-DFC0D676E1D9}"/>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9" name="Freeform 585">
              <a:extLst>
                <a:ext uri="{FF2B5EF4-FFF2-40B4-BE49-F238E27FC236}">
                  <a16:creationId xmlns:a16="http://schemas.microsoft.com/office/drawing/2014/main" id="{7CFB42F7-00F1-4578-8F16-CB15DCF6E221}"/>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0" name="Freeform 586">
              <a:extLst>
                <a:ext uri="{FF2B5EF4-FFF2-40B4-BE49-F238E27FC236}">
                  <a16:creationId xmlns:a16="http://schemas.microsoft.com/office/drawing/2014/main" id="{5CBE2DBE-290A-463C-A60B-2EAA8207AF16}"/>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1" name="Freeform 587">
              <a:extLst>
                <a:ext uri="{FF2B5EF4-FFF2-40B4-BE49-F238E27FC236}">
                  <a16:creationId xmlns:a16="http://schemas.microsoft.com/office/drawing/2014/main" id="{314DF7A9-612C-4B00-8638-2F09F2CF5776}"/>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2" name="Freeform 588">
              <a:extLst>
                <a:ext uri="{FF2B5EF4-FFF2-40B4-BE49-F238E27FC236}">
                  <a16:creationId xmlns:a16="http://schemas.microsoft.com/office/drawing/2014/main" id="{701B6452-ECE5-40DA-9A4F-BC432B59629D}"/>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3" name="Freeform 589">
              <a:extLst>
                <a:ext uri="{FF2B5EF4-FFF2-40B4-BE49-F238E27FC236}">
                  <a16:creationId xmlns:a16="http://schemas.microsoft.com/office/drawing/2014/main" id="{174D6251-99E0-4860-BF65-14C816611449}"/>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4" name="Freeform 590">
              <a:extLst>
                <a:ext uri="{FF2B5EF4-FFF2-40B4-BE49-F238E27FC236}">
                  <a16:creationId xmlns:a16="http://schemas.microsoft.com/office/drawing/2014/main" id="{FAEB86BB-6549-43DD-8FD5-2D2233357AEE}"/>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5" name="Freeform 591">
              <a:extLst>
                <a:ext uri="{FF2B5EF4-FFF2-40B4-BE49-F238E27FC236}">
                  <a16:creationId xmlns:a16="http://schemas.microsoft.com/office/drawing/2014/main" id="{5CB3F62D-D4A7-4D84-A991-7D7EA431BF73}"/>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6" name="Freeform 592">
              <a:extLst>
                <a:ext uri="{FF2B5EF4-FFF2-40B4-BE49-F238E27FC236}">
                  <a16:creationId xmlns:a16="http://schemas.microsoft.com/office/drawing/2014/main" id="{D4D4EA3D-CBC6-4764-A15E-14EAB64B44D6}"/>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7" name="Freeform 593">
              <a:extLst>
                <a:ext uri="{FF2B5EF4-FFF2-40B4-BE49-F238E27FC236}">
                  <a16:creationId xmlns:a16="http://schemas.microsoft.com/office/drawing/2014/main" id="{05138229-5404-4F05-A138-65211070A675}"/>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8" name="Freeform 594">
              <a:extLst>
                <a:ext uri="{FF2B5EF4-FFF2-40B4-BE49-F238E27FC236}">
                  <a16:creationId xmlns:a16="http://schemas.microsoft.com/office/drawing/2014/main" id="{76D49312-2EB8-4150-BCC8-D926ADC11E2C}"/>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9" name="Freeform 595">
              <a:extLst>
                <a:ext uri="{FF2B5EF4-FFF2-40B4-BE49-F238E27FC236}">
                  <a16:creationId xmlns:a16="http://schemas.microsoft.com/office/drawing/2014/main" id="{A70B1FDA-F63F-4A29-925C-F1A1464CF3A5}"/>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0" name="Freeform 596">
              <a:extLst>
                <a:ext uri="{FF2B5EF4-FFF2-40B4-BE49-F238E27FC236}">
                  <a16:creationId xmlns:a16="http://schemas.microsoft.com/office/drawing/2014/main" id="{EDA75E12-1F9A-4E1A-8F96-23F9B35E7F88}"/>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1" name="Freeform 597">
              <a:extLst>
                <a:ext uri="{FF2B5EF4-FFF2-40B4-BE49-F238E27FC236}">
                  <a16:creationId xmlns:a16="http://schemas.microsoft.com/office/drawing/2014/main" id="{551825E2-752D-420D-B339-1FC9F882A0FF}"/>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2" name="Freeform 598">
              <a:extLst>
                <a:ext uri="{FF2B5EF4-FFF2-40B4-BE49-F238E27FC236}">
                  <a16:creationId xmlns:a16="http://schemas.microsoft.com/office/drawing/2014/main" id="{4D42DF19-6129-4510-8A9B-479AEBCB8AAE}"/>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3" name="Freeform 599">
              <a:extLst>
                <a:ext uri="{FF2B5EF4-FFF2-40B4-BE49-F238E27FC236}">
                  <a16:creationId xmlns:a16="http://schemas.microsoft.com/office/drawing/2014/main" id="{E010A7AD-AEC9-4FB9-A87F-C5B9812F0136}"/>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4" name="Freeform 600">
              <a:extLst>
                <a:ext uri="{FF2B5EF4-FFF2-40B4-BE49-F238E27FC236}">
                  <a16:creationId xmlns:a16="http://schemas.microsoft.com/office/drawing/2014/main" id="{BD26DC3A-27B9-4E42-831F-4975B68F6A70}"/>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5" name="Freeform 601">
              <a:extLst>
                <a:ext uri="{FF2B5EF4-FFF2-40B4-BE49-F238E27FC236}">
                  <a16:creationId xmlns:a16="http://schemas.microsoft.com/office/drawing/2014/main" id="{5C879B7B-9435-4BB6-A908-D727EAE74BD1}"/>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4822" name="Group 630">
            <a:extLst>
              <a:ext uri="{FF2B5EF4-FFF2-40B4-BE49-F238E27FC236}">
                <a16:creationId xmlns:a16="http://schemas.microsoft.com/office/drawing/2014/main" id="{DA30B12C-58A0-43E9-B2F3-2568505D4FF4}"/>
              </a:ext>
            </a:extLst>
          </p:cNvPr>
          <p:cNvGrpSpPr>
            <a:grpSpLocks/>
          </p:cNvGrpSpPr>
          <p:nvPr/>
        </p:nvGrpSpPr>
        <p:grpSpPr bwMode="auto">
          <a:xfrm>
            <a:off x="4010026" y="1557339"/>
            <a:ext cx="4792663" cy="2027237"/>
            <a:chOff x="1565" y="981"/>
            <a:chExt cx="3019" cy="1277"/>
          </a:xfrm>
        </p:grpSpPr>
        <p:grpSp>
          <p:nvGrpSpPr>
            <p:cNvPr id="10253" name="Group 631">
              <a:extLst>
                <a:ext uri="{FF2B5EF4-FFF2-40B4-BE49-F238E27FC236}">
                  <a16:creationId xmlns:a16="http://schemas.microsoft.com/office/drawing/2014/main" id="{8EAEAEE7-0B25-4BFD-B021-CB7134952BF9}"/>
                </a:ext>
              </a:extLst>
            </p:cNvPr>
            <p:cNvGrpSpPr>
              <a:grpSpLocks/>
            </p:cNvGrpSpPr>
            <p:nvPr/>
          </p:nvGrpSpPr>
          <p:grpSpPr bwMode="auto">
            <a:xfrm>
              <a:off x="4286" y="1706"/>
              <a:ext cx="298" cy="552"/>
              <a:chOff x="1811" y="386"/>
              <a:chExt cx="366" cy="965"/>
            </a:xfrm>
          </p:grpSpPr>
          <p:sp>
            <p:nvSpPr>
              <p:cNvPr id="10282" name="Freeform 632">
                <a:extLst>
                  <a:ext uri="{FF2B5EF4-FFF2-40B4-BE49-F238E27FC236}">
                    <a16:creationId xmlns:a16="http://schemas.microsoft.com/office/drawing/2014/main" id="{C7F49975-05D1-42E9-B104-9481DDDE9427}"/>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3" name="Freeform 633">
                <a:extLst>
                  <a:ext uri="{FF2B5EF4-FFF2-40B4-BE49-F238E27FC236}">
                    <a16:creationId xmlns:a16="http://schemas.microsoft.com/office/drawing/2014/main" id="{23C41687-A13A-4CBD-A4E9-E9B5697A0A82}"/>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4" name="Freeform 634">
                <a:extLst>
                  <a:ext uri="{FF2B5EF4-FFF2-40B4-BE49-F238E27FC236}">
                    <a16:creationId xmlns:a16="http://schemas.microsoft.com/office/drawing/2014/main" id="{69E7B76E-47E3-4B8D-BFDE-73706778998F}"/>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5" name="Freeform 635">
                <a:extLst>
                  <a:ext uri="{FF2B5EF4-FFF2-40B4-BE49-F238E27FC236}">
                    <a16:creationId xmlns:a16="http://schemas.microsoft.com/office/drawing/2014/main" id="{2BB8F695-CE22-4325-8D2C-0245671FD3BA}"/>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6" name="Freeform 636">
                <a:extLst>
                  <a:ext uri="{FF2B5EF4-FFF2-40B4-BE49-F238E27FC236}">
                    <a16:creationId xmlns:a16="http://schemas.microsoft.com/office/drawing/2014/main" id="{B2BD1BBA-65F7-4756-A69D-4F0E07AF51D4}"/>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7" name="Freeform 637">
                <a:extLst>
                  <a:ext uri="{FF2B5EF4-FFF2-40B4-BE49-F238E27FC236}">
                    <a16:creationId xmlns:a16="http://schemas.microsoft.com/office/drawing/2014/main" id="{07F845D9-E842-4DB8-95D5-8513887B08AD}"/>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8" name="Freeform 638">
                <a:extLst>
                  <a:ext uri="{FF2B5EF4-FFF2-40B4-BE49-F238E27FC236}">
                    <a16:creationId xmlns:a16="http://schemas.microsoft.com/office/drawing/2014/main" id="{ECF4FFAF-7E81-4CC2-9F29-B11FE905DE80}"/>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9" name="Freeform 639">
                <a:extLst>
                  <a:ext uri="{FF2B5EF4-FFF2-40B4-BE49-F238E27FC236}">
                    <a16:creationId xmlns:a16="http://schemas.microsoft.com/office/drawing/2014/main" id="{A447ECE4-A606-4C7F-AA61-3E555EF20DB7}"/>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0" name="Freeform 640">
                <a:extLst>
                  <a:ext uri="{FF2B5EF4-FFF2-40B4-BE49-F238E27FC236}">
                    <a16:creationId xmlns:a16="http://schemas.microsoft.com/office/drawing/2014/main" id="{8F58A2EF-1462-4B65-9242-D97AC1D49C30}"/>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1" name="Freeform 641">
                <a:extLst>
                  <a:ext uri="{FF2B5EF4-FFF2-40B4-BE49-F238E27FC236}">
                    <a16:creationId xmlns:a16="http://schemas.microsoft.com/office/drawing/2014/main" id="{3666FFBD-FE57-424E-9A41-76A40BA56D4D}"/>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2" name="Freeform 642">
                <a:extLst>
                  <a:ext uri="{FF2B5EF4-FFF2-40B4-BE49-F238E27FC236}">
                    <a16:creationId xmlns:a16="http://schemas.microsoft.com/office/drawing/2014/main" id="{1504746E-9DCD-487B-936A-C340F95377CC}"/>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3" name="Freeform 643">
                <a:extLst>
                  <a:ext uri="{FF2B5EF4-FFF2-40B4-BE49-F238E27FC236}">
                    <a16:creationId xmlns:a16="http://schemas.microsoft.com/office/drawing/2014/main" id="{74E59B47-666A-424E-B039-90E04E1902E9}"/>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4" name="Freeform 644">
                <a:extLst>
                  <a:ext uri="{FF2B5EF4-FFF2-40B4-BE49-F238E27FC236}">
                    <a16:creationId xmlns:a16="http://schemas.microsoft.com/office/drawing/2014/main" id="{DBDB0514-43D2-4730-A16B-6192F49F5BEB}"/>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5" name="Freeform 645">
                <a:extLst>
                  <a:ext uri="{FF2B5EF4-FFF2-40B4-BE49-F238E27FC236}">
                    <a16:creationId xmlns:a16="http://schemas.microsoft.com/office/drawing/2014/main" id="{DF61216B-9262-4081-857D-42030341905B}"/>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6" name="Freeform 646">
                <a:extLst>
                  <a:ext uri="{FF2B5EF4-FFF2-40B4-BE49-F238E27FC236}">
                    <a16:creationId xmlns:a16="http://schemas.microsoft.com/office/drawing/2014/main" id="{79A62E83-C6FE-4927-B187-BD5DAF8D0E0E}"/>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7" name="Freeform 647">
                <a:extLst>
                  <a:ext uri="{FF2B5EF4-FFF2-40B4-BE49-F238E27FC236}">
                    <a16:creationId xmlns:a16="http://schemas.microsoft.com/office/drawing/2014/main" id="{1B19DF36-E0F6-4D18-B118-C4DB12DCE7D7}"/>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8" name="Freeform 648">
                <a:extLst>
                  <a:ext uri="{FF2B5EF4-FFF2-40B4-BE49-F238E27FC236}">
                    <a16:creationId xmlns:a16="http://schemas.microsoft.com/office/drawing/2014/main" id="{C79B81B7-2F5B-4B7A-B578-517F8AF4989B}"/>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9" name="Freeform 649">
                <a:extLst>
                  <a:ext uri="{FF2B5EF4-FFF2-40B4-BE49-F238E27FC236}">
                    <a16:creationId xmlns:a16="http://schemas.microsoft.com/office/drawing/2014/main" id="{D0EC4BB7-196E-4A5C-B54B-86ADF88334C7}"/>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0" name="Freeform 650">
                <a:extLst>
                  <a:ext uri="{FF2B5EF4-FFF2-40B4-BE49-F238E27FC236}">
                    <a16:creationId xmlns:a16="http://schemas.microsoft.com/office/drawing/2014/main" id="{E644EE94-0107-4EFF-9925-D531F8BB0FAD}"/>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1" name="Freeform 651">
                <a:extLst>
                  <a:ext uri="{FF2B5EF4-FFF2-40B4-BE49-F238E27FC236}">
                    <a16:creationId xmlns:a16="http://schemas.microsoft.com/office/drawing/2014/main" id="{EF140DDE-DBFD-4893-ADEB-8F89254520DB}"/>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2" name="Freeform 652">
                <a:extLst>
                  <a:ext uri="{FF2B5EF4-FFF2-40B4-BE49-F238E27FC236}">
                    <a16:creationId xmlns:a16="http://schemas.microsoft.com/office/drawing/2014/main" id="{C93C8750-1C00-4EFD-94C3-0300985AB1F1}"/>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3" name="Freeform 653">
                <a:extLst>
                  <a:ext uri="{FF2B5EF4-FFF2-40B4-BE49-F238E27FC236}">
                    <a16:creationId xmlns:a16="http://schemas.microsoft.com/office/drawing/2014/main" id="{3255CBF9-4081-4308-998E-C66CFD696262}"/>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4" name="Freeform 654">
                <a:extLst>
                  <a:ext uri="{FF2B5EF4-FFF2-40B4-BE49-F238E27FC236}">
                    <a16:creationId xmlns:a16="http://schemas.microsoft.com/office/drawing/2014/main" id="{217FD2B2-516D-4130-B2FC-CAB2344E1825}"/>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5" name="Freeform 655">
                <a:extLst>
                  <a:ext uri="{FF2B5EF4-FFF2-40B4-BE49-F238E27FC236}">
                    <a16:creationId xmlns:a16="http://schemas.microsoft.com/office/drawing/2014/main" id="{5D662C9D-83ED-4D6E-AB95-308107D86671}"/>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6" name="Freeform 656">
                <a:extLst>
                  <a:ext uri="{FF2B5EF4-FFF2-40B4-BE49-F238E27FC236}">
                    <a16:creationId xmlns:a16="http://schemas.microsoft.com/office/drawing/2014/main" id="{4EF5B252-3BB7-4389-B019-2F1230DDBD3A}"/>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7" name="Freeform 657">
                <a:extLst>
                  <a:ext uri="{FF2B5EF4-FFF2-40B4-BE49-F238E27FC236}">
                    <a16:creationId xmlns:a16="http://schemas.microsoft.com/office/drawing/2014/main" id="{766C03DF-A79A-45A7-8F79-2750DA9A5BDF}"/>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8" name="Freeform 658">
                <a:extLst>
                  <a:ext uri="{FF2B5EF4-FFF2-40B4-BE49-F238E27FC236}">
                    <a16:creationId xmlns:a16="http://schemas.microsoft.com/office/drawing/2014/main" id="{B1BCBE64-3E65-4726-8401-A1640B11B50E}"/>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54" name="Group 659">
              <a:extLst>
                <a:ext uri="{FF2B5EF4-FFF2-40B4-BE49-F238E27FC236}">
                  <a16:creationId xmlns:a16="http://schemas.microsoft.com/office/drawing/2014/main" id="{28593B31-6A4B-4447-A9A3-5E89E1D275C7}"/>
                </a:ext>
              </a:extLst>
            </p:cNvPr>
            <p:cNvGrpSpPr>
              <a:grpSpLocks/>
            </p:cNvGrpSpPr>
            <p:nvPr/>
          </p:nvGrpSpPr>
          <p:grpSpPr bwMode="auto">
            <a:xfrm>
              <a:off x="1565" y="981"/>
              <a:ext cx="298" cy="552"/>
              <a:chOff x="1811" y="386"/>
              <a:chExt cx="366" cy="965"/>
            </a:xfrm>
          </p:grpSpPr>
          <p:sp>
            <p:nvSpPr>
              <p:cNvPr id="10255" name="Freeform 660">
                <a:extLst>
                  <a:ext uri="{FF2B5EF4-FFF2-40B4-BE49-F238E27FC236}">
                    <a16:creationId xmlns:a16="http://schemas.microsoft.com/office/drawing/2014/main" id="{8874C0CE-9868-4D50-BCA0-9F768229E67E}"/>
                  </a:ext>
                </a:extLst>
              </p:cNvPr>
              <p:cNvSpPr>
                <a:spLocks/>
              </p:cNvSpPr>
              <p:nvPr/>
            </p:nvSpPr>
            <p:spPr bwMode="auto">
              <a:xfrm>
                <a:off x="1827" y="1210"/>
                <a:ext cx="336" cy="141"/>
              </a:xfrm>
              <a:custGeom>
                <a:avLst/>
                <a:gdLst>
                  <a:gd name="T0" fmla="*/ 168 w 671"/>
                  <a:gd name="T1" fmla="*/ 0 h 281"/>
                  <a:gd name="T2" fmla="*/ 201 w 671"/>
                  <a:gd name="T3" fmla="*/ 0 h 281"/>
                  <a:gd name="T4" fmla="*/ 232 w 671"/>
                  <a:gd name="T5" fmla="*/ 3 h 281"/>
                  <a:gd name="T6" fmla="*/ 260 w 671"/>
                  <a:gd name="T7" fmla="*/ 9 h 281"/>
                  <a:gd name="T8" fmla="*/ 286 w 671"/>
                  <a:gd name="T9" fmla="*/ 18 h 281"/>
                  <a:gd name="T10" fmla="*/ 306 w 671"/>
                  <a:gd name="T11" fmla="*/ 27 h 281"/>
                  <a:gd name="T12" fmla="*/ 322 w 671"/>
                  <a:gd name="T13" fmla="*/ 40 h 281"/>
                  <a:gd name="T14" fmla="*/ 332 w 671"/>
                  <a:gd name="T15" fmla="*/ 54 h 281"/>
                  <a:gd name="T16" fmla="*/ 336 w 671"/>
                  <a:gd name="T17" fmla="*/ 68 h 281"/>
                  <a:gd name="T18" fmla="*/ 332 w 671"/>
                  <a:gd name="T19" fmla="*/ 82 h 281"/>
                  <a:gd name="T20" fmla="*/ 322 w 671"/>
                  <a:gd name="T21" fmla="*/ 95 h 281"/>
                  <a:gd name="T22" fmla="*/ 307 w 671"/>
                  <a:gd name="T23" fmla="*/ 107 h 281"/>
                  <a:gd name="T24" fmla="*/ 287 w 671"/>
                  <a:gd name="T25" fmla="*/ 119 h 281"/>
                  <a:gd name="T26" fmla="*/ 262 w 671"/>
                  <a:gd name="T27" fmla="*/ 127 h 281"/>
                  <a:gd name="T28" fmla="*/ 235 w 671"/>
                  <a:gd name="T29" fmla="*/ 134 h 281"/>
                  <a:gd name="T30" fmla="*/ 204 w 671"/>
                  <a:gd name="T31" fmla="*/ 139 h 281"/>
                  <a:gd name="T32" fmla="*/ 171 w 671"/>
                  <a:gd name="T33" fmla="*/ 141 h 281"/>
                  <a:gd name="T34" fmla="*/ 136 w 671"/>
                  <a:gd name="T35" fmla="*/ 140 h 281"/>
                  <a:gd name="T36" fmla="*/ 105 w 671"/>
                  <a:gd name="T37" fmla="*/ 136 h 281"/>
                  <a:gd name="T38" fmla="*/ 76 w 671"/>
                  <a:gd name="T39" fmla="*/ 130 h 281"/>
                  <a:gd name="T40" fmla="*/ 51 w 671"/>
                  <a:gd name="T41" fmla="*/ 122 h 281"/>
                  <a:gd name="T42" fmla="*/ 30 w 671"/>
                  <a:gd name="T43" fmla="*/ 111 h 281"/>
                  <a:gd name="T44" fmla="*/ 14 w 671"/>
                  <a:gd name="T45" fmla="*/ 100 h 281"/>
                  <a:gd name="T46" fmla="*/ 3 w 671"/>
                  <a:gd name="T47" fmla="*/ 87 h 281"/>
                  <a:gd name="T48" fmla="*/ 0 w 671"/>
                  <a:gd name="T49" fmla="*/ 73 h 281"/>
                  <a:gd name="T50" fmla="*/ 3 w 671"/>
                  <a:gd name="T51" fmla="*/ 57 h 281"/>
                  <a:gd name="T52" fmla="*/ 13 w 671"/>
                  <a:gd name="T53" fmla="*/ 43 h 281"/>
                  <a:gd name="T54" fmla="*/ 28 w 671"/>
                  <a:gd name="T55" fmla="*/ 30 h 281"/>
                  <a:gd name="T56" fmla="*/ 49 w 671"/>
                  <a:gd name="T57" fmla="*/ 21 h 281"/>
                  <a:gd name="T58" fmla="*/ 73 w 671"/>
                  <a:gd name="T59" fmla="*/ 11 h 281"/>
                  <a:gd name="T60" fmla="*/ 102 w 671"/>
                  <a:gd name="T61" fmla="*/ 5 h 281"/>
                  <a:gd name="T62" fmla="*/ 133 w 671"/>
                  <a:gd name="T63" fmla="*/ 1 h 281"/>
                  <a:gd name="T64" fmla="*/ 168 w 671"/>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1" h="281">
                    <a:moveTo>
                      <a:pt x="336" y="0"/>
                    </a:moveTo>
                    <a:lnTo>
                      <a:pt x="402" y="0"/>
                    </a:lnTo>
                    <a:lnTo>
                      <a:pt x="464" y="6"/>
                    </a:lnTo>
                    <a:lnTo>
                      <a:pt x="520" y="18"/>
                    </a:lnTo>
                    <a:lnTo>
                      <a:pt x="572" y="35"/>
                    </a:lnTo>
                    <a:lnTo>
                      <a:pt x="611" y="54"/>
                    </a:lnTo>
                    <a:lnTo>
                      <a:pt x="644" y="80"/>
                    </a:lnTo>
                    <a:lnTo>
                      <a:pt x="664" y="107"/>
                    </a:lnTo>
                    <a:lnTo>
                      <a:pt x="671" y="136"/>
                    </a:lnTo>
                    <a:lnTo>
                      <a:pt x="664" y="163"/>
                    </a:lnTo>
                    <a:lnTo>
                      <a:pt x="644" y="190"/>
                    </a:lnTo>
                    <a:lnTo>
                      <a:pt x="613" y="213"/>
                    </a:lnTo>
                    <a:lnTo>
                      <a:pt x="574" y="237"/>
                    </a:lnTo>
                    <a:lnTo>
                      <a:pt x="524" y="254"/>
                    </a:lnTo>
                    <a:lnTo>
                      <a:pt x="470" y="268"/>
                    </a:lnTo>
                    <a:lnTo>
                      <a:pt x="408" y="277"/>
                    </a:lnTo>
                    <a:lnTo>
                      <a:pt x="342" y="281"/>
                    </a:lnTo>
                    <a:lnTo>
                      <a:pt x="272" y="279"/>
                    </a:lnTo>
                    <a:lnTo>
                      <a:pt x="210" y="272"/>
                    </a:lnTo>
                    <a:lnTo>
                      <a:pt x="152" y="260"/>
                    </a:lnTo>
                    <a:lnTo>
                      <a:pt x="101" y="244"/>
                    </a:lnTo>
                    <a:lnTo>
                      <a:pt x="59" y="221"/>
                    </a:lnTo>
                    <a:lnTo>
                      <a:pt x="27" y="200"/>
                    </a:lnTo>
                    <a:lnTo>
                      <a:pt x="6" y="173"/>
                    </a:lnTo>
                    <a:lnTo>
                      <a:pt x="0" y="146"/>
                    </a:lnTo>
                    <a:lnTo>
                      <a:pt x="6" y="113"/>
                    </a:lnTo>
                    <a:lnTo>
                      <a:pt x="26" y="85"/>
                    </a:lnTo>
                    <a:lnTo>
                      <a:pt x="55" y="60"/>
                    </a:lnTo>
                    <a:lnTo>
                      <a:pt x="97" y="41"/>
                    </a:lnTo>
                    <a:lnTo>
                      <a:pt x="146" y="21"/>
                    </a:lnTo>
                    <a:lnTo>
                      <a:pt x="204" y="10"/>
                    </a:lnTo>
                    <a:lnTo>
                      <a:pt x="266" y="2"/>
                    </a:lnTo>
                    <a:lnTo>
                      <a:pt x="3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6" name="Freeform 661">
                <a:extLst>
                  <a:ext uri="{FF2B5EF4-FFF2-40B4-BE49-F238E27FC236}">
                    <a16:creationId xmlns:a16="http://schemas.microsoft.com/office/drawing/2014/main" id="{63FA4A44-4293-4CF3-AA50-A4704088A48C}"/>
                  </a:ext>
                </a:extLst>
              </p:cNvPr>
              <p:cNvSpPr>
                <a:spLocks/>
              </p:cNvSpPr>
              <p:nvPr/>
            </p:nvSpPr>
            <p:spPr bwMode="auto">
              <a:xfrm>
                <a:off x="1856" y="1220"/>
                <a:ext cx="280" cy="114"/>
              </a:xfrm>
              <a:custGeom>
                <a:avLst/>
                <a:gdLst>
                  <a:gd name="T0" fmla="*/ 139 w 560"/>
                  <a:gd name="T1" fmla="*/ 0 h 229"/>
                  <a:gd name="T2" fmla="*/ 166 w 560"/>
                  <a:gd name="T3" fmla="*/ 0 h 229"/>
                  <a:gd name="T4" fmla="*/ 192 w 560"/>
                  <a:gd name="T5" fmla="*/ 4 h 229"/>
                  <a:gd name="T6" fmla="*/ 215 w 560"/>
                  <a:gd name="T7" fmla="*/ 9 h 229"/>
                  <a:gd name="T8" fmla="*/ 237 w 560"/>
                  <a:gd name="T9" fmla="*/ 15 h 229"/>
                  <a:gd name="T10" fmla="*/ 253 w 560"/>
                  <a:gd name="T11" fmla="*/ 23 h 229"/>
                  <a:gd name="T12" fmla="*/ 267 w 560"/>
                  <a:gd name="T13" fmla="*/ 33 h 229"/>
                  <a:gd name="T14" fmla="*/ 275 w 560"/>
                  <a:gd name="T15" fmla="*/ 44 h 229"/>
                  <a:gd name="T16" fmla="*/ 280 w 560"/>
                  <a:gd name="T17" fmla="*/ 56 h 229"/>
                  <a:gd name="T18" fmla="*/ 276 w 560"/>
                  <a:gd name="T19" fmla="*/ 66 h 229"/>
                  <a:gd name="T20" fmla="*/ 269 w 560"/>
                  <a:gd name="T21" fmla="*/ 77 h 229"/>
                  <a:gd name="T22" fmla="*/ 255 w 560"/>
                  <a:gd name="T23" fmla="*/ 85 h 229"/>
                  <a:gd name="T24" fmla="*/ 239 w 560"/>
                  <a:gd name="T25" fmla="*/ 95 h 229"/>
                  <a:gd name="T26" fmla="*/ 217 w 560"/>
                  <a:gd name="T27" fmla="*/ 102 h 229"/>
                  <a:gd name="T28" fmla="*/ 194 w 560"/>
                  <a:gd name="T29" fmla="*/ 108 h 229"/>
                  <a:gd name="T30" fmla="*/ 168 w 560"/>
                  <a:gd name="T31" fmla="*/ 111 h 229"/>
                  <a:gd name="T32" fmla="*/ 142 w 560"/>
                  <a:gd name="T33" fmla="*/ 114 h 229"/>
                  <a:gd name="T34" fmla="*/ 112 w 560"/>
                  <a:gd name="T35" fmla="*/ 112 h 229"/>
                  <a:gd name="T36" fmla="*/ 85 w 560"/>
                  <a:gd name="T37" fmla="*/ 110 h 229"/>
                  <a:gd name="T38" fmla="*/ 61 w 560"/>
                  <a:gd name="T39" fmla="*/ 104 h 229"/>
                  <a:gd name="T40" fmla="*/ 41 w 560"/>
                  <a:gd name="T41" fmla="*/ 98 h 229"/>
                  <a:gd name="T42" fmla="*/ 23 w 560"/>
                  <a:gd name="T43" fmla="*/ 89 h 229"/>
                  <a:gd name="T44" fmla="*/ 11 w 560"/>
                  <a:gd name="T45" fmla="*/ 79 h 229"/>
                  <a:gd name="T46" fmla="*/ 2 w 560"/>
                  <a:gd name="T47" fmla="*/ 69 h 229"/>
                  <a:gd name="T48" fmla="*/ 0 w 560"/>
                  <a:gd name="T49" fmla="*/ 58 h 229"/>
                  <a:gd name="T50" fmla="*/ 1 w 560"/>
                  <a:gd name="T51" fmla="*/ 47 h 229"/>
                  <a:gd name="T52" fmla="*/ 9 w 560"/>
                  <a:gd name="T53" fmla="*/ 36 h 229"/>
                  <a:gd name="T54" fmla="*/ 21 w 560"/>
                  <a:gd name="T55" fmla="*/ 25 h 229"/>
                  <a:gd name="T56" fmla="*/ 39 w 560"/>
                  <a:gd name="T57" fmla="*/ 17 h 229"/>
                  <a:gd name="T58" fmla="*/ 59 w 560"/>
                  <a:gd name="T59" fmla="*/ 10 h 229"/>
                  <a:gd name="T60" fmla="*/ 83 w 560"/>
                  <a:gd name="T61" fmla="*/ 4 h 229"/>
                  <a:gd name="T62" fmla="*/ 110 w 560"/>
                  <a:gd name="T63" fmla="*/ 0 h 229"/>
                  <a:gd name="T64" fmla="*/ 139 w 560"/>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0" h="229">
                    <a:moveTo>
                      <a:pt x="277" y="0"/>
                    </a:moveTo>
                    <a:lnTo>
                      <a:pt x="331" y="0"/>
                    </a:lnTo>
                    <a:lnTo>
                      <a:pt x="384" y="8"/>
                    </a:lnTo>
                    <a:lnTo>
                      <a:pt x="430" y="18"/>
                    </a:lnTo>
                    <a:lnTo>
                      <a:pt x="473" y="31"/>
                    </a:lnTo>
                    <a:lnTo>
                      <a:pt x="506" y="47"/>
                    </a:lnTo>
                    <a:lnTo>
                      <a:pt x="533" y="66"/>
                    </a:lnTo>
                    <a:lnTo>
                      <a:pt x="550" y="88"/>
                    </a:lnTo>
                    <a:lnTo>
                      <a:pt x="560" y="113"/>
                    </a:lnTo>
                    <a:lnTo>
                      <a:pt x="552" y="132"/>
                    </a:lnTo>
                    <a:lnTo>
                      <a:pt x="537" y="154"/>
                    </a:lnTo>
                    <a:lnTo>
                      <a:pt x="510" y="171"/>
                    </a:lnTo>
                    <a:lnTo>
                      <a:pt x="477" y="191"/>
                    </a:lnTo>
                    <a:lnTo>
                      <a:pt x="434" y="204"/>
                    </a:lnTo>
                    <a:lnTo>
                      <a:pt x="387" y="216"/>
                    </a:lnTo>
                    <a:lnTo>
                      <a:pt x="335" y="223"/>
                    </a:lnTo>
                    <a:lnTo>
                      <a:pt x="283" y="229"/>
                    </a:lnTo>
                    <a:lnTo>
                      <a:pt x="223" y="225"/>
                    </a:lnTo>
                    <a:lnTo>
                      <a:pt x="170" y="220"/>
                    </a:lnTo>
                    <a:lnTo>
                      <a:pt x="122" y="208"/>
                    </a:lnTo>
                    <a:lnTo>
                      <a:pt x="81" y="196"/>
                    </a:lnTo>
                    <a:lnTo>
                      <a:pt x="46" y="179"/>
                    </a:lnTo>
                    <a:lnTo>
                      <a:pt x="21" y="159"/>
                    </a:lnTo>
                    <a:lnTo>
                      <a:pt x="3" y="138"/>
                    </a:lnTo>
                    <a:lnTo>
                      <a:pt x="0" y="117"/>
                    </a:lnTo>
                    <a:lnTo>
                      <a:pt x="1" y="94"/>
                    </a:lnTo>
                    <a:lnTo>
                      <a:pt x="17" y="72"/>
                    </a:lnTo>
                    <a:lnTo>
                      <a:pt x="42" y="51"/>
                    </a:lnTo>
                    <a:lnTo>
                      <a:pt x="77" y="35"/>
                    </a:lnTo>
                    <a:lnTo>
                      <a:pt x="118" y="20"/>
                    </a:lnTo>
                    <a:lnTo>
                      <a:pt x="166" y="8"/>
                    </a:lnTo>
                    <a:lnTo>
                      <a:pt x="219" y="0"/>
                    </a:lnTo>
                    <a:lnTo>
                      <a:pt x="277"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7" name="Freeform 662">
                <a:extLst>
                  <a:ext uri="{FF2B5EF4-FFF2-40B4-BE49-F238E27FC236}">
                    <a16:creationId xmlns:a16="http://schemas.microsoft.com/office/drawing/2014/main" id="{802F36A3-FE1E-45A5-AE82-26D981A8D1D3}"/>
                  </a:ext>
                </a:extLst>
              </p:cNvPr>
              <p:cNvSpPr>
                <a:spLocks/>
              </p:cNvSpPr>
              <p:nvPr/>
            </p:nvSpPr>
            <p:spPr bwMode="auto">
              <a:xfrm>
                <a:off x="1811" y="1037"/>
                <a:ext cx="366" cy="224"/>
              </a:xfrm>
              <a:custGeom>
                <a:avLst/>
                <a:gdLst>
                  <a:gd name="T0" fmla="*/ 182 w 733"/>
                  <a:gd name="T1" fmla="*/ 0 h 448"/>
                  <a:gd name="T2" fmla="*/ 219 w 733"/>
                  <a:gd name="T3" fmla="*/ 2 h 448"/>
                  <a:gd name="T4" fmla="*/ 253 w 733"/>
                  <a:gd name="T5" fmla="*/ 8 h 448"/>
                  <a:gd name="T6" fmla="*/ 284 w 733"/>
                  <a:gd name="T7" fmla="*/ 18 h 448"/>
                  <a:gd name="T8" fmla="*/ 312 w 733"/>
                  <a:gd name="T9" fmla="*/ 31 h 448"/>
                  <a:gd name="T10" fmla="*/ 334 w 733"/>
                  <a:gd name="T11" fmla="*/ 47 h 448"/>
                  <a:gd name="T12" fmla="*/ 351 w 733"/>
                  <a:gd name="T13" fmla="*/ 66 h 448"/>
                  <a:gd name="T14" fmla="*/ 362 w 733"/>
                  <a:gd name="T15" fmla="*/ 86 h 448"/>
                  <a:gd name="T16" fmla="*/ 366 w 733"/>
                  <a:gd name="T17" fmla="*/ 110 h 448"/>
                  <a:gd name="T18" fmla="*/ 362 w 733"/>
                  <a:gd name="T19" fmla="*/ 132 h 448"/>
                  <a:gd name="T20" fmla="*/ 352 w 733"/>
                  <a:gd name="T21" fmla="*/ 153 h 448"/>
                  <a:gd name="T22" fmla="*/ 334 w 733"/>
                  <a:gd name="T23" fmla="*/ 173 h 448"/>
                  <a:gd name="T24" fmla="*/ 313 w 733"/>
                  <a:gd name="T25" fmla="*/ 190 h 448"/>
                  <a:gd name="T26" fmla="*/ 285 w 733"/>
                  <a:gd name="T27" fmla="*/ 204 h 448"/>
                  <a:gd name="T28" fmla="*/ 255 w 733"/>
                  <a:gd name="T29" fmla="*/ 214 h 448"/>
                  <a:gd name="T30" fmla="*/ 220 w 733"/>
                  <a:gd name="T31" fmla="*/ 221 h 448"/>
                  <a:gd name="T32" fmla="*/ 184 w 733"/>
                  <a:gd name="T33" fmla="*/ 224 h 448"/>
                  <a:gd name="T34" fmla="*/ 146 w 733"/>
                  <a:gd name="T35" fmla="*/ 221 h 448"/>
                  <a:gd name="T36" fmla="*/ 112 w 733"/>
                  <a:gd name="T37" fmla="*/ 216 h 448"/>
                  <a:gd name="T38" fmla="*/ 81 w 733"/>
                  <a:gd name="T39" fmla="*/ 206 h 448"/>
                  <a:gd name="T40" fmla="*/ 54 w 733"/>
                  <a:gd name="T41" fmla="*/ 193 h 448"/>
                  <a:gd name="T42" fmla="*/ 31 w 733"/>
                  <a:gd name="T43" fmla="*/ 177 h 448"/>
                  <a:gd name="T44" fmla="*/ 14 w 733"/>
                  <a:gd name="T45" fmla="*/ 158 h 448"/>
                  <a:gd name="T46" fmla="*/ 3 w 733"/>
                  <a:gd name="T47" fmla="*/ 137 h 448"/>
                  <a:gd name="T48" fmla="*/ 0 w 733"/>
                  <a:gd name="T49" fmla="*/ 115 h 448"/>
                  <a:gd name="T50" fmla="*/ 3 w 733"/>
                  <a:gd name="T51" fmla="*/ 91 h 448"/>
                  <a:gd name="T52" fmla="*/ 14 w 733"/>
                  <a:gd name="T53" fmla="*/ 70 h 448"/>
                  <a:gd name="T54" fmla="*/ 30 w 733"/>
                  <a:gd name="T55" fmla="*/ 51 h 448"/>
                  <a:gd name="T56" fmla="*/ 52 w 733"/>
                  <a:gd name="T57" fmla="*/ 35 h 448"/>
                  <a:gd name="T58" fmla="*/ 78 w 733"/>
                  <a:gd name="T59" fmla="*/ 21 h 448"/>
                  <a:gd name="T60" fmla="*/ 110 w 733"/>
                  <a:gd name="T61" fmla="*/ 10 h 448"/>
                  <a:gd name="T62" fmla="*/ 144 w 733"/>
                  <a:gd name="T63" fmla="*/ 2 h 448"/>
                  <a:gd name="T64" fmla="*/ 182 w 733"/>
                  <a:gd name="T65" fmla="*/ 0 h 4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448">
                    <a:moveTo>
                      <a:pt x="365" y="0"/>
                    </a:moveTo>
                    <a:lnTo>
                      <a:pt x="439" y="4"/>
                    </a:lnTo>
                    <a:lnTo>
                      <a:pt x="507" y="15"/>
                    </a:lnTo>
                    <a:lnTo>
                      <a:pt x="569" y="35"/>
                    </a:lnTo>
                    <a:lnTo>
                      <a:pt x="625" y="62"/>
                    </a:lnTo>
                    <a:lnTo>
                      <a:pt x="669" y="93"/>
                    </a:lnTo>
                    <a:lnTo>
                      <a:pt x="702" y="132"/>
                    </a:lnTo>
                    <a:lnTo>
                      <a:pt x="724" y="172"/>
                    </a:lnTo>
                    <a:lnTo>
                      <a:pt x="733" y="219"/>
                    </a:lnTo>
                    <a:lnTo>
                      <a:pt x="724" y="264"/>
                    </a:lnTo>
                    <a:lnTo>
                      <a:pt x="704" y="306"/>
                    </a:lnTo>
                    <a:lnTo>
                      <a:pt x="669" y="345"/>
                    </a:lnTo>
                    <a:lnTo>
                      <a:pt x="627" y="380"/>
                    </a:lnTo>
                    <a:lnTo>
                      <a:pt x="571" y="407"/>
                    </a:lnTo>
                    <a:lnTo>
                      <a:pt x="510" y="428"/>
                    </a:lnTo>
                    <a:lnTo>
                      <a:pt x="441" y="442"/>
                    </a:lnTo>
                    <a:lnTo>
                      <a:pt x="369" y="448"/>
                    </a:lnTo>
                    <a:lnTo>
                      <a:pt x="293" y="442"/>
                    </a:lnTo>
                    <a:lnTo>
                      <a:pt x="225" y="432"/>
                    </a:lnTo>
                    <a:lnTo>
                      <a:pt x="163" y="411"/>
                    </a:lnTo>
                    <a:lnTo>
                      <a:pt x="109" y="386"/>
                    </a:lnTo>
                    <a:lnTo>
                      <a:pt x="62" y="353"/>
                    </a:lnTo>
                    <a:lnTo>
                      <a:pt x="28" y="316"/>
                    </a:lnTo>
                    <a:lnTo>
                      <a:pt x="6" y="273"/>
                    </a:lnTo>
                    <a:lnTo>
                      <a:pt x="0" y="229"/>
                    </a:lnTo>
                    <a:lnTo>
                      <a:pt x="6" y="182"/>
                    </a:lnTo>
                    <a:lnTo>
                      <a:pt x="28" y="140"/>
                    </a:lnTo>
                    <a:lnTo>
                      <a:pt x="60" y="101"/>
                    </a:lnTo>
                    <a:lnTo>
                      <a:pt x="105" y="70"/>
                    </a:lnTo>
                    <a:lnTo>
                      <a:pt x="157" y="41"/>
                    </a:lnTo>
                    <a:lnTo>
                      <a:pt x="220" y="19"/>
                    </a:lnTo>
                    <a:lnTo>
                      <a:pt x="289" y="4"/>
                    </a:lnTo>
                    <a:lnTo>
                      <a:pt x="3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8" name="Freeform 663">
                <a:extLst>
                  <a:ext uri="{FF2B5EF4-FFF2-40B4-BE49-F238E27FC236}">
                    <a16:creationId xmlns:a16="http://schemas.microsoft.com/office/drawing/2014/main" id="{9E25C9C5-85BC-4174-8AFB-E849EEA20626}"/>
                  </a:ext>
                </a:extLst>
              </p:cNvPr>
              <p:cNvSpPr>
                <a:spLocks/>
              </p:cNvSpPr>
              <p:nvPr/>
            </p:nvSpPr>
            <p:spPr bwMode="auto">
              <a:xfrm>
                <a:off x="1822" y="1059"/>
                <a:ext cx="344" cy="182"/>
              </a:xfrm>
              <a:custGeom>
                <a:avLst/>
                <a:gdLst>
                  <a:gd name="T0" fmla="*/ 171 w 686"/>
                  <a:gd name="T1" fmla="*/ 0 h 364"/>
                  <a:gd name="T2" fmla="*/ 205 w 686"/>
                  <a:gd name="T3" fmla="*/ 1 h 364"/>
                  <a:gd name="T4" fmla="*/ 237 w 686"/>
                  <a:gd name="T5" fmla="*/ 7 h 364"/>
                  <a:gd name="T6" fmla="*/ 266 w 686"/>
                  <a:gd name="T7" fmla="*/ 15 h 364"/>
                  <a:gd name="T8" fmla="*/ 292 w 686"/>
                  <a:gd name="T9" fmla="*/ 25 h 364"/>
                  <a:gd name="T10" fmla="*/ 313 w 686"/>
                  <a:gd name="T11" fmla="*/ 38 h 364"/>
                  <a:gd name="T12" fmla="*/ 329 w 686"/>
                  <a:gd name="T13" fmla="*/ 53 h 364"/>
                  <a:gd name="T14" fmla="*/ 339 w 686"/>
                  <a:gd name="T15" fmla="*/ 70 h 364"/>
                  <a:gd name="T16" fmla="*/ 344 w 686"/>
                  <a:gd name="T17" fmla="*/ 88 h 364"/>
                  <a:gd name="T18" fmla="*/ 340 w 686"/>
                  <a:gd name="T19" fmla="*/ 106 h 364"/>
                  <a:gd name="T20" fmla="*/ 330 w 686"/>
                  <a:gd name="T21" fmla="*/ 123 h 364"/>
                  <a:gd name="T22" fmla="*/ 314 w 686"/>
                  <a:gd name="T23" fmla="*/ 139 h 364"/>
                  <a:gd name="T24" fmla="*/ 293 w 686"/>
                  <a:gd name="T25" fmla="*/ 153 h 364"/>
                  <a:gd name="T26" fmla="*/ 267 w 686"/>
                  <a:gd name="T27" fmla="*/ 164 h 364"/>
                  <a:gd name="T28" fmla="*/ 239 w 686"/>
                  <a:gd name="T29" fmla="*/ 174 h 364"/>
                  <a:gd name="T30" fmla="*/ 207 w 686"/>
                  <a:gd name="T31" fmla="*/ 179 h 364"/>
                  <a:gd name="T32" fmla="*/ 173 w 686"/>
                  <a:gd name="T33" fmla="*/ 182 h 364"/>
                  <a:gd name="T34" fmla="*/ 137 w 686"/>
                  <a:gd name="T35" fmla="*/ 179 h 364"/>
                  <a:gd name="T36" fmla="*/ 105 w 686"/>
                  <a:gd name="T37" fmla="*/ 175 h 364"/>
                  <a:gd name="T38" fmla="*/ 76 w 686"/>
                  <a:gd name="T39" fmla="*/ 167 h 364"/>
                  <a:gd name="T40" fmla="*/ 50 w 686"/>
                  <a:gd name="T41" fmla="*/ 156 h 364"/>
                  <a:gd name="T42" fmla="*/ 29 w 686"/>
                  <a:gd name="T43" fmla="*/ 143 h 364"/>
                  <a:gd name="T44" fmla="*/ 14 w 686"/>
                  <a:gd name="T45" fmla="*/ 128 h 364"/>
                  <a:gd name="T46" fmla="*/ 3 w 686"/>
                  <a:gd name="T47" fmla="*/ 111 h 364"/>
                  <a:gd name="T48" fmla="*/ 0 w 686"/>
                  <a:gd name="T49" fmla="*/ 93 h 364"/>
                  <a:gd name="T50" fmla="*/ 3 w 686"/>
                  <a:gd name="T51" fmla="*/ 73 h 364"/>
                  <a:gd name="T52" fmla="*/ 13 w 686"/>
                  <a:gd name="T53" fmla="*/ 56 h 364"/>
                  <a:gd name="T54" fmla="*/ 28 w 686"/>
                  <a:gd name="T55" fmla="*/ 40 h 364"/>
                  <a:gd name="T56" fmla="*/ 50 w 686"/>
                  <a:gd name="T57" fmla="*/ 27 h 364"/>
                  <a:gd name="T58" fmla="*/ 75 w 686"/>
                  <a:gd name="T59" fmla="*/ 16 h 364"/>
                  <a:gd name="T60" fmla="*/ 104 w 686"/>
                  <a:gd name="T61" fmla="*/ 7 h 364"/>
                  <a:gd name="T62" fmla="*/ 136 w 686"/>
                  <a:gd name="T63" fmla="*/ 1 h 364"/>
                  <a:gd name="T64" fmla="*/ 171 w 686"/>
                  <a:gd name="T65" fmla="*/ 0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86" h="364">
                    <a:moveTo>
                      <a:pt x="341" y="0"/>
                    </a:moveTo>
                    <a:lnTo>
                      <a:pt x="409" y="2"/>
                    </a:lnTo>
                    <a:lnTo>
                      <a:pt x="473" y="13"/>
                    </a:lnTo>
                    <a:lnTo>
                      <a:pt x="531" y="29"/>
                    </a:lnTo>
                    <a:lnTo>
                      <a:pt x="583" y="50"/>
                    </a:lnTo>
                    <a:lnTo>
                      <a:pt x="624" y="75"/>
                    </a:lnTo>
                    <a:lnTo>
                      <a:pt x="657" y="106"/>
                    </a:lnTo>
                    <a:lnTo>
                      <a:pt x="676" y="139"/>
                    </a:lnTo>
                    <a:lnTo>
                      <a:pt x="686" y="176"/>
                    </a:lnTo>
                    <a:lnTo>
                      <a:pt x="678" y="211"/>
                    </a:lnTo>
                    <a:lnTo>
                      <a:pt x="659" y="246"/>
                    </a:lnTo>
                    <a:lnTo>
                      <a:pt x="626" y="277"/>
                    </a:lnTo>
                    <a:lnTo>
                      <a:pt x="585" y="306"/>
                    </a:lnTo>
                    <a:lnTo>
                      <a:pt x="533" y="327"/>
                    </a:lnTo>
                    <a:lnTo>
                      <a:pt x="477" y="347"/>
                    </a:lnTo>
                    <a:lnTo>
                      <a:pt x="413" y="358"/>
                    </a:lnTo>
                    <a:lnTo>
                      <a:pt x="345" y="364"/>
                    </a:lnTo>
                    <a:lnTo>
                      <a:pt x="273" y="358"/>
                    </a:lnTo>
                    <a:lnTo>
                      <a:pt x="209" y="349"/>
                    </a:lnTo>
                    <a:lnTo>
                      <a:pt x="151" y="333"/>
                    </a:lnTo>
                    <a:lnTo>
                      <a:pt x="100" y="312"/>
                    </a:lnTo>
                    <a:lnTo>
                      <a:pt x="58" y="285"/>
                    </a:lnTo>
                    <a:lnTo>
                      <a:pt x="27" y="256"/>
                    </a:lnTo>
                    <a:lnTo>
                      <a:pt x="5" y="221"/>
                    </a:lnTo>
                    <a:lnTo>
                      <a:pt x="0" y="186"/>
                    </a:lnTo>
                    <a:lnTo>
                      <a:pt x="5" y="145"/>
                    </a:lnTo>
                    <a:lnTo>
                      <a:pt x="25" y="112"/>
                    </a:lnTo>
                    <a:lnTo>
                      <a:pt x="56" y="79"/>
                    </a:lnTo>
                    <a:lnTo>
                      <a:pt x="99" y="54"/>
                    </a:lnTo>
                    <a:lnTo>
                      <a:pt x="149" y="31"/>
                    </a:lnTo>
                    <a:lnTo>
                      <a:pt x="207" y="13"/>
                    </a:lnTo>
                    <a:lnTo>
                      <a:pt x="271" y="2"/>
                    </a:lnTo>
                    <a:lnTo>
                      <a:pt x="341"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9" name="Freeform 664">
                <a:extLst>
                  <a:ext uri="{FF2B5EF4-FFF2-40B4-BE49-F238E27FC236}">
                    <a16:creationId xmlns:a16="http://schemas.microsoft.com/office/drawing/2014/main" id="{64E52CCD-87AD-4E44-A8CB-56094A598374}"/>
                  </a:ext>
                </a:extLst>
              </p:cNvPr>
              <p:cNvSpPr>
                <a:spLocks/>
              </p:cNvSpPr>
              <p:nvPr/>
            </p:nvSpPr>
            <p:spPr bwMode="auto">
              <a:xfrm>
                <a:off x="1893" y="646"/>
                <a:ext cx="202" cy="477"/>
              </a:xfrm>
              <a:custGeom>
                <a:avLst/>
                <a:gdLst>
                  <a:gd name="T0" fmla="*/ 31 w 404"/>
                  <a:gd name="T1" fmla="*/ 13 h 955"/>
                  <a:gd name="T2" fmla="*/ 31 w 404"/>
                  <a:gd name="T3" fmla="*/ 14 h 955"/>
                  <a:gd name="T4" fmla="*/ 32 w 404"/>
                  <a:gd name="T5" fmla="*/ 20 h 955"/>
                  <a:gd name="T6" fmla="*/ 33 w 404"/>
                  <a:gd name="T7" fmla="*/ 32 h 955"/>
                  <a:gd name="T8" fmla="*/ 35 w 404"/>
                  <a:gd name="T9" fmla="*/ 49 h 955"/>
                  <a:gd name="T10" fmla="*/ 36 w 404"/>
                  <a:gd name="T11" fmla="*/ 73 h 955"/>
                  <a:gd name="T12" fmla="*/ 37 w 404"/>
                  <a:gd name="T13" fmla="*/ 105 h 955"/>
                  <a:gd name="T14" fmla="*/ 36 w 404"/>
                  <a:gd name="T15" fmla="*/ 143 h 955"/>
                  <a:gd name="T16" fmla="*/ 36 w 404"/>
                  <a:gd name="T17" fmla="*/ 192 h 955"/>
                  <a:gd name="T18" fmla="*/ 31 w 404"/>
                  <a:gd name="T19" fmla="*/ 239 h 955"/>
                  <a:gd name="T20" fmla="*/ 26 w 404"/>
                  <a:gd name="T21" fmla="*/ 283 h 955"/>
                  <a:gd name="T22" fmla="*/ 18 w 404"/>
                  <a:gd name="T23" fmla="*/ 322 h 955"/>
                  <a:gd name="T24" fmla="*/ 11 w 404"/>
                  <a:gd name="T25" fmla="*/ 355 h 955"/>
                  <a:gd name="T26" fmla="*/ 4 w 404"/>
                  <a:gd name="T27" fmla="*/ 381 h 955"/>
                  <a:gd name="T28" fmla="*/ 0 w 404"/>
                  <a:gd name="T29" fmla="*/ 403 h 955"/>
                  <a:gd name="T30" fmla="*/ 0 w 404"/>
                  <a:gd name="T31" fmla="*/ 420 h 955"/>
                  <a:gd name="T32" fmla="*/ 5 w 404"/>
                  <a:gd name="T33" fmla="*/ 430 h 955"/>
                  <a:gd name="T34" fmla="*/ 11 w 404"/>
                  <a:gd name="T35" fmla="*/ 438 h 955"/>
                  <a:gd name="T36" fmla="*/ 20 w 404"/>
                  <a:gd name="T37" fmla="*/ 447 h 955"/>
                  <a:gd name="T38" fmla="*/ 30 w 404"/>
                  <a:gd name="T39" fmla="*/ 455 h 955"/>
                  <a:gd name="T40" fmla="*/ 43 w 404"/>
                  <a:gd name="T41" fmla="*/ 463 h 955"/>
                  <a:gd name="T42" fmla="*/ 57 w 404"/>
                  <a:gd name="T43" fmla="*/ 469 h 955"/>
                  <a:gd name="T44" fmla="*/ 73 w 404"/>
                  <a:gd name="T45" fmla="*/ 474 h 955"/>
                  <a:gd name="T46" fmla="*/ 92 w 404"/>
                  <a:gd name="T47" fmla="*/ 477 h 955"/>
                  <a:gd name="T48" fmla="*/ 115 w 404"/>
                  <a:gd name="T49" fmla="*/ 477 h 955"/>
                  <a:gd name="T50" fmla="*/ 135 w 404"/>
                  <a:gd name="T51" fmla="*/ 474 h 955"/>
                  <a:gd name="T52" fmla="*/ 154 w 404"/>
                  <a:gd name="T53" fmla="*/ 468 h 955"/>
                  <a:gd name="T54" fmla="*/ 169 w 404"/>
                  <a:gd name="T55" fmla="*/ 461 h 955"/>
                  <a:gd name="T56" fmla="*/ 182 w 404"/>
                  <a:gd name="T57" fmla="*/ 453 h 955"/>
                  <a:gd name="T58" fmla="*/ 190 w 404"/>
                  <a:gd name="T59" fmla="*/ 443 h 955"/>
                  <a:gd name="T60" fmla="*/ 197 w 404"/>
                  <a:gd name="T61" fmla="*/ 433 h 955"/>
                  <a:gd name="T62" fmla="*/ 201 w 404"/>
                  <a:gd name="T63" fmla="*/ 424 h 955"/>
                  <a:gd name="T64" fmla="*/ 202 w 404"/>
                  <a:gd name="T65" fmla="*/ 416 h 955"/>
                  <a:gd name="T66" fmla="*/ 197 w 404"/>
                  <a:gd name="T67" fmla="*/ 402 h 955"/>
                  <a:gd name="T68" fmla="*/ 190 w 404"/>
                  <a:gd name="T69" fmla="*/ 383 h 955"/>
                  <a:gd name="T70" fmla="*/ 182 w 404"/>
                  <a:gd name="T71" fmla="*/ 358 h 955"/>
                  <a:gd name="T72" fmla="*/ 172 w 404"/>
                  <a:gd name="T73" fmla="*/ 328 h 955"/>
                  <a:gd name="T74" fmla="*/ 161 w 404"/>
                  <a:gd name="T75" fmla="*/ 293 h 955"/>
                  <a:gd name="T76" fmla="*/ 153 w 404"/>
                  <a:gd name="T77" fmla="*/ 256 h 955"/>
                  <a:gd name="T78" fmla="*/ 145 w 404"/>
                  <a:gd name="T79" fmla="*/ 218 h 955"/>
                  <a:gd name="T80" fmla="*/ 141 w 404"/>
                  <a:gd name="T81" fmla="*/ 180 h 955"/>
                  <a:gd name="T82" fmla="*/ 138 w 404"/>
                  <a:gd name="T83" fmla="*/ 143 h 955"/>
                  <a:gd name="T84" fmla="*/ 137 w 404"/>
                  <a:gd name="T85" fmla="*/ 111 h 955"/>
                  <a:gd name="T86" fmla="*/ 136 w 404"/>
                  <a:gd name="T87" fmla="*/ 81 h 955"/>
                  <a:gd name="T88" fmla="*/ 136 w 404"/>
                  <a:gd name="T89" fmla="*/ 56 h 955"/>
                  <a:gd name="T90" fmla="*/ 134 w 404"/>
                  <a:gd name="T91" fmla="*/ 35 h 955"/>
                  <a:gd name="T92" fmla="*/ 133 w 404"/>
                  <a:gd name="T93" fmla="*/ 18 h 955"/>
                  <a:gd name="T94" fmla="*/ 129 w 404"/>
                  <a:gd name="T95" fmla="*/ 8 h 955"/>
                  <a:gd name="T96" fmla="*/ 126 w 404"/>
                  <a:gd name="T97" fmla="*/ 5 h 955"/>
                  <a:gd name="T98" fmla="*/ 119 w 404"/>
                  <a:gd name="T99" fmla="*/ 3 h 955"/>
                  <a:gd name="T100" fmla="*/ 109 w 404"/>
                  <a:gd name="T101" fmla="*/ 2 h 955"/>
                  <a:gd name="T102" fmla="*/ 94 w 404"/>
                  <a:gd name="T103" fmla="*/ 0 h 955"/>
                  <a:gd name="T104" fmla="*/ 81 w 404"/>
                  <a:gd name="T105" fmla="*/ 0 h 955"/>
                  <a:gd name="T106" fmla="*/ 65 w 404"/>
                  <a:gd name="T107" fmla="*/ 0 h 955"/>
                  <a:gd name="T108" fmla="*/ 52 w 404"/>
                  <a:gd name="T109" fmla="*/ 2 h 955"/>
                  <a:gd name="T110" fmla="*/ 39 w 404"/>
                  <a:gd name="T111" fmla="*/ 6 h 955"/>
                  <a:gd name="T112" fmla="*/ 31 w 404"/>
                  <a:gd name="T113" fmla="*/ 13 h 9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4" h="955">
                    <a:moveTo>
                      <a:pt x="62" y="26"/>
                    </a:moveTo>
                    <a:lnTo>
                      <a:pt x="62" y="28"/>
                    </a:lnTo>
                    <a:lnTo>
                      <a:pt x="64" y="41"/>
                    </a:lnTo>
                    <a:lnTo>
                      <a:pt x="66" y="64"/>
                    </a:lnTo>
                    <a:lnTo>
                      <a:pt x="70" y="99"/>
                    </a:lnTo>
                    <a:lnTo>
                      <a:pt x="72" y="146"/>
                    </a:lnTo>
                    <a:lnTo>
                      <a:pt x="74" y="210"/>
                    </a:lnTo>
                    <a:lnTo>
                      <a:pt x="72" y="287"/>
                    </a:lnTo>
                    <a:lnTo>
                      <a:pt x="72" y="384"/>
                    </a:lnTo>
                    <a:lnTo>
                      <a:pt x="62" y="479"/>
                    </a:lnTo>
                    <a:lnTo>
                      <a:pt x="51" y="567"/>
                    </a:lnTo>
                    <a:lnTo>
                      <a:pt x="35" y="644"/>
                    </a:lnTo>
                    <a:lnTo>
                      <a:pt x="22" y="710"/>
                    </a:lnTo>
                    <a:lnTo>
                      <a:pt x="8" y="763"/>
                    </a:lnTo>
                    <a:lnTo>
                      <a:pt x="0" y="807"/>
                    </a:lnTo>
                    <a:lnTo>
                      <a:pt x="0" y="840"/>
                    </a:lnTo>
                    <a:lnTo>
                      <a:pt x="10" y="861"/>
                    </a:lnTo>
                    <a:lnTo>
                      <a:pt x="22" y="877"/>
                    </a:lnTo>
                    <a:lnTo>
                      <a:pt x="39" y="894"/>
                    </a:lnTo>
                    <a:lnTo>
                      <a:pt x="60" y="910"/>
                    </a:lnTo>
                    <a:lnTo>
                      <a:pt x="86" y="927"/>
                    </a:lnTo>
                    <a:lnTo>
                      <a:pt x="113" y="939"/>
                    </a:lnTo>
                    <a:lnTo>
                      <a:pt x="146" y="949"/>
                    </a:lnTo>
                    <a:lnTo>
                      <a:pt x="184" y="955"/>
                    </a:lnTo>
                    <a:lnTo>
                      <a:pt x="229" y="955"/>
                    </a:lnTo>
                    <a:lnTo>
                      <a:pt x="270" y="949"/>
                    </a:lnTo>
                    <a:lnTo>
                      <a:pt x="307" y="937"/>
                    </a:lnTo>
                    <a:lnTo>
                      <a:pt x="338" y="922"/>
                    </a:lnTo>
                    <a:lnTo>
                      <a:pt x="363" y="906"/>
                    </a:lnTo>
                    <a:lnTo>
                      <a:pt x="380" y="887"/>
                    </a:lnTo>
                    <a:lnTo>
                      <a:pt x="394" y="867"/>
                    </a:lnTo>
                    <a:lnTo>
                      <a:pt x="402" y="848"/>
                    </a:lnTo>
                    <a:lnTo>
                      <a:pt x="404" y="832"/>
                    </a:lnTo>
                    <a:lnTo>
                      <a:pt x="394" y="805"/>
                    </a:lnTo>
                    <a:lnTo>
                      <a:pt x="380" y="766"/>
                    </a:lnTo>
                    <a:lnTo>
                      <a:pt x="363" y="716"/>
                    </a:lnTo>
                    <a:lnTo>
                      <a:pt x="343" y="656"/>
                    </a:lnTo>
                    <a:lnTo>
                      <a:pt x="322" y="586"/>
                    </a:lnTo>
                    <a:lnTo>
                      <a:pt x="305" y="512"/>
                    </a:lnTo>
                    <a:lnTo>
                      <a:pt x="289" y="437"/>
                    </a:lnTo>
                    <a:lnTo>
                      <a:pt x="281" y="361"/>
                    </a:lnTo>
                    <a:lnTo>
                      <a:pt x="276" y="287"/>
                    </a:lnTo>
                    <a:lnTo>
                      <a:pt x="274" y="222"/>
                    </a:lnTo>
                    <a:lnTo>
                      <a:pt x="272" y="163"/>
                    </a:lnTo>
                    <a:lnTo>
                      <a:pt x="272" y="113"/>
                    </a:lnTo>
                    <a:lnTo>
                      <a:pt x="268" y="70"/>
                    </a:lnTo>
                    <a:lnTo>
                      <a:pt x="266" y="37"/>
                    </a:lnTo>
                    <a:lnTo>
                      <a:pt x="258" y="16"/>
                    </a:lnTo>
                    <a:lnTo>
                      <a:pt x="252" y="10"/>
                    </a:lnTo>
                    <a:lnTo>
                      <a:pt x="237" y="6"/>
                    </a:lnTo>
                    <a:lnTo>
                      <a:pt x="217" y="4"/>
                    </a:lnTo>
                    <a:lnTo>
                      <a:pt x="188" y="0"/>
                    </a:lnTo>
                    <a:lnTo>
                      <a:pt x="161" y="0"/>
                    </a:lnTo>
                    <a:lnTo>
                      <a:pt x="130" y="0"/>
                    </a:lnTo>
                    <a:lnTo>
                      <a:pt x="103" y="4"/>
                    </a:lnTo>
                    <a:lnTo>
                      <a:pt x="78" y="12"/>
                    </a:lnTo>
                    <a:lnTo>
                      <a:pt x="6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0" name="Freeform 665">
                <a:extLst>
                  <a:ext uri="{FF2B5EF4-FFF2-40B4-BE49-F238E27FC236}">
                    <a16:creationId xmlns:a16="http://schemas.microsoft.com/office/drawing/2014/main" id="{DB826BDE-5E4B-4E46-89BE-D27D982392AE}"/>
                  </a:ext>
                </a:extLst>
              </p:cNvPr>
              <p:cNvSpPr>
                <a:spLocks/>
              </p:cNvSpPr>
              <p:nvPr/>
            </p:nvSpPr>
            <p:spPr bwMode="auto">
              <a:xfrm>
                <a:off x="1912" y="660"/>
                <a:ext cx="165" cy="450"/>
              </a:xfrm>
              <a:custGeom>
                <a:avLst/>
                <a:gdLst>
                  <a:gd name="T0" fmla="*/ 22 w 332"/>
                  <a:gd name="T1" fmla="*/ 19 h 899"/>
                  <a:gd name="T2" fmla="*/ 22 w 332"/>
                  <a:gd name="T3" fmla="*/ 22 h 899"/>
                  <a:gd name="T4" fmla="*/ 23 w 332"/>
                  <a:gd name="T5" fmla="*/ 31 h 899"/>
                  <a:gd name="T6" fmla="*/ 23 w 332"/>
                  <a:gd name="T7" fmla="*/ 46 h 899"/>
                  <a:gd name="T8" fmla="*/ 25 w 332"/>
                  <a:gd name="T9" fmla="*/ 66 h 899"/>
                  <a:gd name="T10" fmla="*/ 26 w 332"/>
                  <a:gd name="T11" fmla="*/ 90 h 899"/>
                  <a:gd name="T12" fmla="*/ 27 w 332"/>
                  <a:gd name="T13" fmla="*/ 121 h 899"/>
                  <a:gd name="T14" fmla="*/ 27 w 332"/>
                  <a:gd name="T15" fmla="*/ 156 h 899"/>
                  <a:gd name="T16" fmla="*/ 27 w 332"/>
                  <a:gd name="T17" fmla="*/ 197 h 899"/>
                  <a:gd name="T18" fmla="*/ 24 w 332"/>
                  <a:gd name="T19" fmla="*/ 238 h 899"/>
                  <a:gd name="T20" fmla="*/ 20 w 332"/>
                  <a:gd name="T21" fmla="*/ 275 h 899"/>
                  <a:gd name="T22" fmla="*/ 14 w 332"/>
                  <a:gd name="T23" fmla="*/ 309 h 899"/>
                  <a:gd name="T24" fmla="*/ 9 w 332"/>
                  <a:gd name="T25" fmla="*/ 341 h 899"/>
                  <a:gd name="T26" fmla="*/ 4 w 332"/>
                  <a:gd name="T27" fmla="*/ 367 h 899"/>
                  <a:gd name="T28" fmla="*/ 1 w 332"/>
                  <a:gd name="T29" fmla="*/ 389 h 899"/>
                  <a:gd name="T30" fmla="*/ 0 w 332"/>
                  <a:gd name="T31" fmla="*/ 405 h 899"/>
                  <a:gd name="T32" fmla="*/ 3 w 332"/>
                  <a:gd name="T33" fmla="*/ 416 h 899"/>
                  <a:gd name="T34" fmla="*/ 8 w 332"/>
                  <a:gd name="T35" fmla="*/ 421 h 899"/>
                  <a:gd name="T36" fmla="*/ 16 w 332"/>
                  <a:gd name="T37" fmla="*/ 427 h 899"/>
                  <a:gd name="T38" fmla="*/ 24 w 332"/>
                  <a:gd name="T39" fmla="*/ 432 h 899"/>
                  <a:gd name="T40" fmla="*/ 36 w 332"/>
                  <a:gd name="T41" fmla="*/ 438 h 899"/>
                  <a:gd name="T42" fmla="*/ 46 w 332"/>
                  <a:gd name="T43" fmla="*/ 442 h 899"/>
                  <a:gd name="T44" fmla="*/ 60 w 332"/>
                  <a:gd name="T45" fmla="*/ 446 h 899"/>
                  <a:gd name="T46" fmla="*/ 73 w 332"/>
                  <a:gd name="T47" fmla="*/ 448 h 899"/>
                  <a:gd name="T48" fmla="*/ 88 w 332"/>
                  <a:gd name="T49" fmla="*/ 450 h 899"/>
                  <a:gd name="T50" fmla="*/ 102 w 332"/>
                  <a:gd name="T51" fmla="*/ 448 h 899"/>
                  <a:gd name="T52" fmla="*/ 117 w 332"/>
                  <a:gd name="T53" fmla="*/ 444 h 899"/>
                  <a:gd name="T54" fmla="*/ 130 w 332"/>
                  <a:gd name="T55" fmla="*/ 438 h 899"/>
                  <a:gd name="T56" fmla="*/ 143 w 332"/>
                  <a:gd name="T57" fmla="*/ 432 h 899"/>
                  <a:gd name="T58" fmla="*/ 152 w 332"/>
                  <a:gd name="T59" fmla="*/ 425 h 899"/>
                  <a:gd name="T60" fmla="*/ 159 w 332"/>
                  <a:gd name="T61" fmla="*/ 418 h 899"/>
                  <a:gd name="T62" fmla="*/ 163 w 332"/>
                  <a:gd name="T63" fmla="*/ 409 h 899"/>
                  <a:gd name="T64" fmla="*/ 165 w 332"/>
                  <a:gd name="T65" fmla="*/ 403 h 899"/>
                  <a:gd name="T66" fmla="*/ 161 w 332"/>
                  <a:gd name="T67" fmla="*/ 392 h 899"/>
                  <a:gd name="T68" fmla="*/ 155 w 332"/>
                  <a:gd name="T69" fmla="*/ 375 h 899"/>
                  <a:gd name="T70" fmla="*/ 147 w 332"/>
                  <a:gd name="T71" fmla="*/ 352 h 899"/>
                  <a:gd name="T72" fmla="*/ 138 w 332"/>
                  <a:gd name="T73" fmla="*/ 326 h 899"/>
                  <a:gd name="T74" fmla="*/ 127 w 332"/>
                  <a:gd name="T75" fmla="*/ 295 h 899"/>
                  <a:gd name="T76" fmla="*/ 120 w 332"/>
                  <a:gd name="T77" fmla="*/ 263 h 899"/>
                  <a:gd name="T78" fmla="*/ 113 w 332"/>
                  <a:gd name="T79" fmla="*/ 231 h 899"/>
                  <a:gd name="T80" fmla="*/ 110 w 332"/>
                  <a:gd name="T81" fmla="*/ 200 h 899"/>
                  <a:gd name="T82" fmla="*/ 107 w 332"/>
                  <a:gd name="T83" fmla="*/ 168 h 899"/>
                  <a:gd name="T84" fmla="*/ 105 w 332"/>
                  <a:gd name="T85" fmla="*/ 137 h 899"/>
                  <a:gd name="T86" fmla="*/ 103 w 332"/>
                  <a:gd name="T87" fmla="*/ 108 h 899"/>
                  <a:gd name="T88" fmla="*/ 103 w 332"/>
                  <a:gd name="T89" fmla="*/ 81 h 899"/>
                  <a:gd name="T90" fmla="*/ 101 w 332"/>
                  <a:gd name="T91" fmla="*/ 59 h 899"/>
                  <a:gd name="T92" fmla="*/ 100 w 332"/>
                  <a:gd name="T93" fmla="*/ 43 h 899"/>
                  <a:gd name="T94" fmla="*/ 97 w 332"/>
                  <a:gd name="T95" fmla="*/ 31 h 899"/>
                  <a:gd name="T96" fmla="*/ 95 w 332"/>
                  <a:gd name="T97" fmla="*/ 27 h 899"/>
                  <a:gd name="T98" fmla="*/ 90 w 332"/>
                  <a:gd name="T99" fmla="*/ 15 h 899"/>
                  <a:gd name="T100" fmla="*/ 84 w 332"/>
                  <a:gd name="T101" fmla="*/ 6 h 899"/>
                  <a:gd name="T102" fmla="*/ 73 w 332"/>
                  <a:gd name="T103" fmla="*/ 1 h 899"/>
                  <a:gd name="T104" fmla="*/ 62 w 332"/>
                  <a:gd name="T105" fmla="*/ 0 h 899"/>
                  <a:gd name="T106" fmla="*/ 48 w 332"/>
                  <a:gd name="T107" fmla="*/ 1 h 899"/>
                  <a:gd name="T108" fmla="*/ 38 w 332"/>
                  <a:gd name="T109" fmla="*/ 6 h 899"/>
                  <a:gd name="T110" fmla="*/ 28 w 332"/>
                  <a:gd name="T111" fmla="*/ 11 h 899"/>
                  <a:gd name="T112" fmla="*/ 22 w 332"/>
                  <a:gd name="T113" fmla="*/ 19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2" h="899">
                    <a:moveTo>
                      <a:pt x="45" y="38"/>
                    </a:moveTo>
                    <a:lnTo>
                      <a:pt x="45" y="44"/>
                    </a:lnTo>
                    <a:lnTo>
                      <a:pt x="47" y="62"/>
                    </a:lnTo>
                    <a:lnTo>
                      <a:pt x="47" y="91"/>
                    </a:lnTo>
                    <a:lnTo>
                      <a:pt x="50" y="131"/>
                    </a:lnTo>
                    <a:lnTo>
                      <a:pt x="52" y="180"/>
                    </a:lnTo>
                    <a:lnTo>
                      <a:pt x="54" y="242"/>
                    </a:lnTo>
                    <a:lnTo>
                      <a:pt x="54" y="312"/>
                    </a:lnTo>
                    <a:lnTo>
                      <a:pt x="54" y="393"/>
                    </a:lnTo>
                    <a:lnTo>
                      <a:pt x="49" y="475"/>
                    </a:lnTo>
                    <a:lnTo>
                      <a:pt x="41" y="550"/>
                    </a:lnTo>
                    <a:lnTo>
                      <a:pt x="29" y="618"/>
                    </a:lnTo>
                    <a:lnTo>
                      <a:pt x="19" y="682"/>
                    </a:lnTo>
                    <a:lnTo>
                      <a:pt x="8" y="733"/>
                    </a:lnTo>
                    <a:lnTo>
                      <a:pt x="2" y="777"/>
                    </a:lnTo>
                    <a:lnTo>
                      <a:pt x="0" y="810"/>
                    </a:lnTo>
                    <a:lnTo>
                      <a:pt x="6" y="831"/>
                    </a:lnTo>
                    <a:lnTo>
                      <a:pt x="16" y="841"/>
                    </a:lnTo>
                    <a:lnTo>
                      <a:pt x="33" y="853"/>
                    </a:lnTo>
                    <a:lnTo>
                      <a:pt x="49" y="864"/>
                    </a:lnTo>
                    <a:lnTo>
                      <a:pt x="72" y="876"/>
                    </a:lnTo>
                    <a:lnTo>
                      <a:pt x="93" y="884"/>
                    </a:lnTo>
                    <a:lnTo>
                      <a:pt x="120" y="892"/>
                    </a:lnTo>
                    <a:lnTo>
                      <a:pt x="147" y="895"/>
                    </a:lnTo>
                    <a:lnTo>
                      <a:pt x="177" y="899"/>
                    </a:lnTo>
                    <a:lnTo>
                      <a:pt x="206" y="895"/>
                    </a:lnTo>
                    <a:lnTo>
                      <a:pt x="235" y="888"/>
                    </a:lnTo>
                    <a:lnTo>
                      <a:pt x="262" y="876"/>
                    </a:lnTo>
                    <a:lnTo>
                      <a:pt x="287" y="864"/>
                    </a:lnTo>
                    <a:lnTo>
                      <a:pt x="305" y="849"/>
                    </a:lnTo>
                    <a:lnTo>
                      <a:pt x="320" y="835"/>
                    </a:lnTo>
                    <a:lnTo>
                      <a:pt x="328" y="818"/>
                    </a:lnTo>
                    <a:lnTo>
                      <a:pt x="332" y="806"/>
                    </a:lnTo>
                    <a:lnTo>
                      <a:pt x="324" y="783"/>
                    </a:lnTo>
                    <a:lnTo>
                      <a:pt x="312" y="750"/>
                    </a:lnTo>
                    <a:lnTo>
                      <a:pt x="295" y="703"/>
                    </a:lnTo>
                    <a:lnTo>
                      <a:pt x="277" y="651"/>
                    </a:lnTo>
                    <a:lnTo>
                      <a:pt x="256" y="589"/>
                    </a:lnTo>
                    <a:lnTo>
                      <a:pt x="241" y="525"/>
                    </a:lnTo>
                    <a:lnTo>
                      <a:pt x="227" y="461"/>
                    </a:lnTo>
                    <a:lnTo>
                      <a:pt x="221" y="399"/>
                    </a:lnTo>
                    <a:lnTo>
                      <a:pt x="215" y="335"/>
                    </a:lnTo>
                    <a:lnTo>
                      <a:pt x="211" y="273"/>
                    </a:lnTo>
                    <a:lnTo>
                      <a:pt x="208" y="215"/>
                    </a:lnTo>
                    <a:lnTo>
                      <a:pt x="208" y="162"/>
                    </a:lnTo>
                    <a:lnTo>
                      <a:pt x="204" y="118"/>
                    </a:lnTo>
                    <a:lnTo>
                      <a:pt x="202" y="85"/>
                    </a:lnTo>
                    <a:lnTo>
                      <a:pt x="196" y="62"/>
                    </a:lnTo>
                    <a:lnTo>
                      <a:pt x="192" y="54"/>
                    </a:lnTo>
                    <a:lnTo>
                      <a:pt x="182" y="29"/>
                    </a:lnTo>
                    <a:lnTo>
                      <a:pt x="169" y="11"/>
                    </a:lnTo>
                    <a:lnTo>
                      <a:pt x="146" y="2"/>
                    </a:lnTo>
                    <a:lnTo>
                      <a:pt x="124" y="0"/>
                    </a:lnTo>
                    <a:lnTo>
                      <a:pt x="97" y="2"/>
                    </a:lnTo>
                    <a:lnTo>
                      <a:pt x="76" y="11"/>
                    </a:lnTo>
                    <a:lnTo>
                      <a:pt x="56" y="21"/>
                    </a:lnTo>
                    <a:lnTo>
                      <a:pt x="45" y="3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1" name="Freeform 666">
                <a:extLst>
                  <a:ext uri="{FF2B5EF4-FFF2-40B4-BE49-F238E27FC236}">
                    <a16:creationId xmlns:a16="http://schemas.microsoft.com/office/drawing/2014/main" id="{85C554CC-2D7E-4636-8018-358724F931CF}"/>
                  </a:ext>
                </a:extLst>
              </p:cNvPr>
              <p:cNvSpPr>
                <a:spLocks/>
              </p:cNvSpPr>
              <p:nvPr/>
            </p:nvSpPr>
            <p:spPr bwMode="auto">
              <a:xfrm>
                <a:off x="1895" y="1261"/>
                <a:ext cx="217" cy="63"/>
              </a:xfrm>
              <a:custGeom>
                <a:avLst/>
                <a:gdLst>
                  <a:gd name="T0" fmla="*/ 161 w 435"/>
                  <a:gd name="T1" fmla="*/ 0 h 126"/>
                  <a:gd name="T2" fmla="*/ 171 w 435"/>
                  <a:gd name="T3" fmla="*/ 1 h 126"/>
                  <a:gd name="T4" fmla="*/ 183 w 435"/>
                  <a:gd name="T5" fmla="*/ 3 h 126"/>
                  <a:gd name="T6" fmla="*/ 193 w 435"/>
                  <a:gd name="T7" fmla="*/ 4 h 126"/>
                  <a:gd name="T8" fmla="*/ 201 w 435"/>
                  <a:gd name="T9" fmla="*/ 7 h 126"/>
                  <a:gd name="T10" fmla="*/ 207 w 435"/>
                  <a:gd name="T11" fmla="*/ 8 h 126"/>
                  <a:gd name="T12" fmla="*/ 212 w 435"/>
                  <a:gd name="T13" fmla="*/ 11 h 126"/>
                  <a:gd name="T14" fmla="*/ 215 w 435"/>
                  <a:gd name="T15" fmla="*/ 14 h 126"/>
                  <a:gd name="T16" fmla="*/ 217 w 435"/>
                  <a:gd name="T17" fmla="*/ 20 h 126"/>
                  <a:gd name="T18" fmla="*/ 214 w 435"/>
                  <a:gd name="T19" fmla="*/ 26 h 126"/>
                  <a:gd name="T20" fmla="*/ 208 w 435"/>
                  <a:gd name="T21" fmla="*/ 34 h 126"/>
                  <a:gd name="T22" fmla="*/ 198 w 435"/>
                  <a:gd name="T23" fmla="*/ 41 h 126"/>
                  <a:gd name="T24" fmla="*/ 185 w 435"/>
                  <a:gd name="T25" fmla="*/ 49 h 126"/>
                  <a:gd name="T26" fmla="*/ 169 w 435"/>
                  <a:gd name="T27" fmla="*/ 54 h 126"/>
                  <a:gd name="T28" fmla="*/ 150 w 435"/>
                  <a:gd name="T29" fmla="*/ 58 h 126"/>
                  <a:gd name="T30" fmla="*/ 130 w 435"/>
                  <a:gd name="T31" fmla="*/ 61 h 126"/>
                  <a:gd name="T32" fmla="*/ 107 w 435"/>
                  <a:gd name="T33" fmla="*/ 63 h 126"/>
                  <a:gd name="T34" fmla="*/ 87 w 435"/>
                  <a:gd name="T35" fmla="*/ 62 h 126"/>
                  <a:gd name="T36" fmla="*/ 70 w 435"/>
                  <a:gd name="T37" fmla="*/ 61 h 126"/>
                  <a:gd name="T38" fmla="*/ 52 w 435"/>
                  <a:gd name="T39" fmla="*/ 58 h 126"/>
                  <a:gd name="T40" fmla="*/ 38 w 435"/>
                  <a:gd name="T41" fmla="*/ 56 h 126"/>
                  <a:gd name="T42" fmla="*/ 23 w 435"/>
                  <a:gd name="T43" fmla="*/ 52 h 126"/>
                  <a:gd name="T44" fmla="*/ 12 w 435"/>
                  <a:gd name="T45" fmla="*/ 48 h 126"/>
                  <a:gd name="T46" fmla="*/ 5 w 435"/>
                  <a:gd name="T47" fmla="*/ 43 h 126"/>
                  <a:gd name="T48" fmla="*/ 0 w 435"/>
                  <a:gd name="T49" fmla="*/ 39 h 126"/>
                  <a:gd name="T50" fmla="*/ 5 w 435"/>
                  <a:gd name="T51" fmla="*/ 39 h 126"/>
                  <a:gd name="T52" fmla="*/ 10 w 435"/>
                  <a:gd name="T53" fmla="*/ 39 h 126"/>
                  <a:gd name="T54" fmla="*/ 17 w 435"/>
                  <a:gd name="T55" fmla="*/ 39 h 126"/>
                  <a:gd name="T56" fmla="*/ 24 w 435"/>
                  <a:gd name="T57" fmla="*/ 40 h 126"/>
                  <a:gd name="T58" fmla="*/ 31 w 435"/>
                  <a:gd name="T59" fmla="*/ 40 h 126"/>
                  <a:gd name="T60" fmla="*/ 39 w 435"/>
                  <a:gd name="T61" fmla="*/ 40 h 126"/>
                  <a:gd name="T62" fmla="*/ 45 w 435"/>
                  <a:gd name="T63" fmla="*/ 40 h 126"/>
                  <a:gd name="T64" fmla="*/ 53 w 435"/>
                  <a:gd name="T65" fmla="*/ 41 h 126"/>
                  <a:gd name="T66" fmla="*/ 74 w 435"/>
                  <a:gd name="T67" fmla="*/ 39 h 126"/>
                  <a:gd name="T68" fmla="*/ 95 w 435"/>
                  <a:gd name="T69" fmla="*/ 37 h 126"/>
                  <a:gd name="T70" fmla="*/ 113 w 435"/>
                  <a:gd name="T71" fmla="*/ 33 h 126"/>
                  <a:gd name="T72" fmla="*/ 131 w 435"/>
                  <a:gd name="T73" fmla="*/ 30 h 126"/>
                  <a:gd name="T74" fmla="*/ 143 w 435"/>
                  <a:gd name="T75" fmla="*/ 24 h 126"/>
                  <a:gd name="T76" fmla="*/ 154 w 435"/>
                  <a:gd name="T77" fmla="*/ 19 h 126"/>
                  <a:gd name="T78" fmla="*/ 160 w 435"/>
                  <a:gd name="T79" fmla="*/ 12 h 126"/>
                  <a:gd name="T80" fmla="*/ 163 w 435"/>
                  <a:gd name="T81" fmla="*/ 5 h 126"/>
                  <a:gd name="T82" fmla="*/ 162 w 435"/>
                  <a:gd name="T83" fmla="*/ 2 h 126"/>
                  <a:gd name="T84" fmla="*/ 161 w 435"/>
                  <a:gd name="T85" fmla="*/ 0 h 1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35" h="126">
                    <a:moveTo>
                      <a:pt x="322" y="0"/>
                    </a:moveTo>
                    <a:lnTo>
                      <a:pt x="343" y="2"/>
                    </a:lnTo>
                    <a:lnTo>
                      <a:pt x="367" y="6"/>
                    </a:lnTo>
                    <a:lnTo>
                      <a:pt x="386" y="8"/>
                    </a:lnTo>
                    <a:lnTo>
                      <a:pt x="403" y="13"/>
                    </a:lnTo>
                    <a:lnTo>
                      <a:pt x="415" y="15"/>
                    </a:lnTo>
                    <a:lnTo>
                      <a:pt x="425" y="21"/>
                    </a:lnTo>
                    <a:lnTo>
                      <a:pt x="431" y="27"/>
                    </a:lnTo>
                    <a:lnTo>
                      <a:pt x="435" y="39"/>
                    </a:lnTo>
                    <a:lnTo>
                      <a:pt x="429" y="52"/>
                    </a:lnTo>
                    <a:lnTo>
                      <a:pt x="417" y="68"/>
                    </a:lnTo>
                    <a:lnTo>
                      <a:pt x="396" y="81"/>
                    </a:lnTo>
                    <a:lnTo>
                      <a:pt x="371" y="97"/>
                    </a:lnTo>
                    <a:lnTo>
                      <a:pt x="338" y="107"/>
                    </a:lnTo>
                    <a:lnTo>
                      <a:pt x="301" y="116"/>
                    </a:lnTo>
                    <a:lnTo>
                      <a:pt x="260" y="122"/>
                    </a:lnTo>
                    <a:lnTo>
                      <a:pt x="215" y="126"/>
                    </a:lnTo>
                    <a:lnTo>
                      <a:pt x="175" y="124"/>
                    </a:lnTo>
                    <a:lnTo>
                      <a:pt x="140" y="122"/>
                    </a:lnTo>
                    <a:lnTo>
                      <a:pt x="105" y="116"/>
                    </a:lnTo>
                    <a:lnTo>
                      <a:pt x="76" y="112"/>
                    </a:lnTo>
                    <a:lnTo>
                      <a:pt x="47" y="103"/>
                    </a:lnTo>
                    <a:lnTo>
                      <a:pt x="25" y="95"/>
                    </a:lnTo>
                    <a:lnTo>
                      <a:pt x="10" y="85"/>
                    </a:lnTo>
                    <a:lnTo>
                      <a:pt x="0" y="77"/>
                    </a:lnTo>
                    <a:lnTo>
                      <a:pt x="10" y="77"/>
                    </a:lnTo>
                    <a:lnTo>
                      <a:pt x="21" y="77"/>
                    </a:lnTo>
                    <a:lnTo>
                      <a:pt x="35" y="77"/>
                    </a:lnTo>
                    <a:lnTo>
                      <a:pt x="49" y="79"/>
                    </a:lnTo>
                    <a:lnTo>
                      <a:pt x="62" y="79"/>
                    </a:lnTo>
                    <a:lnTo>
                      <a:pt x="78" y="79"/>
                    </a:lnTo>
                    <a:lnTo>
                      <a:pt x="91" y="79"/>
                    </a:lnTo>
                    <a:lnTo>
                      <a:pt x="107" y="81"/>
                    </a:lnTo>
                    <a:lnTo>
                      <a:pt x="149" y="77"/>
                    </a:lnTo>
                    <a:lnTo>
                      <a:pt x="190" y="74"/>
                    </a:lnTo>
                    <a:lnTo>
                      <a:pt x="227" y="66"/>
                    </a:lnTo>
                    <a:lnTo>
                      <a:pt x="262" y="60"/>
                    </a:lnTo>
                    <a:lnTo>
                      <a:pt x="287" y="48"/>
                    </a:lnTo>
                    <a:lnTo>
                      <a:pt x="308" y="37"/>
                    </a:lnTo>
                    <a:lnTo>
                      <a:pt x="320" y="23"/>
                    </a:lnTo>
                    <a:lnTo>
                      <a:pt x="326" y="10"/>
                    </a:lnTo>
                    <a:lnTo>
                      <a:pt x="324" y="4"/>
                    </a:lnTo>
                    <a:lnTo>
                      <a:pt x="32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2" name="Freeform 667">
                <a:extLst>
                  <a:ext uri="{FF2B5EF4-FFF2-40B4-BE49-F238E27FC236}">
                    <a16:creationId xmlns:a16="http://schemas.microsoft.com/office/drawing/2014/main" id="{260B3982-F1B9-47A3-89A7-34F2FBCB3758}"/>
                  </a:ext>
                </a:extLst>
              </p:cNvPr>
              <p:cNvSpPr>
                <a:spLocks/>
              </p:cNvSpPr>
              <p:nvPr/>
            </p:nvSpPr>
            <p:spPr bwMode="auto">
              <a:xfrm>
                <a:off x="1927" y="796"/>
                <a:ext cx="62" cy="275"/>
              </a:xfrm>
              <a:custGeom>
                <a:avLst/>
                <a:gdLst>
                  <a:gd name="T0" fmla="*/ 29 w 124"/>
                  <a:gd name="T1" fmla="*/ 3 h 551"/>
                  <a:gd name="T2" fmla="*/ 28 w 124"/>
                  <a:gd name="T3" fmla="*/ 4 h 551"/>
                  <a:gd name="T4" fmla="*/ 28 w 124"/>
                  <a:gd name="T5" fmla="*/ 9 h 551"/>
                  <a:gd name="T6" fmla="*/ 28 w 124"/>
                  <a:gd name="T7" fmla="*/ 17 h 551"/>
                  <a:gd name="T8" fmla="*/ 28 w 124"/>
                  <a:gd name="T9" fmla="*/ 29 h 551"/>
                  <a:gd name="T10" fmla="*/ 27 w 124"/>
                  <a:gd name="T11" fmla="*/ 43 h 551"/>
                  <a:gd name="T12" fmla="*/ 27 w 124"/>
                  <a:gd name="T13" fmla="*/ 62 h 551"/>
                  <a:gd name="T14" fmla="*/ 27 w 124"/>
                  <a:gd name="T15" fmla="*/ 83 h 551"/>
                  <a:gd name="T16" fmla="*/ 27 w 124"/>
                  <a:gd name="T17" fmla="*/ 107 h 551"/>
                  <a:gd name="T18" fmla="*/ 24 w 124"/>
                  <a:gd name="T19" fmla="*/ 132 h 551"/>
                  <a:gd name="T20" fmla="*/ 20 w 124"/>
                  <a:gd name="T21" fmla="*/ 155 h 551"/>
                  <a:gd name="T22" fmla="*/ 14 w 124"/>
                  <a:gd name="T23" fmla="*/ 177 h 551"/>
                  <a:gd name="T24" fmla="*/ 10 w 124"/>
                  <a:gd name="T25" fmla="*/ 198 h 551"/>
                  <a:gd name="T26" fmla="*/ 4 w 124"/>
                  <a:gd name="T27" fmla="*/ 214 h 551"/>
                  <a:gd name="T28" fmla="*/ 1 w 124"/>
                  <a:gd name="T29" fmla="*/ 229 h 551"/>
                  <a:gd name="T30" fmla="*/ 0 w 124"/>
                  <a:gd name="T31" fmla="*/ 239 h 551"/>
                  <a:gd name="T32" fmla="*/ 2 w 124"/>
                  <a:gd name="T33" fmla="*/ 248 h 551"/>
                  <a:gd name="T34" fmla="*/ 5 w 124"/>
                  <a:gd name="T35" fmla="*/ 253 h 551"/>
                  <a:gd name="T36" fmla="*/ 9 w 124"/>
                  <a:gd name="T37" fmla="*/ 258 h 551"/>
                  <a:gd name="T38" fmla="*/ 14 w 124"/>
                  <a:gd name="T39" fmla="*/ 262 h 551"/>
                  <a:gd name="T40" fmla="*/ 20 w 124"/>
                  <a:gd name="T41" fmla="*/ 266 h 551"/>
                  <a:gd name="T42" fmla="*/ 25 w 124"/>
                  <a:gd name="T43" fmla="*/ 269 h 551"/>
                  <a:gd name="T44" fmla="*/ 31 w 124"/>
                  <a:gd name="T45" fmla="*/ 272 h 551"/>
                  <a:gd name="T46" fmla="*/ 38 w 124"/>
                  <a:gd name="T47" fmla="*/ 274 h 551"/>
                  <a:gd name="T48" fmla="*/ 47 w 124"/>
                  <a:gd name="T49" fmla="*/ 275 h 551"/>
                  <a:gd name="T50" fmla="*/ 54 w 124"/>
                  <a:gd name="T51" fmla="*/ 266 h 551"/>
                  <a:gd name="T52" fmla="*/ 58 w 124"/>
                  <a:gd name="T53" fmla="*/ 249 h 551"/>
                  <a:gd name="T54" fmla="*/ 61 w 124"/>
                  <a:gd name="T55" fmla="*/ 224 h 551"/>
                  <a:gd name="T56" fmla="*/ 62 w 124"/>
                  <a:gd name="T57" fmla="*/ 195 h 551"/>
                  <a:gd name="T58" fmla="*/ 61 w 124"/>
                  <a:gd name="T59" fmla="*/ 164 h 551"/>
                  <a:gd name="T60" fmla="*/ 60 w 124"/>
                  <a:gd name="T61" fmla="*/ 136 h 551"/>
                  <a:gd name="T62" fmla="*/ 58 w 124"/>
                  <a:gd name="T63" fmla="*/ 112 h 551"/>
                  <a:gd name="T64" fmla="*/ 58 w 124"/>
                  <a:gd name="T65" fmla="*/ 98 h 551"/>
                  <a:gd name="T66" fmla="*/ 58 w 124"/>
                  <a:gd name="T67" fmla="*/ 84 h 551"/>
                  <a:gd name="T68" fmla="*/ 56 w 124"/>
                  <a:gd name="T69" fmla="*/ 68 h 551"/>
                  <a:gd name="T70" fmla="*/ 53 w 124"/>
                  <a:gd name="T71" fmla="*/ 49 h 551"/>
                  <a:gd name="T72" fmla="*/ 51 w 124"/>
                  <a:gd name="T73" fmla="*/ 33 h 551"/>
                  <a:gd name="T74" fmla="*/ 46 w 124"/>
                  <a:gd name="T75" fmla="*/ 16 h 551"/>
                  <a:gd name="T76" fmla="*/ 41 w 124"/>
                  <a:gd name="T77" fmla="*/ 6 h 551"/>
                  <a:gd name="T78" fmla="*/ 35 w 124"/>
                  <a:gd name="T79" fmla="*/ 0 h 551"/>
                  <a:gd name="T80" fmla="*/ 29 w 124"/>
                  <a:gd name="T81" fmla="*/ 3 h 5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4" h="551">
                    <a:moveTo>
                      <a:pt x="58" y="6"/>
                    </a:moveTo>
                    <a:lnTo>
                      <a:pt x="56" y="8"/>
                    </a:lnTo>
                    <a:lnTo>
                      <a:pt x="56" y="18"/>
                    </a:lnTo>
                    <a:lnTo>
                      <a:pt x="56" y="35"/>
                    </a:lnTo>
                    <a:lnTo>
                      <a:pt x="56" y="58"/>
                    </a:lnTo>
                    <a:lnTo>
                      <a:pt x="54" y="87"/>
                    </a:lnTo>
                    <a:lnTo>
                      <a:pt x="54" y="124"/>
                    </a:lnTo>
                    <a:lnTo>
                      <a:pt x="54" y="167"/>
                    </a:lnTo>
                    <a:lnTo>
                      <a:pt x="54" y="215"/>
                    </a:lnTo>
                    <a:lnTo>
                      <a:pt x="47" y="264"/>
                    </a:lnTo>
                    <a:lnTo>
                      <a:pt x="39" y="310"/>
                    </a:lnTo>
                    <a:lnTo>
                      <a:pt x="27" y="355"/>
                    </a:lnTo>
                    <a:lnTo>
                      <a:pt x="19" y="396"/>
                    </a:lnTo>
                    <a:lnTo>
                      <a:pt x="8" y="429"/>
                    </a:lnTo>
                    <a:lnTo>
                      <a:pt x="2" y="458"/>
                    </a:lnTo>
                    <a:lnTo>
                      <a:pt x="0" y="479"/>
                    </a:lnTo>
                    <a:lnTo>
                      <a:pt x="4" y="496"/>
                    </a:lnTo>
                    <a:lnTo>
                      <a:pt x="10" y="506"/>
                    </a:lnTo>
                    <a:lnTo>
                      <a:pt x="18" y="516"/>
                    </a:lnTo>
                    <a:lnTo>
                      <a:pt x="27" y="524"/>
                    </a:lnTo>
                    <a:lnTo>
                      <a:pt x="39" y="533"/>
                    </a:lnTo>
                    <a:lnTo>
                      <a:pt x="49" y="539"/>
                    </a:lnTo>
                    <a:lnTo>
                      <a:pt x="62" y="545"/>
                    </a:lnTo>
                    <a:lnTo>
                      <a:pt x="76" y="549"/>
                    </a:lnTo>
                    <a:lnTo>
                      <a:pt x="93" y="551"/>
                    </a:lnTo>
                    <a:lnTo>
                      <a:pt x="107" y="533"/>
                    </a:lnTo>
                    <a:lnTo>
                      <a:pt x="116" y="498"/>
                    </a:lnTo>
                    <a:lnTo>
                      <a:pt x="122" y="448"/>
                    </a:lnTo>
                    <a:lnTo>
                      <a:pt x="124" y="390"/>
                    </a:lnTo>
                    <a:lnTo>
                      <a:pt x="122" y="328"/>
                    </a:lnTo>
                    <a:lnTo>
                      <a:pt x="120" y="272"/>
                    </a:lnTo>
                    <a:lnTo>
                      <a:pt x="116" y="225"/>
                    </a:lnTo>
                    <a:lnTo>
                      <a:pt x="116" y="196"/>
                    </a:lnTo>
                    <a:lnTo>
                      <a:pt x="115" y="169"/>
                    </a:lnTo>
                    <a:lnTo>
                      <a:pt x="111" y="136"/>
                    </a:lnTo>
                    <a:lnTo>
                      <a:pt x="105" y="99"/>
                    </a:lnTo>
                    <a:lnTo>
                      <a:pt x="101" y="66"/>
                    </a:lnTo>
                    <a:lnTo>
                      <a:pt x="91" y="33"/>
                    </a:lnTo>
                    <a:lnTo>
                      <a:pt x="82" y="12"/>
                    </a:lnTo>
                    <a:lnTo>
                      <a:pt x="70" y="0"/>
                    </a:lnTo>
                    <a:lnTo>
                      <a:pt x="58" y="6"/>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3" name="Freeform 668">
                <a:extLst>
                  <a:ext uri="{FF2B5EF4-FFF2-40B4-BE49-F238E27FC236}">
                    <a16:creationId xmlns:a16="http://schemas.microsoft.com/office/drawing/2014/main" id="{14B137E6-9235-4BC1-B6F3-E8C6A9A66A03}"/>
                  </a:ext>
                </a:extLst>
              </p:cNvPr>
              <p:cNvSpPr>
                <a:spLocks/>
              </p:cNvSpPr>
              <p:nvPr/>
            </p:nvSpPr>
            <p:spPr bwMode="auto">
              <a:xfrm>
                <a:off x="1945" y="913"/>
                <a:ext cx="30" cy="135"/>
              </a:xfrm>
              <a:custGeom>
                <a:avLst/>
                <a:gdLst>
                  <a:gd name="T0" fmla="*/ 22 w 60"/>
                  <a:gd name="T1" fmla="*/ 0 h 269"/>
                  <a:gd name="T2" fmla="*/ 20 w 60"/>
                  <a:gd name="T3" fmla="*/ 4 h 269"/>
                  <a:gd name="T4" fmla="*/ 17 w 60"/>
                  <a:gd name="T5" fmla="*/ 17 h 269"/>
                  <a:gd name="T6" fmla="*/ 13 w 60"/>
                  <a:gd name="T7" fmla="*/ 33 h 269"/>
                  <a:gd name="T8" fmla="*/ 10 w 60"/>
                  <a:gd name="T9" fmla="*/ 54 h 269"/>
                  <a:gd name="T10" fmla="*/ 5 w 60"/>
                  <a:gd name="T11" fmla="*/ 75 h 269"/>
                  <a:gd name="T12" fmla="*/ 2 w 60"/>
                  <a:gd name="T13" fmla="*/ 94 h 269"/>
                  <a:gd name="T14" fmla="*/ 0 w 60"/>
                  <a:gd name="T15" fmla="*/ 110 h 269"/>
                  <a:gd name="T16" fmla="*/ 2 w 60"/>
                  <a:gd name="T17" fmla="*/ 119 h 269"/>
                  <a:gd name="T18" fmla="*/ 6 w 60"/>
                  <a:gd name="T19" fmla="*/ 127 h 269"/>
                  <a:gd name="T20" fmla="*/ 14 w 60"/>
                  <a:gd name="T21" fmla="*/ 133 h 269"/>
                  <a:gd name="T22" fmla="*/ 21 w 60"/>
                  <a:gd name="T23" fmla="*/ 135 h 269"/>
                  <a:gd name="T24" fmla="*/ 26 w 60"/>
                  <a:gd name="T25" fmla="*/ 131 h 269"/>
                  <a:gd name="T26" fmla="*/ 27 w 60"/>
                  <a:gd name="T27" fmla="*/ 121 h 269"/>
                  <a:gd name="T28" fmla="*/ 28 w 60"/>
                  <a:gd name="T29" fmla="*/ 105 h 269"/>
                  <a:gd name="T30" fmla="*/ 29 w 60"/>
                  <a:gd name="T31" fmla="*/ 83 h 269"/>
                  <a:gd name="T32" fmla="*/ 30 w 60"/>
                  <a:gd name="T33" fmla="*/ 59 h 269"/>
                  <a:gd name="T34" fmla="*/ 29 w 60"/>
                  <a:gd name="T35" fmla="*/ 35 h 269"/>
                  <a:gd name="T36" fmla="*/ 27 w 60"/>
                  <a:gd name="T37" fmla="*/ 17 h 269"/>
                  <a:gd name="T38" fmla="*/ 24 w 60"/>
                  <a:gd name="T39" fmla="*/ 3 h 269"/>
                  <a:gd name="T40" fmla="*/ 22 w 60"/>
                  <a:gd name="T41" fmla="*/ 0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69">
                    <a:moveTo>
                      <a:pt x="43" y="0"/>
                    </a:moveTo>
                    <a:lnTo>
                      <a:pt x="39" y="7"/>
                    </a:lnTo>
                    <a:lnTo>
                      <a:pt x="33" y="33"/>
                    </a:lnTo>
                    <a:lnTo>
                      <a:pt x="25" y="66"/>
                    </a:lnTo>
                    <a:lnTo>
                      <a:pt x="19" y="108"/>
                    </a:lnTo>
                    <a:lnTo>
                      <a:pt x="10" y="149"/>
                    </a:lnTo>
                    <a:lnTo>
                      <a:pt x="4" y="188"/>
                    </a:lnTo>
                    <a:lnTo>
                      <a:pt x="0" y="219"/>
                    </a:lnTo>
                    <a:lnTo>
                      <a:pt x="4" y="238"/>
                    </a:lnTo>
                    <a:lnTo>
                      <a:pt x="12" y="254"/>
                    </a:lnTo>
                    <a:lnTo>
                      <a:pt x="27" y="265"/>
                    </a:lnTo>
                    <a:lnTo>
                      <a:pt x="41" y="269"/>
                    </a:lnTo>
                    <a:lnTo>
                      <a:pt x="52" y="261"/>
                    </a:lnTo>
                    <a:lnTo>
                      <a:pt x="54" y="242"/>
                    </a:lnTo>
                    <a:lnTo>
                      <a:pt x="56" y="209"/>
                    </a:lnTo>
                    <a:lnTo>
                      <a:pt x="58" y="166"/>
                    </a:lnTo>
                    <a:lnTo>
                      <a:pt x="60" y="118"/>
                    </a:lnTo>
                    <a:lnTo>
                      <a:pt x="58" y="70"/>
                    </a:lnTo>
                    <a:lnTo>
                      <a:pt x="54" y="33"/>
                    </a:lnTo>
                    <a:lnTo>
                      <a:pt x="48" y="6"/>
                    </a:lnTo>
                    <a:lnTo>
                      <a:pt x="43"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4" name="Freeform 669">
                <a:extLst>
                  <a:ext uri="{FF2B5EF4-FFF2-40B4-BE49-F238E27FC236}">
                    <a16:creationId xmlns:a16="http://schemas.microsoft.com/office/drawing/2014/main" id="{A37AEC0B-9852-4B5E-BDB0-7F62CF6DBC24}"/>
                  </a:ext>
                </a:extLst>
              </p:cNvPr>
              <p:cNvSpPr>
                <a:spLocks/>
              </p:cNvSpPr>
              <p:nvPr/>
            </p:nvSpPr>
            <p:spPr bwMode="auto">
              <a:xfrm>
                <a:off x="1950" y="715"/>
                <a:ext cx="105" cy="363"/>
              </a:xfrm>
              <a:custGeom>
                <a:avLst/>
                <a:gdLst>
                  <a:gd name="T0" fmla="*/ 1 w 209"/>
                  <a:gd name="T1" fmla="*/ 47 h 727"/>
                  <a:gd name="T2" fmla="*/ 0 w 209"/>
                  <a:gd name="T3" fmla="*/ 45 h 727"/>
                  <a:gd name="T4" fmla="*/ 0 w 209"/>
                  <a:gd name="T5" fmla="*/ 41 h 727"/>
                  <a:gd name="T6" fmla="*/ 0 w 209"/>
                  <a:gd name="T7" fmla="*/ 33 h 727"/>
                  <a:gd name="T8" fmla="*/ 0 w 209"/>
                  <a:gd name="T9" fmla="*/ 26 h 727"/>
                  <a:gd name="T10" fmla="*/ 0 w 209"/>
                  <a:gd name="T11" fmla="*/ 17 h 727"/>
                  <a:gd name="T12" fmla="*/ 1 w 209"/>
                  <a:gd name="T13" fmla="*/ 10 h 727"/>
                  <a:gd name="T14" fmla="*/ 3 w 209"/>
                  <a:gd name="T15" fmla="*/ 6 h 727"/>
                  <a:gd name="T16" fmla="*/ 6 w 209"/>
                  <a:gd name="T17" fmla="*/ 4 h 727"/>
                  <a:gd name="T18" fmla="*/ 8 w 209"/>
                  <a:gd name="T19" fmla="*/ 2 h 727"/>
                  <a:gd name="T20" fmla="*/ 14 w 209"/>
                  <a:gd name="T21" fmla="*/ 1 h 727"/>
                  <a:gd name="T22" fmla="*/ 19 w 209"/>
                  <a:gd name="T23" fmla="*/ 0 h 727"/>
                  <a:gd name="T24" fmla="*/ 27 w 209"/>
                  <a:gd name="T25" fmla="*/ 0 h 727"/>
                  <a:gd name="T26" fmla="*/ 33 w 209"/>
                  <a:gd name="T27" fmla="*/ 0 h 727"/>
                  <a:gd name="T28" fmla="*/ 40 w 209"/>
                  <a:gd name="T29" fmla="*/ 3 h 727"/>
                  <a:gd name="T30" fmla="*/ 45 w 209"/>
                  <a:gd name="T31" fmla="*/ 7 h 727"/>
                  <a:gd name="T32" fmla="*/ 48 w 209"/>
                  <a:gd name="T33" fmla="*/ 13 h 727"/>
                  <a:gd name="T34" fmla="*/ 49 w 209"/>
                  <a:gd name="T35" fmla="*/ 24 h 727"/>
                  <a:gd name="T36" fmla="*/ 50 w 209"/>
                  <a:gd name="T37" fmla="*/ 42 h 727"/>
                  <a:gd name="T38" fmla="*/ 53 w 209"/>
                  <a:gd name="T39" fmla="*/ 65 h 727"/>
                  <a:gd name="T40" fmla="*/ 56 w 209"/>
                  <a:gd name="T41" fmla="*/ 92 h 727"/>
                  <a:gd name="T42" fmla="*/ 58 w 209"/>
                  <a:gd name="T43" fmla="*/ 119 h 727"/>
                  <a:gd name="T44" fmla="*/ 61 w 209"/>
                  <a:gd name="T45" fmla="*/ 147 h 727"/>
                  <a:gd name="T46" fmla="*/ 65 w 209"/>
                  <a:gd name="T47" fmla="*/ 171 h 727"/>
                  <a:gd name="T48" fmla="*/ 69 w 209"/>
                  <a:gd name="T49" fmla="*/ 194 h 727"/>
                  <a:gd name="T50" fmla="*/ 73 w 209"/>
                  <a:gd name="T51" fmla="*/ 213 h 727"/>
                  <a:gd name="T52" fmla="*/ 80 w 209"/>
                  <a:gd name="T53" fmla="*/ 234 h 727"/>
                  <a:gd name="T54" fmla="*/ 86 w 209"/>
                  <a:gd name="T55" fmla="*/ 255 h 727"/>
                  <a:gd name="T56" fmla="*/ 94 w 209"/>
                  <a:gd name="T57" fmla="*/ 276 h 727"/>
                  <a:gd name="T58" fmla="*/ 99 w 209"/>
                  <a:gd name="T59" fmla="*/ 296 h 727"/>
                  <a:gd name="T60" fmla="*/ 104 w 209"/>
                  <a:gd name="T61" fmla="*/ 314 h 727"/>
                  <a:gd name="T62" fmla="*/ 105 w 209"/>
                  <a:gd name="T63" fmla="*/ 329 h 727"/>
                  <a:gd name="T64" fmla="*/ 103 w 209"/>
                  <a:gd name="T65" fmla="*/ 342 h 727"/>
                  <a:gd name="T66" fmla="*/ 97 w 209"/>
                  <a:gd name="T67" fmla="*/ 350 h 727"/>
                  <a:gd name="T68" fmla="*/ 89 w 209"/>
                  <a:gd name="T69" fmla="*/ 357 h 727"/>
                  <a:gd name="T70" fmla="*/ 81 w 209"/>
                  <a:gd name="T71" fmla="*/ 361 h 727"/>
                  <a:gd name="T72" fmla="*/ 73 w 209"/>
                  <a:gd name="T73" fmla="*/ 363 h 727"/>
                  <a:gd name="T74" fmla="*/ 64 w 209"/>
                  <a:gd name="T75" fmla="*/ 363 h 727"/>
                  <a:gd name="T76" fmla="*/ 58 w 209"/>
                  <a:gd name="T77" fmla="*/ 361 h 727"/>
                  <a:gd name="T78" fmla="*/ 53 w 209"/>
                  <a:gd name="T79" fmla="*/ 358 h 727"/>
                  <a:gd name="T80" fmla="*/ 52 w 209"/>
                  <a:gd name="T81" fmla="*/ 352 h 727"/>
                  <a:gd name="T82" fmla="*/ 51 w 209"/>
                  <a:gd name="T83" fmla="*/ 333 h 727"/>
                  <a:gd name="T84" fmla="*/ 50 w 209"/>
                  <a:gd name="T85" fmla="*/ 299 h 727"/>
                  <a:gd name="T86" fmla="*/ 49 w 209"/>
                  <a:gd name="T87" fmla="*/ 254 h 727"/>
                  <a:gd name="T88" fmla="*/ 47 w 209"/>
                  <a:gd name="T89" fmla="*/ 204 h 727"/>
                  <a:gd name="T90" fmla="*/ 44 w 209"/>
                  <a:gd name="T91" fmla="*/ 153 h 727"/>
                  <a:gd name="T92" fmla="*/ 41 w 209"/>
                  <a:gd name="T93" fmla="*/ 109 h 727"/>
                  <a:gd name="T94" fmla="*/ 37 w 209"/>
                  <a:gd name="T95" fmla="*/ 77 h 727"/>
                  <a:gd name="T96" fmla="*/ 33 w 209"/>
                  <a:gd name="T97" fmla="*/ 63 h 727"/>
                  <a:gd name="T98" fmla="*/ 27 w 209"/>
                  <a:gd name="T99" fmla="*/ 57 h 727"/>
                  <a:gd name="T100" fmla="*/ 21 w 209"/>
                  <a:gd name="T101" fmla="*/ 54 h 727"/>
                  <a:gd name="T102" fmla="*/ 16 w 209"/>
                  <a:gd name="T103" fmla="*/ 52 h 727"/>
                  <a:gd name="T104" fmla="*/ 11 w 209"/>
                  <a:gd name="T105" fmla="*/ 52 h 727"/>
                  <a:gd name="T106" fmla="*/ 3 w 209"/>
                  <a:gd name="T107" fmla="*/ 50 h 727"/>
                  <a:gd name="T108" fmla="*/ 1 w 209"/>
                  <a:gd name="T109" fmla="*/ 47 h 7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09" h="727">
                    <a:moveTo>
                      <a:pt x="2" y="95"/>
                    </a:moveTo>
                    <a:lnTo>
                      <a:pt x="0" y="91"/>
                    </a:lnTo>
                    <a:lnTo>
                      <a:pt x="0" y="82"/>
                    </a:lnTo>
                    <a:lnTo>
                      <a:pt x="0" y="66"/>
                    </a:lnTo>
                    <a:lnTo>
                      <a:pt x="0" y="53"/>
                    </a:lnTo>
                    <a:lnTo>
                      <a:pt x="0" y="35"/>
                    </a:lnTo>
                    <a:lnTo>
                      <a:pt x="2" y="21"/>
                    </a:lnTo>
                    <a:lnTo>
                      <a:pt x="5" y="12"/>
                    </a:lnTo>
                    <a:lnTo>
                      <a:pt x="11" y="8"/>
                    </a:lnTo>
                    <a:lnTo>
                      <a:pt x="15" y="4"/>
                    </a:lnTo>
                    <a:lnTo>
                      <a:pt x="27" y="2"/>
                    </a:lnTo>
                    <a:lnTo>
                      <a:pt x="38" y="0"/>
                    </a:lnTo>
                    <a:lnTo>
                      <a:pt x="54" y="0"/>
                    </a:lnTo>
                    <a:lnTo>
                      <a:pt x="66" y="0"/>
                    </a:lnTo>
                    <a:lnTo>
                      <a:pt x="79" y="6"/>
                    </a:lnTo>
                    <a:lnTo>
                      <a:pt x="89" y="14"/>
                    </a:lnTo>
                    <a:lnTo>
                      <a:pt x="95" y="27"/>
                    </a:lnTo>
                    <a:lnTo>
                      <a:pt x="97" y="49"/>
                    </a:lnTo>
                    <a:lnTo>
                      <a:pt x="100" y="85"/>
                    </a:lnTo>
                    <a:lnTo>
                      <a:pt x="106" y="130"/>
                    </a:lnTo>
                    <a:lnTo>
                      <a:pt x="112" y="184"/>
                    </a:lnTo>
                    <a:lnTo>
                      <a:pt x="116" y="239"/>
                    </a:lnTo>
                    <a:lnTo>
                      <a:pt x="122" y="295"/>
                    </a:lnTo>
                    <a:lnTo>
                      <a:pt x="130" y="343"/>
                    </a:lnTo>
                    <a:lnTo>
                      <a:pt x="137" y="388"/>
                    </a:lnTo>
                    <a:lnTo>
                      <a:pt x="145" y="427"/>
                    </a:lnTo>
                    <a:lnTo>
                      <a:pt x="159" y="468"/>
                    </a:lnTo>
                    <a:lnTo>
                      <a:pt x="172" y="510"/>
                    </a:lnTo>
                    <a:lnTo>
                      <a:pt x="188" y="553"/>
                    </a:lnTo>
                    <a:lnTo>
                      <a:pt x="197" y="592"/>
                    </a:lnTo>
                    <a:lnTo>
                      <a:pt x="207" y="628"/>
                    </a:lnTo>
                    <a:lnTo>
                      <a:pt x="209" y="659"/>
                    </a:lnTo>
                    <a:lnTo>
                      <a:pt x="205" y="685"/>
                    </a:lnTo>
                    <a:lnTo>
                      <a:pt x="194" y="700"/>
                    </a:lnTo>
                    <a:lnTo>
                      <a:pt x="178" y="714"/>
                    </a:lnTo>
                    <a:lnTo>
                      <a:pt x="161" y="722"/>
                    </a:lnTo>
                    <a:lnTo>
                      <a:pt x="145" y="727"/>
                    </a:lnTo>
                    <a:lnTo>
                      <a:pt x="128" y="727"/>
                    </a:lnTo>
                    <a:lnTo>
                      <a:pt x="116" y="723"/>
                    </a:lnTo>
                    <a:lnTo>
                      <a:pt x="106" y="716"/>
                    </a:lnTo>
                    <a:lnTo>
                      <a:pt x="104" y="704"/>
                    </a:lnTo>
                    <a:lnTo>
                      <a:pt x="102" y="667"/>
                    </a:lnTo>
                    <a:lnTo>
                      <a:pt x="100" y="599"/>
                    </a:lnTo>
                    <a:lnTo>
                      <a:pt x="97" y="508"/>
                    </a:lnTo>
                    <a:lnTo>
                      <a:pt x="93" y="409"/>
                    </a:lnTo>
                    <a:lnTo>
                      <a:pt x="87" y="307"/>
                    </a:lnTo>
                    <a:lnTo>
                      <a:pt x="81" y="219"/>
                    </a:lnTo>
                    <a:lnTo>
                      <a:pt x="73" y="155"/>
                    </a:lnTo>
                    <a:lnTo>
                      <a:pt x="66" y="126"/>
                    </a:lnTo>
                    <a:lnTo>
                      <a:pt x="54" y="115"/>
                    </a:lnTo>
                    <a:lnTo>
                      <a:pt x="42" y="109"/>
                    </a:lnTo>
                    <a:lnTo>
                      <a:pt x="31" y="105"/>
                    </a:lnTo>
                    <a:lnTo>
                      <a:pt x="21" y="105"/>
                    </a:lnTo>
                    <a:lnTo>
                      <a:pt x="5" y="101"/>
                    </a:lnTo>
                    <a:lnTo>
                      <a:pt x="2" y="95"/>
                    </a:lnTo>
                    <a:close/>
                  </a:path>
                </a:pathLst>
              </a:custGeom>
              <a:solidFill>
                <a:srgbClr val="303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5" name="Freeform 670">
                <a:extLst>
                  <a:ext uri="{FF2B5EF4-FFF2-40B4-BE49-F238E27FC236}">
                    <a16:creationId xmlns:a16="http://schemas.microsoft.com/office/drawing/2014/main" id="{A75CE9B9-CFA1-4C43-96CE-BD340C7BC859}"/>
                  </a:ext>
                </a:extLst>
              </p:cNvPr>
              <p:cNvSpPr>
                <a:spLocks/>
              </p:cNvSpPr>
              <p:nvPr/>
            </p:nvSpPr>
            <p:spPr bwMode="auto">
              <a:xfrm>
                <a:off x="1877" y="1117"/>
                <a:ext cx="173" cy="102"/>
              </a:xfrm>
              <a:custGeom>
                <a:avLst/>
                <a:gdLst>
                  <a:gd name="T0" fmla="*/ 9 w 347"/>
                  <a:gd name="T1" fmla="*/ 1 h 204"/>
                  <a:gd name="T2" fmla="*/ 7 w 347"/>
                  <a:gd name="T3" fmla="*/ 1 h 204"/>
                  <a:gd name="T4" fmla="*/ 6 w 347"/>
                  <a:gd name="T5" fmla="*/ 5 h 204"/>
                  <a:gd name="T6" fmla="*/ 3 w 347"/>
                  <a:gd name="T7" fmla="*/ 10 h 204"/>
                  <a:gd name="T8" fmla="*/ 2 w 347"/>
                  <a:gd name="T9" fmla="*/ 17 h 204"/>
                  <a:gd name="T10" fmla="*/ 0 w 347"/>
                  <a:gd name="T11" fmla="*/ 24 h 204"/>
                  <a:gd name="T12" fmla="*/ 1 w 347"/>
                  <a:gd name="T13" fmla="*/ 35 h 204"/>
                  <a:gd name="T14" fmla="*/ 3 w 347"/>
                  <a:gd name="T15" fmla="*/ 46 h 204"/>
                  <a:gd name="T16" fmla="*/ 9 w 347"/>
                  <a:gd name="T17" fmla="*/ 59 h 204"/>
                  <a:gd name="T18" fmla="*/ 17 w 347"/>
                  <a:gd name="T19" fmla="*/ 70 h 204"/>
                  <a:gd name="T20" fmla="*/ 32 w 347"/>
                  <a:gd name="T21" fmla="*/ 81 h 204"/>
                  <a:gd name="T22" fmla="*/ 48 w 347"/>
                  <a:gd name="T23" fmla="*/ 88 h 204"/>
                  <a:gd name="T24" fmla="*/ 69 w 347"/>
                  <a:gd name="T25" fmla="*/ 95 h 204"/>
                  <a:gd name="T26" fmla="*/ 90 w 347"/>
                  <a:gd name="T27" fmla="*/ 99 h 204"/>
                  <a:gd name="T28" fmla="*/ 112 w 347"/>
                  <a:gd name="T29" fmla="*/ 102 h 204"/>
                  <a:gd name="T30" fmla="*/ 135 w 347"/>
                  <a:gd name="T31" fmla="*/ 102 h 204"/>
                  <a:gd name="T32" fmla="*/ 157 w 347"/>
                  <a:gd name="T33" fmla="*/ 100 h 204"/>
                  <a:gd name="T34" fmla="*/ 171 w 347"/>
                  <a:gd name="T35" fmla="*/ 96 h 204"/>
                  <a:gd name="T36" fmla="*/ 173 w 347"/>
                  <a:gd name="T37" fmla="*/ 93 h 204"/>
                  <a:gd name="T38" fmla="*/ 167 w 347"/>
                  <a:gd name="T39" fmla="*/ 90 h 204"/>
                  <a:gd name="T40" fmla="*/ 155 w 347"/>
                  <a:gd name="T41" fmla="*/ 87 h 204"/>
                  <a:gd name="T42" fmla="*/ 140 w 347"/>
                  <a:gd name="T43" fmla="*/ 83 h 204"/>
                  <a:gd name="T44" fmla="*/ 124 w 347"/>
                  <a:gd name="T45" fmla="*/ 79 h 204"/>
                  <a:gd name="T46" fmla="*/ 109 w 347"/>
                  <a:gd name="T47" fmla="*/ 72 h 204"/>
                  <a:gd name="T48" fmla="*/ 102 w 347"/>
                  <a:gd name="T49" fmla="*/ 66 h 204"/>
                  <a:gd name="T50" fmla="*/ 96 w 347"/>
                  <a:gd name="T51" fmla="*/ 57 h 204"/>
                  <a:gd name="T52" fmla="*/ 93 w 347"/>
                  <a:gd name="T53" fmla="*/ 52 h 204"/>
                  <a:gd name="T54" fmla="*/ 92 w 347"/>
                  <a:gd name="T55" fmla="*/ 46 h 204"/>
                  <a:gd name="T56" fmla="*/ 92 w 347"/>
                  <a:gd name="T57" fmla="*/ 42 h 204"/>
                  <a:gd name="T58" fmla="*/ 92 w 347"/>
                  <a:gd name="T59" fmla="*/ 34 h 204"/>
                  <a:gd name="T60" fmla="*/ 89 w 347"/>
                  <a:gd name="T61" fmla="*/ 30 h 204"/>
                  <a:gd name="T62" fmla="*/ 82 w 347"/>
                  <a:gd name="T63" fmla="*/ 27 h 204"/>
                  <a:gd name="T64" fmla="*/ 73 w 347"/>
                  <a:gd name="T65" fmla="*/ 23 h 204"/>
                  <a:gd name="T66" fmla="*/ 59 w 347"/>
                  <a:gd name="T67" fmla="*/ 18 h 204"/>
                  <a:gd name="T68" fmla="*/ 45 w 347"/>
                  <a:gd name="T69" fmla="*/ 13 h 204"/>
                  <a:gd name="T70" fmla="*/ 31 w 347"/>
                  <a:gd name="T71" fmla="*/ 7 h 204"/>
                  <a:gd name="T72" fmla="*/ 19 w 347"/>
                  <a:gd name="T73" fmla="*/ 3 h 204"/>
                  <a:gd name="T74" fmla="*/ 11 w 347"/>
                  <a:gd name="T75" fmla="*/ 0 h 204"/>
                  <a:gd name="T76" fmla="*/ 9 w 347"/>
                  <a:gd name="T77" fmla="*/ 1 h 2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47" h="204">
                    <a:moveTo>
                      <a:pt x="18" y="2"/>
                    </a:moveTo>
                    <a:lnTo>
                      <a:pt x="14" y="2"/>
                    </a:lnTo>
                    <a:lnTo>
                      <a:pt x="12" y="10"/>
                    </a:lnTo>
                    <a:lnTo>
                      <a:pt x="6" y="19"/>
                    </a:lnTo>
                    <a:lnTo>
                      <a:pt x="4" y="33"/>
                    </a:lnTo>
                    <a:lnTo>
                      <a:pt x="0" y="48"/>
                    </a:lnTo>
                    <a:lnTo>
                      <a:pt x="2" y="70"/>
                    </a:lnTo>
                    <a:lnTo>
                      <a:pt x="6" y="91"/>
                    </a:lnTo>
                    <a:lnTo>
                      <a:pt x="18" y="118"/>
                    </a:lnTo>
                    <a:lnTo>
                      <a:pt x="35" y="140"/>
                    </a:lnTo>
                    <a:lnTo>
                      <a:pt x="64" y="161"/>
                    </a:lnTo>
                    <a:lnTo>
                      <a:pt x="97" y="176"/>
                    </a:lnTo>
                    <a:lnTo>
                      <a:pt x="138" y="190"/>
                    </a:lnTo>
                    <a:lnTo>
                      <a:pt x="181" y="198"/>
                    </a:lnTo>
                    <a:lnTo>
                      <a:pt x="225" y="204"/>
                    </a:lnTo>
                    <a:lnTo>
                      <a:pt x="270" y="204"/>
                    </a:lnTo>
                    <a:lnTo>
                      <a:pt x="314" y="200"/>
                    </a:lnTo>
                    <a:lnTo>
                      <a:pt x="342" y="192"/>
                    </a:lnTo>
                    <a:lnTo>
                      <a:pt x="347" y="186"/>
                    </a:lnTo>
                    <a:lnTo>
                      <a:pt x="334" y="180"/>
                    </a:lnTo>
                    <a:lnTo>
                      <a:pt x="311" y="174"/>
                    </a:lnTo>
                    <a:lnTo>
                      <a:pt x="280" y="165"/>
                    </a:lnTo>
                    <a:lnTo>
                      <a:pt x="248" y="157"/>
                    </a:lnTo>
                    <a:lnTo>
                      <a:pt x="219" y="143"/>
                    </a:lnTo>
                    <a:lnTo>
                      <a:pt x="204" y="132"/>
                    </a:lnTo>
                    <a:lnTo>
                      <a:pt x="192" y="114"/>
                    </a:lnTo>
                    <a:lnTo>
                      <a:pt x="186" y="103"/>
                    </a:lnTo>
                    <a:lnTo>
                      <a:pt x="184" y="91"/>
                    </a:lnTo>
                    <a:lnTo>
                      <a:pt x="184" y="83"/>
                    </a:lnTo>
                    <a:lnTo>
                      <a:pt x="184" y="68"/>
                    </a:lnTo>
                    <a:lnTo>
                      <a:pt x="179" y="60"/>
                    </a:lnTo>
                    <a:lnTo>
                      <a:pt x="165" y="54"/>
                    </a:lnTo>
                    <a:lnTo>
                      <a:pt x="146" y="46"/>
                    </a:lnTo>
                    <a:lnTo>
                      <a:pt x="119" y="35"/>
                    </a:lnTo>
                    <a:lnTo>
                      <a:pt x="91" y="25"/>
                    </a:lnTo>
                    <a:lnTo>
                      <a:pt x="62" y="13"/>
                    </a:lnTo>
                    <a:lnTo>
                      <a:pt x="39" y="6"/>
                    </a:lnTo>
                    <a:lnTo>
                      <a:pt x="22" y="0"/>
                    </a:lnTo>
                    <a:lnTo>
                      <a:pt x="18" y="2"/>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6" name="Freeform 671">
                <a:extLst>
                  <a:ext uri="{FF2B5EF4-FFF2-40B4-BE49-F238E27FC236}">
                    <a16:creationId xmlns:a16="http://schemas.microsoft.com/office/drawing/2014/main" id="{E7DD0DCD-7D64-40F5-BB54-8D97284ABDA3}"/>
                  </a:ext>
                </a:extLst>
              </p:cNvPr>
              <p:cNvSpPr>
                <a:spLocks/>
              </p:cNvSpPr>
              <p:nvPr/>
            </p:nvSpPr>
            <p:spPr bwMode="auto">
              <a:xfrm>
                <a:off x="1998" y="1107"/>
                <a:ext cx="124" cy="108"/>
              </a:xfrm>
              <a:custGeom>
                <a:avLst/>
                <a:gdLst>
                  <a:gd name="T0" fmla="*/ 2 w 248"/>
                  <a:gd name="T1" fmla="*/ 51 h 215"/>
                  <a:gd name="T2" fmla="*/ 4 w 248"/>
                  <a:gd name="T3" fmla="*/ 51 h 215"/>
                  <a:gd name="T4" fmla="*/ 11 w 248"/>
                  <a:gd name="T5" fmla="*/ 54 h 215"/>
                  <a:gd name="T6" fmla="*/ 20 w 248"/>
                  <a:gd name="T7" fmla="*/ 57 h 215"/>
                  <a:gd name="T8" fmla="*/ 32 w 248"/>
                  <a:gd name="T9" fmla="*/ 63 h 215"/>
                  <a:gd name="T10" fmla="*/ 43 w 248"/>
                  <a:gd name="T11" fmla="*/ 68 h 215"/>
                  <a:gd name="T12" fmla="*/ 54 w 248"/>
                  <a:gd name="T13" fmla="*/ 73 h 215"/>
                  <a:gd name="T14" fmla="*/ 62 w 248"/>
                  <a:gd name="T15" fmla="*/ 77 h 215"/>
                  <a:gd name="T16" fmla="*/ 68 w 248"/>
                  <a:gd name="T17" fmla="*/ 80 h 215"/>
                  <a:gd name="T18" fmla="*/ 71 w 248"/>
                  <a:gd name="T19" fmla="*/ 89 h 215"/>
                  <a:gd name="T20" fmla="*/ 73 w 248"/>
                  <a:gd name="T21" fmla="*/ 98 h 215"/>
                  <a:gd name="T22" fmla="*/ 73 w 248"/>
                  <a:gd name="T23" fmla="*/ 105 h 215"/>
                  <a:gd name="T24" fmla="*/ 73 w 248"/>
                  <a:gd name="T25" fmla="*/ 108 h 215"/>
                  <a:gd name="T26" fmla="*/ 74 w 248"/>
                  <a:gd name="T27" fmla="*/ 107 h 215"/>
                  <a:gd name="T28" fmla="*/ 79 w 248"/>
                  <a:gd name="T29" fmla="*/ 105 h 215"/>
                  <a:gd name="T30" fmla="*/ 85 w 248"/>
                  <a:gd name="T31" fmla="*/ 102 h 215"/>
                  <a:gd name="T32" fmla="*/ 94 w 248"/>
                  <a:gd name="T33" fmla="*/ 99 h 215"/>
                  <a:gd name="T34" fmla="*/ 102 w 248"/>
                  <a:gd name="T35" fmla="*/ 94 h 215"/>
                  <a:gd name="T36" fmla="*/ 111 w 248"/>
                  <a:gd name="T37" fmla="*/ 89 h 215"/>
                  <a:gd name="T38" fmla="*/ 116 w 248"/>
                  <a:gd name="T39" fmla="*/ 83 h 215"/>
                  <a:gd name="T40" fmla="*/ 121 w 248"/>
                  <a:gd name="T41" fmla="*/ 79 h 215"/>
                  <a:gd name="T42" fmla="*/ 122 w 248"/>
                  <a:gd name="T43" fmla="*/ 70 h 215"/>
                  <a:gd name="T44" fmla="*/ 123 w 248"/>
                  <a:gd name="T45" fmla="*/ 60 h 215"/>
                  <a:gd name="T46" fmla="*/ 123 w 248"/>
                  <a:gd name="T47" fmla="*/ 48 h 215"/>
                  <a:gd name="T48" fmla="*/ 124 w 248"/>
                  <a:gd name="T49" fmla="*/ 37 h 215"/>
                  <a:gd name="T50" fmla="*/ 123 w 248"/>
                  <a:gd name="T51" fmla="*/ 25 h 215"/>
                  <a:gd name="T52" fmla="*/ 123 w 248"/>
                  <a:gd name="T53" fmla="*/ 16 h 215"/>
                  <a:gd name="T54" fmla="*/ 122 w 248"/>
                  <a:gd name="T55" fmla="*/ 7 h 215"/>
                  <a:gd name="T56" fmla="*/ 121 w 248"/>
                  <a:gd name="T57" fmla="*/ 3 h 215"/>
                  <a:gd name="T58" fmla="*/ 117 w 248"/>
                  <a:gd name="T59" fmla="*/ 0 h 215"/>
                  <a:gd name="T60" fmla="*/ 115 w 248"/>
                  <a:gd name="T61" fmla="*/ 1 h 215"/>
                  <a:gd name="T62" fmla="*/ 109 w 248"/>
                  <a:gd name="T63" fmla="*/ 3 h 215"/>
                  <a:gd name="T64" fmla="*/ 104 w 248"/>
                  <a:gd name="T65" fmla="*/ 9 h 215"/>
                  <a:gd name="T66" fmla="*/ 96 w 248"/>
                  <a:gd name="T67" fmla="*/ 14 h 215"/>
                  <a:gd name="T68" fmla="*/ 89 w 248"/>
                  <a:gd name="T69" fmla="*/ 19 h 215"/>
                  <a:gd name="T70" fmla="*/ 81 w 248"/>
                  <a:gd name="T71" fmla="*/ 24 h 215"/>
                  <a:gd name="T72" fmla="*/ 73 w 248"/>
                  <a:gd name="T73" fmla="*/ 30 h 215"/>
                  <a:gd name="T74" fmla="*/ 62 w 248"/>
                  <a:gd name="T75" fmla="*/ 33 h 215"/>
                  <a:gd name="T76" fmla="*/ 51 w 248"/>
                  <a:gd name="T77" fmla="*/ 36 h 215"/>
                  <a:gd name="T78" fmla="*/ 37 w 248"/>
                  <a:gd name="T79" fmla="*/ 37 h 215"/>
                  <a:gd name="T80" fmla="*/ 25 w 248"/>
                  <a:gd name="T81" fmla="*/ 39 h 215"/>
                  <a:gd name="T82" fmla="*/ 14 w 248"/>
                  <a:gd name="T83" fmla="*/ 40 h 215"/>
                  <a:gd name="T84" fmla="*/ 5 w 248"/>
                  <a:gd name="T85" fmla="*/ 43 h 215"/>
                  <a:gd name="T86" fmla="*/ 0 w 248"/>
                  <a:gd name="T87" fmla="*/ 46 h 215"/>
                  <a:gd name="T88" fmla="*/ 2 w 248"/>
                  <a:gd name="T89" fmla="*/ 51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15">
                    <a:moveTo>
                      <a:pt x="4" y="102"/>
                    </a:moveTo>
                    <a:lnTo>
                      <a:pt x="7" y="102"/>
                    </a:lnTo>
                    <a:lnTo>
                      <a:pt x="21" y="108"/>
                    </a:lnTo>
                    <a:lnTo>
                      <a:pt x="40" y="114"/>
                    </a:lnTo>
                    <a:lnTo>
                      <a:pt x="64" y="126"/>
                    </a:lnTo>
                    <a:lnTo>
                      <a:pt x="85" y="135"/>
                    </a:lnTo>
                    <a:lnTo>
                      <a:pt x="108" y="145"/>
                    </a:lnTo>
                    <a:lnTo>
                      <a:pt x="124" y="153"/>
                    </a:lnTo>
                    <a:lnTo>
                      <a:pt x="135" y="160"/>
                    </a:lnTo>
                    <a:lnTo>
                      <a:pt x="141" y="178"/>
                    </a:lnTo>
                    <a:lnTo>
                      <a:pt x="145" y="195"/>
                    </a:lnTo>
                    <a:lnTo>
                      <a:pt x="145" y="209"/>
                    </a:lnTo>
                    <a:lnTo>
                      <a:pt x="145" y="215"/>
                    </a:lnTo>
                    <a:lnTo>
                      <a:pt x="147" y="213"/>
                    </a:lnTo>
                    <a:lnTo>
                      <a:pt x="157" y="209"/>
                    </a:lnTo>
                    <a:lnTo>
                      <a:pt x="170" y="203"/>
                    </a:lnTo>
                    <a:lnTo>
                      <a:pt x="188" y="197"/>
                    </a:lnTo>
                    <a:lnTo>
                      <a:pt x="203" y="188"/>
                    </a:lnTo>
                    <a:lnTo>
                      <a:pt x="221" y="178"/>
                    </a:lnTo>
                    <a:lnTo>
                      <a:pt x="232" y="166"/>
                    </a:lnTo>
                    <a:lnTo>
                      <a:pt x="242" y="157"/>
                    </a:lnTo>
                    <a:lnTo>
                      <a:pt x="244" y="139"/>
                    </a:lnTo>
                    <a:lnTo>
                      <a:pt x="246" y="120"/>
                    </a:lnTo>
                    <a:lnTo>
                      <a:pt x="246" y="96"/>
                    </a:lnTo>
                    <a:lnTo>
                      <a:pt x="248" y="73"/>
                    </a:lnTo>
                    <a:lnTo>
                      <a:pt x="246" y="50"/>
                    </a:lnTo>
                    <a:lnTo>
                      <a:pt x="246" y="31"/>
                    </a:lnTo>
                    <a:lnTo>
                      <a:pt x="244" y="13"/>
                    </a:lnTo>
                    <a:lnTo>
                      <a:pt x="242" y="5"/>
                    </a:lnTo>
                    <a:lnTo>
                      <a:pt x="234" y="0"/>
                    </a:lnTo>
                    <a:lnTo>
                      <a:pt x="229" y="1"/>
                    </a:lnTo>
                    <a:lnTo>
                      <a:pt x="217" y="5"/>
                    </a:lnTo>
                    <a:lnTo>
                      <a:pt x="207" y="17"/>
                    </a:lnTo>
                    <a:lnTo>
                      <a:pt x="192" y="27"/>
                    </a:lnTo>
                    <a:lnTo>
                      <a:pt x="178" y="38"/>
                    </a:lnTo>
                    <a:lnTo>
                      <a:pt x="161" y="48"/>
                    </a:lnTo>
                    <a:lnTo>
                      <a:pt x="145" y="60"/>
                    </a:lnTo>
                    <a:lnTo>
                      <a:pt x="124" y="65"/>
                    </a:lnTo>
                    <a:lnTo>
                      <a:pt x="101" y="71"/>
                    </a:lnTo>
                    <a:lnTo>
                      <a:pt x="73" y="73"/>
                    </a:lnTo>
                    <a:lnTo>
                      <a:pt x="50" y="77"/>
                    </a:lnTo>
                    <a:lnTo>
                      <a:pt x="27" y="79"/>
                    </a:lnTo>
                    <a:lnTo>
                      <a:pt x="9" y="85"/>
                    </a:lnTo>
                    <a:lnTo>
                      <a:pt x="0" y="91"/>
                    </a:lnTo>
                    <a:lnTo>
                      <a:pt x="4" y="102"/>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7" name="Freeform 672">
                <a:extLst>
                  <a:ext uri="{FF2B5EF4-FFF2-40B4-BE49-F238E27FC236}">
                    <a16:creationId xmlns:a16="http://schemas.microsoft.com/office/drawing/2014/main" id="{99DB443D-C3DB-477D-8CBF-4107B776028F}"/>
                  </a:ext>
                </a:extLst>
              </p:cNvPr>
              <p:cNvSpPr>
                <a:spLocks/>
              </p:cNvSpPr>
              <p:nvPr/>
            </p:nvSpPr>
            <p:spPr bwMode="auto">
              <a:xfrm>
                <a:off x="1854" y="614"/>
                <a:ext cx="250" cy="103"/>
              </a:xfrm>
              <a:custGeom>
                <a:avLst/>
                <a:gdLst>
                  <a:gd name="T0" fmla="*/ 124 w 500"/>
                  <a:gd name="T1" fmla="*/ 0 h 206"/>
                  <a:gd name="T2" fmla="*/ 148 w 500"/>
                  <a:gd name="T3" fmla="*/ 0 h 206"/>
                  <a:gd name="T4" fmla="*/ 172 w 500"/>
                  <a:gd name="T5" fmla="*/ 3 h 206"/>
                  <a:gd name="T6" fmla="*/ 193 w 500"/>
                  <a:gd name="T7" fmla="*/ 8 h 206"/>
                  <a:gd name="T8" fmla="*/ 212 w 500"/>
                  <a:gd name="T9" fmla="*/ 15 h 206"/>
                  <a:gd name="T10" fmla="*/ 227 w 500"/>
                  <a:gd name="T11" fmla="*/ 22 h 206"/>
                  <a:gd name="T12" fmla="*/ 240 w 500"/>
                  <a:gd name="T13" fmla="*/ 31 h 206"/>
                  <a:gd name="T14" fmla="*/ 247 w 500"/>
                  <a:gd name="T15" fmla="*/ 39 h 206"/>
                  <a:gd name="T16" fmla="*/ 250 w 500"/>
                  <a:gd name="T17" fmla="*/ 50 h 206"/>
                  <a:gd name="T18" fmla="*/ 247 w 500"/>
                  <a:gd name="T19" fmla="*/ 60 h 206"/>
                  <a:gd name="T20" fmla="*/ 240 w 500"/>
                  <a:gd name="T21" fmla="*/ 69 h 206"/>
                  <a:gd name="T22" fmla="*/ 228 w 500"/>
                  <a:gd name="T23" fmla="*/ 78 h 206"/>
                  <a:gd name="T24" fmla="*/ 213 w 500"/>
                  <a:gd name="T25" fmla="*/ 86 h 206"/>
                  <a:gd name="T26" fmla="*/ 194 w 500"/>
                  <a:gd name="T27" fmla="*/ 92 h 206"/>
                  <a:gd name="T28" fmla="*/ 173 w 500"/>
                  <a:gd name="T29" fmla="*/ 97 h 206"/>
                  <a:gd name="T30" fmla="*/ 149 w 500"/>
                  <a:gd name="T31" fmla="*/ 100 h 206"/>
                  <a:gd name="T32" fmla="*/ 124 w 500"/>
                  <a:gd name="T33" fmla="*/ 103 h 206"/>
                  <a:gd name="T34" fmla="*/ 98 w 500"/>
                  <a:gd name="T35" fmla="*/ 101 h 206"/>
                  <a:gd name="T36" fmla="*/ 75 w 500"/>
                  <a:gd name="T37" fmla="*/ 98 h 206"/>
                  <a:gd name="T38" fmla="*/ 53 w 500"/>
                  <a:gd name="T39" fmla="*/ 94 h 206"/>
                  <a:gd name="T40" fmla="*/ 36 w 500"/>
                  <a:gd name="T41" fmla="*/ 89 h 206"/>
                  <a:gd name="T42" fmla="*/ 20 w 500"/>
                  <a:gd name="T43" fmla="*/ 81 h 206"/>
                  <a:gd name="T44" fmla="*/ 9 w 500"/>
                  <a:gd name="T45" fmla="*/ 73 h 206"/>
                  <a:gd name="T46" fmla="*/ 2 w 500"/>
                  <a:gd name="T47" fmla="*/ 64 h 206"/>
                  <a:gd name="T48" fmla="*/ 0 w 500"/>
                  <a:gd name="T49" fmla="*/ 55 h 206"/>
                  <a:gd name="T50" fmla="*/ 2 w 500"/>
                  <a:gd name="T51" fmla="*/ 43 h 206"/>
                  <a:gd name="T52" fmla="*/ 9 w 500"/>
                  <a:gd name="T53" fmla="*/ 33 h 206"/>
                  <a:gd name="T54" fmla="*/ 20 w 500"/>
                  <a:gd name="T55" fmla="*/ 25 h 206"/>
                  <a:gd name="T56" fmla="*/ 36 w 500"/>
                  <a:gd name="T57" fmla="*/ 17 h 206"/>
                  <a:gd name="T58" fmla="*/ 53 w 500"/>
                  <a:gd name="T59" fmla="*/ 10 h 206"/>
                  <a:gd name="T60" fmla="*/ 75 w 500"/>
                  <a:gd name="T61" fmla="*/ 5 h 206"/>
                  <a:gd name="T62" fmla="*/ 98 w 500"/>
                  <a:gd name="T63" fmla="*/ 1 h 206"/>
                  <a:gd name="T64" fmla="*/ 124 w 500"/>
                  <a:gd name="T65" fmla="*/ 0 h 2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0" h="206">
                    <a:moveTo>
                      <a:pt x="248" y="0"/>
                    </a:moveTo>
                    <a:lnTo>
                      <a:pt x="296" y="0"/>
                    </a:lnTo>
                    <a:lnTo>
                      <a:pt x="343" y="6"/>
                    </a:lnTo>
                    <a:lnTo>
                      <a:pt x="386" y="16"/>
                    </a:lnTo>
                    <a:lnTo>
                      <a:pt x="424" y="30"/>
                    </a:lnTo>
                    <a:lnTo>
                      <a:pt x="453" y="43"/>
                    </a:lnTo>
                    <a:lnTo>
                      <a:pt x="479" y="61"/>
                    </a:lnTo>
                    <a:lnTo>
                      <a:pt x="494" y="78"/>
                    </a:lnTo>
                    <a:lnTo>
                      <a:pt x="500" y="99"/>
                    </a:lnTo>
                    <a:lnTo>
                      <a:pt x="494" y="119"/>
                    </a:lnTo>
                    <a:lnTo>
                      <a:pt x="479" y="138"/>
                    </a:lnTo>
                    <a:lnTo>
                      <a:pt x="455" y="156"/>
                    </a:lnTo>
                    <a:lnTo>
                      <a:pt x="426" y="171"/>
                    </a:lnTo>
                    <a:lnTo>
                      <a:pt x="388" y="183"/>
                    </a:lnTo>
                    <a:lnTo>
                      <a:pt x="345" y="194"/>
                    </a:lnTo>
                    <a:lnTo>
                      <a:pt x="298" y="200"/>
                    </a:lnTo>
                    <a:lnTo>
                      <a:pt x="248" y="206"/>
                    </a:lnTo>
                    <a:lnTo>
                      <a:pt x="196" y="202"/>
                    </a:lnTo>
                    <a:lnTo>
                      <a:pt x="149" y="196"/>
                    </a:lnTo>
                    <a:lnTo>
                      <a:pt x="106" y="187"/>
                    </a:lnTo>
                    <a:lnTo>
                      <a:pt x="71" y="177"/>
                    </a:lnTo>
                    <a:lnTo>
                      <a:pt x="40" y="161"/>
                    </a:lnTo>
                    <a:lnTo>
                      <a:pt x="17" y="146"/>
                    </a:lnTo>
                    <a:lnTo>
                      <a:pt x="4" y="127"/>
                    </a:lnTo>
                    <a:lnTo>
                      <a:pt x="0" y="109"/>
                    </a:lnTo>
                    <a:lnTo>
                      <a:pt x="4" y="86"/>
                    </a:lnTo>
                    <a:lnTo>
                      <a:pt x="17" y="66"/>
                    </a:lnTo>
                    <a:lnTo>
                      <a:pt x="40" y="49"/>
                    </a:lnTo>
                    <a:lnTo>
                      <a:pt x="71" y="33"/>
                    </a:lnTo>
                    <a:lnTo>
                      <a:pt x="106" y="20"/>
                    </a:lnTo>
                    <a:lnTo>
                      <a:pt x="149" y="10"/>
                    </a:lnTo>
                    <a:lnTo>
                      <a:pt x="196" y="2"/>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8" name="Freeform 673">
                <a:extLst>
                  <a:ext uri="{FF2B5EF4-FFF2-40B4-BE49-F238E27FC236}">
                    <a16:creationId xmlns:a16="http://schemas.microsoft.com/office/drawing/2014/main" id="{6D7581EC-0B21-4FC5-8B5A-9BED36F4F8F4}"/>
                  </a:ext>
                </a:extLst>
              </p:cNvPr>
              <p:cNvSpPr>
                <a:spLocks/>
              </p:cNvSpPr>
              <p:nvPr/>
            </p:nvSpPr>
            <p:spPr bwMode="auto">
              <a:xfrm>
                <a:off x="1869" y="624"/>
                <a:ext cx="221" cy="80"/>
              </a:xfrm>
              <a:custGeom>
                <a:avLst/>
                <a:gdLst>
                  <a:gd name="T0" fmla="*/ 110 w 442"/>
                  <a:gd name="T1" fmla="*/ 0 h 159"/>
                  <a:gd name="T2" fmla="*/ 131 w 442"/>
                  <a:gd name="T3" fmla="*/ 0 h 159"/>
                  <a:gd name="T4" fmla="*/ 151 w 442"/>
                  <a:gd name="T5" fmla="*/ 2 h 159"/>
                  <a:gd name="T6" fmla="*/ 170 w 442"/>
                  <a:gd name="T7" fmla="*/ 5 h 159"/>
                  <a:gd name="T8" fmla="*/ 187 w 442"/>
                  <a:gd name="T9" fmla="*/ 11 h 159"/>
                  <a:gd name="T10" fmla="*/ 201 w 442"/>
                  <a:gd name="T11" fmla="*/ 16 h 159"/>
                  <a:gd name="T12" fmla="*/ 212 w 442"/>
                  <a:gd name="T13" fmla="*/ 22 h 159"/>
                  <a:gd name="T14" fmla="*/ 218 w 442"/>
                  <a:gd name="T15" fmla="*/ 30 h 159"/>
                  <a:gd name="T16" fmla="*/ 221 w 442"/>
                  <a:gd name="T17" fmla="*/ 39 h 159"/>
                  <a:gd name="T18" fmla="*/ 218 w 442"/>
                  <a:gd name="T19" fmla="*/ 47 h 159"/>
                  <a:gd name="T20" fmla="*/ 212 w 442"/>
                  <a:gd name="T21" fmla="*/ 54 h 159"/>
                  <a:gd name="T22" fmla="*/ 201 w 442"/>
                  <a:gd name="T23" fmla="*/ 61 h 159"/>
                  <a:gd name="T24" fmla="*/ 187 w 442"/>
                  <a:gd name="T25" fmla="*/ 68 h 159"/>
                  <a:gd name="T26" fmla="*/ 170 w 442"/>
                  <a:gd name="T27" fmla="*/ 72 h 159"/>
                  <a:gd name="T28" fmla="*/ 151 w 442"/>
                  <a:gd name="T29" fmla="*/ 76 h 159"/>
                  <a:gd name="T30" fmla="*/ 131 w 442"/>
                  <a:gd name="T31" fmla="*/ 78 h 159"/>
                  <a:gd name="T32" fmla="*/ 110 w 442"/>
                  <a:gd name="T33" fmla="*/ 80 h 159"/>
                  <a:gd name="T34" fmla="*/ 86 w 442"/>
                  <a:gd name="T35" fmla="*/ 79 h 159"/>
                  <a:gd name="T36" fmla="*/ 66 w 442"/>
                  <a:gd name="T37" fmla="*/ 78 h 159"/>
                  <a:gd name="T38" fmla="*/ 47 w 442"/>
                  <a:gd name="T39" fmla="*/ 74 h 159"/>
                  <a:gd name="T40" fmla="*/ 31 w 442"/>
                  <a:gd name="T41" fmla="*/ 70 h 159"/>
                  <a:gd name="T42" fmla="*/ 18 w 442"/>
                  <a:gd name="T43" fmla="*/ 64 h 159"/>
                  <a:gd name="T44" fmla="*/ 8 w 442"/>
                  <a:gd name="T45" fmla="*/ 58 h 159"/>
                  <a:gd name="T46" fmla="*/ 2 w 442"/>
                  <a:gd name="T47" fmla="*/ 51 h 159"/>
                  <a:gd name="T48" fmla="*/ 0 w 442"/>
                  <a:gd name="T49" fmla="*/ 44 h 159"/>
                  <a:gd name="T50" fmla="*/ 2 w 442"/>
                  <a:gd name="T51" fmla="*/ 34 h 159"/>
                  <a:gd name="T52" fmla="*/ 8 w 442"/>
                  <a:gd name="T53" fmla="*/ 26 h 159"/>
                  <a:gd name="T54" fmla="*/ 18 w 442"/>
                  <a:gd name="T55" fmla="*/ 19 h 159"/>
                  <a:gd name="T56" fmla="*/ 31 w 442"/>
                  <a:gd name="T57" fmla="*/ 13 h 159"/>
                  <a:gd name="T58" fmla="*/ 47 w 442"/>
                  <a:gd name="T59" fmla="*/ 7 h 159"/>
                  <a:gd name="T60" fmla="*/ 66 w 442"/>
                  <a:gd name="T61" fmla="*/ 4 h 159"/>
                  <a:gd name="T62" fmla="*/ 86 w 442"/>
                  <a:gd name="T63" fmla="*/ 1 h 159"/>
                  <a:gd name="T64" fmla="*/ 110 w 442"/>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2" h="159">
                    <a:moveTo>
                      <a:pt x="219" y="0"/>
                    </a:moveTo>
                    <a:lnTo>
                      <a:pt x="262" y="0"/>
                    </a:lnTo>
                    <a:lnTo>
                      <a:pt x="302" y="4"/>
                    </a:lnTo>
                    <a:lnTo>
                      <a:pt x="339" y="10"/>
                    </a:lnTo>
                    <a:lnTo>
                      <a:pt x="374" y="21"/>
                    </a:lnTo>
                    <a:lnTo>
                      <a:pt x="401" y="31"/>
                    </a:lnTo>
                    <a:lnTo>
                      <a:pt x="423" y="44"/>
                    </a:lnTo>
                    <a:lnTo>
                      <a:pt x="436" y="60"/>
                    </a:lnTo>
                    <a:lnTo>
                      <a:pt x="442" y="77"/>
                    </a:lnTo>
                    <a:lnTo>
                      <a:pt x="436" y="93"/>
                    </a:lnTo>
                    <a:lnTo>
                      <a:pt x="423" y="108"/>
                    </a:lnTo>
                    <a:lnTo>
                      <a:pt x="401" y="122"/>
                    </a:lnTo>
                    <a:lnTo>
                      <a:pt x="374" y="136"/>
                    </a:lnTo>
                    <a:lnTo>
                      <a:pt x="339" y="143"/>
                    </a:lnTo>
                    <a:lnTo>
                      <a:pt x="302" y="151"/>
                    </a:lnTo>
                    <a:lnTo>
                      <a:pt x="262" y="155"/>
                    </a:lnTo>
                    <a:lnTo>
                      <a:pt x="219" y="159"/>
                    </a:lnTo>
                    <a:lnTo>
                      <a:pt x="172" y="157"/>
                    </a:lnTo>
                    <a:lnTo>
                      <a:pt x="132" y="155"/>
                    </a:lnTo>
                    <a:lnTo>
                      <a:pt x="93" y="147"/>
                    </a:lnTo>
                    <a:lnTo>
                      <a:pt x="62" y="139"/>
                    </a:lnTo>
                    <a:lnTo>
                      <a:pt x="35" y="128"/>
                    </a:lnTo>
                    <a:lnTo>
                      <a:pt x="15" y="116"/>
                    </a:lnTo>
                    <a:lnTo>
                      <a:pt x="4" y="101"/>
                    </a:lnTo>
                    <a:lnTo>
                      <a:pt x="0" y="87"/>
                    </a:lnTo>
                    <a:lnTo>
                      <a:pt x="4" y="68"/>
                    </a:lnTo>
                    <a:lnTo>
                      <a:pt x="15" y="52"/>
                    </a:lnTo>
                    <a:lnTo>
                      <a:pt x="35" y="37"/>
                    </a:lnTo>
                    <a:lnTo>
                      <a:pt x="62" y="25"/>
                    </a:lnTo>
                    <a:lnTo>
                      <a:pt x="93" y="13"/>
                    </a:lnTo>
                    <a:lnTo>
                      <a:pt x="132" y="8"/>
                    </a:lnTo>
                    <a:lnTo>
                      <a:pt x="172" y="2"/>
                    </a:lnTo>
                    <a:lnTo>
                      <a:pt x="219"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9" name="Freeform 674">
                <a:extLst>
                  <a:ext uri="{FF2B5EF4-FFF2-40B4-BE49-F238E27FC236}">
                    <a16:creationId xmlns:a16="http://schemas.microsoft.com/office/drawing/2014/main" id="{A29C0104-E98B-45AF-971C-A3BBE897B9BD}"/>
                  </a:ext>
                </a:extLst>
              </p:cNvPr>
              <p:cNvSpPr>
                <a:spLocks/>
              </p:cNvSpPr>
              <p:nvPr/>
            </p:nvSpPr>
            <p:spPr bwMode="auto">
              <a:xfrm>
                <a:off x="1895" y="639"/>
                <a:ext cx="180" cy="60"/>
              </a:xfrm>
              <a:custGeom>
                <a:avLst/>
                <a:gdLst>
                  <a:gd name="T0" fmla="*/ 148 w 361"/>
                  <a:gd name="T1" fmla="*/ 0 h 120"/>
                  <a:gd name="T2" fmla="*/ 157 w 361"/>
                  <a:gd name="T3" fmla="*/ 1 h 120"/>
                  <a:gd name="T4" fmla="*/ 164 w 361"/>
                  <a:gd name="T5" fmla="*/ 4 h 120"/>
                  <a:gd name="T6" fmla="*/ 169 w 361"/>
                  <a:gd name="T7" fmla="*/ 7 h 120"/>
                  <a:gd name="T8" fmla="*/ 174 w 361"/>
                  <a:gd name="T9" fmla="*/ 10 h 120"/>
                  <a:gd name="T10" fmla="*/ 178 w 361"/>
                  <a:gd name="T11" fmla="*/ 18 h 120"/>
                  <a:gd name="T12" fmla="*/ 180 w 361"/>
                  <a:gd name="T13" fmla="*/ 26 h 120"/>
                  <a:gd name="T14" fmla="*/ 177 w 361"/>
                  <a:gd name="T15" fmla="*/ 32 h 120"/>
                  <a:gd name="T16" fmla="*/ 172 w 361"/>
                  <a:gd name="T17" fmla="*/ 38 h 120"/>
                  <a:gd name="T18" fmla="*/ 164 w 361"/>
                  <a:gd name="T19" fmla="*/ 44 h 120"/>
                  <a:gd name="T20" fmla="*/ 153 w 361"/>
                  <a:gd name="T21" fmla="*/ 50 h 120"/>
                  <a:gd name="T22" fmla="*/ 138 w 361"/>
                  <a:gd name="T23" fmla="*/ 53 h 120"/>
                  <a:gd name="T24" fmla="*/ 124 w 361"/>
                  <a:gd name="T25" fmla="*/ 56 h 120"/>
                  <a:gd name="T26" fmla="*/ 106 w 361"/>
                  <a:gd name="T27" fmla="*/ 58 h 120"/>
                  <a:gd name="T28" fmla="*/ 90 w 361"/>
                  <a:gd name="T29" fmla="*/ 60 h 120"/>
                  <a:gd name="T30" fmla="*/ 73 w 361"/>
                  <a:gd name="T31" fmla="*/ 59 h 120"/>
                  <a:gd name="T32" fmla="*/ 58 w 361"/>
                  <a:gd name="T33" fmla="*/ 58 h 120"/>
                  <a:gd name="T34" fmla="*/ 43 w 361"/>
                  <a:gd name="T35" fmla="*/ 55 h 120"/>
                  <a:gd name="T36" fmla="*/ 32 w 361"/>
                  <a:gd name="T37" fmla="*/ 54 h 120"/>
                  <a:gd name="T38" fmla="*/ 20 w 361"/>
                  <a:gd name="T39" fmla="*/ 49 h 120"/>
                  <a:gd name="T40" fmla="*/ 11 w 361"/>
                  <a:gd name="T41" fmla="*/ 45 h 120"/>
                  <a:gd name="T42" fmla="*/ 4 w 361"/>
                  <a:gd name="T43" fmla="*/ 40 h 120"/>
                  <a:gd name="T44" fmla="*/ 0 w 361"/>
                  <a:gd name="T45" fmla="*/ 36 h 120"/>
                  <a:gd name="T46" fmla="*/ 4 w 361"/>
                  <a:gd name="T47" fmla="*/ 36 h 120"/>
                  <a:gd name="T48" fmla="*/ 9 w 361"/>
                  <a:gd name="T49" fmla="*/ 36 h 120"/>
                  <a:gd name="T50" fmla="*/ 14 w 361"/>
                  <a:gd name="T51" fmla="*/ 36 h 120"/>
                  <a:gd name="T52" fmla="*/ 20 w 361"/>
                  <a:gd name="T53" fmla="*/ 37 h 120"/>
                  <a:gd name="T54" fmla="*/ 26 w 361"/>
                  <a:gd name="T55" fmla="*/ 37 h 120"/>
                  <a:gd name="T56" fmla="*/ 32 w 361"/>
                  <a:gd name="T57" fmla="*/ 38 h 120"/>
                  <a:gd name="T58" fmla="*/ 38 w 361"/>
                  <a:gd name="T59" fmla="*/ 38 h 120"/>
                  <a:gd name="T60" fmla="*/ 43 w 361"/>
                  <a:gd name="T61" fmla="*/ 39 h 120"/>
                  <a:gd name="T62" fmla="*/ 62 w 361"/>
                  <a:gd name="T63" fmla="*/ 38 h 120"/>
                  <a:gd name="T64" fmla="*/ 80 w 361"/>
                  <a:gd name="T65" fmla="*/ 36 h 120"/>
                  <a:gd name="T66" fmla="*/ 98 w 361"/>
                  <a:gd name="T67" fmla="*/ 32 h 120"/>
                  <a:gd name="T68" fmla="*/ 114 w 361"/>
                  <a:gd name="T69" fmla="*/ 29 h 120"/>
                  <a:gd name="T70" fmla="*/ 128 w 361"/>
                  <a:gd name="T71" fmla="*/ 23 h 120"/>
                  <a:gd name="T72" fmla="*/ 138 w 361"/>
                  <a:gd name="T73" fmla="*/ 19 h 120"/>
                  <a:gd name="T74" fmla="*/ 145 w 361"/>
                  <a:gd name="T75" fmla="*/ 13 h 120"/>
                  <a:gd name="T76" fmla="*/ 148 w 361"/>
                  <a:gd name="T77" fmla="*/ 7 h 120"/>
                  <a:gd name="T78" fmla="*/ 148 w 361"/>
                  <a:gd name="T79" fmla="*/ 3 h 120"/>
                  <a:gd name="T80" fmla="*/ 148 w 361"/>
                  <a:gd name="T81" fmla="*/ 0 h 1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1" h="120">
                    <a:moveTo>
                      <a:pt x="297" y="0"/>
                    </a:moveTo>
                    <a:lnTo>
                      <a:pt x="314" y="2"/>
                    </a:lnTo>
                    <a:lnTo>
                      <a:pt x="328" y="8"/>
                    </a:lnTo>
                    <a:lnTo>
                      <a:pt x="339" y="13"/>
                    </a:lnTo>
                    <a:lnTo>
                      <a:pt x="349" y="19"/>
                    </a:lnTo>
                    <a:lnTo>
                      <a:pt x="357" y="35"/>
                    </a:lnTo>
                    <a:lnTo>
                      <a:pt x="361" y="52"/>
                    </a:lnTo>
                    <a:lnTo>
                      <a:pt x="355" y="64"/>
                    </a:lnTo>
                    <a:lnTo>
                      <a:pt x="345" y="76"/>
                    </a:lnTo>
                    <a:lnTo>
                      <a:pt x="328" y="87"/>
                    </a:lnTo>
                    <a:lnTo>
                      <a:pt x="307" y="99"/>
                    </a:lnTo>
                    <a:lnTo>
                      <a:pt x="277" y="105"/>
                    </a:lnTo>
                    <a:lnTo>
                      <a:pt x="248" y="112"/>
                    </a:lnTo>
                    <a:lnTo>
                      <a:pt x="213" y="116"/>
                    </a:lnTo>
                    <a:lnTo>
                      <a:pt x="180" y="120"/>
                    </a:lnTo>
                    <a:lnTo>
                      <a:pt x="146" y="118"/>
                    </a:lnTo>
                    <a:lnTo>
                      <a:pt x="116" y="116"/>
                    </a:lnTo>
                    <a:lnTo>
                      <a:pt x="87" y="110"/>
                    </a:lnTo>
                    <a:lnTo>
                      <a:pt x="64" y="107"/>
                    </a:lnTo>
                    <a:lnTo>
                      <a:pt x="41" y="97"/>
                    </a:lnTo>
                    <a:lnTo>
                      <a:pt x="23" y="89"/>
                    </a:lnTo>
                    <a:lnTo>
                      <a:pt x="8" y="79"/>
                    </a:lnTo>
                    <a:lnTo>
                      <a:pt x="0" y="72"/>
                    </a:lnTo>
                    <a:lnTo>
                      <a:pt x="8" y="72"/>
                    </a:lnTo>
                    <a:lnTo>
                      <a:pt x="19" y="72"/>
                    </a:lnTo>
                    <a:lnTo>
                      <a:pt x="29" y="72"/>
                    </a:lnTo>
                    <a:lnTo>
                      <a:pt x="41" y="74"/>
                    </a:lnTo>
                    <a:lnTo>
                      <a:pt x="52" y="74"/>
                    </a:lnTo>
                    <a:lnTo>
                      <a:pt x="64" y="76"/>
                    </a:lnTo>
                    <a:lnTo>
                      <a:pt x="76" y="76"/>
                    </a:lnTo>
                    <a:lnTo>
                      <a:pt x="87" y="77"/>
                    </a:lnTo>
                    <a:lnTo>
                      <a:pt x="124" y="76"/>
                    </a:lnTo>
                    <a:lnTo>
                      <a:pt x="161" y="72"/>
                    </a:lnTo>
                    <a:lnTo>
                      <a:pt x="196" y="64"/>
                    </a:lnTo>
                    <a:lnTo>
                      <a:pt x="229" y="58"/>
                    </a:lnTo>
                    <a:lnTo>
                      <a:pt x="256" y="46"/>
                    </a:lnTo>
                    <a:lnTo>
                      <a:pt x="277" y="37"/>
                    </a:lnTo>
                    <a:lnTo>
                      <a:pt x="291" y="25"/>
                    </a:lnTo>
                    <a:lnTo>
                      <a:pt x="297" y="13"/>
                    </a:lnTo>
                    <a:lnTo>
                      <a:pt x="297" y="6"/>
                    </a:lnTo>
                    <a:lnTo>
                      <a:pt x="297" y="0"/>
                    </a:lnTo>
                    <a:close/>
                  </a:path>
                </a:pathLst>
              </a:custGeom>
              <a:solidFill>
                <a:srgbClr val="80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0" name="Freeform 675">
                <a:extLst>
                  <a:ext uri="{FF2B5EF4-FFF2-40B4-BE49-F238E27FC236}">
                    <a16:creationId xmlns:a16="http://schemas.microsoft.com/office/drawing/2014/main" id="{C3B94B17-5971-484B-BDFD-0D9F9881870E}"/>
                  </a:ext>
                </a:extLst>
              </p:cNvPr>
              <p:cNvSpPr>
                <a:spLocks/>
              </p:cNvSpPr>
              <p:nvPr/>
            </p:nvSpPr>
            <p:spPr bwMode="auto">
              <a:xfrm>
                <a:off x="1888" y="646"/>
                <a:ext cx="107" cy="23"/>
              </a:xfrm>
              <a:custGeom>
                <a:avLst/>
                <a:gdLst>
                  <a:gd name="T0" fmla="*/ 29 w 213"/>
                  <a:gd name="T1" fmla="*/ 0 h 47"/>
                  <a:gd name="T2" fmla="*/ 27 w 213"/>
                  <a:gd name="T3" fmla="*/ 0 h 47"/>
                  <a:gd name="T4" fmla="*/ 24 w 213"/>
                  <a:gd name="T5" fmla="*/ 1 h 47"/>
                  <a:gd name="T6" fmla="*/ 19 w 213"/>
                  <a:gd name="T7" fmla="*/ 2 h 47"/>
                  <a:gd name="T8" fmla="*/ 15 w 213"/>
                  <a:gd name="T9" fmla="*/ 4 h 47"/>
                  <a:gd name="T10" fmla="*/ 9 w 213"/>
                  <a:gd name="T11" fmla="*/ 6 h 47"/>
                  <a:gd name="T12" fmla="*/ 4 w 213"/>
                  <a:gd name="T13" fmla="*/ 9 h 47"/>
                  <a:gd name="T14" fmla="*/ 0 w 213"/>
                  <a:gd name="T15" fmla="*/ 12 h 47"/>
                  <a:gd name="T16" fmla="*/ 0 w 213"/>
                  <a:gd name="T17" fmla="*/ 15 h 47"/>
                  <a:gd name="T18" fmla="*/ 3 w 213"/>
                  <a:gd name="T19" fmla="*/ 16 h 47"/>
                  <a:gd name="T20" fmla="*/ 12 w 213"/>
                  <a:gd name="T21" fmla="*/ 19 h 47"/>
                  <a:gd name="T22" fmla="*/ 24 w 213"/>
                  <a:gd name="T23" fmla="*/ 21 h 47"/>
                  <a:gd name="T24" fmla="*/ 41 w 213"/>
                  <a:gd name="T25" fmla="*/ 23 h 47"/>
                  <a:gd name="T26" fmla="*/ 58 w 213"/>
                  <a:gd name="T27" fmla="*/ 22 h 47"/>
                  <a:gd name="T28" fmla="*/ 76 w 213"/>
                  <a:gd name="T29" fmla="*/ 22 h 47"/>
                  <a:gd name="T30" fmla="*/ 91 w 213"/>
                  <a:gd name="T31" fmla="*/ 20 h 47"/>
                  <a:gd name="T32" fmla="*/ 105 w 213"/>
                  <a:gd name="T33" fmla="*/ 17 h 47"/>
                  <a:gd name="T34" fmla="*/ 107 w 213"/>
                  <a:gd name="T35" fmla="*/ 13 h 47"/>
                  <a:gd name="T36" fmla="*/ 102 w 213"/>
                  <a:gd name="T37" fmla="*/ 12 h 47"/>
                  <a:gd name="T38" fmla="*/ 91 w 213"/>
                  <a:gd name="T39" fmla="*/ 11 h 47"/>
                  <a:gd name="T40" fmla="*/ 78 w 213"/>
                  <a:gd name="T41" fmla="*/ 12 h 47"/>
                  <a:gd name="T42" fmla="*/ 61 w 213"/>
                  <a:gd name="T43" fmla="*/ 11 h 47"/>
                  <a:gd name="T44" fmla="*/ 48 w 213"/>
                  <a:gd name="T45" fmla="*/ 10 h 47"/>
                  <a:gd name="T46" fmla="*/ 35 w 213"/>
                  <a:gd name="T47" fmla="*/ 6 h 47"/>
                  <a:gd name="T48" fmla="*/ 29 w 213"/>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 h="47">
                    <a:moveTo>
                      <a:pt x="58" y="0"/>
                    </a:moveTo>
                    <a:lnTo>
                      <a:pt x="54" y="0"/>
                    </a:lnTo>
                    <a:lnTo>
                      <a:pt x="48" y="2"/>
                    </a:lnTo>
                    <a:lnTo>
                      <a:pt x="38" y="4"/>
                    </a:lnTo>
                    <a:lnTo>
                      <a:pt x="29" y="8"/>
                    </a:lnTo>
                    <a:lnTo>
                      <a:pt x="17" y="12"/>
                    </a:lnTo>
                    <a:lnTo>
                      <a:pt x="7" y="18"/>
                    </a:lnTo>
                    <a:lnTo>
                      <a:pt x="0" y="24"/>
                    </a:lnTo>
                    <a:lnTo>
                      <a:pt x="0" y="30"/>
                    </a:lnTo>
                    <a:lnTo>
                      <a:pt x="5" y="33"/>
                    </a:lnTo>
                    <a:lnTo>
                      <a:pt x="23" y="39"/>
                    </a:lnTo>
                    <a:lnTo>
                      <a:pt x="48" y="43"/>
                    </a:lnTo>
                    <a:lnTo>
                      <a:pt x="81" y="47"/>
                    </a:lnTo>
                    <a:lnTo>
                      <a:pt x="116" y="45"/>
                    </a:lnTo>
                    <a:lnTo>
                      <a:pt x="151" y="45"/>
                    </a:lnTo>
                    <a:lnTo>
                      <a:pt x="182" y="41"/>
                    </a:lnTo>
                    <a:lnTo>
                      <a:pt x="209" y="35"/>
                    </a:lnTo>
                    <a:lnTo>
                      <a:pt x="213" y="26"/>
                    </a:lnTo>
                    <a:lnTo>
                      <a:pt x="203" y="24"/>
                    </a:lnTo>
                    <a:lnTo>
                      <a:pt x="182" y="22"/>
                    </a:lnTo>
                    <a:lnTo>
                      <a:pt x="155" y="24"/>
                    </a:lnTo>
                    <a:lnTo>
                      <a:pt x="122" y="22"/>
                    </a:lnTo>
                    <a:lnTo>
                      <a:pt x="95" y="20"/>
                    </a:lnTo>
                    <a:lnTo>
                      <a:pt x="69" y="12"/>
                    </a:lnTo>
                    <a:lnTo>
                      <a:pt x="58"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1" name="Freeform 676">
                <a:extLst>
                  <a:ext uri="{FF2B5EF4-FFF2-40B4-BE49-F238E27FC236}">
                    <a16:creationId xmlns:a16="http://schemas.microsoft.com/office/drawing/2014/main" id="{B7733F0C-92AD-439F-8E4C-E970F329F04F}"/>
                  </a:ext>
                </a:extLst>
              </p:cNvPr>
              <p:cNvSpPr>
                <a:spLocks/>
              </p:cNvSpPr>
              <p:nvPr/>
            </p:nvSpPr>
            <p:spPr bwMode="auto">
              <a:xfrm>
                <a:off x="1881" y="1259"/>
                <a:ext cx="122" cy="32"/>
              </a:xfrm>
              <a:custGeom>
                <a:avLst/>
                <a:gdLst>
                  <a:gd name="T0" fmla="*/ 37 w 244"/>
                  <a:gd name="T1" fmla="*/ 0 h 64"/>
                  <a:gd name="T2" fmla="*/ 35 w 244"/>
                  <a:gd name="T3" fmla="*/ 0 h 64"/>
                  <a:gd name="T4" fmla="*/ 31 w 244"/>
                  <a:gd name="T5" fmla="*/ 1 h 64"/>
                  <a:gd name="T6" fmla="*/ 25 w 244"/>
                  <a:gd name="T7" fmla="*/ 3 h 64"/>
                  <a:gd name="T8" fmla="*/ 20 w 244"/>
                  <a:gd name="T9" fmla="*/ 6 h 64"/>
                  <a:gd name="T10" fmla="*/ 12 w 244"/>
                  <a:gd name="T11" fmla="*/ 8 h 64"/>
                  <a:gd name="T12" fmla="*/ 7 w 244"/>
                  <a:gd name="T13" fmla="*/ 11 h 64"/>
                  <a:gd name="T14" fmla="*/ 2 w 244"/>
                  <a:gd name="T15" fmla="*/ 14 h 64"/>
                  <a:gd name="T16" fmla="*/ 0 w 244"/>
                  <a:gd name="T17" fmla="*/ 18 h 64"/>
                  <a:gd name="T18" fmla="*/ 2 w 244"/>
                  <a:gd name="T19" fmla="*/ 21 h 64"/>
                  <a:gd name="T20" fmla="*/ 10 w 244"/>
                  <a:gd name="T21" fmla="*/ 25 h 64"/>
                  <a:gd name="T22" fmla="*/ 23 w 244"/>
                  <a:gd name="T23" fmla="*/ 27 h 64"/>
                  <a:gd name="T24" fmla="*/ 39 w 244"/>
                  <a:gd name="T25" fmla="*/ 31 h 64"/>
                  <a:gd name="T26" fmla="*/ 56 w 244"/>
                  <a:gd name="T27" fmla="*/ 32 h 64"/>
                  <a:gd name="T28" fmla="*/ 77 w 244"/>
                  <a:gd name="T29" fmla="*/ 32 h 64"/>
                  <a:gd name="T30" fmla="*/ 95 w 244"/>
                  <a:gd name="T31" fmla="*/ 29 h 64"/>
                  <a:gd name="T32" fmla="*/ 115 w 244"/>
                  <a:gd name="T33" fmla="*/ 25 h 64"/>
                  <a:gd name="T34" fmla="*/ 122 w 244"/>
                  <a:gd name="T35" fmla="*/ 19 h 64"/>
                  <a:gd name="T36" fmla="*/ 120 w 244"/>
                  <a:gd name="T37" fmla="*/ 16 h 64"/>
                  <a:gd name="T38" fmla="*/ 109 w 244"/>
                  <a:gd name="T39" fmla="*/ 15 h 64"/>
                  <a:gd name="T40" fmla="*/ 93 w 244"/>
                  <a:gd name="T41" fmla="*/ 15 h 64"/>
                  <a:gd name="T42" fmla="*/ 75 w 244"/>
                  <a:gd name="T43" fmla="*/ 14 h 64"/>
                  <a:gd name="T44" fmla="*/ 58 w 244"/>
                  <a:gd name="T45" fmla="*/ 12 h 64"/>
                  <a:gd name="T46" fmla="*/ 44 w 244"/>
                  <a:gd name="T47" fmla="*/ 7 h 64"/>
                  <a:gd name="T48" fmla="*/ 37 w 244"/>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4" h="64">
                    <a:moveTo>
                      <a:pt x="74" y="0"/>
                    </a:moveTo>
                    <a:lnTo>
                      <a:pt x="70" y="0"/>
                    </a:lnTo>
                    <a:lnTo>
                      <a:pt x="62" y="2"/>
                    </a:lnTo>
                    <a:lnTo>
                      <a:pt x="50" y="6"/>
                    </a:lnTo>
                    <a:lnTo>
                      <a:pt x="39" y="12"/>
                    </a:lnTo>
                    <a:lnTo>
                      <a:pt x="23" y="16"/>
                    </a:lnTo>
                    <a:lnTo>
                      <a:pt x="14" y="21"/>
                    </a:lnTo>
                    <a:lnTo>
                      <a:pt x="4" y="27"/>
                    </a:lnTo>
                    <a:lnTo>
                      <a:pt x="0" y="35"/>
                    </a:lnTo>
                    <a:lnTo>
                      <a:pt x="4" y="41"/>
                    </a:lnTo>
                    <a:lnTo>
                      <a:pt x="19" y="49"/>
                    </a:lnTo>
                    <a:lnTo>
                      <a:pt x="45" y="54"/>
                    </a:lnTo>
                    <a:lnTo>
                      <a:pt x="78" y="62"/>
                    </a:lnTo>
                    <a:lnTo>
                      <a:pt x="112" y="64"/>
                    </a:lnTo>
                    <a:lnTo>
                      <a:pt x="153" y="64"/>
                    </a:lnTo>
                    <a:lnTo>
                      <a:pt x="190" y="58"/>
                    </a:lnTo>
                    <a:lnTo>
                      <a:pt x="229" y="49"/>
                    </a:lnTo>
                    <a:lnTo>
                      <a:pt x="244" y="37"/>
                    </a:lnTo>
                    <a:lnTo>
                      <a:pt x="239" y="31"/>
                    </a:lnTo>
                    <a:lnTo>
                      <a:pt x="217" y="29"/>
                    </a:lnTo>
                    <a:lnTo>
                      <a:pt x="186" y="29"/>
                    </a:lnTo>
                    <a:lnTo>
                      <a:pt x="149" y="27"/>
                    </a:lnTo>
                    <a:lnTo>
                      <a:pt x="116" y="23"/>
                    </a:lnTo>
                    <a:lnTo>
                      <a:pt x="87" y="14"/>
                    </a:lnTo>
                    <a:lnTo>
                      <a:pt x="74"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2" name="Freeform 677">
                <a:extLst>
                  <a:ext uri="{FF2B5EF4-FFF2-40B4-BE49-F238E27FC236}">
                    <a16:creationId xmlns:a16="http://schemas.microsoft.com/office/drawing/2014/main" id="{14E74658-280B-47AD-9A69-FC746DA5DCCD}"/>
                  </a:ext>
                </a:extLst>
              </p:cNvPr>
              <p:cNvSpPr>
                <a:spLocks/>
              </p:cNvSpPr>
              <p:nvPr/>
            </p:nvSpPr>
            <p:spPr bwMode="auto">
              <a:xfrm>
                <a:off x="1879" y="448"/>
                <a:ext cx="169" cy="201"/>
              </a:xfrm>
              <a:custGeom>
                <a:avLst/>
                <a:gdLst>
                  <a:gd name="T0" fmla="*/ 0 w 340"/>
                  <a:gd name="T1" fmla="*/ 33 h 401"/>
                  <a:gd name="T2" fmla="*/ 34 w 340"/>
                  <a:gd name="T3" fmla="*/ 191 h 401"/>
                  <a:gd name="T4" fmla="*/ 35 w 340"/>
                  <a:gd name="T5" fmla="*/ 191 h 401"/>
                  <a:gd name="T6" fmla="*/ 39 w 340"/>
                  <a:gd name="T7" fmla="*/ 192 h 401"/>
                  <a:gd name="T8" fmla="*/ 44 w 340"/>
                  <a:gd name="T9" fmla="*/ 194 h 401"/>
                  <a:gd name="T10" fmla="*/ 54 w 340"/>
                  <a:gd name="T11" fmla="*/ 196 h 401"/>
                  <a:gd name="T12" fmla="*/ 64 w 340"/>
                  <a:gd name="T13" fmla="*/ 198 h 401"/>
                  <a:gd name="T14" fmla="*/ 76 w 340"/>
                  <a:gd name="T15" fmla="*/ 200 h 401"/>
                  <a:gd name="T16" fmla="*/ 89 w 340"/>
                  <a:gd name="T17" fmla="*/ 200 h 401"/>
                  <a:gd name="T18" fmla="*/ 104 w 340"/>
                  <a:gd name="T19" fmla="*/ 201 h 401"/>
                  <a:gd name="T20" fmla="*/ 118 w 340"/>
                  <a:gd name="T21" fmla="*/ 199 h 401"/>
                  <a:gd name="T22" fmla="*/ 128 w 340"/>
                  <a:gd name="T23" fmla="*/ 197 h 401"/>
                  <a:gd name="T24" fmla="*/ 137 w 340"/>
                  <a:gd name="T25" fmla="*/ 195 h 401"/>
                  <a:gd name="T26" fmla="*/ 144 w 340"/>
                  <a:gd name="T27" fmla="*/ 194 h 401"/>
                  <a:gd name="T28" fmla="*/ 148 w 340"/>
                  <a:gd name="T29" fmla="*/ 192 h 401"/>
                  <a:gd name="T30" fmla="*/ 152 w 340"/>
                  <a:gd name="T31" fmla="*/ 191 h 401"/>
                  <a:gd name="T32" fmla="*/ 153 w 340"/>
                  <a:gd name="T33" fmla="*/ 191 h 401"/>
                  <a:gd name="T34" fmla="*/ 154 w 340"/>
                  <a:gd name="T35" fmla="*/ 191 h 401"/>
                  <a:gd name="T36" fmla="*/ 169 w 340"/>
                  <a:gd name="T37" fmla="*/ 30 h 401"/>
                  <a:gd name="T38" fmla="*/ 167 w 340"/>
                  <a:gd name="T39" fmla="*/ 28 h 401"/>
                  <a:gd name="T40" fmla="*/ 164 w 340"/>
                  <a:gd name="T41" fmla="*/ 25 h 401"/>
                  <a:gd name="T42" fmla="*/ 159 w 340"/>
                  <a:gd name="T43" fmla="*/ 21 h 401"/>
                  <a:gd name="T44" fmla="*/ 152 w 340"/>
                  <a:gd name="T45" fmla="*/ 17 h 401"/>
                  <a:gd name="T46" fmla="*/ 140 w 340"/>
                  <a:gd name="T47" fmla="*/ 12 h 401"/>
                  <a:gd name="T48" fmla="*/ 126 w 340"/>
                  <a:gd name="T49" fmla="*/ 7 h 401"/>
                  <a:gd name="T50" fmla="*/ 109 w 340"/>
                  <a:gd name="T51" fmla="*/ 3 h 401"/>
                  <a:gd name="T52" fmla="*/ 89 w 340"/>
                  <a:gd name="T53" fmla="*/ 1 h 401"/>
                  <a:gd name="T54" fmla="*/ 69 w 340"/>
                  <a:gd name="T55" fmla="*/ 0 h 401"/>
                  <a:gd name="T56" fmla="*/ 50 w 340"/>
                  <a:gd name="T57" fmla="*/ 2 h 401"/>
                  <a:gd name="T58" fmla="*/ 35 w 340"/>
                  <a:gd name="T59" fmla="*/ 6 h 401"/>
                  <a:gd name="T60" fmla="*/ 22 w 340"/>
                  <a:gd name="T61" fmla="*/ 12 h 401"/>
                  <a:gd name="T62" fmla="*/ 11 w 340"/>
                  <a:gd name="T63" fmla="*/ 18 h 401"/>
                  <a:gd name="T64" fmla="*/ 5 w 340"/>
                  <a:gd name="T65" fmla="*/ 23 h 401"/>
                  <a:gd name="T66" fmla="*/ 1 w 340"/>
                  <a:gd name="T67" fmla="*/ 28 h 401"/>
                  <a:gd name="T68" fmla="*/ 0 w 340"/>
                  <a:gd name="T69" fmla="*/ 33 h 4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0" h="401">
                    <a:moveTo>
                      <a:pt x="0" y="66"/>
                    </a:moveTo>
                    <a:lnTo>
                      <a:pt x="68" y="382"/>
                    </a:lnTo>
                    <a:lnTo>
                      <a:pt x="70" y="382"/>
                    </a:lnTo>
                    <a:lnTo>
                      <a:pt x="78" y="384"/>
                    </a:lnTo>
                    <a:lnTo>
                      <a:pt x="89" y="388"/>
                    </a:lnTo>
                    <a:lnTo>
                      <a:pt x="109" y="392"/>
                    </a:lnTo>
                    <a:lnTo>
                      <a:pt x="128" y="395"/>
                    </a:lnTo>
                    <a:lnTo>
                      <a:pt x="153" y="399"/>
                    </a:lnTo>
                    <a:lnTo>
                      <a:pt x="179" y="399"/>
                    </a:lnTo>
                    <a:lnTo>
                      <a:pt x="210" y="401"/>
                    </a:lnTo>
                    <a:lnTo>
                      <a:pt x="237" y="397"/>
                    </a:lnTo>
                    <a:lnTo>
                      <a:pt x="258" y="394"/>
                    </a:lnTo>
                    <a:lnTo>
                      <a:pt x="276" y="390"/>
                    </a:lnTo>
                    <a:lnTo>
                      <a:pt x="289" y="388"/>
                    </a:lnTo>
                    <a:lnTo>
                      <a:pt x="297" y="384"/>
                    </a:lnTo>
                    <a:lnTo>
                      <a:pt x="305" y="382"/>
                    </a:lnTo>
                    <a:lnTo>
                      <a:pt x="308" y="382"/>
                    </a:lnTo>
                    <a:lnTo>
                      <a:pt x="310" y="382"/>
                    </a:lnTo>
                    <a:lnTo>
                      <a:pt x="340" y="60"/>
                    </a:lnTo>
                    <a:lnTo>
                      <a:pt x="336" y="56"/>
                    </a:lnTo>
                    <a:lnTo>
                      <a:pt x="330" y="50"/>
                    </a:lnTo>
                    <a:lnTo>
                      <a:pt x="320" y="41"/>
                    </a:lnTo>
                    <a:lnTo>
                      <a:pt x="305" y="33"/>
                    </a:lnTo>
                    <a:lnTo>
                      <a:pt x="281" y="23"/>
                    </a:lnTo>
                    <a:lnTo>
                      <a:pt x="254" y="13"/>
                    </a:lnTo>
                    <a:lnTo>
                      <a:pt x="219" y="6"/>
                    </a:lnTo>
                    <a:lnTo>
                      <a:pt x="180" y="2"/>
                    </a:lnTo>
                    <a:lnTo>
                      <a:pt x="138" y="0"/>
                    </a:lnTo>
                    <a:lnTo>
                      <a:pt x="101" y="4"/>
                    </a:lnTo>
                    <a:lnTo>
                      <a:pt x="70" y="12"/>
                    </a:lnTo>
                    <a:lnTo>
                      <a:pt x="45" y="23"/>
                    </a:lnTo>
                    <a:lnTo>
                      <a:pt x="23" y="35"/>
                    </a:lnTo>
                    <a:lnTo>
                      <a:pt x="10" y="46"/>
                    </a:lnTo>
                    <a:lnTo>
                      <a:pt x="2" y="5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3" name="Freeform 678">
                <a:extLst>
                  <a:ext uri="{FF2B5EF4-FFF2-40B4-BE49-F238E27FC236}">
                    <a16:creationId xmlns:a16="http://schemas.microsoft.com/office/drawing/2014/main" id="{3EB472DB-BCF3-498E-9DE3-A9856377932A}"/>
                  </a:ext>
                </a:extLst>
              </p:cNvPr>
              <p:cNvSpPr>
                <a:spLocks/>
              </p:cNvSpPr>
              <p:nvPr/>
            </p:nvSpPr>
            <p:spPr bwMode="auto">
              <a:xfrm>
                <a:off x="1888" y="458"/>
                <a:ext cx="151" cy="181"/>
              </a:xfrm>
              <a:custGeom>
                <a:avLst/>
                <a:gdLst>
                  <a:gd name="T0" fmla="*/ 0 w 300"/>
                  <a:gd name="T1" fmla="*/ 30 h 363"/>
                  <a:gd name="T2" fmla="*/ 31 w 300"/>
                  <a:gd name="T3" fmla="*/ 169 h 363"/>
                  <a:gd name="T4" fmla="*/ 35 w 300"/>
                  <a:gd name="T5" fmla="*/ 170 h 363"/>
                  <a:gd name="T6" fmla="*/ 41 w 300"/>
                  <a:gd name="T7" fmla="*/ 172 h 363"/>
                  <a:gd name="T8" fmla="*/ 48 w 300"/>
                  <a:gd name="T9" fmla="*/ 174 h 363"/>
                  <a:gd name="T10" fmla="*/ 57 w 300"/>
                  <a:gd name="T11" fmla="*/ 176 h 363"/>
                  <a:gd name="T12" fmla="*/ 69 w 300"/>
                  <a:gd name="T13" fmla="*/ 178 h 363"/>
                  <a:gd name="T14" fmla="*/ 81 w 300"/>
                  <a:gd name="T15" fmla="*/ 180 h 363"/>
                  <a:gd name="T16" fmla="*/ 96 w 300"/>
                  <a:gd name="T17" fmla="*/ 181 h 363"/>
                  <a:gd name="T18" fmla="*/ 106 w 300"/>
                  <a:gd name="T19" fmla="*/ 179 h 363"/>
                  <a:gd name="T20" fmla="*/ 116 w 300"/>
                  <a:gd name="T21" fmla="*/ 177 h 363"/>
                  <a:gd name="T22" fmla="*/ 123 w 300"/>
                  <a:gd name="T23" fmla="*/ 175 h 363"/>
                  <a:gd name="T24" fmla="*/ 129 w 300"/>
                  <a:gd name="T25" fmla="*/ 174 h 363"/>
                  <a:gd name="T26" fmla="*/ 136 w 300"/>
                  <a:gd name="T27" fmla="*/ 172 h 363"/>
                  <a:gd name="T28" fmla="*/ 139 w 300"/>
                  <a:gd name="T29" fmla="*/ 172 h 363"/>
                  <a:gd name="T30" fmla="*/ 151 w 300"/>
                  <a:gd name="T31" fmla="*/ 28 h 363"/>
                  <a:gd name="T32" fmla="*/ 149 w 300"/>
                  <a:gd name="T33" fmla="*/ 26 h 363"/>
                  <a:gd name="T34" fmla="*/ 147 w 300"/>
                  <a:gd name="T35" fmla="*/ 24 h 363"/>
                  <a:gd name="T36" fmla="*/ 141 w 300"/>
                  <a:gd name="T37" fmla="*/ 19 h 363"/>
                  <a:gd name="T38" fmla="*/ 135 w 300"/>
                  <a:gd name="T39" fmla="*/ 15 h 363"/>
                  <a:gd name="T40" fmla="*/ 126 w 300"/>
                  <a:gd name="T41" fmla="*/ 11 h 363"/>
                  <a:gd name="T42" fmla="*/ 114 w 300"/>
                  <a:gd name="T43" fmla="*/ 7 h 363"/>
                  <a:gd name="T44" fmla="*/ 98 w 300"/>
                  <a:gd name="T45" fmla="*/ 3 h 363"/>
                  <a:gd name="T46" fmla="*/ 81 w 300"/>
                  <a:gd name="T47" fmla="*/ 1 h 363"/>
                  <a:gd name="T48" fmla="*/ 61 w 300"/>
                  <a:gd name="T49" fmla="*/ 0 h 363"/>
                  <a:gd name="T50" fmla="*/ 45 w 300"/>
                  <a:gd name="T51" fmla="*/ 3 h 363"/>
                  <a:gd name="T52" fmla="*/ 31 w 300"/>
                  <a:gd name="T53" fmla="*/ 7 h 363"/>
                  <a:gd name="T54" fmla="*/ 20 w 300"/>
                  <a:gd name="T55" fmla="*/ 12 h 363"/>
                  <a:gd name="T56" fmla="*/ 11 w 300"/>
                  <a:gd name="T57" fmla="*/ 17 h 363"/>
                  <a:gd name="T58" fmla="*/ 5 w 300"/>
                  <a:gd name="T59" fmla="*/ 22 h 363"/>
                  <a:gd name="T60" fmla="*/ 1 w 300"/>
                  <a:gd name="T61" fmla="*/ 26 h 363"/>
                  <a:gd name="T62" fmla="*/ 0 w 300"/>
                  <a:gd name="T63" fmla="*/ 30 h 3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0" h="363">
                    <a:moveTo>
                      <a:pt x="0" y="60"/>
                    </a:moveTo>
                    <a:lnTo>
                      <a:pt x="62" y="338"/>
                    </a:lnTo>
                    <a:lnTo>
                      <a:pt x="69" y="340"/>
                    </a:lnTo>
                    <a:lnTo>
                      <a:pt x="81" y="344"/>
                    </a:lnTo>
                    <a:lnTo>
                      <a:pt x="96" y="349"/>
                    </a:lnTo>
                    <a:lnTo>
                      <a:pt x="114" y="353"/>
                    </a:lnTo>
                    <a:lnTo>
                      <a:pt x="137" y="357"/>
                    </a:lnTo>
                    <a:lnTo>
                      <a:pt x="160" y="361"/>
                    </a:lnTo>
                    <a:lnTo>
                      <a:pt x="190" y="363"/>
                    </a:lnTo>
                    <a:lnTo>
                      <a:pt x="211" y="359"/>
                    </a:lnTo>
                    <a:lnTo>
                      <a:pt x="230" y="355"/>
                    </a:lnTo>
                    <a:lnTo>
                      <a:pt x="244" y="351"/>
                    </a:lnTo>
                    <a:lnTo>
                      <a:pt x="257" y="349"/>
                    </a:lnTo>
                    <a:lnTo>
                      <a:pt x="271" y="344"/>
                    </a:lnTo>
                    <a:lnTo>
                      <a:pt x="277" y="344"/>
                    </a:lnTo>
                    <a:lnTo>
                      <a:pt x="300" y="57"/>
                    </a:lnTo>
                    <a:lnTo>
                      <a:pt x="296" y="53"/>
                    </a:lnTo>
                    <a:lnTo>
                      <a:pt x="292" y="49"/>
                    </a:lnTo>
                    <a:lnTo>
                      <a:pt x="281" y="39"/>
                    </a:lnTo>
                    <a:lnTo>
                      <a:pt x="269" y="31"/>
                    </a:lnTo>
                    <a:lnTo>
                      <a:pt x="250" y="22"/>
                    </a:lnTo>
                    <a:lnTo>
                      <a:pt x="226" y="14"/>
                    </a:lnTo>
                    <a:lnTo>
                      <a:pt x="195" y="6"/>
                    </a:lnTo>
                    <a:lnTo>
                      <a:pt x="160" y="2"/>
                    </a:lnTo>
                    <a:lnTo>
                      <a:pt x="122" y="0"/>
                    </a:lnTo>
                    <a:lnTo>
                      <a:pt x="89" y="6"/>
                    </a:lnTo>
                    <a:lnTo>
                      <a:pt x="62" y="14"/>
                    </a:lnTo>
                    <a:lnTo>
                      <a:pt x="40" y="25"/>
                    </a:lnTo>
                    <a:lnTo>
                      <a:pt x="21" y="35"/>
                    </a:lnTo>
                    <a:lnTo>
                      <a:pt x="9" y="45"/>
                    </a:lnTo>
                    <a:lnTo>
                      <a:pt x="1" y="53"/>
                    </a:lnTo>
                    <a:lnTo>
                      <a:pt x="0" y="6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4" name="Freeform 679">
                <a:extLst>
                  <a:ext uri="{FF2B5EF4-FFF2-40B4-BE49-F238E27FC236}">
                    <a16:creationId xmlns:a16="http://schemas.microsoft.com/office/drawing/2014/main" id="{4E99062B-A7D5-4813-B414-6BC2F42B29FA}"/>
                  </a:ext>
                </a:extLst>
              </p:cNvPr>
              <p:cNvSpPr>
                <a:spLocks/>
              </p:cNvSpPr>
              <p:nvPr/>
            </p:nvSpPr>
            <p:spPr bwMode="auto">
              <a:xfrm>
                <a:off x="1898" y="468"/>
                <a:ext cx="131" cy="47"/>
              </a:xfrm>
              <a:custGeom>
                <a:avLst/>
                <a:gdLst>
                  <a:gd name="T0" fmla="*/ 66 w 262"/>
                  <a:gd name="T1" fmla="*/ 0 h 93"/>
                  <a:gd name="T2" fmla="*/ 78 w 262"/>
                  <a:gd name="T3" fmla="*/ 0 h 93"/>
                  <a:gd name="T4" fmla="*/ 90 w 262"/>
                  <a:gd name="T5" fmla="*/ 1 h 93"/>
                  <a:gd name="T6" fmla="*/ 101 w 262"/>
                  <a:gd name="T7" fmla="*/ 3 h 93"/>
                  <a:gd name="T8" fmla="*/ 112 w 262"/>
                  <a:gd name="T9" fmla="*/ 6 h 93"/>
                  <a:gd name="T10" fmla="*/ 119 w 262"/>
                  <a:gd name="T11" fmla="*/ 9 h 93"/>
                  <a:gd name="T12" fmla="*/ 125 w 262"/>
                  <a:gd name="T13" fmla="*/ 13 h 93"/>
                  <a:gd name="T14" fmla="*/ 129 w 262"/>
                  <a:gd name="T15" fmla="*/ 17 h 93"/>
                  <a:gd name="T16" fmla="*/ 131 w 262"/>
                  <a:gd name="T17" fmla="*/ 22 h 93"/>
                  <a:gd name="T18" fmla="*/ 129 w 262"/>
                  <a:gd name="T19" fmla="*/ 26 h 93"/>
                  <a:gd name="T20" fmla="*/ 125 w 262"/>
                  <a:gd name="T21" fmla="*/ 31 h 93"/>
                  <a:gd name="T22" fmla="*/ 119 w 262"/>
                  <a:gd name="T23" fmla="*/ 35 h 93"/>
                  <a:gd name="T24" fmla="*/ 112 w 262"/>
                  <a:gd name="T25" fmla="*/ 40 h 93"/>
                  <a:gd name="T26" fmla="*/ 101 w 262"/>
                  <a:gd name="T27" fmla="*/ 42 h 93"/>
                  <a:gd name="T28" fmla="*/ 90 w 262"/>
                  <a:gd name="T29" fmla="*/ 45 h 93"/>
                  <a:gd name="T30" fmla="*/ 78 w 262"/>
                  <a:gd name="T31" fmla="*/ 46 h 93"/>
                  <a:gd name="T32" fmla="*/ 66 w 262"/>
                  <a:gd name="T33" fmla="*/ 47 h 93"/>
                  <a:gd name="T34" fmla="*/ 52 w 262"/>
                  <a:gd name="T35" fmla="*/ 46 h 93"/>
                  <a:gd name="T36" fmla="*/ 40 w 262"/>
                  <a:gd name="T37" fmla="*/ 45 h 93"/>
                  <a:gd name="T38" fmla="*/ 28 w 262"/>
                  <a:gd name="T39" fmla="*/ 42 h 93"/>
                  <a:gd name="T40" fmla="*/ 19 w 262"/>
                  <a:gd name="T41" fmla="*/ 40 h 93"/>
                  <a:gd name="T42" fmla="*/ 10 w 262"/>
                  <a:gd name="T43" fmla="*/ 35 h 93"/>
                  <a:gd name="T44" fmla="*/ 5 w 262"/>
                  <a:gd name="T45" fmla="*/ 31 h 93"/>
                  <a:gd name="T46" fmla="*/ 1 w 262"/>
                  <a:gd name="T47" fmla="*/ 26 h 93"/>
                  <a:gd name="T48" fmla="*/ 0 w 262"/>
                  <a:gd name="T49" fmla="*/ 22 h 93"/>
                  <a:gd name="T50" fmla="*/ 1 w 262"/>
                  <a:gd name="T51" fmla="*/ 17 h 93"/>
                  <a:gd name="T52" fmla="*/ 5 w 262"/>
                  <a:gd name="T53" fmla="*/ 13 h 93"/>
                  <a:gd name="T54" fmla="*/ 10 w 262"/>
                  <a:gd name="T55" fmla="*/ 9 h 93"/>
                  <a:gd name="T56" fmla="*/ 19 w 262"/>
                  <a:gd name="T57" fmla="*/ 6 h 93"/>
                  <a:gd name="T58" fmla="*/ 28 w 262"/>
                  <a:gd name="T59" fmla="*/ 3 h 93"/>
                  <a:gd name="T60" fmla="*/ 40 w 262"/>
                  <a:gd name="T61" fmla="*/ 1 h 93"/>
                  <a:gd name="T62" fmla="*/ 52 w 262"/>
                  <a:gd name="T63" fmla="*/ 0 h 93"/>
                  <a:gd name="T64" fmla="*/ 66 w 262"/>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2" h="93">
                    <a:moveTo>
                      <a:pt x="132" y="0"/>
                    </a:moveTo>
                    <a:lnTo>
                      <a:pt x="155" y="0"/>
                    </a:lnTo>
                    <a:lnTo>
                      <a:pt x="180" y="2"/>
                    </a:lnTo>
                    <a:lnTo>
                      <a:pt x="202" y="5"/>
                    </a:lnTo>
                    <a:lnTo>
                      <a:pt x="223" y="11"/>
                    </a:lnTo>
                    <a:lnTo>
                      <a:pt x="238" y="17"/>
                    </a:lnTo>
                    <a:lnTo>
                      <a:pt x="250" y="25"/>
                    </a:lnTo>
                    <a:lnTo>
                      <a:pt x="258" y="33"/>
                    </a:lnTo>
                    <a:lnTo>
                      <a:pt x="262" y="44"/>
                    </a:lnTo>
                    <a:lnTo>
                      <a:pt x="258" y="52"/>
                    </a:lnTo>
                    <a:lnTo>
                      <a:pt x="250" y="62"/>
                    </a:lnTo>
                    <a:lnTo>
                      <a:pt x="238" y="69"/>
                    </a:lnTo>
                    <a:lnTo>
                      <a:pt x="223" y="79"/>
                    </a:lnTo>
                    <a:lnTo>
                      <a:pt x="202" y="83"/>
                    </a:lnTo>
                    <a:lnTo>
                      <a:pt x="180" y="89"/>
                    </a:lnTo>
                    <a:lnTo>
                      <a:pt x="155" y="91"/>
                    </a:lnTo>
                    <a:lnTo>
                      <a:pt x="132" y="93"/>
                    </a:lnTo>
                    <a:lnTo>
                      <a:pt x="103" y="91"/>
                    </a:lnTo>
                    <a:lnTo>
                      <a:pt x="79" y="89"/>
                    </a:lnTo>
                    <a:lnTo>
                      <a:pt x="56" y="83"/>
                    </a:lnTo>
                    <a:lnTo>
                      <a:pt x="37" y="79"/>
                    </a:lnTo>
                    <a:lnTo>
                      <a:pt x="19" y="69"/>
                    </a:lnTo>
                    <a:lnTo>
                      <a:pt x="10" y="62"/>
                    </a:lnTo>
                    <a:lnTo>
                      <a:pt x="2" y="52"/>
                    </a:lnTo>
                    <a:lnTo>
                      <a:pt x="0" y="44"/>
                    </a:lnTo>
                    <a:lnTo>
                      <a:pt x="2" y="33"/>
                    </a:lnTo>
                    <a:lnTo>
                      <a:pt x="10" y="25"/>
                    </a:lnTo>
                    <a:lnTo>
                      <a:pt x="19" y="17"/>
                    </a:lnTo>
                    <a:lnTo>
                      <a:pt x="37" y="11"/>
                    </a:lnTo>
                    <a:lnTo>
                      <a:pt x="56" y="5"/>
                    </a:lnTo>
                    <a:lnTo>
                      <a:pt x="79" y="2"/>
                    </a:lnTo>
                    <a:lnTo>
                      <a:pt x="103" y="0"/>
                    </a:lnTo>
                    <a:lnTo>
                      <a:pt x="132"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5" name="Freeform 680">
                <a:extLst>
                  <a:ext uri="{FF2B5EF4-FFF2-40B4-BE49-F238E27FC236}">
                    <a16:creationId xmlns:a16="http://schemas.microsoft.com/office/drawing/2014/main" id="{1EAF14D5-D95A-46B8-B7C4-4C7E235243BA}"/>
                  </a:ext>
                </a:extLst>
              </p:cNvPr>
              <p:cNvSpPr>
                <a:spLocks/>
              </p:cNvSpPr>
              <p:nvPr/>
            </p:nvSpPr>
            <p:spPr bwMode="auto">
              <a:xfrm>
                <a:off x="1919" y="518"/>
                <a:ext cx="35" cy="74"/>
              </a:xfrm>
              <a:custGeom>
                <a:avLst/>
                <a:gdLst>
                  <a:gd name="T0" fmla="*/ 0 w 69"/>
                  <a:gd name="T1" fmla="*/ 1 h 149"/>
                  <a:gd name="T2" fmla="*/ 0 w 69"/>
                  <a:gd name="T3" fmla="*/ 3 h 149"/>
                  <a:gd name="T4" fmla="*/ 1 w 69"/>
                  <a:gd name="T5" fmla="*/ 11 h 149"/>
                  <a:gd name="T6" fmla="*/ 2 w 69"/>
                  <a:gd name="T7" fmla="*/ 21 h 149"/>
                  <a:gd name="T8" fmla="*/ 5 w 69"/>
                  <a:gd name="T9" fmla="*/ 33 h 149"/>
                  <a:gd name="T10" fmla="*/ 7 w 69"/>
                  <a:gd name="T11" fmla="*/ 45 h 149"/>
                  <a:gd name="T12" fmla="*/ 10 w 69"/>
                  <a:gd name="T13" fmla="*/ 57 h 149"/>
                  <a:gd name="T14" fmla="*/ 12 w 69"/>
                  <a:gd name="T15" fmla="*/ 64 h 149"/>
                  <a:gd name="T16" fmla="*/ 15 w 69"/>
                  <a:gd name="T17" fmla="*/ 69 h 149"/>
                  <a:gd name="T18" fmla="*/ 17 w 69"/>
                  <a:gd name="T19" fmla="*/ 70 h 149"/>
                  <a:gd name="T20" fmla="*/ 22 w 69"/>
                  <a:gd name="T21" fmla="*/ 72 h 149"/>
                  <a:gd name="T22" fmla="*/ 28 w 69"/>
                  <a:gd name="T23" fmla="*/ 73 h 149"/>
                  <a:gd name="T24" fmla="*/ 35 w 69"/>
                  <a:gd name="T25" fmla="*/ 74 h 149"/>
                  <a:gd name="T26" fmla="*/ 35 w 69"/>
                  <a:gd name="T27" fmla="*/ 69 h 149"/>
                  <a:gd name="T28" fmla="*/ 35 w 69"/>
                  <a:gd name="T29" fmla="*/ 63 h 149"/>
                  <a:gd name="T30" fmla="*/ 34 w 69"/>
                  <a:gd name="T31" fmla="*/ 52 h 149"/>
                  <a:gd name="T32" fmla="*/ 33 w 69"/>
                  <a:gd name="T33" fmla="*/ 41 h 149"/>
                  <a:gd name="T34" fmla="*/ 31 w 69"/>
                  <a:gd name="T35" fmla="*/ 30 h 149"/>
                  <a:gd name="T36" fmla="*/ 30 w 69"/>
                  <a:gd name="T37" fmla="*/ 20 h 149"/>
                  <a:gd name="T38" fmla="*/ 29 w 69"/>
                  <a:gd name="T39" fmla="*/ 13 h 149"/>
                  <a:gd name="T40" fmla="*/ 29 w 69"/>
                  <a:gd name="T41" fmla="*/ 11 h 149"/>
                  <a:gd name="T42" fmla="*/ 26 w 69"/>
                  <a:gd name="T43" fmla="*/ 8 h 149"/>
                  <a:gd name="T44" fmla="*/ 19 w 69"/>
                  <a:gd name="T45" fmla="*/ 4 h 149"/>
                  <a:gd name="T46" fmla="*/ 15 w 69"/>
                  <a:gd name="T47" fmla="*/ 1 h 149"/>
                  <a:gd name="T48" fmla="*/ 10 w 69"/>
                  <a:gd name="T49" fmla="*/ 0 h 149"/>
                  <a:gd name="T50" fmla="*/ 5 w 69"/>
                  <a:gd name="T51" fmla="*/ 0 h 149"/>
                  <a:gd name="T52" fmla="*/ 0 w 69"/>
                  <a:gd name="T53" fmla="*/ 1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9" h="149">
                    <a:moveTo>
                      <a:pt x="0" y="3"/>
                    </a:moveTo>
                    <a:lnTo>
                      <a:pt x="0" y="7"/>
                    </a:lnTo>
                    <a:lnTo>
                      <a:pt x="2" y="23"/>
                    </a:lnTo>
                    <a:lnTo>
                      <a:pt x="3" y="42"/>
                    </a:lnTo>
                    <a:lnTo>
                      <a:pt x="9" y="67"/>
                    </a:lnTo>
                    <a:lnTo>
                      <a:pt x="13" y="91"/>
                    </a:lnTo>
                    <a:lnTo>
                      <a:pt x="19" y="114"/>
                    </a:lnTo>
                    <a:lnTo>
                      <a:pt x="23" y="129"/>
                    </a:lnTo>
                    <a:lnTo>
                      <a:pt x="29" y="139"/>
                    </a:lnTo>
                    <a:lnTo>
                      <a:pt x="33" y="141"/>
                    </a:lnTo>
                    <a:lnTo>
                      <a:pt x="44" y="145"/>
                    </a:lnTo>
                    <a:lnTo>
                      <a:pt x="56" y="147"/>
                    </a:lnTo>
                    <a:lnTo>
                      <a:pt x="69" y="149"/>
                    </a:lnTo>
                    <a:lnTo>
                      <a:pt x="69" y="139"/>
                    </a:lnTo>
                    <a:lnTo>
                      <a:pt x="69" y="126"/>
                    </a:lnTo>
                    <a:lnTo>
                      <a:pt x="67" y="104"/>
                    </a:lnTo>
                    <a:lnTo>
                      <a:pt x="66" y="83"/>
                    </a:lnTo>
                    <a:lnTo>
                      <a:pt x="62" y="60"/>
                    </a:lnTo>
                    <a:lnTo>
                      <a:pt x="60" y="40"/>
                    </a:lnTo>
                    <a:lnTo>
                      <a:pt x="58" y="27"/>
                    </a:lnTo>
                    <a:lnTo>
                      <a:pt x="58" y="23"/>
                    </a:lnTo>
                    <a:lnTo>
                      <a:pt x="52" y="17"/>
                    </a:lnTo>
                    <a:lnTo>
                      <a:pt x="38" y="9"/>
                    </a:lnTo>
                    <a:lnTo>
                      <a:pt x="29" y="3"/>
                    </a:lnTo>
                    <a:lnTo>
                      <a:pt x="19" y="1"/>
                    </a:lnTo>
                    <a:lnTo>
                      <a:pt x="9" y="0"/>
                    </a:lnTo>
                    <a:lnTo>
                      <a:pt x="0" y="3"/>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6" name="Freeform 681">
                <a:extLst>
                  <a:ext uri="{FF2B5EF4-FFF2-40B4-BE49-F238E27FC236}">
                    <a16:creationId xmlns:a16="http://schemas.microsoft.com/office/drawing/2014/main" id="{00245D3F-4B3B-4B7A-9E78-6D215BED44B1}"/>
                  </a:ext>
                </a:extLst>
              </p:cNvPr>
              <p:cNvSpPr>
                <a:spLocks/>
              </p:cNvSpPr>
              <p:nvPr/>
            </p:nvSpPr>
            <p:spPr bwMode="auto">
              <a:xfrm>
                <a:off x="1925" y="514"/>
                <a:ext cx="97" cy="114"/>
              </a:xfrm>
              <a:custGeom>
                <a:avLst/>
                <a:gdLst>
                  <a:gd name="T0" fmla="*/ 54 w 194"/>
                  <a:gd name="T1" fmla="*/ 7 h 229"/>
                  <a:gd name="T2" fmla="*/ 55 w 194"/>
                  <a:gd name="T3" fmla="*/ 6 h 229"/>
                  <a:gd name="T4" fmla="*/ 60 w 194"/>
                  <a:gd name="T5" fmla="*/ 5 h 229"/>
                  <a:gd name="T6" fmla="*/ 66 w 194"/>
                  <a:gd name="T7" fmla="*/ 4 h 229"/>
                  <a:gd name="T8" fmla="*/ 75 w 194"/>
                  <a:gd name="T9" fmla="*/ 3 h 229"/>
                  <a:gd name="T10" fmla="*/ 82 w 194"/>
                  <a:gd name="T11" fmla="*/ 1 h 229"/>
                  <a:gd name="T12" fmla="*/ 90 w 194"/>
                  <a:gd name="T13" fmla="*/ 0 h 229"/>
                  <a:gd name="T14" fmla="*/ 94 w 194"/>
                  <a:gd name="T15" fmla="*/ 0 h 229"/>
                  <a:gd name="T16" fmla="*/ 97 w 194"/>
                  <a:gd name="T17" fmla="*/ 1 h 229"/>
                  <a:gd name="T18" fmla="*/ 96 w 194"/>
                  <a:gd name="T19" fmla="*/ 4 h 229"/>
                  <a:gd name="T20" fmla="*/ 95 w 194"/>
                  <a:gd name="T21" fmla="*/ 17 h 229"/>
                  <a:gd name="T22" fmla="*/ 93 w 194"/>
                  <a:gd name="T23" fmla="*/ 33 h 229"/>
                  <a:gd name="T24" fmla="*/ 92 w 194"/>
                  <a:gd name="T25" fmla="*/ 52 h 229"/>
                  <a:gd name="T26" fmla="*/ 90 w 194"/>
                  <a:gd name="T27" fmla="*/ 70 h 229"/>
                  <a:gd name="T28" fmla="*/ 88 w 194"/>
                  <a:gd name="T29" fmla="*/ 88 h 229"/>
                  <a:gd name="T30" fmla="*/ 85 w 194"/>
                  <a:gd name="T31" fmla="*/ 100 h 229"/>
                  <a:gd name="T32" fmla="*/ 83 w 194"/>
                  <a:gd name="T33" fmla="*/ 107 h 229"/>
                  <a:gd name="T34" fmla="*/ 78 w 194"/>
                  <a:gd name="T35" fmla="*/ 108 h 229"/>
                  <a:gd name="T36" fmla="*/ 72 w 194"/>
                  <a:gd name="T37" fmla="*/ 110 h 229"/>
                  <a:gd name="T38" fmla="*/ 63 w 194"/>
                  <a:gd name="T39" fmla="*/ 112 h 229"/>
                  <a:gd name="T40" fmla="*/ 55 w 194"/>
                  <a:gd name="T41" fmla="*/ 114 h 229"/>
                  <a:gd name="T42" fmla="*/ 43 w 194"/>
                  <a:gd name="T43" fmla="*/ 114 h 229"/>
                  <a:gd name="T44" fmla="*/ 32 w 194"/>
                  <a:gd name="T45" fmla="*/ 114 h 229"/>
                  <a:gd name="T46" fmla="*/ 22 w 194"/>
                  <a:gd name="T47" fmla="*/ 111 h 229"/>
                  <a:gd name="T48" fmla="*/ 14 w 194"/>
                  <a:gd name="T49" fmla="*/ 107 h 229"/>
                  <a:gd name="T50" fmla="*/ 7 w 194"/>
                  <a:gd name="T51" fmla="*/ 100 h 229"/>
                  <a:gd name="T52" fmla="*/ 3 w 194"/>
                  <a:gd name="T53" fmla="*/ 97 h 229"/>
                  <a:gd name="T54" fmla="*/ 0 w 194"/>
                  <a:gd name="T55" fmla="*/ 93 h 229"/>
                  <a:gd name="T56" fmla="*/ 1 w 194"/>
                  <a:gd name="T57" fmla="*/ 92 h 229"/>
                  <a:gd name="T58" fmla="*/ 3 w 194"/>
                  <a:gd name="T59" fmla="*/ 89 h 229"/>
                  <a:gd name="T60" fmla="*/ 7 w 194"/>
                  <a:gd name="T61" fmla="*/ 88 h 229"/>
                  <a:gd name="T62" fmla="*/ 8 w 194"/>
                  <a:gd name="T63" fmla="*/ 88 h 229"/>
                  <a:gd name="T64" fmla="*/ 13 w 194"/>
                  <a:gd name="T65" fmla="*/ 89 h 229"/>
                  <a:gd name="T66" fmla="*/ 18 w 194"/>
                  <a:gd name="T67" fmla="*/ 89 h 229"/>
                  <a:gd name="T68" fmla="*/ 26 w 194"/>
                  <a:gd name="T69" fmla="*/ 91 h 229"/>
                  <a:gd name="T70" fmla="*/ 32 w 194"/>
                  <a:gd name="T71" fmla="*/ 90 h 229"/>
                  <a:gd name="T72" fmla="*/ 39 w 194"/>
                  <a:gd name="T73" fmla="*/ 90 h 229"/>
                  <a:gd name="T74" fmla="*/ 45 w 194"/>
                  <a:gd name="T75" fmla="*/ 88 h 229"/>
                  <a:gd name="T76" fmla="*/ 51 w 194"/>
                  <a:gd name="T77" fmla="*/ 85 h 229"/>
                  <a:gd name="T78" fmla="*/ 52 w 194"/>
                  <a:gd name="T79" fmla="*/ 77 h 229"/>
                  <a:gd name="T80" fmla="*/ 53 w 194"/>
                  <a:gd name="T81" fmla="*/ 67 h 229"/>
                  <a:gd name="T82" fmla="*/ 52 w 194"/>
                  <a:gd name="T83" fmla="*/ 54 h 229"/>
                  <a:gd name="T84" fmla="*/ 52 w 194"/>
                  <a:gd name="T85" fmla="*/ 42 h 229"/>
                  <a:gd name="T86" fmla="*/ 51 w 194"/>
                  <a:gd name="T87" fmla="*/ 29 h 229"/>
                  <a:gd name="T88" fmla="*/ 51 w 194"/>
                  <a:gd name="T89" fmla="*/ 19 h 229"/>
                  <a:gd name="T90" fmla="*/ 51 w 194"/>
                  <a:gd name="T91" fmla="*/ 10 h 229"/>
                  <a:gd name="T92" fmla="*/ 54 w 194"/>
                  <a:gd name="T93" fmla="*/ 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 h="229">
                    <a:moveTo>
                      <a:pt x="107" y="15"/>
                    </a:moveTo>
                    <a:lnTo>
                      <a:pt x="109" y="13"/>
                    </a:lnTo>
                    <a:lnTo>
                      <a:pt x="119" y="11"/>
                    </a:lnTo>
                    <a:lnTo>
                      <a:pt x="132" y="8"/>
                    </a:lnTo>
                    <a:lnTo>
                      <a:pt x="150" y="6"/>
                    </a:lnTo>
                    <a:lnTo>
                      <a:pt x="163" y="2"/>
                    </a:lnTo>
                    <a:lnTo>
                      <a:pt x="179" y="0"/>
                    </a:lnTo>
                    <a:lnTo>
                      <a:pt x="188" y="0"/>
                    </a:lnTo>
                    <a:lnTo>
                      <a:pt x="194" y="2"/>
                    </a:lnTo>
                    <a:lnTo>
                      <a:pt x="192" y="9"/>
                    </a:lnTo>
                    <a:lnTo>
                      <a:pt x="190" y="35"/>
                    </a:lnTo>
                    <a:lnTo>
                      <a:pt x="186" y="66"/>
                    </a:lnTo>
                    <a:lnTo>
                      <a:pt x="184" y="104"/>
                    </a:lnTo>
                    <a:lnTo>
                      <a:pt x="179" y="141"/>
                    </a:lnTo>
                    <a:lnTo>
                      <a:pt x="175" y="176"/>
                    </a:lnTo>
                    <a:lnTo>
                      <a:pt x="169" y="201"/>
                    </a:lnTo>
                    <a:lnTo>
                      <a:pt x="165" y="215"/>
                    </a:lnTo>
                    <a:lnTo>
                      <a:pt x="155" y="217"/>
                    </a:lnTo>
                    <a:lnTo>
                      <a:pt x="144" y="221"/>
                    </a:lnTo>
                    <a:lnTo>
                      <a:pt x="126" y="225"/>
                    </a:lnTo>
                    <a:lnTo>
                      <a:pt x="109" y="229"/>
                    </a:lnTo>
                    <a:lnTo>
                      <a:pt x="86" y="229"/>
                    </a:lnTo>
                    <a:lnTo>
                      <a:pt x="64" y="229"/>
                    </a:lnTo>
                    <a:lnTo>
                      <a:pt x="43" y="223"/>
                    </a:lnTo>
                    <a:lnTo>
                      <a:pt x="27" y="215"/>
                    </a:lnTo>
                    <a:lnTo>
                      <a:pt x="14" y="201"/>
                    </a:lnTo>
                    <a:lnTo>
                      <a:pt x="6" y="194"/>
                    </a:lnTo>
                    <a:lnTo>
                      <a:pt x="0" y="186"/>
                    </a:lnTo>
                    <a:lnTo>
                      <a:pt x="2" y="184"/>
                    </a:lnTo>
                    <a:lnTo>
                      <a:pt x="6" y="178"/>
                    </a:lnTo>
                    <a:lnTo>
                      <a:pt x="14" y="176"/>
                    </a:lnTo>
                    <a:lnTo>
                      <a:pt x="16" y="176"/>
                    </a:lnTo>
                    <a:lnTo>
                      <a:pt x="25" y="178"/>
                    </a:lnTo>
                    <a:lnTo>
                      <a:pt x="35" y="178"/>
                    </a:lnTo>
                    <a:lnTo>
                      <a:pt x="51" y="182"/>
                    </a:lnTo>
                    <a:lnTo>
                      <a:pt x="64" y="180"/>
                    </a:lnTo>
                    <a:lnTo>
                      <a:pt x="78" y="180"/>
                    </a:lnTo>
                    <a:lnTo>
                      <a:pt x="89" y="176"/>
                    </a:lnTo>
                    <a:lnTo>
                      <a:pt x="101" y="170"/>
                    </a:lnTo>
                    <a:lnTo>
                      <a:pt x="103" y="155"/>
                    </a:lnTo>
                    <a:lnTo>
                      <a:pt x="105" y="134"/>
                    </a:lnTo>
                    <a:lnTo>
                      <a:pt x="103" y="108"/>
                    </a:lnTo>
                    <a:lnTo>
                      <a:pt x="103" y="85"/>
                    </a:lnTo>
                    <a:lnTo>
                      <a:pt x="101" y="58"/>
                    </a:lnTo>
                    <a:lnTo>
                      <a:pt x="101" y="39"/>
                    </a:lnTo>
                    <a:lnTo>
                      <a:pt x="101" y="21"/>
                    </a:lnTo>
                    <a:lnTo>
                      <a:pt x="107" y="15"/>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7" name="Freeform 682">
                <a:extLst>
                  <a:ext uri="{FF2B5EF4-FFF2-40B4-BE49-F238E27FC236}">
                    <a16:creationId xmlns:a16="http://schemas.microsoft.com/office/drawing/2014/main" id="{CAB22208-96EB-4D3C-BC3E-BBF2502726E0}"/>
                  </a:ext>
                </a:extLst>
              </p:cNvPr>
              <p:cNvSpPr>
                <a:spLocks/>
              </p:cNvSpPr>
              <p:nvPr/>
            </p:nvSpPr>
            <p:spPr bwMode="auto">
              <a:xfrm>
                <a:off x="1905" y="386"/>
                <a:ext cx="117" cy="114"/>
              </a:xfrm>
              <a:custGeom>
                <a:avLst/>
                <a:gdLst>
                  <a:gd name="T0" fmla="*/ 59 w 235"/>
                  <a:gd name="T1" fmla="*/ 0 h 229"/>
                  <a:gd name="T2" fmla="*/ 70 w 235"/>
                  <a:gd name="T3" fmla="*/ 0 h 229"/>
                  <a:gd name="T4" fmla="*/ 80 w 235"/>
                  <a:gd name="T5" fmla="*/ 4 h 229"/>
                  <a:gd name="T6" fmla="*/ 90 w 235"/>
                  <a:gd name="T7" fmla="*/ 8 h 229"/>
                  <a:gd name="T8" fmla="*/ 100 w 235"/>
                  <a:gd name="T9" fmla="*/ 16 h 229"/>
                  <a:gd name="T10" fmla="*/ 107 w 235"/>
                  <a:gd name="T11" fmla="*/ 24 h 229"/>
                  <a:gd name="T12" fmla="*/ 112 w 235"/>
                  <a:gd name="T13" fmla="*/ 34 h 229"/>
                  <a:gd name="T14" fmla="*/ 115 w 235"/>
                  <a:gd name="T15" fmla="*/ 43 h 229"/>
                  <a:gd name="T16" fmla="*/ 117 w 235"/>
                  <a:gd name="T17" fmla="*/ 55 h 229"/>
                  <a:gd name="T18" fmla="*/ 115 w 235"/>
                  <a:gd name="T19" fmla="*/ 66 h 229"/>
                  <a:gd name="T20" fmla="*/ 112 w 235"/>
                  <a:gd name="T21" fmla="*/ 76 h 229"/>
                  <a:gd name="T22" fmla="*/ 107 w 235"/>
                  <a:gd name="T23" fmla="*/ 86 h 229"/>
                  <a:gd name="T24" fmla="*/ 100 w 235"/>
                  <a:gd name="T25" fmla="*/ 96 h 229"/>
                  <a:gd name="T26" fmla="*/ 90 w 235"/>
                  <a:gd name="T27" fmla="*/ 102 h 229"/>
                  <a:gd name="T28" fmla="*/ 80 w 235"/>
                  <a:gd name="T29" fmla="*/ 109 h 229"/>
                  <a:gd name="T30" fmla="*/ 70 w 235"/>
                  <a:gd name="T31" fmla="*/ 112 h 229"/>
                  <a:gd name="T32" fmla="*/ 59 w 235"/>
                  <a:gd name="T33" fmla="*/ 114 h 229"/>
                  <a:gd name="T34" fmla="*/ 47 w 235"/>
                  <a:gd name="T35" fmla="*/ 112 h 229"/>
                  <a:gd name="T36" fmla="*/ 36 w 235"/>
                  <a:gd name="T37" fmla="*/ 109 h 229"/>
                  <a:gd name="T38" fmla="*/ 25 w 235"/>
                  <a:gd name="T39" fmla="*/ 102 h 229"/>
                  <a:gd name="T40" fmla="*/ 17 w 235"/>
                  <a:gd name="T41" fmla="*/ 96 h 229"/>
                  <a:gd name="T42" fmla="*/ 10 w 235"/>
                  <a:gd name="T43" fmla="*/ 86 h 229"/>
                  <a:gd name="T44" fmla="*/ 4 w 235"/>
                  <a:gd name="T45" fmla="*/ 76 h 229"/>
                  <a:gd name="T46" fmla="*/ 0 w 235"/>
                  <a:gd name="T47" fmla="*/ 66 h 229"/>
                  <a:gd name="T48" fmla="*/ 0 w 235"/>
                  <a:gd name="T49" fmla="*/ 55 h 229"/>
                  <a:gd name="T50" fmla="*/ 0 w 235"/>
                  <a:gd name="T51" fmla="*/ 43 h 229"/>
                  <a:gd name="T52" fmla="*/ 4 w 235"/>
                  <a:gd name="T53" fmla="*/ 34 h 229"/>
                  <a:gd name="T54" fmla="*/ 10 w 235"/>
                  <a:gd name="T55" fmla="*/ 24 h 229"/>
                  <a:gd name="T56" fmla="*/ 17 w 235"/>
                  <a:gd name="T57" fmla="*/ 16 h 229"/>
                  <a:gd name="T58" fmla="*/ 25 w 235"/>
                  <a:gd name="T59" fmla="*/ 8 h 229"/>
                  <a:gd name="T60" fmla="*/ 36 w 235"/>
                  <a:gd name="T61" fmla="*/ 4 h 229"/>
                  <a:gd name="T62" fmla="*/ 47 w 235"/>
                  <a:gd name="T63" fmla="*/ 0 h 229"/>
                  <a:gd name="T64" fmla="*/ 59 w 235"/>
                  <a:gd name="T65" fmla="*/ 0 h 2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5" h="229">
                    <a:moveTo>
                      <a:pt x="119" y="0"/>
                    </a:moveTo>
                    <a:lnTo>
                      <a:pt x="140" y="0"/>
                    </a:lnTo>
                    <a:lnTo>
                      <a:pt x="161" y="8"/>
                    </a:lnTo>
                    <a:lnTo>
                      <a:pt x="181" y="17"/>
                    </a:lnTo>
                    <a:lnTo>
                      <a:pt x="200" y="33"/>
                    </a:lnTo>
                    <a:lnTo>
                      <a:pt x="214" y="48"/>
                    </a:lnTo>
                    <a:lnTo>
                      <a:pt x="225" y="68"/>
                    </a:lnTo>
                    <a:lnTo>
                      <a:pt x="231" y="87"/>
                    </a:lnTo>
                    <a:lnTo>
                      <a:pt x="235" y="110"/>
                    </a:lnTo>
                    <a:lnTo>
                      <a:pt x="231" y="132"/>
                    </a:lnTo>
                    <a:lnTo>
                      <a:pt x="225" y="153"/>
                    </a:lnTo>
                    <a:lnTo>
                      <a:pt x="214" y="172"/>
                    </a:lnTo>
                    <a:lnTo>
                      <a:pt x="200" y="192"/>
                    </a:lnTo>
                    <a:lnTo>
                      <a:pt x="181" y="205"/>
                    </a:lnTo>
                    <a:lnTo>
                      <a:pt x="161" y="219"/>
                    </a:lnTo>
                    <a:lnTo>
                      <a:pt x="140" y="225"/>
                    </a:lnTo>
                    <a:lnTo>
                      <a:pt x="119" y="229"/>
                    </a:lnTo>
                    <a:lnTo>
                      <a:pt x="94" y="225"/>
                    </a:lnTo>
                    <a:lnTo>
                      <a:pt x="72" y="219"/>
                    </a:lnTo>
                    <a:lnTo>
                      <a:pt x="51" y="205"/>
                    </a:lnTo>
                    <a:lnTo>
                      <a:pt x="35" y="192"/>
                    </a:lnTo>
                    <a:lnTo>
                      <a:pt x="20" y="172"/>
                    </a:lnTo>
                    <a:lnTo>
                      <a:pt x="8" y="153"/>
                    </a:lnTo>
                    <a:lnTo>
                      <a:pt x="0" y="132"/>
                    </a:lnTo>
                    <a:lnTo>
                      <a:pt x="0" y="110"/>
                    </a:lnTo>
                    <a:lnTo>
                      <a:pt x="0" y="87"/>
                    </a:lnTo>
                    <a:lnTo>
                      <a:pt x="8" y="68"/>
                    </a:lnTo>
                    <a:lnTo>
                      <a:pt x="20" y="48"/>
                    </a:lnTo>
                    <a:lnTo>
                      <a:pt x="35" y="33"/>
                    </a:lnTo>
                    <a:lnTo>
                      <a:pt x="51" y="17"/>
                    </a:lnTo>
                    <a:lnTo>
                      <a:pt x="72" y="8"/>
                    </a:lnTo>
                    <a:lnTo>
                      <a:pt x="94"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8" name="Freeform 683">
                <a:extLst>
                  <a:ext uri="{FF2B5EF4-FFF2-40B4-BE49-F238E27FC236}">
                    <a16:creationId xmlns:a16="http://schemas.microsoft.com/office/drawing/2014/main" id="{2CAB5C39-57D7-43CF-9EB6-68770362D688}"/>
                  </a:ext>
                </a:extLst>
              </p:cNvPr>
              <p:cNvSpPr>
                <a:spLocks/>
              </p:cNvSpPr>
              <p:nvPr/>
            </p:nvSpPr>
            <p:spPr bwMode="auto">
              <a:xfrm>
                <a:off x="1913" y="393"/>
                <a:ext cx="101" cy="100"/>
              </a:xfrm>
              <a:custGeom>
                <a:avLst/>
                <a:gdLst>
                  <a:gd name="T0" fmla="*/ 51 w 204"/>
                  <a:gd name="T1" fmla="*/ 0 h 200"/>
                  <a:gd name="T2" fmla="*/ 60 w 204"/>
                  <a:gd name="T3" fmla="*/ 0 h 200"/>
                  <a:gd name="T4" fmla="*/ 70 w 204"/>
                  <a:gd name="T5" fmla="*/ 3 h 200"/>
                  <a:gd name="T6" fmla="*/ 79 w 204"/>
                  <a:gd name="T7" fmla="*/ 7 h 200"/>
                  <a:gd name="T8" fmla="*/ 87 w 204"/>
                  <a:gd name="T9" fmla="*/ 14 h 200"/>
                  <a:gd name="T10" fmla="*/ 91 w 204"/>
                  <a:gd name="T11" fmla="*/ 21 h 200"/>
                  <a:gd name="T12" fmla="*/ 96 w 204"/>
                  <a:gd name="T13" fmla="*/ 30 h 200"/>
                  <a:gd name="T14" fmla="*/ 99 w 204"/>
                  <a:gd name="T15" fmla="*/ 38 h 200"/>
                  <a:gd name="T16" fmla="*/ 101 w 204"/>
                  <a:gd name="T17" fmla="*/ 49 h 200"/>
                  <a:gd name="T18" fmla="*/ 99 w 204"/>
                  <a:gd name="T19" fmla="*/ 59 h 200"/>
                  <a:gd name="T20" fmla="*/ 96 w 204"/>
                  <a:gd name="T21" fmla="*/ 68 h 200"/>
                  <a:gd name="T22" fmla="*/ 91 w 204"/>
                  <a:gd name="T23" fmla="*/ 77 h 200"/>
                  <a:gd name="T24" fmla="*/ 87 w 204"/>
                  <a:gd name="T25" fmla="*/ 86 h 200"/>
                  <a:gd name="T26" fmla="*/ 79 w 204"/>
                  <a:gd name="T27" fmla="*/ 91 h 200"/>
                  <a:gd name="T28" fmla="*/ 70 w 204"/>
                  <a:gd name="T29" fmla="*/ 95 h 200"/>
                  <a:gd name="T30" fmla="*/ 60 w 204"/>
                  <a:gd name="T31" fmla="*/ 98 h 200"/>
                  <a:gd name="T32" fmla="*/ 51 w 204"/>
                  <a:gd name="T33" fmla="*/ 100 h 200"/>
                  <a:gd name="T34" fmla="*/ 40 w 204"/>
                  <a:gd name="T35" fmla="*/ 98 h 200"/>
                  <a:gd name="T36" fmla="*/ 31 w 204"/>
                  <a:gd name="T37" fmla="*/ 95 h 200"/>
                  <a:gd name="T38" fmla="*/ 22 w 204"/>
                  <a:gd name="T39" fmla="*/ 91 h 200"/>
                  <a:gd name="T40" fmla="*/ 15 w 204"/>
                  <a:gd name="T41" fmla="*/ 86 h 200"/>
                  <a:gd name="T42" fmla="*/ 8 w 204"/>
                  <a:gd name="T43" fmla="*/ 77 h 200"/>
                  <a:gd name="T44" fmla="*/ 4 w 204"/>
                  <a:gd name="T45" fmla="*/ 68 h 200"/>
                  <a:gd name="T46" fmla="*/ 0 w 204"/>
                  <a:gd name="T47" fmla="*/ 59 h 200"/>
                  <a:gd name="T48" fmla="*/ 0 w 204"/>
                  <a:gd name="T49" fmla="*/ 49 h 200"/>
                  <a:gd name="T50" fmla="*/ 0 w 204"/>
                  <a:gd name="T51" fmla="*/ 38 h 200"/>
                  <a:gd name="T52" fmla="*/ 4 w 204"/>
                  <a:gd name="T53" fmla="*/ 30 h 200"/>
                  <a:gd name="T54" fmla="*/ 8 w 204"/>
                  <a:gd name="T55" fmla="*/ 21 h 200"/>
                  <a:gd name="T56" fmla="*/ 15 w 204"/>
                  <a:gd name="T57" fmla="*/ 14 h 200"/>
                  <a:gd name="T58" fmla="*/ 22 w 204"/>
                  <a:gd name="T59" fmla="*/ 7 h 200"/>
                  <a:gd name="T60" fmla="*/ 31 w 204"/>
                  <a:gd name="T61" fmla="*/ 3 h 200"/>
                  <a:gd name="T62" fmla="*/ 40 w 204"/>
                  <a:gd name="T63" fmla="*/ 0 h 200"/>
                  <a:gd name="T64" fmla="*/ 51 w 204"/>
                  <a:gd name="T65" fmla="*/ 0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4" h="200">
                    <a:moveTo>
                      <a:pt x="103" y="0"/>
                    </a:moveTo>
                    <a:lnTo>
                      <a:pt x="122" y="0"/>
                    </a:lnTo>
                    <a:lnTo>
                      <a:pt x="142" y="6"/>
                    </a:lnTo>
                    <a:lnTo>
                      <a:pt x="159" y="14"/>
                    </a:lnTo>
                    <a:lnTo>
                      <a:pt x="175" y="28"/>
                    </a:lnTo>
                    <a:lnTo>
                      <a:pt x="184" y="41"/>
                    </a:lnTo>
                    <a:lnTo>
                      <a:pt x="194" y="59"/>
                    </a:lnTo>
                    <a:lnTo>
                      <a:pt x="200" y="76"/>
                    </a:lnTo>
                    <a:lnTo>
                      <a:pt x="204" y="97"/>
                    </a:lnTo>
                    <a:lnTo>
                      <a:pt x="200" y="117"/>
                    </a:lnTo>
                    <a:lnTo>
                      <a:pt x="194" y="136"/>
                    </a:lnTo>
                    <a:lnTo>
                      <a:pt x="184" y="154"/>
                    </a:lnTo>
                    <a:lnTo>
                      <a:pt x="175" y="171"/>
                    </a:lnTo>
                    <a:lnTo>
                      <a:pt x="159" y="181"/>
                    </a:lnTo>
                    <a:lnTo>
                      <a:pt x="142" y="190"/>
                    </a:lnTo>
                    <a:lnTo>
                      <a:pt x="122" y="196"/>
                    </a:lnTo>
                    <a:lnTo>
                      <a:pt x="103" y="200"/>
                    </a:lnTo>
                    <a:lnTo>
                      <a:pt x="81" y="196"/>
                    </a:lnTo>
                    <a:lnTo>
                      <a:pt x="62" y="190"/>
                    </a:lnTo>
                    <a:lnTo>
                      <a:pt x="45" y="181"/>
                    </a:lnTo>
                    <a:lnTo>
                      <a:pt x="31" y="171"/>
                    </a:lnTo>
                    <a:lnTo>
                      <a:pt x="17" y="154"/>
                    </a:lnTo>
                    <a:lnTo>
                      <a:pt x="8" y="136"/>
                    </a:lnTo>
                    <a:lnTo>
                      <a:pt x="0" y="117"/>
                    </a:lnTo>
                    <a:lnTo>
                      <a:pt x="0" y="97"/>
                    </a:lnTo>
                    <a:lnTo>
                      <a:pt x="0" y="76"/>
                    </a:lnTo>
                    <a:lnTo>
                      <a:pt x="8" y="59"/>
                    </a:lnTo>
                    <a:lnTo>
                      <a:pt x="17" y="41"/>
                    </a:lnTo>
                    <a:lnTo>
                      <a:pt x="31" y="28"/>
                    </a:lnTo>
                    <a:lnTo>
                      <a:pt x="45" y="14"/>
                    </a:lnTo>
                    <a:lnTo>
                      <a:pt x="62" y="6"/>
                    </a:lnTo>
                    <a:lnTo>
                      <a:pt x="81" y="0"/>
                    </a:lnTo>
                    <a:lnTo>
                      <a:pt x="103"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9" name="Freeform 684">
                <a:extLst>
                  <a:ext uri="{FF2B5EF4-FFF2-40B4-BE49-F238E27FC236}">
                    <a16:creationId xmlns:a16="http://schemas.microsoft.com/office/drawing/2014/main" id="{46DC368C-8286-4129-BF06-BD38F8D850D6}"/>
                  </a:ext>
                </a:extLst>
              </p:cNvPr>
              <p:cNvSpPr>
                <a:spLocks/>
              </p:cNvSpPr>
              <p:nvPr/>
            </p:nvSpPr>
            <p:spPr bwMode="auto">
              <a:xfrm>
                <a:off x="1924" y="402"/>
                <a:ext cx="44" cy="57"/>
              </a:xfrm>
              <a:custGeom>
                <a:avLst/>
                <a:gdLst>
                  <a:gd name="T0" fmla="*/ 37 w 88"/>
                  <a:gd name="T1" fmla="*/ 3 h 112"/>
                  <a:gd name="T2" fmla="*/ 39 w 88"/>
                  <a:gd name="T3" fmla="*/ 5 h 112"/>
                  <a:gd name="T4" fmla="*/ 42 w 88"/>
                  <a:gd name="T5" fmla="*/ 9 h 112"/>
                  <a:gd name="T6" fmla="*/ 43 w 88"/>
                  <a:gd name="T7" fmla="*/ 14 h 112"/>
                  <a:gd name="T8" fmla="*/ 44 w 88"/>
                  <a:gd name="T9" fmla="*/ 20 h 112"/>
                  <a:gd name="T10" fmla="*/ 43 w 88"/>
                  <a:gd name="T11" fmla="*/ 24 h 112"/>
                  <a:gd name="T12" fmla="*/ 43 w 88"/>
                  <a:gd name="T13" fmla="*/ 31 h 112"/>
                  <a:gd name="T14" fmla="*/ 41 w 88"/>
                  <a:gd name="T15" fmla="*/ 37 h 112"/>
                  <a:gd name="T16" fmla="*/ 40 w 88"/>
                  <a:gd name="T17" fmla="*/ 42 h 112"/>
                  <a:gd name="T18" fmla="*/ 32 w 88"/>
                  <a:gd name="T19" fmla="*/ 50 h 112"/>
                  <a:gd name="T20" fmla="*/ 25 w 88"/>
                  <a:gd name="T21" fmla="*/ 56 h 112"/>
                  <a:gd name="T22" fmla="*/ 16 w 88"/>
                  <a:gd name="T23" fmla="*/ 57 h 112"/>
                  <a:gd name="T24" fmla="*/ 8 w 88"/>
                  <a:gd name="T25" fmla="*/ 54 h 112"/>
                  <a:gd name="T26" fmla="*/ 2 w 88"/>
                  <a:gd name="T27" fmla="*/ 46 h 112"/>
                  <a:gd name="T28" fmla="*/ 0 w 88"/>
                  <a:gd name="T29" fmla="*/ 37 h 112"/>
                  <a:gd name="T30" fmla="*/ 0 w 88"/>
                  <a:gd name="T31" fmla="*/ 32 h 112"/>
                  <a:gd name="T32" fmla="*/ 1 w 88"/>
                  <a:gd name="T33" fmla="*/ 25 h 112"/>
                  <a:gd name="T34" fmla="*/ 2 w 88"/>
                  <a:gd name="T35" fmla="*/ 20 h 112"/>
                  <a:gd name="T36" fmla="*/ 5 w 88"/>
                  <a:gd name="T37" fmla="*/ 15 h 112"/>
                  <a:gd name="T38" fmla="*/ 11 w 88"/>
                  <a:gd name="T39" fmla="*/ 7 h 112"/>
                  <a:gd name="T40" fmla="*/ 20 w 88"/>
                  <a:gd name="T41" fmla="*/ 2 h 112"/>
                  <a:gd name="T42" fmla="*/ 29 w 88"/>
                  <a:gd name="T43" fmla="*/ 0 h 112"/>
                  <a:gd name="T44" fmla="*/ 37 w 88"/>
                  <a:gd name="T45" fmla="*/ 3 h 1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112">
                    <a:moveTo>
                      <a:pt x="74" y="6"/>
                    </a:moveTo>
                    <a:lnTo>
                      <a:pt x="78" y="9"/>
                    </a:lnTo>
                    <a:lnTo>
                      <a:pt x="84" y="17"/>
                    </a:lnTo>
                    <a:lnTo>
                      <a:pt x="86" y="27"/>
                    </a:lnTo>
                    <a:lnTo>
                      <a:pt x="88" y="39"/>
                    </a:lnTo>
                    <a:lnTo>
                      <a:pt x="86" y="48"/>
                    </a:lnTo>
                    <a:lnTo>
                      <a:pt x="86" y="60"/>
                    </a:lnTo>
                    <a:lnTo>
                      <a:pt x="82" y="72"/>
                    </a:lnTo>
                    <a:lnTo>
                      <a:pt x="80" y="83"/>
                    </a:lnTo>
                    <a:lnTo>
                      <a:pt x="64" y="99"/>
                    </a:lnTo>
                    <a:lnTo>
                      <a:pt x="49" y="110"/>
                    </a:lnTo>
                    <a:lnTo>
                      <a:pt x="31" y="112"/>
                    </a:lnTo>
                    <a:lnTo>
                      <a:pt x="16" y="106"/>
                    </a:lnTo>
                    <a:lnTo>
                      <a:pt x="4" y="91"/>
                    </a:lnTo>
                    <a:lnTo>
                      <a:pt x="0" y="73"/>
                    </a:lnTo>
                    <a:lnTo>
                      <a:pt x="0" y="62"/>
                    </a:lnTo>
                    <a:lnTo>
                      <a:pt x="2" y="50"/>
                    </a:lnTo>
                    <a:lnTo>
                      <a:pt x="4" y="39"/>
                    </a:lnTo>
                    <a:lnTo>
                      <a:pt x="10" y="29"/>
                    </a:lnTo>
                    <a:lnTo>
                      <a:pt x="22" y="13"/>
                    </a:lnTo>
                    <a:lnTo>
                      <a:pt x="39" y="4"/>
                    </a:lnTo>
                    <a:lnTo>
                      <a:pt x="57" y="0"/>
                    </a:lnTo>
                    <a:lnTo>
                      <a:pt x="74" y="6"/>
                    </a:lnTo>
                    <a:close/>
                  </a:path>
                </a:pathLst>
              </a:custGeom>
              <a:solidFill>
                <a:srgbClr val="FFF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0" name="Freeform 685">
                <a:extLst>
                  <a:ext uri="{FF2B5EF4-FFF2-40B4-BE49-F238E27FC236}">
                    <a16:creationId xmlns:a16="http://schemas.microsoft.com/office/drawing/2014/main" id="{F245F9E2-A487-4D7A-90E9-9CE4EAF15B94}"/>
                  </a:ext>
                </a:extLst>
              </p:cNvPr>
              <p:cNvSpPr>
                <a:spLocks/>
              </p:cNvSpPr>
              <p:nvPr/>
            </p:nvSpPr>
            <p:spPr bwMode="auto">
              <a:xfrm>
                <a:off x="1934" y="411"/>
                <a:ext cx="22" cy="26"/>
              </a:xfrm>
              <a:custGeom>
                <a:avLst/>
                <a:gdLst>
                  <a:gd name="T0" fmla="*/ 18 w 44"/>
                  <a:gd name="T1" fmla="*/ 1 h 53"/>
                  <a:gd name="T2" fmla="*/ 19 w 44"/>
                  <a:gd name="T3" fmla="*/ 4 h 53"/>
                  <a:gd name="T4" fmla="*/ 22 w 44"/>
                  <a:gd name="T5" fmla="*/ 10 h 53"/>
                  <a:gd name="T6" fmla="*/ 22 w 44"/>
                  <a:gd name="T7" fmla="*/ 14 h 53"/>
                  <a:gd name="T8" fmla="*/ 20 w 44"/>
                  <a:gd name="T9" fmla="*/ 20 h 53"/>
                  <a:gd name="T10" fmla="*/ 17 w 44"/>
                  <a:gd name="T11" fmla="*/ 23 h 53"/>
                  <a:gd name="T12" fmla="*/ 13 w 44"/>
                  <a:gd name="T13" fmla="*/ 26 h 53"/>
                  <a:gd name="T14" fmla="*/ 8 w 44"/>
                  <a:gd name="T15" fmla="*/ 26 h 53"/>
                  <a:gd name="T16" fmla="*/ 5 w 44"/>
                  <a:gd name="T17" fmla="*/ 25 h 53"/>
                  <a:gd name="T18" fmla="*/ 1 w 44"/>
                  <a:gd name="T19" fmla="*/ 22 h 53"/>
                  <a:gd name="T20" fmla="*/ 1 w 44"/>
                  <a:gd name="T21" fmla="*/ 17 h 53"/>
                  <a:gd name="T22" fmla="*/ 0 w 44"/>
                  <a:gd name="T23" fmla="*/ 12 h 53"/>
                  <a:gd name="T24" fmla="*/ 3 w 44"/>
                  <a:gd name="T25" fmla="*/ 9 h 53"/>
                  <a:gd name="T26" fmla="*/ 6 w 44"/>
                  <a:gd name="T27" fmla="*/ 3 h 53"/>
                  <a:gd name="T28" fmla="*/ 11 w 44"/>
                  <a:gd name="T29" fmla="*/ 1 h 53"/>
                  <a:gd name="T30" fmla="*/ 14 w 44"/>
                  <a:gd name="T31" fmla="*/ 0 h 53"/>
                  <a:gd name="T32" fmla="*/ 18 w 44"/>
                  <a:gd name="T33" fmla="*/ 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53">
                    <a:moveTo>
                      <a:pt x="35" y="2"/>
                    </a:moveTo>
                    <a:lnTo>
                      <a:pt x="38" y="8"/>
                    </a:lnTo>
                    <a:lnTo>
                      <a:pt x="44" y="20"/>
                    </a:lnTo>
                    <a:lnTo>
                      <a:pt x="44" y="29"/>
                    </a:lnTo>
                    <a:lnTo>
                      <a:pt x="40" y="41"/>
                    </a:lnTo>
                    <a:lnTo>
                      <a:pt x="33" y="47"/>
                    </a:lnTo>
                    <a:lnTo>
                      <a:pt x="25" y="53"/>
                    </a:lnTo>
                    <a:lnTo>
                      <a:pt x="15" y="53"/>
                    </a:lnTo>
                    <a:lnTo>
                      <a:pt x="9" y="51"/>
                    </a:lnTo>
                    <a:lnTo>
                      <a:pt x="2" y="45"/>
                    </a:lnTo>
                    <a:lnTo>
                      <a:pt x="2" y="35"/>
                    </a:lnTo>
                    <a:lnTo>
                      <a:pt x="0" y="25"/>
                    </a:lnTo>
                    <a:lnTo>
                      <a:pt x="5" y="18"/>
                    </a:lnTo>
                    <a:lnTo>
                      <a:pt x="11" y="6"/>
                    </a:lnTo>
                    <a:lnTo>
                      <a:pt x="21" y="2"/>
                    </a:lnTo>
                    <a:lnTo>
                      <a:pt x="27" y="0"/>
                    </a:lnTo>
                    <a:lnTo>
                      <a:pt x="35" y="2"/>
                    </a:lnTo>
                    <a:close/>
                  </a:path>
                </a:pathLst>
              </a:custGeom>
              <a:solidFill>
                <a:srgbClr val="FFFF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1" name="Freeform 686">
                <a:extLst>
                  <a:ext uri="{FF2B5EF4-FFF2-40B4-BE49-F238E27FC236}">
                    <a16:creationId xmlns:a16="http://schemas.microsoft.com/office/drawing/2014/main" id="{48FA96C4-B1E5-45D9-BA85-B24F62CB9FF9}"/>
                  </a:ext>
                </a:extLst>
              </p:cNvPr>
              <p:cNvSpPr>
                <a:spLocks/>
              </p:cNvSpPr>
              <p:nvPr/>
            </p:nvSpPr>
            <p:spPr bwMode="auto">
              <a:xfrm>
                <a:off x="1939" y="405"/>
                <a:ext cx="66" cy="78"/>
              </a:xfrm>
              <a:custGeom>
                <a:avLst/>
                <a:gdLst>
                  <a:gd name="T0" fmla="*/ 40 w 132"/>
                  <a:gd name="T1" fmla="*/ 0 h 155"/>
                  <a:gd name="T2" fmla="*/ 50 w 132"/>
                  <a:gd name="T3" fmla="*/ 5 h 155"/>
                  <a:gd name="T4" fmla="*/ 59 w 132"/>
                  <a:gd name="T5" fmla="*/ 14 h 155"/>
                  <a:gd name="T6" fmla="*/ 61 w 132"/>
                  <a:gd name="T7" fmla="*/ 18 h 155"/>
                  <a:gd name="T8" fmla="*/ 63 w 132"/>
                  <a:gd name="T9" fmla="*/ 24 h 155"/>
                  <a:gd name="T10" fmla="*/ 65 w 132"/>
                  <a:gd name="T11" fmla="*/ 31 h 155"/>
                  <a:gd name="T12" fmla="*/ 66 w 132"/>
                  <a:gd name="T13" fmla="*/ 39 h 155"/>
                  <a:gd name="T14" fmla="*/ 65 w 132"/>
                  <a:gd name="T15" fmla="*/ 46 h 155"/>
                  <a:gd name="T16" fmla="*/ 63 w 132"/>
                  <a:gd name="T17" fmla="*/ 53 h 155"/>
                  <a:gd name="T18" fmla="*/ 60 w 132"/>
                  <a:gd name="T19" fmla="*/ 59 h 155"/>
                  <a:gd name="T20" fmla="*/ 57 w 132"/>
                  <a:gd name="T21" fmla="*/ 66 h 155"/>
                  <a:gd name="T22" fmla="*/ 51 w 132"/>
                  <a:gd name="T23" fmla="*/ 70 h 155"/>
                  <a:gd name="T24" fmla="*/ 45 w 132"/>
                  <a:gd name="T25" fmla="*/ 74 h 155"/>
                  <a:gd name="T26" fmla="*/ 38 w 132"/>
                  <a:gd name="T27" fmla="*/ 76 h 155"/>
                  <a:gd name="T28" fmla="*/ 32 w 132"/>
                  <a:gd name="T29" fmla="*/ 78 h 155"/>
                  <a:gd name="T30" fmla="*/ 24 w 132"/>
                  <a:gd name="T31" fmla="*/ 77 h 155"/>
                  <a:gd name="T32" fmla="*/ 14 w 132"/>
                  <a:gd name="T33" fmla="*/ 76 h 155"/>
                  <a:gd name="T34" fmla="*/ 5 w 132"/>
                  <a:gd name="T35" fmla="*/ 72 h 155"/>
                  <a:gd name="T36" fmla="*/ 0 w 132"/>
                  <a:gd name="T37" fmla="*/ 66 h 155"/>
                  <a:gd name="T38" fmla="*/ 6 w 132"/>
                  <a:gd name="T39" fmla="*/ 65 h 155"/>
                  <a:gd name="T40" fmla="*/ 13 w 132"/>
                  <a:gd name="T41" fmla="*/ 63 h 155"/>
                  <a:gd name="T42" fmla="*/ 21 w 132"/>
                  <a:gd name="T43" fmla="*/ 59 h 155"/>
                  <a:gd name="T44" fmla="*/ 29 w 132"/>
                  <a:gd name="T45" fmla="*/ 54 h 155"/>
                  <a:gd name="T46" fmla="*/ 33 w 132"/>
                  <a:gd name="T47" fmla="*/ 48 h 155"/>
                  <a:gd name="T48" fmla="*/ 39 w 132"/>
                  <a:gd name="T49" fmla="*/ 40 h 155"/>
                  <a:gd name="T50" fmla="*/ 43 w 132"/>
                  <a:gd name="T51" fmla="*/ 30 h 155"/>
                  <a:gd name="T52" fmla="*/ 45 w 132"/>
                  <a:gd name="T53" fmla="*/ 21 h 155"/>
                  <a:gd name="T54" fmla="*/ 44 w 132"/>
                  <a:gd name="T55" fmla="*/ 16 h 155"/>
                  <a:gd name="T56" fmla="*/ 43 w 132"/>
                  <a:gd name="T57" fmla="*/ 11 h 155"/>
                  <a:gd name="T58" fmla="*/ 41 w 132"/>
                  <a:gd name="T59" fmla="*/ 5 h 155"/>
                  <a:gd name="T60" fmla="*/ 40 w 132"/>
                  <a:gd name="T61" fmla="*/ 0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2" h="155">
                    <a:moveTo>
                      <a:pt x="80" y="0"/>
                    </a:moveTo>
                    <a:lnTo>
                      <a:pt x="99" y="9"/>
                    </a:lnTo>
                    <a:lnTo>
                      <a:pt x="117" y="27"/>
                    </a:lnTo>
                    <a:lnTo>
                      <a:pt x="121" y="36"/>
                    </a:lnTo>
                    <a:lnTo>
                      <a:pt x="126" y="48"/>
                    </a:lnTo>
                    <a:lnTo>
                      <a:pt x="130" y="62"/>
                    </a:lnTo>
                    <a:lnTo>
                      <a:pt x="132" y="77"/>
                    </a:lnTo>
                    <a:lnTo>
                      <a:pt x="130" y="91"/>
                    </a:lnTo>
                    <a:lnTo>
                      <a:pt x="126" y="106"/>
                    </a:lnTo>
                    <a:lnTo>
                      <a:pt x="119" y="118"/>
                    </a:lnTo>
                    <a:lnTo>
                      <a:pt x="113" y="131"/>
                    </a:lnTo>
                    <a:lnTo>
                      <a:pt x="101" y="139"/>
                    </a:lnTo>
                    <a:lnTo>
                      <a:pt x="90" y="147"/>
                    </a:lnTo>
                    <a:lnTo>
                      <a:pt x="76" y="151"/>
                    </a:lnTo>
                    <a:lnTo>
                      <a:pt x="64" y="155"/>
                    </a:lnTo>
                    <a:lnTo>
                      <a:pt x="47" y="153"/>
                    </a:lnTo>
                    <a:lnTo>
                      <a:pt x="28" y="151"/>
                    </a:lnTo>
                    <a:lnTo>
                      <a:pt x="10" y="143"/>
                    </a:lnTo>
                    <a:lnTo>
                      <a:pt x="0" y="131"/>
                    </a:lnTo>
                    <a:lnTo>
                      <a:pt x="12" y="129"/>
                    </a:lnTo>
                    <a:lnTo>
                      <a:pt x="26" y="126"/>
                    </a:lnTo>
                    <a:lnTo>
                      <a:pt x="41" y="118"/>
                    </a:lnTo>
                    <a:lnTo>
                      <a:pt x="57" y="108"/>
                    </a:lnTo>
                    <a:lnTo>
                      <a:pt x="66" y="95"/>
                    </a:lnTo>
                    <a:lnTo>
                      <a:pt x="78" y="79"/>
                    </a:lnTo>
                    <a:lnTo>
                      <a:pt x="86" y="60"/>
                    </a:lnTo>
                    <a:lnTo>
                      <a:pt x="90" y="42"/>
                    </a:lnTo>
                    <a:lnTo>
                      <a:pt x="88" y="31"/>
                    </a:lnTo>
                    <a:lnTo>
                      <a:pt x="86" y="21"/>
                    </a:lnTo>
                    <a:lnTo>
                      <a:pt x="82" y="9"/>
                    </a:lnTo>
                    <a:lnTo>
                      <a:pt x="80"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4221"/>
                                        </p:tgtEl>
                                        <p:attrNameLst>
                                          <p:attrName>style.visibility</p:attrName>
                                        </p:attrNameLst>
                                      </p:cBhvr>
                                      <p:to>
                                        <p:strVal val="visible"/>
                                      </p:to>
                                    </p:set>
                                  </p:childTnLst>
                                  <p:subTnLst>
                                    <p:set>
                                      <p:cBhvr override="childStyle">
                                        <p:cTn dur="1" fill="hold" display="0" masterRel="nextClick" afterEffect="1"/>
                                        <p:tgtEl>
                                          <p:spTgt spid="26422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4249"/>
                                        </p:tgtEl>
                                        <p:attrNameLst>
                                          <p:attrName>style.visibility</p:attrName>
                                        </p:attrNameLst>
                                      </p:cBhvr>
                                      <p:to>
                                        <p:strVal val="visible"/>
                                      </p:to>
                                    </p:set>
                                  </p:childTnLst>
                                  <p:subTnLst>
                                    <p:set>
                                      <p:cBhvr override="childStyle">
                                        <p:cTn dur="1" fill="hold" display="0" masterRel="nextClick" afterEffect="1"/>
                                        <p:tgtEl>
                                          <p:spTgt spid="26424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4306"/>
                                        </p:tgtEl>
                                        <p:attrNameLst>
                                          <p:attrName>style.visibility</p:attrName>
                                        </p:attrNameLst>
                                      </p:cBhvr>
                                      <p:to>
                                        <p:strVal val="visible"/>
                                      </p:to>
                                    </p:set>
                                  </p:childTnLst>
                                  <p:subTnLst>
                                    <p:set>
                                      <p:cBhvr override="childStyle">
                                        <p:cTn dur="1" fill="hold" display="0" masterRel="nextClick" afterEffect="1"/>
                                        <p:tgtEl>
                                          <p:spTgt spid="26430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4363"/>
                                        </p:tgtEl>
                                        <p:attrNameLst>
                                          <p:attrName>style.visibility</p:attrName>
                                        </p:attrNameLst>
                                      </p:cBhvr>
                                      <p:to>
                                        <p:strVal val="visible"/>
                                      </p:to>
                                    </p:set>
                                  </p:childTnLst>
                                  <p:subTnLst>
                                    <p:set>
                                      <p:cBhvr override="childStyle">
                                        <p:cTn dur="1" fill="hold" display="0" masterRel="nextClick" afterEffect="1"/>
                                        <p:tgtEl>
                                          <p:spTgt spid="26436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4822"/>
                                        </p:tgtEl>
                                        <p:attrNameLst>
                                          <p:attrName>style.visibility</p:attrName>
                                        </p:attrNameLst>
                                      </p:cBhvr>
                                      <p:to>
                                        <p:strVal val="visible"/>
                                      </p:to>
                                    </p:set>
                                  </p:childTnLst>
                                  <p:subTnLst>
                                    <p:set>
                                      <p:cBhvr override="childStyle">
                                        <p:cTn dur="1" fill="hold" display="0" masterRel="nextClick" afterEffect="1"/>
                                        <p:tgtEl>
                                          <p:spTgt spid="26482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64766"/>
                                        </p:tgtEl>
                                        <p:attrNameLst>
                                          <p:attrName>style.visibility</p:attrName>
                                        </p:attrNameLst>
                                      </p:cBhvr>
                                      <p:to>
                                        <p:strVal val="visible"/>
                                      </p:to>
                                    </p:set>
                                  </p:childTnLst>
                                  <p:subTnLst>
                                    <p:set>
                                      <p:cBhvr override="childStyle">
                                        <p:cTn dur="1" fill="hold" display="0" masterRel="nextClick" afterEffect="1"/>
                                        <p:tgtEl>
                                          <p:spTgt spid="264766"/>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64449"/>
                                        </p:tgtEl>
                                        <p:attrNameLst>
                                          <p:attrName>style.visibility</p:attrName>
                                        </p:attrNameLst>
                                      </p:cBhvr>
                                      <p:to>
                                        <p:strVal val="visible"/>
                                      </p:to>
                                    </p:set>
                                  </p:childTnLst>
                                  <p:subTnLst>
                                    <p:set>
                                      <p:cBhvr override="childStyle">
                                        <p:cTn dur="1" fill="hold" display="0" masterRel="nextClick" afterEffect="1"/>
                                        <p:tgtEl>
                                          <p:spTgt spid="26444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64477"/>
                                        </p:tgtEl>
                                        <p:attrNameLst>
                                          <p:attrName>style.visibility</p:attrName>
                                        </p:attrNameLst>
                                      </p:cBhvr>
                                      <p:to>
                                        <p:strVal val="visible"/>
                                      </p:to>
                                    </p:set>
                                  </p:childTnLst>
                                  <p:subTnLst>
                                    <p:set>
                                      <p:cBhvr override="childStyle">
                                        <p:cTn dur="1" fill="hold" display="0" masterRel="nextClick" afterEffect="1"/>
                                        <p:tgtEl>
                                          <p:spTgt spid="264477"/>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64534"/>
                                        </p:tgtEl>
                                        <p:attrNameLst>
                                          <p:attrName>style.visibility</p:attrName>
                                        </p:attrNameLst>
                                      </p:cBhvr>
                                      <p:to>
                                        <p:strVal val="visible"/>
                                      </p:to>
                                    </p:set>
                                  </p:childTnLst>
                                  <p:subTnLst>
                                    <p:set>
                                      <p:cBhvr override="childStyle">
                                        <p:cTn dur="1" fill="hold" display="0" masterRel="nextClick" afterEffect="1"/>
                                        <p:tgtEl>
                                          <p:spTgt spid="264534"/>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64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FB0DDAC-C694-4E37-A24D-674E8600F25A}"/>
              </a:ext>
            </a:extLst>
          </p:cNvPr>
          <p:cNvSpPr>
            <a:spLocks noGrp="1" noChangeArrowheads="1"/>
          </p:cNvSpPr>
          <p:nvPr>
            <p:ph type="title"/>
          </p:nvPr>
        </p:nvSpPr>
        <p:spPr/>
        <p:txBody>
          <a:bodyPr/>
          <a:lstStyle/>
          <a:p>
            <a:pPr eaLnBrk="1" hangingPunct="1"/>
            <a:r>
              <a:rPr lang="en-US" altLang="zh-CN"/>
              <a:t>N</a:t>
            </a:r>
            <a:r>
              <a:rPr lang="zh-CN" altLang="en-US"/>
              <a:t>后问题</a:t>
            </a:r>
          </a:p>
        </p:txBody>
      </p:sp>
      <p:sp>
        <p:nvSpPr>
          <p:cNvPr id="11267" name="Rectangle 3">
            <a:extLst>
              <a:ext uri="{FF2B5EF4-FFF2-40B4-BE49-F238E27FC236}">
                <a16:creationId xmlns:a16="http://schemas.microsoft.com/office/drawing/2014/main" id="{B2D732DB-A59D-4531-87A6-40DFACF84748}"/>
              </a:ext>
            </a:extLst>
          </p:cNvPr>
          <p:cNvSpPr>
            <a:spLocks noGrp="1" noChangeArrowheads="1"/>
          </p:cNvSpPr>
          <p:nvPr>
            <p:ph idx="1"/>
          </p:nvPr>
        </p:nvSpPr>
        <p:spPr>
          <a:xfrm>
            <a:off x="2706688" y="2017714"/>
            <a:ext cx="7772400" cy="3176587"/>
          </a:xfrm>
        </p:spPr>
        <p:txBody>
          <a:bodyPr>
            <a:normAutofit fontScale="55000" lnSpcReduction="20000"/>
          </a:bodyPr>
          <a:lstStyle/>
          <a:p>
            <a:pPr eaLnBrk="1" hangingPunct="1"/>
            <a:r>
              <a:rPr lang="zh-CN" altLang="en-US" sz="2800"/>
              <a:t>实现技巧</a:t>
            </a:r>
          </a:p>
          <a:p>
            <a:pPr lvl="1" eaLnBrk="1" hangingPunct="1"/>
            <a:r>
              <a:rPr lang="zh-CN" altLang="en-US" sz="2400"/>
              <a:t>定义辅助向量</a:t>
            </a:r>
            <a:r>
              <a:rPr lang="en-US" altLang="zh-CN" sz="2400"/>
              <a:t>Queen, Col, L1, L2</a:t>
            </a:r>
            <a:r>
              <a:rPr lang="zh-CN" altLang="en-US" sz="2400"/>
              <a:t>：</a:t>
            </a:r>
          </a:p>
          <a:p>
            <a:pPr lvl="2" eaLnBrk="1" hangingPunct="1"/>
            <a:r>
              <a:rPr lang="en-US" altLang="zh-CN" sz="2000"/>
              <a:t>Queen[r]</a:t>
            </a:r>
            <a:r>
              <a:rPr lang="zh-CN" altLang="en-US" sz="2000"/>
              <a:t>表示第</a:t>
            </a:r>
            <a:r>
              <a:rPr lang="en-US" altLang="zh-CN" sz="2000"/>
              <a:t>r</a:t>
            </a:r>
            <a:r>
              <a:rPr lang="zh-CN" altLang="en-US" sz="2000"/>
              <a:t>的王后所在列</a:t>
            </a:r>
          </a:p>
          <a:p>
            <a:pPr lvl="2" eaLnBrk="1" hangingPunct="1"/>
            <a:r>
              <a:rPr lang="en-US" altLang="zh-CN" sz="2000"/>
              <a:t>Col[c]</a:t>
            </a:r>
            <a:r>
              <a:rPr lang="zh-CN" altLang="en-US" sz="2000"/>
              <a:t>表示第</a:t>
            </a:r>
            <a:r>
              <a:rPr lang="en-US" altLang="zh-CN" sz="2000"/>
              <a:t>c</a:t>
            </a:r>
            <a:r>
              <a:rPr lang="zh-CN" altLang="en-US" sz="2000"/>
              <a:t>列是否已有王后，</a:t>
            </a:r>
            <a:r>
              <a:rPr lang="en-US" altLang="zh-CN" sz="2000"/>
              <a:t>1</a:t>
            </a:r>
            <a:r>
              <a:rPr lang="zh-CN" altLang="en-US" sz="2000"/>
              <a:t>表示有，</a:t>
            </a:r>
            <a:r>
              <a:rPr lang="en-US" altLang="zh-CN" sz="2000"/>
              <a:t>0</a:t>
            </a:r>
            <a:r>
              <a:rPr lang="zh-CN" altLang="en-US" sz="2000"/>
              <a:t>表示没有</a:t>
            </a:r>
          </a:p>
          <a:p>
            <a:pPr lvl="2" eaLnBrk="1" hangingPunct="1"/>
            <a:r>
              <a:rPr lang="en-US" altLang="zh-CN" sz="2000"/>
              <a:t>L1[i]</a:t>
            </a:r>
            <a:r>
              <a:rPr lang="zh-CN" altLang="en-US" sz="2000"/>
              <a:t>表示第 </a:t>
            </a:r>
            <a:r>
              <a:rPr lang="en-US" altLang="zh-CN" sz="2000" i="1"/>
              <a:t>i </a:t>
            </a:r>
            <a:r>
              <a:rPr lang="zh-CN" altLang="en-US" sz="2000"/>
              <a:t>条斜线上是否已有王后</a:t>
            </a:r>
          </a:p>
          <a:p>
            <a:pPr lvl="2" eaLnBrk="1" hangingPunct="1"/>
            <a:r>
              <a:rPr lang="en-US" altLang="zh-CN" sz="2000"/>
              <a:t>L2[i]</a:t>
            </a:r>
            <a:r>
              <a:rPr lang="zh-CN" altLang="en-US" sz="2000"/>
              <a:t>表示第 </a:t>
            </a:r>
            <a:r>
              <a:rPr lang="en-US" altLang="zh-CN" sz="2000" i="1"/>
              <a:t>i </a:t>
            </a:r>
            <a:r>
              <a:rPr lang="zh-CN" altLang="en-US" sz="2000"/>
              <a:t>条斜线上是否已有王后</a:t>
            </a:r>
          </a:p>
          <a:p>
            <a:pPr lvl="2" eaLnBrk="1" hangingPunct="1"/>
            <a:r>
              <a:rPr lang="en-US" altLang="zh-CN" sz="2000"/>
              <a:t>L1</a:t>
            </a:r>
            <a:r>
              <a:rPr lang="zh-CN" altLang="en-US" sz="2000"/>
              <a:t>、</a:t>
            </a:r>
            <a:r>
              <a:rPr lang="en-US" altLang="zh-CN" sz="2000"/>
              <a:t>L2</a:t>
            </a:r>
            <a:r>
              <a:rPr lang="zh-CN" altLang="en-US" sz="2000"/>
              <a:t>各有</a:t>
            </a:r>
            <a:r>
              <a:rPr lang="en-US" altLang="zh-CN" sz="2000"/>
              <a:t>2N-1</a:t>
            </a:r>
            <a:r>
              <a:rPr lang="zh-CN" altLang="en-US" sz="2000"/>
              <a:t>条斜线</a:t>
            </a:r>
          </a:p>
        </p:txBody>
      </p:sp>
      <p:grpSp>
        <p:nvGrpSpPr>
          <p:cNvPr id="11268" name="Group 4">
            <a:extLst>
              <a:ext uri="{FF2B5EF4-FFF2-40B4-BE49-F238E27FC236}">
                <a16:creationId xmlns:a16="http://schemas.microsoft.com/office/drawing/2014/main" id="{71BCE26B-DAC1-4EE0-A0F3-F2C5A2E191DA}"/>
              </a:ext>
            </a:extLst>
          </p:cNvPr>
          <p:cNvGrpSpPr>
            <a:grpSpLocks/>
          </p:cNvGrpSpPr>
          <p:nvPr/>
        </p:nvGrpSpPr>
        <p:grpSpPr bwMode="auto">
          <a:xfrm>
            <a:off x="7018338" y="4941888"/>
            <a:ext cx="3300412" cy="1687512"/>
            <a:chOff x="3461" y="3113"/>
            <a:chExt cx="2079" cy="1063"/>
          </a:xfrm>
        </p:grpSpPr>
        <p:grpSp>
          <p:nvGrpSpPr>
            <p:cNvPr id="11269" name="Group 5">
              <a:extLst>
                <a:ext uri="{FF2B5EF4-FFF2-40B4-BE49-F238E27FC236}">
                  <a16:creationId xmlns:a16="http://schemas.microsoft.com/office/drawing/2014/main" id="{B6245781-F03E-4F89-826A-92C336D26D5D}"/>
                </a:ext>
              </a:extLst>
            </p:cNvPr>
            <p:cNvGrpSpPr>
              <a:grpSpLocks/>
            </p:cNvGrpSpPr>
            <p:nvPr/>
          </p:nvGrpSpPr>
          <p:grpSpPr bwMode="auto">
            <a:xfrm>
              <a:off x="3461" y="3264"/>
              <a:ext cx="2079" cy="912"/>
              <a:chOff x="3461" y="3264"/>
              <a:chExt cx="2079" cy="912"/>
            </a:xfrm>
          </p:grpSpPr>
          <p:grpSp>
            <p:nvGrpSpPr>
              <p:cNvPr id="11272" name="Group 6">
                <a:extLst>
                  <a:ext uri="{FF2B5EF4-FFF2-40B4-BE49-F238E27FC236}">
                    <a16:creationId xmlns:a16="http://schemas.microsoft.com/office/drawing/2014/main" id="{7E3A8FE6-E7E7-4F2C-B9AE-DB6FF66DBCAF}"/>
                  </a:ext>
                </a:extLst>
              </p:cNvPr>
              <p:cNvGrpSpPr>
                <a:grpSpLocks/>
              </p:cNvGrpSpPr>
              <p:nvPr/>
            </p:nvGrpSpPr>
            <p:grpSpPr bwMode="auto">
              <a:xfrm>
                <a:off x="4080" y="3264"/>
                <a:ext cx="864" cy="860"/>
                <a:chOff x="4080" y="3264"/>
                <a:chExt cx="864" cy="860"/>
              </a:xfrm>
            </p:grpSpPr>
            <p:sp>
              <p:nvSpPr>
                <p:cNvPr id="11283" name="Rectangle 7">
                  <a:extLst>
                    <a:ext uri="{FF2B5EF4-FFF2-40B4-BE49-F238E27FC236}">
                      <a16:creationId xmlns:a16="http://schemas.microsoft.com/office/drawing/2014/main" id="{2F1FAA7D-7994-4118-9C32-0CC6AA18E36F}"/>
                    </a:ext>
                  </a:extLst>
                </p:cNvPr>
                <p:cNvSpPr>
                  <a:spLocks noChangeArrowheads="1"/>
                </p:cNvSpPr>
                <p:nvPr/>
              </p:nvSpPr>
              <p:spPr bwMode="auto">
                <a:xfrm>
                  <a:off x="4771" y="3952"/>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4" name="Rectangle 8">
                  <a:extLst>
                    <a:ext uri="{FF2B5EF4-FFF2-40B4-BE49-F238E27FC236}">
                      <a16:creationId xmlns:a16="http://schemas.microsoft.com/office/drawing/2014/main" id="{AD53F359-7CC9-475F-B555-D928C3522E72}"/>
                    </a:ext>
                  </a:extLst>
                </p:cNvPr>
                <p:cNvSpPr>
                  <a:spLocks noChangeArrowheads="1"/>
                </p:cNvSpPr>
                <p:nvPr/>
              </p:nvSpPr>
              <p:spPr bwMode="auto">
                <a:xfrm>
                  <a:off x="4598" y="3952"/>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5" name="Rectangle 9">
                  <a:extLst>
                    <a:ext uri="{FF2B5EF4-FFF2-40B4-BE49-F238E27FC236}">
                      <a16:creationId xmlns:a16="http://schemas.microsoft.com/office/drawing/2014/main" id="{356A8E08-674E-4379-BF0C-9C242E2FBD89}"/>
                    </a:ext>
                  </a:extLst>
                </p:cNvPr>
                <p:cNvSpPr>
                  <a:spLocks noChangeArrowheads="1"/>
                </p:cNvSpPr>
                <p:nvPr/>
              </p:nvSpPr>
              <p:spPr bwMode="auto">
                <a:xfrm>
                  <a:off x="4426" y="3952"/>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6" name="Rectangle 10">
                  <a:extLst>
                    <a:ext uri="{FF2B5EF4-FFF2-40B4-BE49-F238E27FC236}">
                      <a16:creationId xmlns:a16="http://schemas.microsoft.com/office/drawing/2014/main" id="{430ED733-A9CB-4D05-AAB5-5E2B30615391}"/>
                    </a:ext>
                  </a:extLst>
                </p:cNvPr>
                <p:cNvSpPr>
                  <a:spLocks noChangeArrowheads="1"/>
                </p:cNvSpPr>
                <p:nvPr/>
              </p:nvSpPr>
              <p:spPr bwMode="auto">
                <a:xfrm>
                  <a:off x="4253" y="3952"/>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7" name="Rectangle 11">
                  <a:extLst>
                    <a:ext uri="{FF2B5EF4-FFF2-40B4-BE49-F238E27FC236}">
                      <a16:creationId xmlns:a16="http://schemas.microsoft.com/office/drawing/2014/main" id="{9B95C215-EAD8-4062-A213-E5BA643924B4}"/>
                    </a:ext>
                  </a:extLst>
                </p:cNvPr>
                <p:cNvSpPr>
                  <a:spLocks noChangeArrowheads="1"/>
                </p:cNvSpPr>
                <p:nvPr/>
              </p:nvSpPr>
              <p:spPr bwMode="auto">
                <a:xfrm>
                  <a:off x="4080" y="3952"/>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8" name="Rectangle 12">
                  <a:extLst>
                    <a:ext uri="{FF2B5EF4-FFF2-40B4-BE49-F238E27FC236}">
                      <a16:creationId xmlns:a16="http://schemas.microsoft.com/office/drawing/2014/main" id="{95B01A83-8EB9-408F-B6E0-444975E7EC8A}"/>
                    </a:ext>
                  </a:extLst>
                </p:cNvPr>
                <p:cNvSpPr>
                  <a:spLocks noChangeArrowheads="1"/>
                </p:cNvSpPr>
                <p:nvPr/>
              </p:nvSpPr>
              <p:spPr bwMode="auto">
                <a:xfrm>
                  <a:off x="4771" y="3780"/>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89" name="Rectangle 13">
                  <a:extLst>
                    <a:ext uri="{FF2B5EF4-FFF2-40B4-BE49-F238E27FC236}">
                      <a16:creationId xmlns:a16="http://schemas.microsoft.com/office/drawing/2014/main" id="{BFA1E569-492D-4C93-BB75-F34A817AFB51}"/>
                    </a:ext>
                  </a:extLst>
                </p:cNvPr>
                <p:cNvSpPr>
                  <a:spLocks noChangeArrowheads="1"/>
                </p:cNvSpPr>
                <p:nvPr/>
              </p:nvSpPr>
              <p:spPr bwMode="auto">
                <a:xfrm>
                  <a:off x="4598" y="3780"/>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0" name="Rectangle 14">
                  <a:extLst>
                    <a:ext uri="{FF2B5EF4-FFF2-40B4-BE49-F238E27FC236}">
                      <a16:creationId xmlns:a16="http://schemas.microsoft.com/office/drawing/2014/main" id="{FE439708-CAA9-4980-B154-31F98547B47F}"/>
                    </a:ext>
                  </a:extLst>
                </p:cNvPr>
                <p:cNvSpPr>
                  <a:spLocks noChangeArrowheads="1"/>
                </p:cNvSpPr>
                <p:nvPr/>
              </p:nvSpPr>
              <p:spPr bwMode="auto">
                <a:xfrm>
                  <a:off x="4426" y="3780"/>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1" name="Rectangle 15">
                  <a:extLst>
                    <a:ext uri="{FF2B5EF4-FFF2-40B4-BE49-F238E27FC236}">
                      <a16:creationId xmlns:a16="http://schemas.microsoft.com/office/drawing/2014/main" id="{16EDACD7-10EC-4D3E-B890-BCD9C62E4DD9}"/>
                    </a:ext>
                  </a:extLst>
                </p:cNvPr>
                <p:cNvSpPr>
                  <a:spLocks noChangeArrowheads="1"/>
                </p:cNvSpPr>
                <p:nvPr/>
              </p:nvSpPr>
              <p:spPr bwMode="auto">
                <a:xfrm>
                  <a:off x="4253" y="3780"/>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2" name="Rectangle 16">
                  <a:extLst>
                    <a:ext uri="{FF2B5EF4-FFF2-40B4-BE49-F238E27FC236}">
                      <a16:creationId xmlns:a16="http://schemas.microsoft.com/office/drawing/2014/main" id="{B8982A27-CC04-42E9-AB44-A2F8B80D84D2}"/>
                    </a:ext>
                  </a:extLst>
                </p:cNvPr>
                <p:cNvSpPr>
                  <a:spLocks noChangeArrowheads="1"/>
                </p:cNvSpPr>
                <p:nvPr/>
              </p:nvSpPr>
              <p:spPr bwMode="auto">
                <a:xfrm>
                  <a:off x="4080" y="3780"/>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3" name="Rectangle 17">
                  <a:extLst>
                    <a:ext uri="{FF2B5EF4-FFF2-40B4-BE49-F238E27FC236}">
                      <a16:creationId xmlns:a16="http://schemas.microsoft.com/office/drawing/2014/main" id="{673CF105-8DBA-446A-B35C-D2EB6895438C}"/>
                    </a:ext>
                  </a:extLst>
                </p:cNvPr>
                <p:cNvSpPr>
                  <a:spLocks noChangeArrowheads="1"/>
                </p:cNvSpPr>
                <p:nvPr/>
              </p:nvSpPr>
              <p:spPr bwMode="auto">
                <a:xfrm>
                  <a:off x="4771" y="3608"/>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4" name="Rectangle 18">
                  <a:extLst>
                    <a:ext uri="{FF2B5EF4-FFF2-40B4-BE49-F238E27FC236}">
                      <a16:creationId xmlns:a16="http://schemas.microsoft.com/office/drawing/2014/main" id="{F5BC557D-7AAC-4F75-9D04-A5A801944D62}"/>
                    </a:ext>
                  </a:extLst>
                </p:cNvPr>
                <p:cNvSpPr>
                  <a:spLocks noChangeArrowheads="1"/>
                </p:cNvSpPr>
                <p:nvPr/>
              </p:nvSpPr>
              <p:spPr bwMode="auto">
                <a:xfrm>
                  <a:off x="4598" y="3608"/>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5" name="Rectangle 19">
                  <a:extLst>
                    <a:ext uri="{FF2B5EF4-FFF2-40B4-BE49-F238E27FC236}">
                      <a16:creationId xmlns:a16="http://schemas.microsoft.com/office/drawing/2014/main" id="{3406A49B-C6F4-47C9-AA2B-4CD1A286445A}"/>
                    </a:ext>
                  </a:extLst>
                </p:cNvPr>
                <p:cNvSpPr>
                  <a:spLocks noChangeArrowheads="1"/>
                </p:cNvSpPr>
                <p:nvPr/>
              </p:nvSpPr>
              <p:spPr bwMode="auto">
                <a:xfrm>
                  <a:off x="4426" y="3608"/>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6" name="Rectangle 20">
                  <a:extLst>
                    <a:ext uri="{FF2B5EF4-FFF2-40B4-BE49-F238E27FC236}">
                      <a16:creationId xmlns:a16="http://schemas.microsoft.com/office/drawing/2014/main" id="{0460FCA9-DE7A-4B6B-86A8-9D00F7B623A2}"/>
                    </a:ext>
                  </a:extLst>
                </p:cNvPr>
                <p:cNvSpPr>
                  <a:spLocks noChangeArrowheads="1"/>
                </p:cNvSpPr>
                <p:nvPr/>
              </p:nvSpPr>
              <p:spPr bwMode="auto">
                <a:xfrm>
                  <a:off x="4253" y="3608"/>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7" name="Rectangle 21">
                  <a:extLst>
                    <a:ext uri="{FF2B5EF4-FFF2-40B4-BE49-F238E27FC236}">
                      <a16:creationId xmlns:a16="http://schemas.microsoft.com/office/drawing/2014/main" id="{52FC307B-A6CA-40A9-A505-15D2EAD13026}"/>
                    </a:ext>
                  </a:extLst>
                </p:cNvPr>
                <p:cNvSpPr>
                  <a:spLocks noChangeArrowheads="1"/>
                </p:cNvSpPr>
                <p:nvPr/>
              </p:nvSpPr>
              <p:spPr bwMode="auto">
                <a:xfrm>
                  <a:off x="4080" y="3608"/>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8" name="Rectangle 22">
                  <a:extLst>
                    <a:ext uri="{FF2B5EF4-FFF2-40B4-BE49-F238E27FC236}">
                      <a16:creationId xmlns:a16="http://schemas.microsoft.com/office/drawing/2014/main" id="{0A4D053F-7AC9-4838-B476-1191D66AABD9}"/>
                    </a:ext>
                  </a:extLst>
                </p:cNvPr>
                <p:cNvSpPr>
                  <a:spLocks noChangeArrowheads="1"/>
                </p:cNvSpPr>
                <p:nvPr/>
              </p:nvSpPr>
              <p:spPr bwMode="auto">
                <a:xfrm>
                  <a:off x="4771" y="3436"/>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299" name="Rectangle 23">
                  <a:extLst>
                    <a:ext uri="{FF2B5EF4-FFF2-40B4-BE49-F238E27FC236}">
                      <a16:creationId xmlns:a16="http://schemas.microsoft.com/office/drawing/2014/main" id="{FA47C9C6-BACF-4BDD-8B02-DE20B11D7DA9}"/>
                    </a:ext>
                  </a:extLst>
                </p:cNvPr>
                <p:cNvSpPr>
                  <a:spLocks noChangeArrowheads="1"/>
                </p:cNvSpPr>
                <p:nvPr/>
              </p:nvSpPr>
              <p:spPr bwMode="auto">
                <a:xfrm>
                  <a:off x="4598" y="3436"/>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0" name="Rectangle 24">
                  <a:extLst>
                    <a:ext uri="{FF2B5EF4-FFF2-40B4-BE49-F238E27FC236}">
                      <a16:creationId xmlns:a16="http://schemas.microsoft.com/office/drawing/2014/main" id="{DB51DB91-EA09-4645-AE5D-D76346FBC23D}"/>
                    </a:ext>
                  </a:extLst>
                </p:cNvPr>
                <p:cNvSpPr>
                  <a:spLocks noChangeArrowheads="1"/>
                </p:cNvSpPr>
                <p:nvPr/>
              </p:nvSpPr>
              <p:spPr bwMode="auto">
                <a:xfrm>
                  <a:off x="4426" y="3436"/>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1" name="Rectangle 25">
                  <a:extLst>
                    <a:ext uri="{FF2B5EF4-FFF2-40B4-BE49-F238E27FC236}">
                      <a16:creationId xmlns:a16="http://schemas.microsoft.com/office/drawing/2014/main" id="{9DC10ED2-50CE-4F3E-8787-7C0EAB2DE475}"/>
                    </a:ext>
                  </a:extLst>
                </p:cNvPr>
                <p:cNvSpPr>
                  <a:spLocks noChangeArrowheads="1"/>
                </p:cNvSpPr>
                <p:nvPr/>
              </p:nvSpPr>
              <p:spPr bwMode="auto">
                <a:xfrm>
                  <a:off x="4253" y="3436"/>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2" name="Rectangle 26">
                  <a:extLst>
                    <a:ext uri="{FF2B5EF4-FFF2-40B4-BE49-F238E27FC236}">
                      <a16:creationId xmlns:a16="http://schemas.microsoft.com/office/drawing/2014/main" id="{94A82C07-EFE7-438C-9558-5CD68CC22A40}"/>
                    </a:ext>
                  </a:extLst>
                </p:cNvPr>
                <p:cNvSpPr>
                  <a:spLocks noChangeArrowheads="1"/>
                </p:cNvSpPr>
                <p:nvPr/>
              </p:nvSpPr>
              <p:spPr bwMode="auto">
                <a:xfrm>
                  <a:off x="4080" y="3436"/>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3" name="Rectangle 27">
                  <a:extLst>
                    <a:ext uri="{FF2B5EF4-FFF2-40B4-BE49-F238E27FC236}">
                      <a16:creationId xmlns:a16="http://schemas.microsoft.com/office/drawing/2014/main" id="{26334554-AD51-4C15-9955-7E3243595829}"/>
                    </a:ext>
                  </a:extLst>
                </p:cNvPr>
                <p:cNvSpPr>
                  <a:spLocks noChangeArrowheads="1"/>
                </p:cNvSpPr>
                <p:nvPr/>
              </p:nvSpPr>
              <p:spPr bwMode="auto">
                <a:xfrm>
                  <a:off x="4771" y="3264"/>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4" name="Rectangle 28">
                  <a:extLst>
                    <a:ext uri="{FF2B5EF4-FFF2-40B4-BE49-F238E27FC236}">
                      <a16:creationId xmlns:a16="http://schemas.microsoft.com/office/drawing/2014/main" id="{535DD596-AFCA-4D35-AC6B-B414C9462EDF}"/>
                    </a:ext>
                  </a:extLst>
                </p:cNvPr>
                <p:cNvSpPr>
                  <a:spLocks noChangeArrowheads="1"/>
                </p:cNvSpPr>
                <p:nvPr/>
              </p:nvSpPr>
              <p:spPr bwMode="auto">
                <a:xfrm>
                  <a:off x="4598" y="3264"/>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5" name="Rectangle 29">
                  <a:extLst>
                    <a:ext uri="{FF2B5EF4-FFF2-40B4-BE49-F238E27FC236}">
                      <a16:creationId xmlns:a16="http://schemas.microsoft.com/office/drawing/2014/main" id="{DFA8E500-DD9D-4295-83B1-5D57A0E5C667}"/>
                    </a:ext>
                  </a:extLst>
                </p:cNvPr>
                <p:cNvSpPr>
                  <a:spLocks noChangeArrowheads="1"/>
                </p:cNvSpPr>
                <p:nvPr/>
              </p:nvSpPr>
              <p:spPr bwMode="auto">
                <a:xfrm>
                  <a:off x="4426" y="3264"/>
                  <a:ext cx="17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6" name="Rectangle 30">
                  <a:extLst>
                    <a:ext uri="{FF2B5EF4-FFF2-40B4-BE49-F238E27FC236}">
                      <a16:creationId xmlns:a16="http://schemas.microsoft.com/office/drawing/2014/main" id="{CA84350D-2038-419D-A5AC-E026E1D0B529}"/>
                    </a:ext>
                  </a:extLst>
                </p:cNvPr>
                <p:cNvSpPr>
                  <a:spLocks noChangeArrowheads="1"/>
                </p:cNvSpPr>
                <p:nvPr/>
              </p:nvSpPr>
              <p:spPr bwMode="auto">
                <a:xfrm>
                  <a:off x="4253" y="3264"/>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7" name="Rectangle 31">
                  <a:extLst>
                    <a:ext uri="{FF2B5EF4-FFF2-40B4-BE49-F238E27FC236}">
                      <a16:creationId xmlns:a16="http://schemas.microsoft.com/office/drawing/2014/main" id="{DD2E3AD9-4562-4B2F-96F9-5BA9A452175E}"/>
                    </a:ext>
                  </a:extLst>
                </p:cNvPr>
                <p:cNvSpPr>
                  <a:spLocks noChangeArrowheads="1"/>
                </p:cNvSpPr>
                <p:nvPr/>
              </p:nvSpPr>
              <p:spPr bwMode="auto">
                <a:xfrm>
                  <a:off x="4080" y="3264"/>
                  <a:ext cx="17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zh-CN" sz="1200"/>
                </a:p>
              </p:txBody>
            </p:sp>
            <p:sp>
              <p:nvSpPr>
                <p:cNvPr id="11308" name="Line 32">
                  <a:extLst>
                    <a:ext uri="{FF2B5EF4-FFF2-40B4-BE49-F238E27FC236}">
                      <a16:creationId xmlns:a16="http://schemas.microsoft.com/office/drawing/2014/main" id="{C04598F6-D557-4043-9AF0-C9FB83213C6A}"/>
                    </a:ext>
                  </a:extLst>
                </p:cNvPr>
                <p:cNvSpPr>
                  <a:spLocks noChangeShapeType="1"/>
                </p:cNvSpPr>
                <p:nvPr/>
              </p:nvSpPr>
              <p:spPr bwMode="auto">
                <a:xfrm>
                  <a:off x="4080" y="3264"/>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9" name="Line 33">
                  <a:extLst>
                    <a:ext uri="{FF2B5EF4-FFF2-40B4-BE49-F238E27FC236}">
                      <a16:creationId xmlns:a16="http://schemas.microsoft.com/office/drawing/2014/main" id="{E2B37F4F-D36A-47C7-9B46-A35668C3FC2F}"/>
                    </a:ext>
                  </a:extLst>
                </p:cNvPr>
                <p:cNvSpPr>
                  <a:spLocks noChangeShapeType="1"/>
                </p:cNvSpPr>
                <p:nvPr/>
              </p:nvSpPr>
              <p:spPr bwMode="auto">
                <a:xfrm>
                  <a:off x="4080" y="343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0" name="Line 34">
                  <a:extLst>
                    <a:ext uri="{FF2B5EF4-FFF2-40B4-BE49-F238E27FC236}">
                      <a16:creationId xmlns:a16="http://schemas.microsoft.com/office/drawing/2014/main" id="{88B62D4A-CFD6-40D6-B61D-921642AFC9C3}"/>
                    </a:ext>
                  </a:extLst>
                </p:cNvPr>
                <p:cNvSpPr>
                  <a:spLocks noChangeShapeType="1"/>
                </p:cNvSpPr>
                <p:nvPr/>
              </p:nvSpPr>
              <p:spPr bwMode="auto">
                <a:xfrm>
                  <a:off x="4080" y="3608"/>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1" name="Line 35">
                  <a:extLst>
                    <a:ext uri="{FF2B5EF4-FFF2-40B4-BE49-F238E27FC236}">
                      <a16:creationId xmlns:a16="http://schemas.microsoft.com/office/drawing/2014/main" id="{B09E3631-223F-488F-8F4E-E89B4C381C96}"/>
                    </a:ext>
                  </a:extLst>
                </p:cNvPr>
                <p:cNvSpPr>
                  <a:spLocks noChangeShapeType="1"/>
                </p:cNvSpPr>
                <p:nvPr/>
              </p:nvSpPr>
              <p:spPr bwMode="auto">
                <a:xfrm>
                  <a:off x="4080" y="37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2" name="Line 36">
                  <a:extLst>
                    <a:ext uri="{FF2B5EF4-FFF2-40B4-BE49-F238E27FC236}">
                      <a16:creationId xmlns:a16="http://schemas.microsoft.com/office/drawing/2014/main" id="{E05D99BD-91E0-4F91-9706-693E4122D9ED}"/>
                    </a:ext>
                  </a:extLst>
                </p:cNvPr>
                <p:cNvSpPr>
                  <a:spLocks noChangeShapeType="1"/>
                </p:cNvSpPr>
                <p:nvPr/>
              </p:nvSpPr>
              <p:spPr bwMode="auto">
                <a:xfrm>
                  <a:off x="4080" y="3952"/>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3" name="Line 37">
                  <a:extLst>
                    <a:ext uri="{FF2B5EF4-FFF2-40B4-BE49-F238E27FC236}">
                      <a16:creationId xmlns:a16="http://schemas.microsoft.com/office/drawing/2014/main" id="{00FCDAC3-7618-4063-99DD-B83335C3026D}"/>
                    </a:ext>
                  </a:extLst>
                </p:cNvPr>
                <p:cNvSpPr>
                  <a:spLocks noChangeShapeType="1"/>
                </p:cNvSpPr>
                <p:nvPr/>
              </p:nvSpPr>
              <p:spPr bwMode="auto">
                <a:xfrm>
                  <a:off x="4080" y="4124"/>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4" name="Line 38">
                  <a:extLst>
                    <a:ext uri="{FF2B5EF4-FFF2-40B4-BE49-F238E27FC236}">
                      <a16:creationId xmlns:a16="http://schemas.microsoft.com/office/drawing/2014/main" id="{4C4D2654-547D-4242-AB53-087675AA7B48}"/>
                    </a:ext>
                  </a:extLst>
                </p:cNvPr>
                <p:cNvSpPr>
                  <a:spLocks noChangeShapeType="1"/>
                </p:cNvSpPr>
                <p:nvPr/>
              </p:nvSpPr>
              <p:spPr bwMode="auto">
                <a:xfrm>
                  <a:off x="4080" y="3264"/>
                  <a:ext cx="0" cy="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5" name="Line 39">
                  <a:extLst>
                    <a:ext uri="{FF2B5EF4-FFF2-40B4-BE49-F238E27FC236}">
                      <a16:creationId xmlns:a16="http://schemas.microsoft.com/office/drawing/2014/main" id="{93724D5B-96E9-455C-876D-E4F9A984AB66}"/>
                    </a:ext>
                  </a:extLst>
                </p:cNvPr>
                <p:cNvSpPr>
                  <a:spLocks noChangeShapeType="1"/>
                </p:cNvSpPr>
                <p:nvPr/>
              </p:nvSpPr>
              <p:spPr bwMode="auto">
                <a:xfrm>
                  <a:off x="4253" y="3264"/>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6" name="Line 40">
                  <a:extLst>
                    <a:ext uri="{FF2B5EF4-FFF2-40B4-BE49-F238E27FC236}">
                      <a16:creationId xmlns:a16="http://schemas.microsoft.com/office/drawing/2014/main" id="{33A8BD67-FB7B-4CC7-AB43-7F1F6AF184CB}"/>
                    </a:ext>
                  </a:extLst>
                </p:cNvPr>
                <p:cNvSpPr>
                  <a:spLocks noChangeShapeType="1"/>
                </p:cNvSpPr>
                <p:nvPr/>
              </p:nvSpPr>
              <p:spPr bwMode="auto">
                <a:xfrm>
                  <a:off x="4426" y="3264"/>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7" name="Line 41">
                  <a:extLst>
                    <a:ext uri="{FF2B5EF4-FFF2-40B4-BE49-F238E27FC236}">
                      <a16:creationId xmlns:a16="http://schemas.microsoft.com/office/drawing/2014/main" id="{52847A6D-CC5C-4A08-BC56-0F764FF0D3C1}"/>
                    </a:ext>
                  </a:extLst>
                </p:cNvPr>
                <p:cNvSpPr>
                  <a:spLocks noChangeShapeType="1"/>
                </p:cNvSpPr>
                <p:nvPr/>
              </p:nvSpPr>
              <p:spPr bwMode="auto">
                <a:xfrm>
                  <a:off x="4598" y="3264"/>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8" name="Line 42">
                  <a:extLst>
                    <a:ext uri="{FF2B5EF4-FFF2-40B4-BE49-F238E27FC236}">
                      <a16:creationId xmlns:a16="http://schemas.microsoft.com/office/drawing/2014/main" id="{8226DE99-685C-48C7-AC08-41E5CED72594}"/>
                    </a:ext>
                  </a:extLst>
                </p:cNvPr>
                <p:cNvSpPr>
                  <a:spLocks noChangeShapeType="1"/>
                </p:cNvSpPr>
                <p:nvPr/>
              </p:nvSpPr>
              <p:spPr bwMode="auto">
                <a:xfrm>
                  <a:off x="4771" y="3264"/>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9" name="Line 43">
                  <a:extLst>
                    <a:ext uri="{FF2B5EF4-FFF2-40B4-BE49-F238E27FC236}">
                      <a16:creationId xmlns:a16="http://schemas.microsoft.com/office/drawing/2014/main" id="{AB7E588F-81F7-45DD-A1BB-4CFDFAF945DB}"/>
                    </a:ext>
                  </a:extLst>
                </p:cNvPr>
                <p:cNvSpPr>
                  <a:spLocks noChangeShapeType="1"/>
                </p:cNvSpPr>
                <p:nvPr/>
              </p:nvSpPr>
              <p:spPr bwMode="auto">
                <a:xfrm>
                  <a:off x="4944" y="3264"/>
                  <a:ext cx="0" cy="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73" name="Line 44">
                <a:extLst>
                  <a:ext uri="{FF2B5EF4-FFF2-40B4-BE49-F238E27FC236}">
                    <a16:creationId xmlns:a16="http://schemas.microsoft.com/office/drawing/2014/main" id="{C49844C7-E053-4B89-965C-21ADC7E87756}"/>
                  </a:ext>
                </a:extLst>
              </p:cNvPr>
              <p:cNvSpPr>
                <a:spLocks noChangeShapeType="1"/>
              </p:cNvSpPr>
              <p:nvPr/>
            </p:nvSpPr>
            <p:spPr bwMode="auto">
              <a:xfrm>
                <a:off x="4800" y="3264"/>
                <a:ext cx="336" cy="38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 name="Line 45">
                <a:extLst>
                  <a:ext uri="{FF2B5EF4-FFF2-40B4-BE49-F238E27FC236}">
                    <a16:creationId xmlns:a16="http://schemas.microsoft.com/office/drawing/2014/main" id="{64B37601-0CAE-4554-BBC8-FFEA500232A3}"/>
                  </a:ext>
                </a:extLst>
              </p:cNvPr>
              <p:cNvSpPr>
                <a:spLocks noChangeShapeType="1"/>
              </p:cNvSpPr>
              <p:nvPr/>
            </p:nvSpPr>
            <p:spPr bwMode="auto">
              <a:xfrm>
                <a:off x="4608" y="3264"/>
                <a:ext cx="528" cy="57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5" name="Line 46">
                <a:extLst>
                  <a:ext uri="{FF2B5EF4-FFF2-40B4-BE49-F238E27FC236}">
                    <a16:creationId xmlns:a16="http://schemas.microsoft.com/office/drawing/2014/main" id="{D99E63E4-9F88-4E70-9A91-BECC92BF8ECB}"/>
                  </a:ext>
                </a:extLst>
              </p:cNvPr>
              <p:cNvSpPr>
                <a:spLocks noChangeShapeType="1"/>
              </p:cNvSpPr>
              <p:nvPr/>
            </p:nvSpPr>
            <p:spPr bwMode="auto">
              <a:xfrm>
                <a:off x="4416" y="3264"/>
                <a:ext cx="720" cy="72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6" name="Line 47">
                <a:extLst>
                  <a:ext uri="{FF2B5EF4-FFF2-40B4-BE49-F238E27FC236}">
                    <a16:creationId xmlns:a16="http://schemas.microsoft.com/office/drawing/2014/main" id="{D22E91B8-0540-4B38-8E86-E68021C99D17}"/>
                  </a:ext>
                </a:extLst>
              </p:cNvPr>
              <p:cNvSpPr>
                <a:spLocks noChangeShapeType="1"/>
              </p:cNvSpPr>
              <p:nvPr/>
            </p:nvSpPr>
            <p:spPr bwMode="auto">
              <a:xfrm>
                <a:off x="4272" y="3264"/>
                <a:ext cx="912" cy="9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7" name="Text Box 48">
                <a:extLst>
                  <a:ext uri="{FF2B5EF4-FFF2-40B4-BE49-F238E27FC236}">
                    <a16:creationId xmlns:a16="http://schemas.microsoft.com/office/drawing/2014/main" id="{3D0D3406-6CF3-413F-BE59-30D90E5AA6BE}"/>
                  </a:ext>
                </a:extLst>
              </p:cNvPr>
              <p:cNvSpPr txBox="1">
                <a:spLocks noChangeArrowheads="1"/>
              </p:cNvSpPr>
              <p:nvPr/>
            </p:nvSpPr>
            <p:spPr bwMode="auto">
              <a:xfrm>
                <a:off x="5211" y="3674"/>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L2</a:t>
                </a:r>
              </a:p>
            </p:txBody>
          </p:sp>
          <p:sp>
            <p:nvSpPr>
              <p:cNvPr id="11278" name="Line 49">
                <a:extLst>
                  <a:ext uri="{FF2B5EF4-FFF2-40B4-BE49-F238E27FC236}">
                    <a16:creationId xmlns:a16="http://schemas.microsoft.com/office/drawing/2014/main" id="{FA44AA8F-DAE8-42E9-9BDB-36DC263E09A5}"/>
                  </a:ext>
                </a:extLst>
              </p:cNvPr>
              <p:cNvSpPr>
                <a:spLocks noChangeShapeType="1"/>
              </p:cNvSpPr>
              <p:nvPr/>
            </p:nvSpPr>
            <p:spPr bwMode="auto">
              <a:xfrm flipH="1">
                <a:off x="3936" y="3264"/>
                <a:ext cx="288" cy="336"/>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9" name="Line 50">
                <a:extLst>
                  <a:ext uri="{FF2B5EF4-FFF2-40B4-BE49-F238E27FC236}">
                    <a16:creationId xmlns:a16="http://schemas.microsoft.com/office/drawing/2014/main" id="{6397ED67-2596-402D-866B-72A2E4F72DC9}"/>
                  </a:ext>
                </a:extLst>
              </p:cNvPr>
              <p:cNvSpPr>
                <a:spLocks noChangeShapeType="1"/>
              </p:cNvSpPr>
              <p:nvPr/>
            </p:nvSpPr>
            <p:spPr bwMode="auto">
              <a:xfrm flipH="1">
                <a:off x="3936" y="3264"/>
                <a:ext cx="480" cy="48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0" name="Line 51">
                <a:extLst>
                  <a:ext uri="{FF2B5EF4-FFF2-40B4-BE49-F238E27FC236}">
                    <a16:creationId xmlns:a16="http://schemas.microsoft.com/office/drawing/2014/main" id="{65DA2A01-8B17-4102-912C-85D34857CCB8}"/>
                  </a:ext>
                </a:extLst>
              </p:cNvPr>
              <p:cNvSpPr>
                <a:spLocks noChangeShapeType="1"/>
              </p:cNvSpPr>
              <p:nvPr/>
            </p:nvSpPr>
            <p:spPr bwMode="auto">
              <a:xfrm flipH="1">
                <a:off x="3984" y="3264"/>
                <a:ext cx="576" cy="62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 name="Line 52">
                <a:extLst>
                  <a:ext uri="{FF2B5EF4-FFF2-40B4-BE49-F238E27FC236}">
                    <a16:creationId xmlns:a16="http://schemas.microsoft.com/office/drawing/2014/main" id="{516FA71C-1FC0-4124-856D-FC02FAC93FFF}"/>
                  </a:ext>
                </a:extLst>
              </p:cNvPr>
              <p:cNvSpPr>
                <a:spLocks noChangeShapeType="1"/>
              </p:cNvSpPr>
              <p:nvPr/>
            </p:nvSpPr>
            <p:spPr bwMode="auto">
              <a:xfrm flipH="1">
                <a:off x="3888" y="3264"/>
                <a:ext cx="864" cy="86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2" name="Text Box 53">
                <a:extLst>
                  <a:ext uri="{FF2B5EF4-FFF2-40B4-BE49-F238E27FC236}">
                    <a16:creationId xmlns:a16="http://schemas.microsoft.com/office/drawing/2014/main" id="{F3A8E2B3-2124-4FA8-A3C8-2C58908CB7A1}"/>
                  </a:ext>
                </a:extLst>
              </p:cNvPr>
              <p:cNvSpPr txBox="1">
                <a:spLocks noChangeArrowheads="1"/>
              </p:cNvSpPr>
              <p:nvPr/>
            </p:nvSpPr>
            <p:spPr bwMode="auto">
              <a:xfrm>
                <a:off x="3461" y="374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L1</a:t>
                </a:r>
              </a:p>
            </p:txBody>
          </p:sp>
        </p:grpSp>
        <p:sp>
          <p:nvSpPr>
            <p:cNvPr id="11270" name="Text Box 54">
              <a:extLst>
                <a:ext uri="{FF2B5EF4-FFF2-40B4-BE49-F238E27FC236}">
                  <a16:creationId xmlns:a16="http://schemas.microsoft.com/office/drawing/2014/main" id="{0B464A60-954D-49E1-BDB7-0823187EBF63}"/>
                </a:ext>
              </a:extLst>
            </p:cNvPr>
            <p:cNvSpPr txBox="1">
              <a:spLocks noChangeArrowheads="1"/>
            </p:cNvSpPr>
            <p:nvPr/>
          </p:nvSpPr>
          <p:spPr bwMode="auto">
            <a:xfrm>
              <a:off x="4059" y="3113"/>
              <a:ext cx="87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a:latin typeface="Courier New" panose="02070309020205020404" pitchFamily="49" charset="0"/>
                  <a:ea typeface="华文新魏" panose="02010800040101010101" pitchFamily="2" charset="-122"/>
                </a:rPr>
                <a:t>0  1  2  3  4</a:t>
              </a:r>
            </a:p>
          </p:txBody>
        </p:sp>
        <p:sp>
          <p:nvSpPr>
            <p:cNvPr id="11271" name="Text Box 55">
              <a:extLst>
                <a:ext uri="{FF2B5EF4-FFF2-40B4-BE49-F238E27FC236}">
                  <a16:creationId xmlns:a16="http://schemas.microsoft.com/office/drawing/2014/main" id="{0577A529-851B-413D-94CA-7B4D8283607C}"/>
                </a:ext>
              </a:extLst>
            </p:cNvPr>
            <p:cNvSpPr txBox="1">
              <a:spLocks noChangeArrowheads="1"/>
            </p:cNvSpPr>
            <p:nvPr/>
          </p:nvSpPr>
          <p:spPr bwMode="auto">
            <a:xfrm>
              <a:off x="3924" y="3249"/>
              <a:ext cx="181"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Courier New" panose="02070309020205020404" pitchFamily="49" charset="0"/>
                  <a:ea typeface="华文新魏" panose="02010800040101010101" pitchFamily="2" charset="-122"/>
                </a:rPr>
                <a:t>0</a:t>
              </a:r>
            </a:p>
            <a:p>
              <a:pPr eaLnBrk="1" hangingPunct="1"/>
              <a:r>
                <a:rPr lang="en-US" altLang="zh-CN" b="1">
                  <a:latin typeface="Courier New" panose="02070309020205020404" pitchFamily="49" charset="0"/>
                  <a:ea typeface="华文新魏" panose="02010800040101010101" pitchFamily="2" charset="-122"/>
                </a:rPr>
                <a:t>1</a:t>
              </a:r>
            </a:p>
            <a:p>
              <a:pPr eaLnBrk="1" hangingPunct="1"/>
              <a:r>
                <a:rPr lang="en-US" altLang="zh-CN" b="1">
                  <a:latin typeface="Courier New" panose="02070309020205020404" pitchFamily="49" charset="0"/>
                  <a:ea typeface="华文新魏" panose="02010800040101010101" pitchFamily="2" charset="-122"/>
                </a:rPr>
                <a:t>2</a:t>
              </a:r>
            </a:p>
            <a:p>
              <a:pPr eaLnBrk="1" hangingPunct="1"/>
              <a:r>
                <a:rPr lang="en-US" altLang="zh-CN" b="1">
                  <a:latin typeface="Courier New" panose="02070309020205020404" pitchFamily="49" charset="0"/>
                  <a:ea typeface="华文新魏" panose="02010800040101010101" pitchFamily="2" charset="-122"/>
                </a:rPr>
                <a:t>3</a:t>
              </a:r>
            </a:p>
            <a:p>
              <a:pPr eaLnBrk="1" hangingPunct="1"/>
              <a:r>
                <a:rPr lang="en-US" altLang="zh-CN" b="1">
                  <a:latin typeface="Courier New" panose="02070309020205020404" pitchFamily="49" charset="0"/>
                  <a:ea typeface="华文新魏" panose="02010800040101010101" pitchFamily="2" charset="-122"/>
                </a:rPr>
                <a:t>4</a:t>
              </a:r>
            </a:p>
          </p:txBody>
        </p:sp>
      </p:gr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5891</TotalTime>
  <Words>1108</Words>
  <Application>Microsoft Office PowerPoint</Application>
  <PresentationFormat>宽屏</PresentationFormat>
  <Paragraphs>143</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Tahoma</vt:lpstr>
      <vt:lpstr>宋体</vt:lpstr>
      <vt:lpstr>Arial</vt:lpstr>
      <vt:lpstr>华文新魏</vt:lpstr>
      <vt:lpstr>楷体_GB2312</vt:lpstr>
      <vt:lpstr>Wingdings</vt:lpstr>
      <vt:lpstr>Calibri</vt:lpstr>
      <vt:lpstr>Times New Roman</vt:lpstr>
      <vt:lpstr>Courier New</vt:lpstr>
      <vt:lpstr>丝状</vt:lpstr>
      <vt:lpstr>《算法设计与分析》   第06章 回溯法</vt:lpstr>
      <vt:lpstr>基本思想</vt:lpstr>
      <vt:lpstr>PowerPoint 演示文稿</vt:lpstr>
      <vt:lpstr>应用模式</vt:lpstr>
      <vt:lpstr>N后问题</vt:lpstr>
      <vt:lpstr>N后问题</vt:lpstr>
      <vt:lpstr>N后问题</vt:lpstr>
      <vt:lpstr>PowerPoint 演示文稿</vt:lpstr>
      <vt:lpstr>N后问题</vt:lpstr>
      <vt:lpstr>N后问题</vt:lpstr>
      <vt:lpstr>子集和问题</vt:lpstr>
      <vt:lpstr>PowerPoint 演示文稿</vt:lpstr>
      <vt:lpstr>子集和问题</vt:lpstr>
      <vt:lpstr>子集和问题</vt:lpstr>
      <vt:lpstr>全排列问题</vt:lpstr>
      <vt:lpstr>全排列问题</vt:lpstr>
      <vt:lpstr>回溯法的分析</vt:lpstr>
      <vt:lpstr>回溯法的分析</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第06章 回溯法</dc:title>
  <dc:creator>PengSW</dc:creator>
  <cp:lastModifiedBy>Siwei PENG</cp:lastModifiedBy>
  <cp:revision>62</cp:revision>
  <dcterms:created xsi:type="dcterms:W3CDTF">2003-05-01T08:31:42Z</dcterms:created>
  <dcterms:modified xsi:type="dcterms:W3CDTF">2019-03-10T12:13:15Z</dcterms:modified>
</cp:coreProperties>
</file>