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75" r:id="rId6"/>
    <p:sldId id="260" r:id="rId7"/>
    <p:sldId id="267" r:id="rId8"/>
    <p:sldId id="270" r:id="rId9"/>
    <p:sldId id="261" r:id="rId10"/>
    <p:sldId id="262" r:id="rId11"/>
    <p:sldId id="268" r:id="rId12"/>
    <p:sldId id="269" r:id="rId13"/>
    <p:sldId id="263" r:id="rId14"/>
    <p:sldId id="271" r:id="rId15"/>
    <p:sldId id="273" r:id="rId16"/>
    <p:sldId id="272" r:id="rId17"/>
    <p:sldId id="264" r:id="rId18"/>
    <p:sldId id="265" r:id="rId19"/>
    <p:sldId id="266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FF"/>
    <a:srgbClr val="FF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52" autoAdjust="0"/>
  </p:normalViewPr>
  <p:slideViewPr>
    <p:cSldViewPr>
      <p:cViewPr varScale="1">
        <p:scale>
          <a:sx n="109" d="100"/>
          <a:sy n="109" d="100"/>
        </p:scale>
        <p:origin x="636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2.xml"/><Relationship Id="rId3" Type="http://schemas.openxmlformats.org/officeDocument/2006/relationships/slide" Target="slides/slide4.xml"/><Relationship Id="rId7" Type="http://schemas.openxmlformats.org/officeDocument/2006/relationships/slide" Target="slides/slide11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10.xml"/><Relationship Id="rId5" Type="http://schemas.openxmlformats.org/officeDocument/2006/relationships/slide" Target="slides/slide9.xml"/><Relationship Id="rId10" Type="http://schemas.openxmlformats.org/officeDocument/2006/relationships/slide" Target="slides/slide18.xml"/><Relationship Id="rId4" Type="http://schemas.openxmlformats.org/officeDocument/2006/relationships/slide" Target="slides/slide6.xml"/><Relationship Id="rId9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AAE0912-8ED1-4AA2-A530-7F49BD11A5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849A4F-A931-4FE1-9495-B703F543194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C5052264-6143-4536-AE8A-4384F91DA445}" type="datetimeFigureOut">
              <a:rPr lang="zh-CN" altLang="en-US"/>
              <a:pPr>
                <a:defRPr/>
              </a:pPr>
              <a:t>2019/3/18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AC770F89-C93C-41B3-9BD2-D8ECA920AA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08D5D2F2-2017-4D1A-8FB6-BB6296A649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EC1E2-E99C-4A36-80D9-BD8AF20A0B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AFFA18-5478-4BC2-9606-7D3DA4E195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6A4A216-6266-458D-B48E-94DF18D77728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>
            <a:extLst>
              <a:ext uri="{FF2B5EF4-FFF2-40B4-BE49-F238E27FC236}">
                <a16:creationId xmlns:a16="http://schemas.microsoft.com/office/drawing/2014/main" id="{12158AB7-206A-4E23-B51D-42C3B8DD8BC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>
            <a:extLst>
              <a:ext uri="{FF2B5EF4-FFF2-40B4-BE49-F238E27FC236}">
                <a16:creationId xmlns:a16="http://schemas.microsoft.com/office/drawing/2014/main" id="{A042D9FC-E782-45CA-A0F3-37CE2848966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8436" name="灯片编号占位符 3">
            <a:extLst>
              <a:ext uri="{FF2B5EF4-FFF2-40B4-BE49-F238E27FC236}">
                <a16:creationId xmlns:a16="http://schemas.microsoft.com/office/drawing/2014/main" id="{063593B0-A37C-4C5C-8904-9ACFAC59D7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3B1770D-D802-4F0A-91FE-930BC4E58B82}" type="slidenum">
              <a:rPr lang="zh-CN" altLang="en-US"/>
              <a:pPr eaLnBrk="1" hangingPunct="1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B786134A-3DA4-446A-9B08-DE789BCBDF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A8D16D34-7397-4B49-A9A2-8557D748C37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CE4D769F-1D5E-43F4-8E53-31D7701F61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49EFD2A-E941-4984-AC10-6B674C7DBBBF}" type="slidenum">
              <a:rPr lang="zh-CN" altLang="en-US"/>
              <a:pPr eaLnBrk="1" hangingPunct="1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417C3695-3FD5-4F2C-BEDA-140011A43A3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A63FFD83-0E1A-4108-8A5B-A106B331AC4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B00E32B4-D3C1-43E5-A59C-9FBD237FC7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E6150C2-8E9C-4BA3-8B2D-3869D3613A40}" type="slidenum">
              <a:rPr lang="zh-CN" altLang="en-US"/>
              <a:pPr eaLnBrk="1" hangingPunct="1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CCA6E202-FC86-4926-8722-C19AE173CF9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F3BD8CCE-40C3-42B9-8323-69E84B51065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id="{6DF65C8A-66D6-4B72-B9A2-E05943C761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46AEA1E-774D-49B1-AE9E-B71C60BBDEA7}" type="slidenum">
              <a:rPr lang="zh-CN" altLang="en-US"/>
              <a:pPr eaLnBrk="1" hangingPunct="1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4E63A5A5-2190-4C91-9296-91222E89565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5115E4D4-BFE7-4CA7-AC38-8E43D4FF337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837457A2-825F-494F-BD0D-FF551FFE58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8F75A13-3BB2-426E-8335-A31CF60C133C}" type="slidenum">
              <a:rPr lang="zh-CN" altLang="en-US"/>
              <a:pPr eaLnBrk="1" hangingPunct="1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B28E31D6-4554-4C65-9639-8377DC9C992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D546B982-16BC-4F2C-9918-2E4B8107ABE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7C937A49-AC35-40DE-85D0-7CB9D52A5B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1DE6B60-05FF-4072-8E47-A59853D12F7B}" type="slidenum">
              <a:rPr lang="zh-CN" altLang="en-US"/>
              <a:pPr eaLnBrk="1" hangingPunct="1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C2C1FD03-1E89-48BE-93AC-5105C45481B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8C8C49DF-3050-483C-BBA3-AF3744F497F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1DC0EC41-B8B5-43DC-AC9F-EFD49C3B69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AACB02B-3F68-407D-8DA7-3A24F72E5BD8}" type="slidenum">
              <a:rPr lang="zh-CN" altLang="en-US"/>
              <a:pPr eaLnBrk="1" hangingPunct="1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3A77BE1D-1D5F-4957-B04B-AA12C341B2E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9371F003-82A5-4866-9A4D-321D532F2F9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D3521B53-B7DC-425A-8729-B06A2B510A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277C4A8-6C3E-408F-A390-4155FBF93EDC}" type="slidenum">
              <a:rPr lang="zh-CN" altLang="en-US"/>
              <a:pPr eaLnBrk="1" hangingPunct="1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912658B5-7459-434E-B918-78D42AF8FB4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E68CCD1C-FB16-4646-8801-5B4FB9947EC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71F47543-46C6-4DCB-A390-A649932BEE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29CF210-2F65-44B9-BFD0-8D3CE3B523C4}" type="slidenum">
              <a:rPr lang="zh-CN" altLang="en-US"/>
              <a:pPr eaLnBrk="1" hangingPunct="1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C5B3C1A-03FA-4724-A838-BEAD6605328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5570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EF44948-B2BD-4885-9090-F362C6346B6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7821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EF44948-B2BD-4885-9090-F362C6346B6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9682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EF44948-B2BD-4885-9090-F362C6346B6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8613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EF44948-B2BD-4885-9090-F362C6346B6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5078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EF44948-B2BD-4885-9090-F362C6346B6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4296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CB6F0-0519-49F3-8E3C-9D52467D416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6412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4948-B2BD-4885-9090-F362C6346B6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2815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E31143E1-D656-489B-95FA-7ABFC76314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D818EEA-A749-45C1-949D-154F215AC6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BC6060D7-2C1D-42DD-A3E0-AE574F50D2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E5E71D-0655-4F61-A6CB-1649E226895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67890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860117" y="2017713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60117" y="4151313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C9640233-9A3F-4019-8245-79F9A3550B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0EB62045-DADD-4F15-BB8F-425EE3696C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8B5F8893-3FE6-448E-975D-6E1CAA67D9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EA08BF-8CAA-403F-AC3E-8D810F03B33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185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5F6E-E655-4E3A-8A6C-43B39670058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0781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95F9637-7F5E-4557-AF9A-5225141F741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87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3D892DF-5815-4FA1-B2AB-28DC81471EB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0996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6D2E8CA-9A96-4E27-A6B3-0A6CB317047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9336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D009C-9E72-4D9B-8423-5F90378AB8F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8461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48C7-3C15-428A-9646-CA5CDF5B949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2135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D49A-E331-4421-818C-4D044815FB2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391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07538F6-9EE8-4BD5-B604-E42A80B76A8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2607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EF44948-B2BD-4885-9090-F362C6346B6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36" name="Text Box 14">
            <a:extLst>
              <a:ext uri="{FF2B5EF4-FFF2-40B4-BE49-F238E27FC236}">
                <a16:creationId xmlns:a16="http://schemas.microsoft.com/office/drawing/2014/main" id="{AE714C26-906F-4F46-82A5-409B1429E21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9185" y="2349500"/>
            <a:ext cx="540533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solidFill>
                  <a:schemeClr val="accent1"/>
                </a:solidFill>
                <a:latin typeface="华文新魏" pitchFamily="2" charset="-122"/>
                <a:ea typeface="华文新魏" pitchFamily="2" charset="-122"/>
              </a:rPr>
              <a:t>第</a:t>
            </a:r>
          </a:p>
          <a:p>
            <a:pPr>
              <a:defRPr/>
            </a:pPr>
            <a:r>
              <a:rPr lang="en-US" altLang="zh-CN" sz="2400">
                <a:solidFill>
                  <a:schemeClr val="accent1"/>
                </a:solidFill>
                <a:latin typeface="华文新魏" pitchFamily="2" charset="-122"/>
                <a:ea typeface="华文新魏" pitchFamily="2" charset="-122"/>
              </a:rPr>
              <a:t>03</a:t>
            </a:r>
          </a:p>
          <a:p>
            <a:pPr>
              <a:defRPr/>
            </a:pPr>
            <a:r>
              <a:rPr lang="zh-CN" altLang="en-US" sz="2400">
                <a:solidFill>
                  <a:schemeClr val="accent1"/>
                </a:solidFill>
                <a:latin typeface="华文新魏" pitchFamily="2" charset="-122"/>
                <a:ea typeface="华文新魏" pitchFamily="2" charset="-122"/>
              </a:rPr>
              <a:t>章</a:t>
            </a:r>
          </a:p>
          <a:p>
            <a:pPr>
              <a:defRPr/>
            </a:pPr>
            <a:endParaRPr lang="zh-CN" altLang="en-US" sz="2400">
              <a:solidFill>
                <a:schemeClr val="accent1"/>
              </a:solidFill>
              <a:latin typeface="华文新魏" pitchFamily="2" charset="-122"/>
              <a:ea typeface="华文新魏" pitchFamily="2" charset="-122"/>
            </a:endParaRPr>
          </a:p>
          <a:p>
            <a:pPr>
              <a:defRPr/>
            </a:pPr>
            <a:r>
              <a:rPr lang="zh-CN" altLang="en-US" sz="2400">
                <a:solidFill>
                  <a:schemeClr val="accent1"/>
                </a:solidFill>
                <a:latin typeface="华文新魏" pitchFamily="2" charset="-122"/>
                <a:ea typeface="华文新魏" pitchFamily="2" charset="-122"/>
              </a:rPr>
              <a:t>递</a:t>
            </a:r>
          </a:p>
          <a:p>
            <a:pPr>
              <a:defRPr/>
            </a:pPr>
            <a:r>
              <a:rPr lang="zh-CN" altLang="en-US" sz="2400">
                <a:solidFill>
                  <a:schemeClr val="accent1"/>
                </a:solidFill>
                <a:latin typeface="华文新魏" pitchFamily="2" charset="-122"/>
                <a:ea typeface="华文新魏" pitchFamily="2" charset="-122"/>
              </a:rPr>
              <a:t>归</a:t>
            </a:r>
          </a:p>
          <a:p>
            <a:pPr>
              <a:defRPr/>
            </a:pPr>
            <a:r>
              <a:rPr lang="zh-CN" altLang="en-US" sz="2400">
                <a:solidFill>
                  <a:schemeClr val="accent1"/>
                </a:solidFill>
                <a:latin typeface="华文新魏" pitchFamily="2" charset="-122"/>
                <a:ea typeface="华文新魏" pitchFamily="2" charset="-122"/>
              </a:rPr>
              <a:t>与</a:t>
            </a:r>
          </a:p>
          <a:p>
            <a:pPr>
              <a:defRPr/>
            </a:pPr>
            <a:r>
              <a:rPr lang="zh-CN" altLang="en-US" sz="2400">
                <a:solidFill>
                  <a:schemeClr val="accent1"/>
                </a:solidFill>
                <a:latin typeface="华文新魏" pitchFamily="2" charset="-122"/>
                <a:ea typeface="华文新魏" pitchFamily="2" charset="-122"/>
              </a:rPr>
              <a:t>分</a:t>
            </a:r>
          </a:p>
          <a:p>
            <a:pPr>
              <a:defRPr/>
            </a:pPr>
            <a:r>
              <a:rPr lang="zh-CN" altLang="en-US" sz="2400">
                <a:solidFill>
                  <a:schemeClr val="accent1"/>
                </a:solidFill>
                <a:latin typeface="华文新魏" pitchFamily="2" charset="-122"/>
                <a:ea typeface="华文新魏" pitchFamily="2" charset="-122"/>
              </a:rPr>
              <a:t>治</a:t>
            </a:r>
          </a:p>
        </p:txBody>
      </p:sp>
    </p:spTree>
    <p:extLst>
      <p:ext uri="{BB962C8B-B14F-4D97-AF65-F5344CB8AC3E}">
        <p14:creationId xmlns:p14="http://schemas.microsoft.com/office/powerpoint/2010/main" val="2382460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7A376E46-7F28-4DFC-93D3-88F73FFF5FD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24113" y="1125539"/>
            <a:ext cx="7897812" cy="3673475"/>
          </a:xfrm>
        </p:spPr>
        <p:txBody>
          <a:bodyPr/>
          <a:lstStyle/>
          <a:p>
            <a:pPr algn="ctr" eaLnBrk="1" hangingPunct="1"/>
            <a:r>
              <a:rPr lang="en-US" altLang="zh-CN"/>
              <a:t>《</a:t>
            </a:r>
            <a:r>
              <a:rPr lang="zh-CN" altLang="en-US"/>
              <a:t>算法设计与分析</a:t>
            </a:r>
            <a:r>
              <a:rPr lang="en-US" altLang="zh-CN"/>
              <a:t>》</a:t>
            </a: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r>
              <a:rPr lang="zh-CN" altLang="en-US"/>
              <a:t>第</a:t>
            </a:r>
            <a:r>
              <a:rPr lang="en-US" altLang="zh-CN"/>
              <a:t>03</a:t>
            </a:r>
            <a:r>
              <a:rPr lang="zh-CN" altLang="en-US"/>
              <a:t>章 递归与分治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4379119-B9D7-4EAA-8004-28B3E886FD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二、分治法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56785D89-52E0-434C-AA74-85F5069751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95550" y="1916114"/>
            <a:ext cx="7704138" cy="1728787"/>
          </a:xfrm>
        </p:spPr>
        <p:txBody>
          <a:bodyPr/>
          <a:lstStyle/>
          <a:p>
            <a:pPr eaLnBrk="1" hangingPunct="1"/>
            <a:r>
              <a:rPr lang="zh-CN" altLang="en-US"/>
              <a:t>最接近点对问题</a:t>
            </a:r>
          </a:p>
          <a:p>
            <a:pPr lvl="1" eaLnBrk="1" hangingPunct="1"/>
            <a:r>
              <a:rPr lang="zh-CN" altLang="en-US"/>
              <a:t>给定平面上</a:t>
            </a:r>
            <a:r>
              <a:rPr lang="en-US" altLang="zh-CN"/>
              <a:t>n</a:t>
            </a:r>
            <a:r>
              <a:rPr lang="zh-CN" altLang="en-US"/>
              <a:t>个点，寻找其中相距最近的两个点。</a:t>
            </a:r>
          </a:p>
        </p:txBody>
      </p:sp>
      <p:grpSp>
        <p:nvGrpSpPr>
          <p:cNvPr id="10244" name="Group 49">
            <a:extLst>
              <a:ext uri="{FF2B5EF4-FFF2-40B4-BE49-F238E27FC236}">
                <a16:creationId xmlns:a16="http://schemas.microsoft.com/office/drawing/2014/main" id="{D65CBEA8-1FF2-437B-B525-951865161C09}"/>
              </a:ext>
            </a:extLst>
          </p:cNvPr>
          <p:cNvGrpSpPr>
            <a:grpSpLocks/>
          </p:cNvGrpSpPr>
          <p:nvPr/>
        </p:nvGrpSpPr>
        <p:grpSpPr bwMode="auto">
          <a:xfrm>
            <a:off x="4222751" y="3933826"/>
            <a:ext cx="3984625" cy="2200275"/>
            <a:chOff x="1700" y="2478"/>
            <a:chExt cx="2510" cy="1386"/>
          </a:xfrm>
        </p:grpSpPr>
        <p:sp>
          <p:nvSpPr>
            <p:cNvPr id="10245" name="Line 5">
              <a:extLst>
                <a:ext uri="{FF2B5EF4-FFF2-40B4-BE49-F238E27FC236}">
                  <a16:creationId xmlns:a16="http://schemas.microsoft.com/office/drawing/2014/main" id="{3661ECA2-D722-4750-B175-66A3D8FA9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00" y="3294"/>
              <a:ext cx="24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46" name="Line 6">
              <a:extLst>
                <a:ext uri="{FF2B5EF4-FFF2-40B4-BE49-F238E27FC236}">
                  <a16:creationId xmlns:a16="http://schemas.microsoft.com/office/drawing/2014/main" id="{DDEFA35B-9601-4624-B872-A9E004A24A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82" y="2568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47" name="Text Box 22">
              <a:extLst>
                <a:ext uri="{FF2B5EF4-FFF2-40B4-BE49-F238E27FC236}">
                  <a16:creationId xmlns:a16="http://schemas.microsoft.com/office/drawing/2014/main" id="{626C392B-08EF-4AFE-8205-FEFCCA9869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" y="3249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</a:p>
          </p:txBody>
        </p:sp>
        <p:sp>
          <p:nvSpPr>
            <p:cNvPr id="10248" name="Text Box 23">
              <a:extLst>
                <a:ext uri="{FF2B5EF4-FFF2-40B4-BE49-F238E27FC236}">
                  <a16:creationId xmlns:a16="http://schemas.microsoft.com/office/drawing/2014/main" id="{3370E186-C110-41CB-9F1E-81A8A0CBA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0" y="247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</a:p>
          </p:txBody>
        </p:sp>
        <p:sp>
          <p:nvSpPr>
            <p:cNvPr id="10249" name="Oval 24">
              <a:extLst>
                <a:ext uri="{FF2B5EF4-FFF2-40B4-BE49-F238E27FC236}">
                  <a16:creationId xmlns:a16="http://schemas.microsoft.com/office/drawing/2014/main" id="{0B15DBD8-0114-46CC-9FC1-695A500FE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9" y="3198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50" name="Oval 25">
              <a:extLst>
                <a:ext uri="{FF2B5EF4-FFF2-40B4-BE49-F238E27FC236}">
                  <a16:creationId xmlns:a16="http://schemas.microsoft.com/office/drawing/2014/main" id="{D02F9B8E-0C77-4807-925F-CE43FD868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" y="2563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51" name="Oval 26">
              <a:extLst>
                <a:ext uri="{FF2B5EF4-FFF2-40B4-BE49-F238E27FC236}">
                  <a16:creationId xmlns:a16="http://schemas.microsoft.com/office/drawing/2014/main" id="{AB320D3F-840F-421E-9274-F99D614BA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4" y="2654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52" name="Oval 27">
              <a:extLst>
                <a:ext uri="{FF2B5EF4-FFF2-40B4-BE49-F238E27FC236}">
                  <a16:creationId xmlns:a16="http://schemas.microsoft.com/office/drawing/2014/main" id="{0618C7B7-672F-49FF-B158-89C978595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6" y="2699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53" name="Oval 28">
              <a:extLst>
                <a:ext uri="{FF2B5EF4-FFF2-40B4-BE49-F238E27FC236}">
                  <a16:creationId xmlns:a16="http://schemas.microsoft.com/office/drawing/2014/main" id="{C8766506-2A59-494E-BF3F-D7F9DB2BE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9" y="2926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54" name="Oval 29">
              <a:extLst>
                <a:ext uri="{FF2B5EF4-FFF2-40B4-BE49-F238E27FC236}">
                  <a16:creationId xmlns:a16="http://schemas.microsoft.com/office/drawing/2014/main" id="{4D8C6637-8FB5-4DEB-91CF-0F1490395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2972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55" name="Oval 30">
              <a:extLst>
                <a:ext uri="{FF2B5EF4-FFF2-40B4-BE49-F238E27FC236}">
                  <a16:creationId xmlns:a16="http://schemas.microsoft.com/office/drawing/2014/main" id="{AD81FC2A-9E4A-4F2E-A7DA-8C0106E83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4" y="3017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56" name="Oval 31">
              <a:extLst>
                <a:ext uri="{FF2B5EF4-FFF2-40B4-BE49-F238E27FC236}">
                  <a16:creationId xmlns:a16="http://schemas.microsoft.com/office/drawing/2014/main" id="{481424E0-C7BF-44E0-B6D9-8644A163D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7" y="3244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57" name="Oval 32">
              <a:extLst>
                <a:ext uri="{FF2B5EF4-FFF2-40B4-BE49-F238E27FC236}">
                  <a16:creationId xmlns:a16="http://schemas.microsoft.com/office/drawing/2014/main" id="{EC1B9C18-61E0-4236-821A-D84898F0F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9" y="2971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58" name="Oval 33">
              <a:extLst>
                <a:ext uri="{FF2B5EF4-FFF2-40B4-BE49-F238E27FC236}">
                  <a16:creationId xmlns:a16="http://schemas.microsoft.com/office/drawing/2014/main" id="{E98755D2-2DE7-4E63-BF63-5554C2FE8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" y="3016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59" name="Oval 34">
              <a:extLst>
                <a:ext uri="{FF2B5EF4-FFF2-40B4-BE49-F238E27FC236}">
                  <a16:creationId xmlns:a16="http://schemas.microsoft.com/office/drawing/2014/main" id="{D4D0F013-4045-44C0-B963-B59EFAE31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4" y="3243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60" name="Oval 35">
              <a:extLst>
                <a:ext uri="{FF2B5EF4-FFF2-40B4-BE49-F238E27FC236}">
                  <a16:creationId xmlns:a16="http://schemas.microsoft.com/office/drawing/2014/main" id="{872B5FE1-55E3-464E-99B7-2BF4B609A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7" y="3289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61" name="Oval 36">
              <a:extLst>
                <a:ext uri="{FF2B5EF4-FFF2-40B4-BE49-F238E27FC236}">
                  <a16:creationId xmlns:a16="http://schemas.microsoft.com/office/drawing/2014/main" id="{EBDC1927-42F3-4C11-81BC-8A3E200A0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0" y="3108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62" name="Oval 37">
              <a:extLst>
                <a:ext uri="{FF2B5EF4-FFF2-40B4-BE49-F238E27FC236}">
                  <a16:creationId xmlns:a16="http://schemas.microsoft.com/office/drawing/2014/main" id="{2F8A5D75-F70D-4FCB-B50E-18A4F0DDB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3" y="3199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63" name="Oval 38">
              <a:extLst>
                <a:ext uri="{FF2B5EF4-FFF2-40B4-BE49-F238E27FC236}">
                  <a16:creationId xmlns:a16="http://schemas.microsoft.com/office/drawing/2014/main" id="{77727BC3-DCDB-45DD-87A5-10EDBA1A30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" y="3471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64" name="Oval 39">
              <a:extLst>
                <a:ext uri="{FF2B5EF4-FFF2-40B4-BE49-F238E27FC236}">
                  <a16:creationId xmlns:a16="http://schemas.microsoft.com/office/drawing/2014/main" id="{B96D51CB-13F5-49BE-A062-B8399275C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" y="3471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65" name="Oval 40">
              <a:extLst>
                <a:ext uri="{FF2B5EF4-FFF2-40B4-BE49-F238E27FC236}">
                  <a16:creationId xmlns:a16="http://schemas.microsoft.com/office/drawing/2014/main" id="{E4C5B4A9-217A-47F0-8943-5BA1E89D1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" y="3561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66" name="Oval 41">
              <a:extLst>
                <a:ext uri="{FF2B5EF4-FFF2-40B4-BE49-F238E27FC236}">
                  <a16:creationId xmlns:a16="http://schemas.microsoft.com/office/drawing/2014/main" id="{61CBADE9-B085-43A8-9BCE-9DA9301CA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4" y="3471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67" name="Oval 42">
              <a:extLst>
                <a:ext uri="{FF2B5EF4-FFF2-40B4-BE49-F238E27FC236}">
                  <a16:creationId xmlns:a16="http://schemas.microsoft.com/office/drawing/2014/main" id="{46B93DA8-200B-4BEE-BB8B-F495DF027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2927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68" name="Oval 43">
              <a:extLst>
                <a:ext uri="{FF2B5EF4-FFF2-40B4-BE49-F238E27FC236}">
                  <a16:creationId xmlns:a16="http://schemas.microsoft.com/office/drawing/2014/main" id="{4C9F7324-280C-41C7-956E-281CD7DED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2972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69" name="Oval 44">
              <a:extLst>
                <a:ext uri="{FF2B5EF4-FFF2-40B4-BE49-F238E27FC236}">
                  <a16:creationId xmlns:a16="http://schemas.microsoft.com/office/drawing/2014/main" id="{1BA9706F-4370-40CF-AEA6-C3123EDCA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3335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70" name="Oval 45">
              <a:extLst>
                <a:ext uri="{FF2B5EF4-FFF2-40B4-BE49-F238E27FC236}">
                  <a16:creationId xmlns:a16="http://schemas.microsoft.com/office/drawing/2014/main" id="{CF3CAAC6-0EA1-42F0-A00D-6F9DA5050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9" y="3380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71" name="Oval 46">
              <a:extLst>
                <a:ext uri="{FF2B5EF4-FFF2-40B4-BE49-F238E27FC236}">
                  <a16:creationId xmlns:a16="http://schemas.microsoft.com/office/drawing/2014/main" id="{5C485597-D093-4D41-BC36-422A19E65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3607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72" name="Oval 47">
              <a:extLst>
                <a:ext uri="{FF2B5EF4-FFF2-40B4-BE49-F238E27FC236}">
                  <a16:creationId xmlns:a16="http://schemas.microsoft.com/office/drawing/2014/main" id="{69BD9581-080B-49D8-8A10-E4B9F2569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3653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73" name="Oval 48">
              <a:extLst>
                <a:ext uri="{FF2B5EF4-FFF2-40B4-BE49-F238E27FC236}">
                  <a16:creationId xmlns:a16="http://schemas.microsoft.com/office/drawing/2014/main" id="{10531474-F39B-4F34-8942-78004B5C5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3" y="2790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AE0FA4A-2D5E-4E14-BE89-1E80111558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二、分治法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7958A94-873A-4988-A21B-8A2AEC76AE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95550" y="1916113"/>
            <a:ext cx="7704138" cy="2665412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最接近点对问题</a:t>
            </a:r>
          </a:p>
          <a:p>
            <a:pPr lvl="1" eaLnBrk="1" hangingPunct="1"/>
            <a:r>
              <a:rPr lang="zh-CN" altLang="en-US" dirty="0"/>
              <a:t>先讨论在一维空间上的最接近点问题：</a:t>
            </a:r>
          </a:p>
          <a:p>
            <a:pPr lvl="2" eaLnBrk="1" hangingPunct="1"/>
            <a:r>
              <a:rPr lang="zh-CN" altLang="en-US" dirty="0"/>
              <a:t>将点按坐标排序；</a:t>
            </a:r>
          </a:p>
          <a:p>
            <a:pPr lvl="2" eaLnBrk="1" hangingPunct="1"/>
            <a:r>
              <a:rPr lang="zh-CN" altLang="en-US" dirty="0"/>
              <a:t>从中间将点分成两部分，分别求出这两部分中的最接近点对；</a:t>
            </a:r>
          </a:p>
          <a:p>
            <a:pPr lvl="2" eaLnBrk="1" hangingPunct="1"/>
            <a:r>
              <a:rPr lang="zh-CN" altLang="en-US" dirty="0"/>
              <a:t>取左半部分中的最右点与右半部分中的最左点，与求出的左右两部分中的最接近点对进行比较，距离最短者为解；</a:t>
            </a:r>
          </a:p>
        </p:txBody>
      </p:sp>
      <p:grpSp>
        <p:nvGrpSpPr>
          <p:cNvPr id="11268" name="Group 4">
            <a:extLst>
              <a:ext uri="{FF2B5EF4-FFF2-40B4-BE49-F238E27FC236}">
                <a16:creationId xmlns:a16="http://schemas.microsoft.com/office/drawing/2014/main" id="{0880D2BE-1D9F-432E-8CAF-7157B7EF637C}"/>
              </a:ext>
            </a:extLst>
          </p:cNvPr>
          <p:cNvGrpSpPr>
            <a:grpSpLocks/>
          </p:cNvGrpSpPr>
          <p:nvPr/>
        </p:nvGrpSpPr>
        <p:grpSpPr bwMode="auto">
          <a:xfrm>
            <a:off x="3000375" y="4437063"/>
            <a:ext cx="6940550" cy="2133600"/>
            <a:chOff x="672" y="2688"/>
            <a:chExt cx="4372" cy="1344"/>
          </a:xfrm>
        </p:grpSpPr>
        <p:sp>
          <p:nvSpPr>
            <p:cNvPr id="11269" name="Line 5">
              <a:extLst>
                <a:ext uri="{FF2B5EF4-FFF2-40B4-BE49-F238E27FC236}">
                  <a16:creationId xmlns:a16="http://schemas.microsoft.com/office/drawing/2014/main" id="{07914CE3-2026-41E3-9901-E4E1DB128F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3456"/>
              <a:ext cx="43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70" name="Line 6">
              <a:extLst>
                <a:ext uri="{FF2B5EF4-FFF2-40B4-BE49-F238E27FC236}">
                  <a16:creationId xmlns:a16="http://schemas.microsoft.com/office/drawing/2014/main" id="{D5D5D80B-EBE8-4813-9A32-24C68C383C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4" y="273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71" name="Line 7">
              <a:extLst>
                <a:ext uri="{FF2B5EF4-FFF2-40B4-BE49-F238E27FC236}">
                  <a16:creationId xmlns:a16="http://schemas.microsoft.com/office/drawing/2014/main" id="{FBC3AA24-D80B-43CC-A927-86FFAD0179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40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72" name="Line 8">
              <a:extLst>
                <a:ext uri="{FF2B5EF4-FFF2-40B4-BE49-F238E27FC236}">
                  <a16:creationId xmlns:a16="http://schemas.microsoft.com/office/drawing/2014/main" id="{35BF75C0-24D6-4163-B3BB-E0FF700F14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340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73" name="Line 9">
              <a:extLst>
                <a:ext uri="{FF2B5EF4-FFF2-40B4-BE49-F238E27FC236}">
                  <a16:creationId xmlns:a16="http://schemas.microsoft.com/office/drawing/2014/main" id="{8BC02C11-4045-4D25-A4A4-3112DE476F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3408"/>
              <a:ext cx="0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74" name="Line 10">
              <a:extLst>
                <a:ext uri="{FF2B5EF4-FFF2-40B4-BE49-F238E27FC236}">
                  <a16:creationId xmlns:a16="http://schemas.microsoft.com/office/drawing/2014/main" id="{362DDD07-B70D-425D-94F1-5458B35EBF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408"/>
              <a:ext cx="0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75" name="Line 11">
              <a:extLst>
                <a:ext uri="{FF2B5EF4-FFF2-40B4-BE49-F238E27FC236}">
                  <a16:creationId xmlns:a16="http://schemas.microsoft.com/office/drawing/2014/main" id="{BB58E86E-08DF-4461-B25B-D8DC9DFB59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340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76" name="Line 12">
              <a:extLst>
                <a:ext uri="{FF2B5EF4-FFF2-40B4-BE49-F238E27FC236}">
                  <a16:creationId xmlns:a16="http://schemas.microsoft.com/office/drawing/2014/main" id="{A9344B3D-C27F-4EB2-BDB9-FE36F9D568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340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77" name="Line 13">
              <a:extLst>
                <a:ext uri="{FF2B5EF4-FFF2-40B4-BE49-F238E27FC236}">
                  <a16:creationId xmlns:a16="http://schemas.microsoft.com/office/drawing/2014/main" id="{8FF57101-A402-4146-A581-75DC779522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340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78" name="Line 14">
              <a:extLst>
                <a:ext uri="{FF2B5EF4-FFF2-40B4-BE49-F238E27FC236}">
                  <a16:creationId xmlns:a16="http://schemas.microsoft.com/office/drawing/2014/main" id="{AAF7957F-4B3C-4605-A45E-017273238B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408"/>
              <a:ext cx="0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79" name="Line 15">
              <a:extLst>
                <a:ext uri="{FF2B5EF4-FFF2-40B4-BE49-F238E27FC236}">
                  <a16:creationId xmlns:a16="http://schemas.microsoft.com/office/drawing/2014/main" id="{414C5814-EFD6-486C-84E7-AD7C3F86B5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3408"/>
              <a:ext cx="0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80" name="Line 16">
              <a:extLst>
                <a:ext uri="{FF2B5EF4-FFF2-40B4-BE49-F238E27FC236}">
                  <a16:creationId xmlns:a16="http://schemas.microsoft.com/office/drawing/2014/main" id="{17564B5C-E40F-4487-A557-4FD77F6679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40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81" name="Line 17">
              <a:extLst>
                <a:ext uri="{FF2B5EF4-FFF2-40B4-BE49-F238E27FC236}">
                  <a16:creationId xmlns:a16="http://schemas.microsoft.com/office/drawing/2014/main" id="{2831CA6A-E088-4C3F-B064-170AE9F513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3408"/>
              <a:ext cx="0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82" name="Line 18">
              <a:extLst>
                <a:ext uri="{FF2B5EF4-FFF2-40B4-BE49-F238E27FC236}">
                  <a16:creationId xmlns:a16="http://schemas.microsoft.com/office/drawing/2014/main" id="{988412DE-7206-4361-AEE0-4B8AF4782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3408"/>
              <a:ext cx="0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83" name="Line 19">
              <a:extLst>
                <a:ext uri="{FF2B5EF4-FFF2-40B4-BE49-F238E27FC236}">
                  <a16:creationId xmlns:a16="http://schemas.microsoft.com/office/drawing/2014/main" id="{E9698C21-3E89-4AB6-8200-5C4CADD743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40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84" name="Line 20">
              <a:extLst>
                <a:ext uri="{FF2B5EF4-FFF2-40B4-BE49-F238E27FC236}">
                  <a16:creationId xmlns:a16="http://schemas.microsoft.com/office/drawing/2014/main" id="{FB9BF2DB-0674-40B7-9A33-8B7C2AD7D1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340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85" name="Line 21">
              <a:extLst>
                <a:ext uri="{FF2B5EF4-FFF2-40B4-BE49-F238E27FC236}">
                  <a16:creationId xmlns:a16="http://schemas.microsoft.com/office/drawing/2014/main" id="{CBF9B11D-810C-4441-B627-E2D11AE409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880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86" name="Text Box 22">
              <a:extLst>
                <a:ext uri="{FF2B5EF4-FFF2-40B4-BE49-F238E27FC236}">
                  <a16:creationId xmlns:a16="http://schemas.microsoft.com/office/drawing/2014/main" id="{60754D07-AC50-487C-8C35-880BCC9E58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344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</a:p>
          </p:txBody>
        </p:sp>
        <p:sp>
          <p:nvSpPr>
            <p:cNvPr id="11287" name="Text Box 23">
              <a:extLst>
                <a:ext uri="{FF2B5EF4-FFF2-40B4-BE49-F238E27FC236}">
                  <a16:creationId xmlns:a16="http://schemas.microsoft.com/office/drawing/2014/main" id="{C5A3114E-8B01-4E2E-BBF9-22A22BA347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68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2AF1DE12-F3FD-4BDE-A667-03653263ED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二、分治法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336B231-C1A0-4378-B08A-02E7F44004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66988" y="1989138"/>
            <a:ext cx="7632700" cy="1223962"/>
          </a:xfrm>
        </p:spPr>
        <p:txBody>
          <a:bodyPr/>
          <a:lstStyle/>
          <a:p>
            <a:pPr eaLnBrk="1" hangingPunct="1"/>
            <a:r>
              <a:rPr lang="zh-CN" altLang="en-US"/>
              <a:t>最接近点对问题</a:t>
            </a:r>
          </a:p>
          <a:p>
            <a:pPr lvl="1" eaLnBrk="1" hangingPunct="1"/>
            <a:r>
              <a:rPr lang="zh-CN" altLang="en-US"/>
              <a:t>将一维的解法扩展到二维中：</a:t>
            </a:r>
          </a:p>
        </p:txBody>
      </p:sp>
      <p:sp>
        <p:nvSpPr>
          <p:cNvPr id="12293" name="Line 5">
            <a:extLst>
              <a:ext uri="{FF2B5EF4-FFF2-40B4-BE49-F238E27FC236}">
                <a16:creationId xmlns:a16="http://schemas.microsoft.com/office/drawing/2014/main" id="{651F36E8-5120-469B-B543-F4D3807743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32176" y="5053018"/>
            <a:ext cx="56881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294" name="Line 6">
            <a:extLst>
              <a:ext uri="{FF2B5EF4-FFF2-40B4-BE49-F238E27FC236}">
                <a16:creationId xmlns:a16="http://schemas.microsoft.com/office/drawing/2014/main" id="{BFCC371C-97D4-43D7-A9D5-9B43A96558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24701" y="3213101"/>
            <a:ext cx="0" cy="33115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295" name="Text Box 7">
            <a:extLst>
              <a:ext uri="{FF2B5EF4-FFF2-40B4-BE49-F238E27FC236}">
                <a16:creationId xmlns:a16="http://schemas.microsoft.com/office/drawing/2014/main" id="{9867F3FC-698A-41DB-8A81-A3A0FF189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5484" y="4980005"/>
            <a:ext cx="315027" cy="40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000">
                <a:latin typeface="Times New Roman" panose="02020603050405020304" pitchFamily="18" charset="0"/>
                <a:ea typeface="楷体_GB2312" pitchFamily="49" charset="-122"/>
              </a:rPr>
              <a:t>x</a:t>
            </a:r>
          </a:p>
        </p:txBody>
      </p:sp>
      <p:sp>
        <p:nvSpPr>
          <p:cNvPr id="12296" name="Text Box 8">
            <a:extLst>
              <a:ext uri="{FF2B5EF4-FFF2-40B4-BE49-F238E27FC236}">
                <a16:creationId xmlns:a16="http://schemas.microsoft.com/office/drawing/2014/main" id="{60C733B4-F77F-4107-BE4C-7E9449C1E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3783" y="3213101"/>
            <a:ext cx="315027" cy="40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000">
                <a:latin typeface="Times New Roman" panose="02020603050405020304" pitchFamily="18" charset="0"/>
                <a:ea typeface="楷体_GB2312" pitchFamily="49" charset="-122"/>
              </a:rPr>
              <a:t>y</a:t>
            </a:r>
          </a:p>
        </p:txBody>
      </p:sp>
      <p:sp>
        <p:nvSpPr>
          <p:cNvPr id="12297" name="Line 34">
            <a:extLst>
              <a:ext uri="{FF2B5EF4-FFF2-40B4-BE49-F238E27FC236}">
                <a16:creationId xmlns:a16="http://schemas.microsoft.com/office/drawing/2014/main" id="{01EE6826-5143-4C57-8C56-45E0404EBB2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5452" y="3213101"/>
            <a:ext cx="0" cy="3311526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298" name="Oval 35">
            <a:extLst>
              <a:ext uri="{FF2B5EF4-FFF2-40B4-BE49-F238E27FC236}">
                <a16:creationId xmlns:a16="http://schemas.microsoft.com/office/drawing/2014/main" id="{25CDB5A0-FF68-4A5B-8539-E0930493A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0600" y="3868592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9" name="Oval 36">
            <a:extLst>
              <a:ext uri="{FF2B5EF4-FFF2-40B4-BE49-F238E27FC236}">
                <a16:creationId xmlns:a16="http://schemas.microsoft.com/office/drawing/2014/main" id="{F0C73BE7-A1C9-492C-82D4-3885DB563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830" y="5117918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00" name="Oval 37">
            <a:extLst>
              <a:ext uri="{FF2B5EF4-FFF2-40B4-BE49-F238E27FC236}">
                <a16:creationId xmlns:a16="http://schemas.microsoft.com/office/drawing/2014/main" id="{0834F8DE-A96F-4B56-98E7-52CCE108A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748" y="4603585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01" name="Oval 38">
            <a:extLst>
              <a:ext uri="{FF2B5EF4-FFF2-40B4-BE49-F238E27FC236}">
                <a16:creationId xmlns:a16="http://schemas.microsoft.com/office/drawing/2014/main" id="{9876B864-916A-4D23-A945-A0BC734AD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4338" y="5119541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02" name="Oval 39">
            <a:extLst>
              <a:ext uri="{FF2B5EF4-FFF2-40B4-BE49-F238E27FC236}">
                <a16:creationId xmlns:a16="http://schemas.microsoft.com/office/drawing/2014/main" id="{58D34519-F78A-42C3-8D4A-275764733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748" y="3500284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03" name="Oval 40">
            <a:extLst>
              <a:ext uri="{FF2B5EF4-FFF2-40B4-BE49-F238E27FC236}">
                <a16:creationId xmlns:a16="http://schemas.microsoft.com/office/drawing/2014/main" id="{F92010E1-0F2B-46F6-A909-31AB72568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5126" y="4455937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04" name="Oval 41">
            <a:extLst>
              <a:ext uri="{FF2B5EF4-FFF2-40B4-BE49-F238E27FC236}">
                <a16:creationId xmlns:a16="http://schemas.microsoft.com/office/drawing/2014/main" id="{3F4B9706-0437-40D2-A07F-A7A52DAAA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7158" y="3941604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05" name="Oval 42">
            <a:extLst>
              <a:ext uri="{FF2B5EF4-FFF2-40B4-BE49-F238E27FC236}">
                <a16:creationId xmlns:a16="http://schemas.microsoft.com/office/drawing/2014/main" id="{D9C6FA50-FFAF-4733-A10E-5B0F74AD0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3716" y="5046528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06" name="Oval 43">
            <a:extLst>
              <a:ext uri="{FF2B5EF4-FFF2-40B4-BE49-F238E27FC236}">
                <a16:creationId xmlns:a16="http://schemas.microsoft.com/office/drawing/2014/main" id="{2EF066BD-7ABB-4FF6-B0FB-4021B0CD3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798" y="5265566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07" name="Oval 44">
            <a:extLst>
              <a:ext uri="{FF2B5EF4-FFF2-40B4-BE49-F238E27FC236}">
                <a16:creationId xmlns:a16="http://schemas.microsoft.com/office/drawing/2014/main" id="{6195B45C-61C4-4E0B-8AC6-2E602EA7B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6862" y="4455937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08" name="Oval 45">
            <a:extLst>
              <a:ext uri="{FF2B5EF4-FFF2-40B4-BE49-F238E27FC236}">
                <a16:creationId xmlns:a16="http://schemas.microsoft.com/office/drawing/2014/main" id="{51B7B9B8-19D9-470C-AC8F-26982BB0B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2306" y="5192553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09" name="Oval 46">
            <a:extLst>
              <a:ext uri="{FF2B5EF4-FFF2-40B4-BE49-F238E27FC236}">
                <a16:creationId xmlns:a16="http://schemas.microsoft.com/office/drawing/2014/main" id="{895E3FAB-77B8-4D10-8790-A7792DB4A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2306" y="4530572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10" name="Oval 47">
            <a:extLst>
              <a:ext uri="{FF2B5EF4-FFF2-40B4-BE49-F238E27FC236}">
                <a16:creationId xmlns:a16="http://schemas.microsoft.com/office/drawing/2014/main" id="{16A067DB-DE17-49BE-9D7C-DD3FA2C85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7650" y="4089252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11" name="Oval 48">
            <a:extLst>
              <a:ext uri="{FF2B5EF4-FFF2-40B4-BE49-F238E27FC236}">
                <a16:creationId xmlns:a16="http://schemas.microsoft.com/office/drawing/2014/main" id="{A3C17C21-BE63-4A2A-B99D-060A720D1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6240" y="3866969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12" name="Oval 49">
            <a:extLst>
              <a:ext uri="{FF2B5EF4-FFF2-40B4-BE49-F238E27FC236}">
                <a16:creationId xmlns:a16="http://schemas.microsoft.com/office/drawing/2014/main" id="{9103DB28-69AC-4F07-A39B-336F2555F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3420" y="5708509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13" name="Oval 50">
            <a:extLst>
              <a:ext uri="{FF2B5EF4-FFF2-40B4-BE49-F238E27FC236}">
                <a16:creationId xmlns:a16="http://schemas.microsoft.com/office/drawing/2014/main" id="{9090F38F-561C-4AFB-B430-7A8E2A2A9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0107" y="4221088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14" name="Oval 51">
            <a:extLst>
              <a:ext uri="{FF2B5EF4-FFF2-40B4-BE49-F238E27FC236}">
                <a16:creationId xmlns:a16="http://schemas.microsoft.com/office/drawing/2014/main" id="{AB32CE61-BE98-4867-BAE1-80F07EBC7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9812" y="5267188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15" name="Oval 52">
            <a:extLst>
              <a:ext uri="{FF2B5EF4-FFF2-40B4-BE49-F238E27FC236}">
                <a16:creationId xmlns:a16="http://schemas.microsoft.com/office/drawing/2014/main" id="{14149352-8DC7-409F-BBF2-C8B460643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3254" y="4089252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16" name="Oval 53">
            <a:extLst>
              <a:ext uri="{FF2B5EF4-FFF2-40B4-BE49-F238E27FC236}">
                <a16:creationId xmlns:a16="http://schemas.microsoft.com/office/drawing/2014/main" id="{49AEBEE0-AE6C-45D8-9AE3-3C1F7315C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9517" y="4898880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17" name="Oval 54">
            <a:extLst>
              <a:ext uri="{FF2B5EF4-FFF2-40B4-BE49-F238E27FC236}">
                <a16:creationId xmlns:a16="http://schemas.microsoft.com/office/drawing/2014/main" id="{9EBB9AB8-DA1E-4A34-B55F-8DC52B09F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0730" y="4603585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18" name="Oval 55">
            <a:extLst>
              <a:ext uri="{FF2B5EF4-FFF2-40B4-BE49-F238E27FC236}">
                <a16:creationId xmlns:a16="http://schemas.microsoft.com/office/drawing/2014/main" id="{3018F740-F1C2-4629-9692-BBF4EC58F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9812" y="3500284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19" name="Oval 56">
            <a:extLst>
              <a:ext uri="{FF2B5EF4-FFF2-40B4-BE49-F238E27FC236}">
                <a16:creationId xmlns:a16="http://schemas.microsoft.com/office/drawing/2014/main" id="{798AA3E0-6A3E-4466-AD0C-B402EDC2B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762" y="3720944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20" name="Oval 57">
            <a:extLst>
              <a:ext uri="{FF2B5EF4-FFF2-40B4-BE49-F238E27FC236}">
                <a16:creationId xmlns:a16="http://schemas.microsoft.com/office/drawing/2014/main" id="{FBBFC516-CEE8-4833-BCC4-95F3411B3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9812" y="3868592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21" name="Oval 58">
            <a:extLst>
              <a:ext uri="{FF2B5EF4-FFF2-40B4-BE49-F238E27FC236}">
                <a16:creationId xmlns:a16="http://schemas.microsoft.com/office/drawing/2014/main" id="{A0E1A696-4939-46F2-84F9-9F7A7F23B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8107" y="4382925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22" name="Oval 59">
            <a:extLst>
              <a:ext uri="{FF2B5EF4-FFF2-40B4-BE49-F238E27FC236}">
                <a16:creationId xmlns:a16="http://schemas.microsoft.com/office/drawing/2014/main" id="{6254C19F-08AC-4EE2-A889-F02DEE0A2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6370" y="5265566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23" name="Oval 60">
            <a:extLst>
              <a:ext uri="{FF2B5EF4-FFF2-40B4-BE49-F238E27FC236}">
                <a16:creationId xmlns:a16="http://schemas.microsoft.com/office/drawing/2014/main" id="{CFD4C460-6315-44A4-A7CE-2DA565704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3550" y="4971893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24" name="Oval 61">
            <a:extLst>
              <a:ext uri="{FF2B5EF4-FFF2-40B4-BE49-F238E27FC236}">
                <a16:creationId xmlns:a16="http://schemas.microsoft.com/office/drawing/2014/main" id="{199504EA-1D6E-4306-A9D6-9FFDE1C1A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1222" y="5487848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25" name="Oval 62">
            <a:extLst>
              <a:ext uri="{FF2B5EF4-FFF2-40B4-BE49-F238E27FC236}">
                <a16:creationId xmlns:a16="http://schemas.microsoft.com/office/drawing/2014/main" id="{D8A83F48-A8B5-40B3-84B6-9A430F9FA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0730" y="5633874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26" name="Oval 63">
            <a:extLst>
              <a:ext uri="{FF2B5EF4-FFF2-40B4-BE49-F238E27FC236}">
                <a16:creationId xmlns:a16="http://schemas.microsoft.com/office/drawing/2014/main" id="{421E4C5C-E543-4140-9336-5F6FA4F83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632" y="3573296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27" name="Oval 64">
            <a:extLst>
              <a:ext uri="{FF2B5EF4-FFF2-40B4-BE49-F238E27FC236}">
                <a16:creationId xmlns:a16="http://schemas.microsoft.com/office/drawing/2014/main" id="{1A1901C0-E126-4C46-9BA0-F55E809FE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0107" y="4014617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28" name="Oval 65">
            <a:extLst>
              <a:ext uri="{FF2B5EF4-FFF2-40B4-BE49-F238E27FC236}">
                <a16:creationId xmlns:a16="http://schemas.microsoft.com/office/drawing/2014/main" id="{48291CBB-EA3F-4B64-BECA-0AD75DFAC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4960" y="4382925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29" name="Oval 66">
            <a:extLst>
              <a:ext uri="{FF2B5EF4-FFF2-40B4-BE49-F238E27FC236}">
                <a16:creationId xmlns:a16="http://schemas.microsoft.com/office/drawing/2014/main" id="{A7506A2A-0F8B-4C13-AF73-02C276C43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6074" y="4382925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12330" name="AutoShape 67">
            <a:extLst>
              <a:ext uri="{FF2B5EF4-FFF2-40B4-BE49-F238E27FC236}">
                <a16:creationId xmlns:a16="http://schemas.microsoft.com/office/drawing/2014/main" id="{B6CA1474-82B1-4660-89E6-6FD8AAEC09DC}"/>
              </a:ext>
            </a:extLst>
          </p:cNvPr>
          <p:cNvCxnSpPr>
            <a:cxnSpLocks noChangeShapeType="1"/>
            <a:stCxn id="12305" idx="5"/>
            <a:endCxn id="12308" idx="1"/>
          </p:cNvCxnSpPr>
          <p:nvPr/>
        </p:nvCxnSpPr>
        <p:spPr bwMode="auto">
          <a:xfrm>
            <a:off x="4782740" y="5085552"/>
            <a:ext cx="186261" cy="1136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31" name="AutoShape 68">
            <a:extLst>
              <a:ext uri="{FF2B5EF4-FFF2-40B4-BE49-F238E27FC236}">
                <a16:creationId xmlns:a16="http://schemas.microsoft.com/office/drawing/2014/main" id="{9B19089A-F03C-4BD2-88A4-CDDDEF02E26B}"/>
              </a:ext>
            </a:extLst>
          </p:cNvPr>
          <p:cNvCxnSpPr>
            <a:cxnSpLocks noChangeShapeType="1"/>
            <a:stCxn id="12329" idx="5"/>
            <a:endCxn id="12317" idx="1"/>
          </p:cNvCxnSpPr>
          <p:nvPr/>
        </p:nvCxnSpPr>
        <p:spPr bwMode="auto">
          <a:xfrm>
            <a:off x="7335098" y="4421949"/>
            <a:ext cx="112327" cy="1883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32" name="AutoShape 69">
            <a:extLst>
              <a:ext uri="{FF2B5EF4-FFF2-40B4-BE49-F238E27FC236}">
                <a16:creationId xmlns:a16="http://schemas.microsoft.com/office/drawing/2014/main" id="{A75EED77-7939-4FAD-9B46-1CD0466B49D5}"/>
              </a:ext>
            </a:extLst>
          </p:cNvPr>
          <p:cNvCxnSpPr>
            <a:cxnSpLocks noChangeShapeType="1"/>
            <a:stCxn id="12307" idx="6"/>
            <a:endCxn id="12313" idx="2"/>
          </p:cNvCxnSpPr>
          <p:nvPr/>
        </p:nvCxnSpPr>
        <p:spPr bwMode="auto">
          <a:xfrm flipV="1">
            <a:off x="6102581" y="4243948"/>
            <a:ext cx="317526" cy="23484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33" name="Text Box 70">
            <a:extLst>
              <a:ext uri="{FF2B5EF4-FFF2-40B4-BE49-F238E27FC236}">
                <a16:creationId xmlns:a16="http://schemas.microsoft.com/office/drawing/2014/main" id="{283476ED-0922-4F35-AEEA-A39BA71BF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3520" y="5090080"/>
            <a:ext cx="417893" cy="374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latin typeface="Courier New" panose="02070309020205020404" pitchFamily="49" charset="0"/>
                <a:ea typeface="华文新魏" panose="02010800040101010101" pitchFamily="2" charset="-122"/>
              </a:rPr>
              <a:t>d</a:t>
            </a:r>
            <a:r>
              <a:rPr lang="en-US" altLang="zh-CN" baseline="-25000">
                <a:latin typeface="Courier New" panose="02070309020205020404" pitchFamily="49" charset="0"/>
                <a:ea typeface="华文新魏" panose="02010800040101010101" pitchFamily="2" charset="-122"/>
              </a:rPr>
              <a:t>1</a:t>
            </a:r>
          </a:p>
        </p:txBody>
      </p:sp>
      <p:sp>
        <p:nvSpPr>
          <p:cNvPr id="12334" name="Text Box 71">
            <a:extLst>
              <a:ext uri="{FF2B5EF4-FFF2-40B4-BE49-F238E27FC236}">
                <a16:creationId xmlns:a16="http://schemas.microsoft.com/office/drawing/2014/main" id="{279BDD2C-399A-4511-BF78-2C4AA6286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0403" y="4234253"/>
            <a:ext cx="5925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>
                <a:latin typeface="Courier New" panose="02070309020205020404" pitchFamily="49" charset="0"/>
                <a:ea typeface="华文新魏" panose="02010800040101010101" pitchFamily="2" charset="-122"/>
              </a:rPr>
              <a:t>d</a:t>
            </a:r>
            <a:r>
              <a:rPr lang="en-US" altLang="zh-CN" baseline="-25000" dirty="0">
                <a:latin typeface="Courier New" panose="02070309020205020404" pitchFamily="49" charset="0"/>
                <a:ea typeface="华文新魏" panose="02010800040101010101" pitchFamily="2" charset="-122"/>
              </a:rPr>
              <a:t>2</a:t>
            </a:r>
          </a:p>
        </p:txBody>
      </p:sp>
      <p:sp>
        <p:nvSpPr>
          <p:cNvPr id="12335" name="Text Box 72">
            <a:extLst>
              <a:ext uri="{FF2B5EF4-FFF2-40B4-BE49-F238E27FC236}">
                <a16:creationId xmlns:a16="http://schemas.microsoft.com/office/drawing/2014/main" id="{20352EA6-07BA-460D-ACF6-1AA61E367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9888" y="4428644"/>
            <a:ext cx="417893" cy="374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>
                <a:latin typeface="Courier New" panose="02070309020205020404" pitchFamily="49" charset="0"/>
                <a:ea typeface="华文新魏" panose="02010800040101010101" pitchFamily="2" charset="-122"/>
              </a:rPr>
              <a:t>d</a:t>
            </a:r>
            <a:r>
              <a:rPr lang="en-US" altLang="zh-CN" baseline="-25000" dirty="0">
                <a:latin typeface="Courier New" panose="02070309020205020404" pitchFamily="49" charset="0"/>
                <a:ea typeface="华文新魏" panose="02010800040101010101" pitchFamily="2" charset="-122"/>
              </a:rPr>
              <a:t>0</a:t>
            </a:r>
          </a:p>
        </p:txBody>
      </p:sp>
      <p:sp>
        <p:nvSpPr>
          <p:cNvPr id="47" name="Line 34">
            <a:extLst>
              <a:ext uri="{FF2B5EF4-FFF2-40B4-BE49-F238E27FC236}">
                <a16:creationId xmlns:a16="http://schemas.microsoft.com/office/drawing/2014/main" id="{172D3745-3BB1-41C8-AA2C-2007331B598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62372" y="3213100"/>
            <a:ext cx="0" cy="3311526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" name="Line 34">
            <a:extLst>
              <a:ext uri="{FF2B5EF4-FFF2-40B4-BE49-F238E27FC236}">
                <a16:creationId xmlns:a16="http://schemas.microsoft.com/office/drawing/2014/main" id="{3C9B1AFE-E2E0-4330-AE7F-96BA2D11FF9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49269" y="3213100"/>
            <a:ext cx="0" cy="3311526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" name="Line 34">
            <a:extLst>
              <a:ext uri="{FF2B5EF4-FFF2-40B4-BE49-F238E27FC236}">
                <a16:creationId xmlns:a16="http://schemas.microsoft.com/office/drawing/2014/main" id="{CA989BD2-0978-4F89-90DE-79A4B223A34D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6077491" y="2823034"/>
            <a:ext cx="0" cy="3311526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" name="Line 34">
            <a:extLst>
              <a:ext uri="{FF2B5EF4-FFF2-40B4-BE49-F238E27FC236}">
                <a16:creationId xmlns:a16="http://schemas.microsoft.com/office/drawing/2014/main" id="{1BF6BAFB-6D84-4B59-9528-69EED9522B18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6049630" y="2197134"/>
            <a:ext cx="0" cy="3311526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" name="Line 34">
            <a:extLst>
              <a:ext uri="{FF2B5EF4-FFF2-40B4-BE49-F238E27FC236}">
                <a16:creationId xmlns:a16="http://schemas.microsoft.com/office/drawing/2014/main" id="{C5D2874B-B899-40BC-A3D0-F5BDEDA4F366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6117035" y="3462155"/>
            <a:ext cx="0" cy="3311526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3293DAF4-E41B-4199-84C0-ED418FED0E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二、分治法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C185E61F-E279-434A-8578-BF40D99080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66988" y="1989138"/>
            <a:ext cx="7632700" cy="4608512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dirty="0"/>
              <a:t>最接近点对问题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为便于计算，预先将各点坐标分别按 </a:t>
            </a:r>
            <a:r>
              <a:rPr lang="en-US" altLang="zh-CN" dirty="0"/>
              <a:t>x </a:t>
            </a:r>
            <a:r>
              <a:rPr lang="zh-CN" altLang="en-US" dirty="0"/>
              <a:t>和 </a:t>
            </a:r>
            <a:r>
              <a:rPr lang="en-US" altLang="zh-CN" dirty="0"/>
              <a:t>y </a:t>
            </a:r>
            <a:r>
              <a:rPr lang="zh-CN" altLang="en-US" dirty="0"/>
              <a:t>坐标进行排序，构造索引表；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在 </a:t>
            </a:r>
            <a:r>
              <a:rPr lang="en-US" altLang="zh-CN" dirty="0"/>
              <a:t>x </a:t>
            </a:r>
            <a:r>
              <a:rPr lang="zh-CN" altLang="en-US" dirty="0"/>
              <a:t>坐标上从中间进行划分，分别求出左右两部分中的最接近点对，选其中距离最小的点对</a:t>
            </a:r>
            <a:r>
              <a:rPr lang="en-US" altLang="zh-CN" dirty="0"/>
              <a:t>&lt;</a:t>
            </a:r>
            <a:r>
              <a:rPr lang="en-US" altLang="zh-CN" dirty="0" err="1"/>
              <a:t>a,b</a:t>
            </a:r>
            <a:r>
              <a:rPr lang="en-US" altLang="zh-CN" dirty="0"/>
              <a:t>&gt;</a:t>
            </a:r>
            <a:r>
              <a:rPr lang="zh-CN" altLang="en-US" dirty="0"/>
              <a:t>和距离</a:t>
            </a:r>
            <a:r>
              <a:rPr lang="en-US" altLang="zh-CN" dirty="0"/>
              <a:t>δ</a:t>
            </a:r>
            <a:r>
              <a:rPr lang="zh-CN" altLang="en-US" dirty="0"/>
              <a:t>；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扫描左半部分中的距垂直分割线不大于</a:t>
            </a:r>
            <a:r>
              <a:rPr lang="en-US" altLang="zh-CN" dirty="0"/>
              <a:t>δ</a:t>
            </a:r>
            <a:r>
              <a:rPr lang="zh-CN" altLang="en-US" dirty="0"/>
              <a:t>范围内的所有点</a:t>
            </a:r>
            <a:r>
              <a:rPr lang="en-US" altLang="zh-CN" dirty="0"/>
              <a:t>p</a:t>
            </a:r>
            <a:r>
              <a:rPr lang="zh-CN" altLang="en-US" dirty="0"/>
              <a:t>：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dirty="0"/>
              <a:t>扫描右半部分中，距垂直分割线不大于</a:t>
            </a:r>
            <a:r>
              <a:rPr lang="en-US" altLang="zh-CN" dirty="0"/>
              <a:t>δ</a:t>
            </a:r>
            <a:r>
              <a:rPr lang="zh-CN" altLang="en-US" dirty="0"/>
              <a:t>范围，距点</a:t>
            </a:r>
            <a:r>
              <a:rPr lang="en-US" altLang="zh-CN" dirty="0"/>
              <a:t>p</a:t>
            </a:r>
            <a:r>
              <a:rPr lang="zh-CN" altLang="en-US" dirty="0"/>
              <a:t>的垂直距离不大于</a:t>
            </a:r>
            <a:r>
              <a:rPr lang="en-US" altLang="zh-CN" dirty="0"/>
              <a:t>δ</a:t>
            </a:r>
            <a:r>
              <a:rPr lang="zh-CN" altLang="en-US" dirty="0"/>
              <a:t>的所有点</a:t>
            </a:r>
            <a:r>
              <a:rPr lang="en-US" altLang="zh-CN" dirty="0"/>
              <a:t>q</a:t>
            </a:r>
            <a:r>
              <a:rPr lang="zh-CN" altLang="en-US" dirty="0"/>
              <a:t>，记录距离最小的点对</a:t>
            </a:r>
            <a:r>
              <a:rPr lang="en-US" altLang="zh-CN" dirty="0"/>
              <a:t>&lt;</a:t>
            </a:r>
            <a:r>
              <a:rPr lang="en-US" altLang="zh-CN" dirty="0" err="1"/>
              <a:t>p,q</a:t>
            </a:r>
            <a:r>
              <a:rPr lang="en-US" altLang="zh-CN" dirty="0"/>
              <a:t>&gt;</a:t>
            </a:r>
            <a:r>
              <a:rPr lang="zh-CN" altLang="en-US" dirty="0"/>
              <a:t>和距离</a:t>
            </a:r>
            <a:r>
              <a:rPr lang="en-US" altLang="zh-CN" dirty="0"/>
              <a:t>ε</a:t>
            </a:r>
            <a:r>
              <a:rPr lang="zh-CN" altLang="en-US" dirty="0"/>
              <a:t>；由鸽巢原理可知，</a:t>
            </a:r>
            <a:r>
              <a:rPr lang="en-US" altLang="zh-CN" dirty="0"/>
              <a:t>q</a:t>
            </a:r>
            <a:r>
              <a:rPr lang="zh-CN" altLang="en-US" dirty="0"/>
              <a:t>不超过</a:t>
            </a:r>
            <a:r>
              <a:rPr lang="en-US" altLang="zh-CN" dirty="0"/>
              <a:t>6</a:t>
            </a:r>
            <a:r>
              <a:rPr lang="zh-CN" altLang="en-US" dirty="0"/>
              <a:t>个点；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若</a:t>
            </a:r>
            <a:r>
              <a:rPr lang="en-US" altLang="zh-CN" dirty="0"/>
              <a:t>ε&lt; δ</a:t>
            </a:r>
            <a:r>
              <a:rPr lang="zh-CN" altLang="en-US" dirty="0"/>
              <a:t>，则解为</a:t>
            </a:r>
            <a:r>
              <a:rPr lang="en-US" altLang="zh-CN" dirty="0"/>
              <a:t>&lt;</a:t>
            </a:r>
            <a:r>
              <a:rPr lang="en-US" altLang="zh-CN" dirty="0" err="1"/>
              <a:t>p,q</a:t>
            </a:r>
            <a:r>
              <a:rPr lang="en-US" altLang="zh-CN" dirty="0"/>
              <a:t>&gt;</a:t>
            </a:r>
            <a:r>
              <a:rPr lang="zh-CN" altLang="en-US" dirty="0"/>
              <a:t>，否则解为</a:t>
            </a:r>
            <a:r>
              <a:rPr lang="en-US" altLang="zh-CN" dirty="0"/>
              <a:t>&lt;</a:t>
            </a:r>
            <a:r>
              <a:rPr lang="en-US" altLang="zh-CN" dirty="0" err="1"/>
              <a:t>a,b</a:t>
            </a:r>
            <a:r>
              <a:rPr lang="en-US" altLang="zh-CN" dirty="0"/>
              <a:t>&gt;</a:t>
            </a:r>
            <a:r>
              <a:rPr lang="zh-CN" altLang="en-US" dirty="0"/>
              <a:t>；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9773069-5594-49B2-8CA3-53B1101856A8}"/>
              </a:ext>
            </a:extLst>
          </p:cNvPr>
          <p:cNvSpPr/>
          <p:nvPr/>
        </p:nvSpPr>
        <p:spPr>
          <a:xfrm>
            <a:off x="263352" y="260648"/>
            <a:ext cx="8496944" cy="56938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分治法计算最短点对距离的入口（准备工作）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ShortestDistance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pair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 &amp;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points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pair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xIndex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points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.size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</a:t>
            </a:r>
            <a:r>
              <a:rPr lang="en-US" altLang="zh-CN" sz="14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points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.size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 i++)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xIndex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.first = i;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sort(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xIndex.begin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(),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xIndex.end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(),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[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points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](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pair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pair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{ 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	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points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.first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.first &lt;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points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.first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.first;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});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yIndex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points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.size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</a:t>
            </a:r>
            <a:r>
              <a:rPr lang="en-US" altLang="zh-CN" sz="14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points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.size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 i++)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yIndex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i;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sort(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yIndex.begin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(),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yIndex.end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(),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[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points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xIndex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](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{ 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	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points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xIndex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.first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.second &lt;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points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xIndex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.first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.second;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});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nn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yIndex.size(); i++)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xIndex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yIndex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]]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.second = i;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sqrt(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ShortestDistance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points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xIndex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yIndex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0, </a:t>
            </a:r>
            <a:r>
              <a:rPr lang="en-US" altLang="zh-CN" sz="14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points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.size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- 1));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0330922-C448-431C-B774-783074F1B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114556"/>
              </p:ext>
            </p:extLst>
          </p:nvPr>
        </p:nvGraphicFramePr>
        <p:xfrm>
          <a:off x="8976320" y="2132856"/>
          <a:ext cx="3024333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37">
                  <a:extLst>
                    <a:ext uri="{9D8B030D-6E8A-4147-A177-3AD203B41FA5}">
                      <a16:colId xmlns:a16="http://schemas.microsoft.com/office/drawing/2014/main" val="4221443148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1426437230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18779820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3682684195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2700175641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1899957537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1459783201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3379504890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32535239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96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687122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A2A16F7C-FA0D-4674-9551-137657B17A1D}"/>
              </a:ext>
            </a:extLst>
          </p:cNvPr>
          <p:cNvSpPr txBox="1"/>
          <p:nvPr/>
        </p:nvSpPr>
        <p:spPr>
          <a:xfrm>
            <a:off x="8760296" y="1825079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points</a:t>
            </a:r>
            <a:endParaRPr lang="zh-CN" altLang="en-US" sz="1400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9A591BC-8829-47CE-A499-E279420D1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051493"/>
              </p:ext>
            </p:extLst>
          </p:nvPr>
        </p:nvGraphicFramePr>
        <p:xfrm>
          <a:off x="8976320" y="3341156"/>
          <a:ext cx="3024333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37">
                  <a:extLst>
                    <a:ext uri="{9D8B030D-6E8A-4147-A177-3AD203B41FA5}">
                      <a16:colId xmlns:a16="http://schemas.microsoft.com/office/drawing/2014/main" val="4221443148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1426437230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18779820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3682684195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2700175641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1899957537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1459783201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3379504890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32535239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96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569717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52D04F25-E25C-4B97-868F-3C1EFD050A4A}"/>
              </a:ext>
            </a:extLst>
          </p:cNvPr>
          <p:cNvSpPr txBox="1"/>
          <p:nvPr/>
        </p:nvSpPr>
        <p:spPr>
          <a:xfrm>
            <a:off x="8760296" y="3033379"/>
            <a:ext cx="747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xIndex</a:t>
            </a:r>
            <a:endParaRPr lang="zh-CN" altLang="en-US" sz="1400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F22E1A0-D63F-4A33-8C1D-7907731F2E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237602"/>
              </p:ext>
            </p:extLst>
          </p:nvPr>
        </p:nvGraphicFramePr>
        <p:xfrm>
          <a:off x="9008268" y="4549456"/>
          <a:ext cx="302433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37">
                  <a:extLst>
                    <a:ext uri="{9D8B030D-6E8A-4147-A177-3AD203B41FA5}">
                      <a16:colId xmlns:a16="http://schemas.microsoft.com/office/drawing/2014/main" val="4221443148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1426437230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18779820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3682684195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2700175641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1899957537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1459783201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3379504890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32535239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96555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8EF5FF95-EEDC-41E4-A2C7-265C86559242}"/>
              </a:ext>
            </a:extLst>
          </p:cNvPr>
          <p:cNvSpPr txBox="1"/>
          <p:nvPr/>
        </p:nvSpPr>
        <p:spPr>
          <a:xfrm>
            <a:off x="8792244" y="4241679"/>
            <a:ext cx="756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yIndex</a:t>
            </a:r>
            <a:endParaRPr lang="zh-CN" altLang="en-US" sz="1400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9A0C605-C197-41A1-9A76-26A2F0B21441}"/>
              </a:ext>
            </a:extLst>
          </p:cNvPr>
          <p:cNvCxnSpPr/>
          <p:nvPr/>
        </p:nvCxnSpPr>
        <p:spPr>
          <a:xfrm flipV="1">
            <a:off x="9768408" y="2864376"/>
            <a:ext cx="0" cy="70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5651CC1-F69B-479D-878F-5A5C2264A70A}"/>
              </a:ext>
            </a:extLst>
          </p:cNvPr>
          <p:cNvCxnSpPr/>
          <p:nvPr/>
        </p:nvCxnSpPr>
        <p:spPr>
          <a:xfrm>
            <a:off x="9768408" y="3861048"/>
            <a:ext cx="0" cy="688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B5778B0-D982-475C-8374-A112D9F7DFF1}"/>
              </a:ext>
            </a:extLst>
          </p:cNvPr>
          <p:cNvCxnSpPr/>
          <p:nvPr/>
        </p:nvCxnSpPr>
        <p:spPr>
          <a:xfrm flipV="1">
            <a:off x="10128448" y="4072676"/>
            <a:ext cx="0" cy="652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11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848B6AA-7375-45E4-9CC0-FEE80681B8B8}"/>
              </a:ext>
            </a:extLst>
          </p:cNvPr>
          <p:cNvSpPr/>
          <p:nvPr/>
        </p:nvSpPr>
        <p:spPr>
          <a:xfrm>
            <a:off x="1199456" y="1556792"/>
            <a:ext cx="10513168" cy="36933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计算两点间距离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fr-FR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inline</a:t>
            </a:r>
            <a:r>
              <a:rPr lang="fr-FR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Distance(</a:t>
            </a:r>
            <a:r>
              <a:rPr lang="fr-FR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x0</a:t>
            </a:r>
            <a:r>
              <a:rPr lang="fr-FR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y0</a:t>
            </a:r>
            <a:r>
              <a:rPr lang="fr-FR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x1</a:t>
            </a:r>
            <a:r>
              <a:rPr lang="fr-FR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y1</a:t>
            </a:r>
            <a:r>
              <a:rPr lang="fr-FR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s-E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s-E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s-E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sqrt((</a:t>
            </a:r>
            <a:r>
              <a:rPr lang="es-E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x1</a:t>
            </a:r>
            <a:r>
              <a:rPr lang="es-E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 </a:t>
            </a:r>
            <a:r>
              <a:rPr lang="es-E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x0</a:t>
            </a:r>
            <a:r>
              <a:rPr lang="es-E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* (</a:t>
            </a:r>
            <a:r>
              <a:rPr lang="es-E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x1</a:t>
            </a:r>
            <a:r>
              <a:rPr lang="es-E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 </a:t>
            </a:r>
            <a:r>
              <a:rPr lang="es-E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x0</a:t>
            </a:r>
            <a:r>
              <a:rPr lang="es-E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+ (</a:t>
            </a:r>
            <a:r>
              <a:rPr lang="es-E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y1</a:t>
            </a:r>
            <a:r>
              <a:rPr lang="es-E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 </a:t>
            </a:r>
            <a:r>
              <a:rPr lang="es-E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y0</a:t>
            </a:r>
            <a:r>
              <a:rPr lang="es-E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* (</a:t>
            </a:r>
            <a:r>
              <a:rPr lang="es-E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y1</a:t>
            </a:r>
            <a:r>
              <a:rPr lang="es-E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 </a:t>
            </a:r>
            <a:r>
              <a:rPr lang="es-E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y0</a:t>
            </a:r>
            <a:r>
              <a:rPr lang="es-E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计算点表中指定两点间距离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fr-FR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inline</a:t>
            </a:r>
            <a:r>
              <a:rPr lang="fr-FR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Distance(</a:t>
            </a:r>
            <a:r>
              <a:rPr lang="fr-FR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fr-FR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fr-FR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fr-FR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pair</a:t>
            </a:r>
            <a:r>
              <a:rPr lang="fr-FR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fr-FR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 &amp;</a:t>
            </a:r>
            <a:r>
              <a:rPr lang="fr-FR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points</a:t>
            </a:r>
            <a:r>
              <a:rPr lang="fr-FR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fr-FR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</a:t>
            </a:r>
            <a:r>
              <a:rPr lang="fr-FR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x0 = 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points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.first, y0 = 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points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.second;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x1 = 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points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.first, y1 = 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points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.second;</a:t>
            </a:r>
          </a:p>
          <a:p>
            <a:r>
              <a:rPr lang="es-E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s-E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s-E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Distance2(x0, y0, x1, y1);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8275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3E48B25-6C9F-444C-AC80-5C9A7B99F6C6}"/>
              </a:ext>
            </a:extLst>
          </p:cNvPr>
          <p:cNvSpPr/>
          <p:nvPr/>
        </p:nvSpPr>
        <p:spPr>
          <a:xfrm>
            <a:off x="335360" y="43820"/>
            <a:ext cx="11737304" cy="60016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numCol="2">
            <a:spAutoFit/>
          </a:bodyPr>
          <a:lstStyle/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分治法求解最近点对的距离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ShortestDistance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pair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points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pair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终结条件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&gt;=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不足两个点时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DBL_MAX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+ 1 ==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只有两个点时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Distance(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points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xIndex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.first,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xIndex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.first); 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沿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方向按点数平分区间，分别求解左右子区间中的最近点对的距离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k = 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/ 2;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将</a:t>
            </a:r>
            <a:r>
              <a:rPr lang="en-US" altLang="zh-CN" sz="12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xIndex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[s]~</a:t>
            </a:r>
            <a:r>
              <a:rPr lang="en-US" altLang="zh-CN" sz="12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xIndex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[t]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平分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d1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ShortestDistance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points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k);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d2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ShortestDistance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points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k + 1,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fr-FR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 = min(d1, d2);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检索左半区间中距离分割线不超过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的点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splitX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points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xIndex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 + 1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.first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.first;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分割线的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k; i &gt;=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i--)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x0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points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xIndex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.first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.first;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y0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points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xIndex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.first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.second;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splitX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 x0 &gt;= d)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沿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方向向上下两个方向检索右半区间距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x0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不超过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，距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y0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不超过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的点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j =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xIndex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.second - 1; j &gt;= 0; j--)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略过区间外的点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yIndex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&lt;= k ||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yIndex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&gt; t)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continue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x1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points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xIndex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yIndex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]]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.first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.first;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y1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points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xIndex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yIndex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]]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.first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.second;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略过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距离分割线不小于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的点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(x1 –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splitX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&gt;= d)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continue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略过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距离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(x0,y0)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点不小于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的点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(y0 - y1 &gt;= d)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d0 = Distance(x0, y0, x1, y1);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(d0 &lt; d)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d = d0;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j =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xIndex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.second + 1; j &lt;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yIndex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.size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j++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yIndex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&lt;= k ||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yIndex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&gt; t)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continue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x1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points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xIndex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yIndex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]]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.first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.first;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y1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points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xIndex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yIndex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]]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.first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.second;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(x1 –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splitX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&gt;= d)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continue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(y1 - y0 &gt;= d)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d0 = Distance(x0, y0, x1, y1);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(d0 &lt; d)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d = d0;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56412B0-967B-40C5-8E1C-611C45A65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607724"/>
              </p:ext>
            </p:extLst>
          </p:nvPr>
        </p:nvGraphicFramePr>
        <p:xfrm>
          <a:off x="2711624" y="6165304"/>
          <a:ext cx="63998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980">
                  <a:extLst>
                    <a:ext uri="{9D8B030D-6E8A-4147-A177-3AD203B41FA5}">
                      <a16:colId xmlns:a16="http://schemas.microsoft.com/office/drawing/2014/main" val="2203565859"/>
                    </a:ext>
                  </a:extLst>
                </a:gridCol>
                <a:gridCol w="639980">
                  <a:extLst>
                    <a:ext uri="{9D8B030D-6E8A-4147-A177-3AD203B41FA5}">
                      <a16:colId xmlns:a16="http://schemas.microsoft.com/office/drawing/2014/main" val="2965508809"/>
                    </a:ext>
                  </a:extLst>
                </a:gridCol>
                <a:gridCol w="639980">
                  <a:extLst>
                    <a:ext uri="{9D8B030D-6E8A-4147-A177-3AD203B41FA5}">
                      <a16:colId xmlns:a16="http://schemas.microsoft.com/office/drawing/2014/main" val="2813332063"/>
                    </a:ext>
                  </a:extLst>
                </a:gridCol>
                <a:gridCol w="639980">
                  <a:extLst>
                    <a:ext uri="{9D8B030D-6E8A-4147-A177-3AD203B41FA5}">
                      <a16:colId xmlns:a16="http://schemas.microsoft.com/office/drawing/2014/main" val="2639952895"/>
                    </a:ext>
                  </a:extLst>
                </a:gridCol>
                <a:gridCol w="639980">
                  <a:extLst>
                    <a:ext uri="{9D8B030D-6E8A-4147-A177-3AD203B41FA5}">
                      <a16:colId xmlns:a16="http://schemas.microsoft.com/office/drawing/2014/main" val="2318461137"/>
                    </a:ext>
                  </a:extLst>
                </a:gridCol>
                <a:gridCol w="639980">
                  <a:extLst>
                    <a:ext uri="{9D8B030D-6E8A-4147-A177-3AD203B41FA5}">
                      <a16:colId xmlns:a16="http://schemas.microsoft.com/office/drawing/2014/main" val="3314897274"/>
                    </a:ext>
                  </a:extLst>
                </a:gridCol>
                <a:gridCol w="639980">
                  <a:extLst>
                    <a:ext uri="{9D8B030D-6E8A-4147-A177-3AD203B41FA5}">
                      <a16:colId xmlns:a16="http://schemas.microsoft.com/office/drawing/2014/main" val="4071145008"/>
                    </a:ext>
                  </a:extLst>
                </a:gridCol>
                <a:gridCol w="639980">
                  <a:extLst>
                    <a:ext uri="{9D8B030D-6E8A-4147-A177-3AD203B41FA5}">
                      <a16:colId xmlns:a16="http://schemas.microsoft.com/office/drawing/2014/main" val="819632804"/>
                    </a:ext>
                  </a:extLst>
                </a:gridCol>
                <a:gridCol w="639980">
                  <a:extLst>
                    <a:ext uri="{9D8B030D-6E8A-4147-A177-3AD203B41FA5}">
                      <a16:colId xmlns:a16="http://schemas.microsoft.com/office/drawing/2014/main" val="4178936908"/>
                    </a:ext>
                  </a:extLst>
                </a:gridCol>
                <a:gridCol w="639980">
                  <a:extLst>
                    <a:ext uri="{9D8B030D-6E8A-4147-A177-3AD203B41FA5}">
                      <a16:colId xmlns:a16="http://schemas.microsoft.com/office/drawing/2014/main" val="223710253"/>
                    </a:ext>
                  </a:extLst>
                </a:gridCol>
              </a:tblGrid>
              <a:tr h="2430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k+1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92988"/>
                  </a:ext>
                </a:extLst>
              </a:tr>
              <a:tr h="243061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7536871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05731D91-E1BB-4305-BCCA-D89F85EF5D11}"/>
              </a:ext>
            </a:extLst>
          </p:cNvPr>
          <p:cNvSpPr txBox="1"/>
          <p:nvPr/>
        </p:nvSpPr>
        <p:spPr>
          <a:xfrm>
            <a:off x="1964304" y="6404986"/>
            <a:ext cx="747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xIndex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5957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1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6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7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8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0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2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3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4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5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9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1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2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3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4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5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6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7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8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9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2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2">
            <a:extLst>
              <a:ext uri="{FF2B5EF4-FFF2-40B4-BE49-F238E27FC236}">
                <a16:creationId xmlns:a16="http://schemas.microsoft.com/office/drawing/2014/main" id="{D01FCBBF-A690-4B50-9E38-157FBD8791A0}"/>
              </a:ext>
            </a:extLst>
          </p:cNvPr>
          <p:cNvGrpSpPr>
            <a:grpSpLocks/>
          </p:cNvGrpSpPr>
          <p:nvPr/>
        </p:nvGrpSpPr>
        <p:grpSpPr bwMode="auto">
          <a:xfrm>
            <a:off x="3647728" y="1308003"/>
            <a:ext cx="5178645" cy="4784029"/>
            <a:chOff x="113" y="2625"/>
            <a:chExt cx="1536" cy="1488"/>
          </a:xfrm>
        </p:grpSpPr>
        <p:sp>
          <p:nvSpPr>
            <p:cNvPr id="14339" name="Line 3">
              <a:extLst>
                <a:ext uri="{FF2B5EF4-FFF2-40B4-BE49-F238E27FC236}">
                  <a16:creationId xmlns:a16="http://schemas.microsoft.com/office/drawing/2014/main" id="{3721D359-6DFB-4322-B009-92B47087B5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3" y="2625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0" name="Line 4">
              <a:extLst>
                <a:ext uri="{FF2B5EF4-FFF2-40B4-BE49-F238E27FC236}">
                  <a16:creationId xmlns:a16="http://schemas.microsoft.com/office/drawing/2014/main" id="{96DFD6DD-79B4-4349-AA95-90FC752C74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" y="2817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1" name="Line 5">
              <a:extLst>
                <a:ext uri="{FF2B5EF4-FFF2-40B4-BE49-F238E27FC236}">
                  <a16:creationId xmlns:a16="http://schemas.microsoft.com/office/drawing/2014/main" id="{561438A9-8979-4285-8F60-4D67CABD3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5" y="2817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2" name="Line 6">
              <a:extLst>
                <a:ext uri="{FF2B5EF4-FFF2-40B4-BE49-F238E27FC236}">
                  <a16:creationId xmlns:a16="http://schemas.microsoft.com/office/drawing/2014/main" id="{320693EA-8BC7-4917-A0CD-65DFC372AA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" y="3057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3" name="Line 7">
              <a:extLst>
                <a:ext uri="{FF2B5EF4-FFF2-40B4-BE49-F238E27FC236}">
                  <a16:creationId xmlns:a16="http://schemas.microsoft.com/office/drawing/2014/main" id="{3ED595F2-176F-4C3D-899D-534EC4B457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" y="3825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4" name="Line 8">
              <a:extLst>
                <a:ext uri="{FF2B5EF4-FFF2-40B4-BE49-F238E27FC236}">
                  <a16:creationId xmlns:a16="http://schemas.microsoft.com/office/drawing/2014/main" id="{733E1BCA-21E5-43D4-832E-41DBBC4E44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" y="3441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5" name="Line 9">
              <a:extLst>
                <a:ext uri="{FF2B5EF4-FFF2-40B4-BE49-F238E27FC236}">
                  <a16:creationId xmlns:a16="http://schemas.microsoft.com/office/drawing/2014/main" id="{918595A1-DB52-47A4-B4BD-8A90F1A192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5" y="3201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6" name="Oval 10">
              <a:extLst>
                <a:ext uri="{FF2B5EF4-FFF2-40B4-BE49-F238E27FC236}">
                  <a16:creationId xmlns:a16="http://schemas.microsoft.com/office/drawing/2014/main" id="{5FD95C36-618D-4770-848E-A54FBACD7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" y="3436"/>
              <a:ext cx="14" cy="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47" name="Oval 11">
              <a:extLst>
                <a:ext uri="{FF2B5EF4-FFF2-40B4-BE49-F238E27FC236}">
                  <a16:creationId xmlns:a16="http://schemas.microsoft.com/office/drawing/2014/main" id="{58328BC9-AD30-4F52-8517-426598CE5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7" y="3188"/>
              <a:ext cx="14" cy="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48" name="Text Box 12">
              <a:extLst>
                <a:ext uri="{FF2B5EF4-FFF2-40B4-BE49-F238E27FC236}">
                  <a16:creationId xmlns:a16="http://schemas.microsoft.com/office/drawing/2014/main" id="{7BB8C008-E53F-4F69-98D5-F6435D8C94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" y="3456"/>
              <a:ext cx="96" cy="1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p</a:t>
              </a:r>
            </a:p>
          </p:txBody>
        </p:sp>
        <p:sp>
          <p:nvSpPr>
            <p:cNvPr id="14349" name="Text Box 13">
              <a:extLst>
                <a:ext uri="{FF2B5EF4-FFF2-40B4-BE49-F238E27FC236}">
                  <a16:creationId xmlns:a16="http://schemas.microsoft.com/office/drawing/2014/main" id="{A6322022-3B76-45EF-B4C3-B245BE2EA1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3" y="3088"/>
              <a:ext cx="85" cy="1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q</a:t>
              </a:r>
            </a:p>
          </p:txBody>
        </p:sp>
        <p:sp>
          <p:nvSpPr>
            <p:cNvPr id="14350" name="AutoShape 14">
              <a:extLst>
                <a:ext uri="{FF2B5EF4-FFF2-40B4-BE49-F238E27FC236}">
                  <a16:creationId xmlns:a16="http://schemas.microsoft.com/office/drawing/2014/main" id="{B4313DC6-38D6-4237-AEE0-E3C0DFA784E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37" y="3056"/>
              <a:ext cx="53" cy="381"/>
            </a:xfrm>
            <a:prstGeom prst="leftBrace">
              <a:avLst>
                <a:gd name="adj1" fmla="val 66667"/>
                <a:gd name="adj2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51" name="Rectangle 15">
              <a:extLst>
                <a:ext uri="{FF2B5EF4-FFF2-40B4-BE49-F238E27FC236}">
                  <a16:creationId xmlns:a16="http://schemas.microsoft.com/office/drawing/2014/main" id="{C96AE5EF-B71E-4126-AD1D-D71A87F02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192"/>
              <a:ext cx="80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1400">
                  <a:latin typeface="Times New Roman" panose="02020603050405020304" pitchFamily="18" charset="0"/>
                  <a:ea typeface="楷体_GB2312" pitchFamily="49" charset="-122"/>
                </a:rPr>
                <a:t>δ</a:t>
              </a:r>
            </a:p>
          </p:txBody>
        </p:sp>
        <p:sp>
          <p:nvSpPr>
            <p:cNvPr id="14352" name="AutoShape 16">
              <a:extLst>
                <a:ext uri="{FF2B5EF4-FFF2-40B4-BE49-F238E27FC236}">
                  <a16:creationId xmlns:a16="http://schemas.microsoft.com/office/drawing/2014/main" id="{45877D4A-2304-4A9A-A216-B2BB63C878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37" y="3441"/>
              <a:ext cx="53" cy="381"/>
            </a:xfrm>
            <a:prstGeom prst="leftBrace">
              <a:avLst>
                <a:gd name="adj1" fmla="val 66667"/>
                <a:gd name="adj2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53" name="Rectangle 17">
              <a:extLst>
                <a:ext uri="{FF2B5EF4-FFF2-40B4-BE49-F238E27FC236}">
                  <a16:creationId xmlns:a16="http://schemas.microsoft.com/office/drawing/2014/main" id="{FDF4F457-287F-405F-ABCF-499DD5FDB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586"/>
              <a:ext cx="80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1400" dirty="0">
                  <a:latin typeface="Times New Roman" panose="02020603050405020304" pitchFamily="18" charset="0"/>
                  <a:ea typeface="楷体_GB2312" pitchFamily="49" charset="-122"/>
                </a:rPr>
                <a:t>δ</a:t>
              </a:r>
            </a:p>
          </p:txBody>
        </p:sp>
        <p:sp>
          <p:nvSpPr>
            <p:cNvPr id="14354" name="AutoShape 18">
              <a:extLst>
                <a:ext uri="{FF2B5EF4-FFF2-40B4-BE49-F238E27FC236}">
                  <a16:creationId xmlns:a16="http://schemas.microsoft.com/office/drawing/2014/main" id="{CE6728CB-12E0-4FC7-88D4-F30BC02ECAAA}"/>
                </a:ext>
              </a:extLst>
            </p:cNvPr>
            <p:cNvSpPr>
              <a:spLocks/>
            </p:cNvSpPr>
            <p:nvPr/>
          </p:nvSpPr>
          <p:spPr bwMode="auto">
            <a:xfrm rot="16200000" flipH="1">
              <a:off x="1002" y="2787"/>
              <a:ext cx="64" cy="400"/>
            </a:xfrm>
            <a:prstGeom prst="leftBrace">
              <a:avLst>
                <a:gd name="adj1" fmla="val 66667"/>
                <a:gd name="adj2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55" name="Rectangle 19">
              <a:extLst>
                <a:ext uri="{FF2B5EF4-FFF2-40B4-BE49-F238E27FC236}">
                  <a16:creationId xmlns:a16="http://schemas.microsoft.com/office/drawing/2014/main" id="{9562DFEF-76B9-48C2-A4D3-1563CB17F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" y="2888"/>
              <a:ext cx="84" cy="9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1400" dirty="0">
                  <a:latin typeface="Times New Roman" panose="02020603050405020304" pitchFamily="18" charset="0"/>
                  <a:ea typeface="楷体_GB2312" pitchFamily="49" charset="-122"/>
                </a:rPr>
                <a:t>δ</a:t>
              </a:r>
            </a:p>
          </p:txBody>
        </p:sp>
        <p:sp>
          <p:nvSpPr>
            <p:cNvPr id="14356" name="AutoShape 20">
              <a:extLst>
                <a:ext uri="{FF2B5EF4-FFF2-40B4-BE49-F238E27FC236}">
                  <a16:creationId xmlns:a16="http://schemas.microsoft.com/office/drawing/2014/main" id="{E8504FFA-C518-43A9-A0BB-43D10E31B35C}"/>
                </a:ext>
              </a:extLst>
            </p:cNvPr>
            <p:cNvSpPr>
              <a:spLocks/>
            </p:cNvSpPr>
            <p:nvPr/>
          </p:nvSpPr>
          <p:spPr bwMode="auto">
            <a:xfrm rot="16200000" flipH="1">
              <a:off x="613" y="2799"/>
              <a:ext cx="57" cy="382"/>
            </a:xfrm>
            <a:prstGeom prst="leftBrace">
              <a:avLst>
                <a:gd name="adj1" fmla="val 66667"/>
                <a:gd name="adj2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57" name="Rectangle 21">
              <a:extLst>
                <a:ext uri="{FF2B5EF4-FFF2-40B4-BE49-F238E27FC236}">
                  <a16:creationId xmlns:a16="http://schemas.microsoft.com/office/drawing/2014/main" id="{AA3EEC35-1BF8-4070-95E4-3A454E267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" y="2879"/>
              <a:ext cx="84" cy="9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1400">
                  <a:latin typeface="Times New Roman" panose="02020603050405020304" pitchFamily="18" charset="0"/>
                  <a:ea typeface="楷体_GB2312" pitchFamily="49" charset="-122"/>
                </a:rPr>
                <a:t>δ</a:t>
              </a:r>
            </a:p>
          </p:txBody>
        </p:sp>
        <p:sp>
          <p:nvSpPr>
            <p:cNvPr id="14358" name="Line 22">
              <a:extLst>
                <a:ext uri="{FF2B5EF4-FFF2-40B4-BE49-F238E27FC236}">
                  <a16:creationId xmlns:a16="http://schemas.microsoft.com/office/drawing/2014/main" id="{135B2B0A-AE1F-4214-B2EB-F62114023B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2" y="3057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9" name="Line 23">
              <a:extLst>
                <a:ext uri="{FF2B5EF4-FFF2-40B4-BE49-F238E27FC236}">
                  <a16:creationId xmlns:a16="http://schemas.microsoft.com/office/drawing/2014/main" id="{1CFB9341-F60F-48E1-92EF-7E17FF1F56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3" y="3309"/>
              <a:ext cx="4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60" name="Line 24">
              <a:extLst>
                <a:ext uri="{FF2B5EF4-FFF2-40B4-BE49-F238E27FC236}">
                  <a16:creationId xmlns:a16="http://schemas.microsoft.com/office/drawing/2014/main" id="{9276A8F4-01C6-4B5E-8AD7-9AC2F89DD6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3" y="3585"/>
              <a:ext cx="4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7FF430BF-A47C-4BB9-948B-B8206A3325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二、分治法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E42EDCC9-9248-4E19-A147-1F05D98E61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200000"/>
              </a:lnSpc>
            </a:pPr>
            <a:r>
              <a:rPr lang="zh-CN" altLang="en-US" dirty="0"/>
              <a:t>循环赛日程表</a:t>
            </a:r>
          </a:p>
          <a:p>
            <a:pPr lvl="1" eaLnBrk="1" hangingPunct="1">
              <a:lnSpc>
                <a:spcPct val="200000"/>
              </a:lnSpc>
            </a:pPr>
            <a:r>
              <a:rPr lang="zh-CN" altLang="en-US" dirty="0"/>
              <a:t>设运动员为</a:t>
            </a:r>
            <a:r>
              <a:rPr lang="en-US" altLang="zh-CN" dirty="0"/>
              <a:t>2</a:t>
            </a:r>
            <a:r>
              <a:rPr lang="en-US" altLang="zh-CN" baseline="30000" dirty="0"/>
              <a:t>k</a:t>
            </a:r>
            <a:r>
              <a:rPr lang="zh-CN" altLang="en-US" dirty="0"/>
              <a:t>人，设计满足以下条件的赛程表：</a:t>
            </a:r>
            <a:br>
              <a:rPr lang="zh-CN" altLang="en-US" dirty="0"/>
            </a:br>
            <a:r>
              <a:rPr lang="zh-CN" altLang="en-US" dirty="0"/>
              <a:t>每个选手须与其他</a:t>
            </a:r>
            <a:r>
              <a:rPr lang="en-US" altLang="zh-CN" dirty="0"/>
              <a:t>n-1</a:t>
            </a:r>
            <a:r>
              <a:rPr lang="zh-CN" altLang="en-US" dirty="0"/>
              <a:t>人各赛一次；</a:t>
            </a:r>
            <a:br>
              <a:rPr lang="zh-CN" altLang="en-US" dirty="0"/>
            </a:br>
            <a:r>
              <a:rPr lang="zh-CN" altLang="en-US" dirty="0"/>
              <a:t>每个选手一天只赛一场；</a:t>
            </a:r>
            <a:br>
              <a:rPr lang="zh-CN" altLang="en-US" dirty="0"/>
            </a:br>
            <a:r>
              <a:rPr lang="zh-CN" altLang="en-US" dirty="0"/>
              <a:t>比赛应在</a:t>
            </a:r>
            <a:r>
              <a:rPr lang="en-US" altLang="zh-CN" dirty="0"/>
              <a:t>n-1</a:t>
            </a:r>
            <a:r>
              <a:rPr lang="zh-CN" altLang="en-US" dirty="0"/>
              <a:t>天内结束；</a:t>
            </a:r>
          </a:p>
          <a:p>
            <a:pPr lvl="1" eaLnBrk="1" hangingPunct="1">
              <a:lnSpc>
                <a:spcPct val="200000"/>
              </a:lnSpc>
            </a:pPr>
            <a:r>
              <a:rPr lang="zh-CN" altLang="en-US" dirty="0"/>
              <a:t>算法：</a:t>
            </a:r>
            <a:br>
              <a:rPr lang="zh-CN" altLang="en-US" dirty="0"/>
            </a:br>
            <a:r>
              <a:rPr lang="zh-CN" altLang="en-US" dirty="0"/>
              <a:t>将选手分成两组，各</a:t>
            </a:r>
            <a:r>
              <a:rPr lang="en-US" altLang="zh-CN" dirty="0"/>
              <a:t>n/2</a:t>
            </a:r>
            <a:r>
              <a:rPr lang="zh-CN" altLang="en-US" dirty="0"/>
              <a:t>人，分别安排赛程（共</a:t>
            </a:r>
            <a:r>
              <a:rPr lang="en-US" altLang="zh-CN" dirty="0"/>
              <a:t>n/2-1</a:t>
            </a:r>
            <a:r>
              <a:rPr lang="zh-CN" altLang="en-US" dirty="0"/>
              <a:t>天）；</a:t>
            </a:r>
            <a:br>
              <a:rPr lang="zh-CN" altLang="en-US" dirty="0"/>
            </a:br>
            <a:r>
              <a:rPr lang="zh-CN" altLang="en-US" dirty="0"/>
              <a:t>将两组赛程对调，得到各组与另</a:t>
            </a:r>
            <a:r>
              <a:rPr lang="en-US" altLang="zh-CN" dirty="0"/>
              <a:t>n/2-1</a:t>
            </a:r>
            <a:r>
              <a:rPr lang="zh-CN" altLang="en-US" dirty="0"/>
              <a:t>人的赛程（共</a:t>
            </a:r>
            <a:r>
              <a:rPr lang="en-US" altLang="zh-CN" dirty="0"/>
              <a:t>n/2-1</a:t>
            </a:r>
            <a:r>
              <a:rPr lang="zh-CN" altLang="en-US" dirty="0"/>
              <a:t>天）；</a:t>
            </a:r>
            <a:br>
              <a:rPr lang="zh-CN" altLang="en-US" dirty="0"/>
            </a:br>
            <a:r>
              <a:rPr lang="zh-CN" altLang="en-US" dirty="0"/>
              <a:t>补充与剩余一人的赛程（共</a:t>
            </a:r>
            <a:r>
              <a:rPr lang="en-US" altLang="zh-CN" dirty="0"/>
              <a:t>1</a:t>
            </a:r>
            <a:r>
              <a:rPr lang="zh-CN" altLang="en-US" dirty="0"/>
              <a:t>天）；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0F337784-0BEF-4515-B312-213DEFBE3B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二、分治法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C902E680-97C3-458D-91D2-CF136563E94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90801" y="1981201"/>
            <a:ext cx="7826375" cy="72707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1600" dirty="0"/>
              <a:t>循环赛日程表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2688C82F-16A7-46CA-8469-79B0B72943B9}"/>
              </a:ext>
            </a:extLst>
          </p:cNvPr>
          <p:cNvGrpSpPr>
            <a:grpSpLocks/>
          </p:cNvGrpSpPr>
          <p:nvPr/>
        </p:nvGrpSpPr>
        <p:grpSpPr bwMode="auto">
          <a:xfrm>
            <a:off x="3432175" y="2992438"/>
            <a:ext cx="6478588" cy="3598862"/>
            <a:chOff x="930" y="1888"/>
            <a:chExt cx="4127" cy="2241"/>
          </a:xfrm>
        </p:grpSpPr>
        <p:sp>
          <p:nvSpPr>
            <p:cNvPr id="16591" name="Rectangle 5">
              <a:extLst>
                <a:ext uri="{FF2B5EF4-FFF2-40B4-BE49-F238E27FC236}">
                  <a16:creationId xmlns:a16="http://schemas.microsoft.com/office/drawing/2014/main" id="{0376565B-2D36-4700-BC72-F9F6600D1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3880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92" name="Rectangle 6">
              <a:extLst>
                <a:ext uri="{FF2B5EF4-FFF2-40B4-BE49-F238E27FC236}">
                  <a16:creationId xmlns:a16="http://schemas.microsoft.com/office/drawing/2014/main" id="{C1CBF401-7C86-4465-A7AF-534549FA8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3880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93" name="Rectangle 7">
              <a:extLst>
                <a:ext uri="{FF2B5EF4-FFF2-40B4-BE49-F238E27FC236}">
                  <a16:creationId xmlns:a16="http://schemas.microsoft.com/office/drawing/2014/main" id="{33E62ECA-7550-4438-9E6E-3862BC5FF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3880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94" name="Rectangle 8">
              <a:extLst>
                <a:ext uri="{FF2B5EF4-FFF2-40B4-BE49-F238E27FC236}">
                  <a16:creationId xmlns:a16="http://schemas.microsoft.com/office/drawing/2014/main" id="{0DA0B82E-D5D9-4006-8644-AC4807378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3880"/>
              <a:ext cx="515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95" name="Rectangle 9">
              <a:extLst>
                <a:ext uri="{FF2B5EF4-FFF2-40B4-BE49-F238E27FC236}">
                  <a16:creationId xmlns:a16="http://schemas.microsoft.com/office/drawing/2014/main" id="{29F53CE7-4126-407E-94D0-18652711F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" y="3880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96" name="Rectangle 10">
              <a:extLst>
                <a:ext uri="{FF2B5EF4-FFF2-40B4-BE49-F238E27FC236}">
                  <a16:creationId xmlns:a16="http://schemas.microsoft.com/office/drawing/2014/main" id="{345C7BFF-8947-4F27-9503-155DCACC8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3880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97" name="Rectangle 11">
              <a:extLst>
                <a:ext uri="{FF2B5EF4-FFF2-40B4-BE49-F238E27FC236}">
                  <a16:creationId xmlns:a16="http://schemas.microsoft.com/office/drawing/2014/main" id="{7D12204F-0B1A-43C4-A66E-EED1D2EC4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3880"/>
              <a:ext cx="516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7</a:t>
              </a:r>
            </a:p>
          </p:txBody>
        </p:sp>
        <p:sp>
          <p:nvSpPr>
            <p:cNvPr id="16598" name="Rectangle 12">
              <a:extLst>
                <a:ext uri="{FF2B5EF4-FFF2-40B4-BE49-F238E27FC236}">
                  <a16:creationId xmlns:a16="http://schemas.microsoft.com/office/drawing/2014/main" id="{97279498-FBD5-4C12-B764-1F1F0D0FB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3880"/>
              <a:ext cx="516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8#</a:t>
              </a:r>
            </a:p>
          </p:txBody>
        </p:sp>
        <p:sp>
          <p:nvSpPr>
            <p:cNvPr id="16599" name="Rectangle 13">
              <a:extLst>
                <a:ext uri="{FF2B5EF4-FFF2-40B4-BE49-F238E27FC236}">
                  <a16:creationId xmlns:a16="http://schemas.microsoft.com/office/drawing/2014/main" id="{102A96FD-C08C-4406-ABC8-83C3123A7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3631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00" name="Rectangle 14">
              <a:extLst>
                <a:ext uri="{FF2B5EF4-FFF2-40B4-BE49-F238E27FC236}">
                  <a16:creationId xmlns:a16="http://schemas.microsoft.com/office/drawing/2014/main" id="{ED2F019C-2665-4DD9-8281-C79851F25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3631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01" name="Rectangle 15">
              <a:extLst>
                <a:ext uri="{FF2B5EF4-FFF2-40B4-BE49-F238E27FC236}">
                  <a16:creationId xmlns:a16="http://schemas.microsoft.com/office/drawing/2014/main" id="{EADA8F85-6F4E-494A-886A-1529F4BED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3631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02" name="Rectangle 16">
              <a:extLst>
                <a:ext uri="{FF2B5EF4-FFF2-40B4-BE49-F238E27FC236}">
                  <a16:creationId xmlns:a16="http://schemas.microsoft.com/office/drawing/2014/main" id="{37CF4463-1A0D-4900-8784-DF7FB660E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3631"/>
              <a:ext cx="515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03" name="Rectangle 17">
              <a:extLst>
                <a:ext uri="{FF2B5EF4-FFF2-40B4-BE49-F238E27FC236}">
                  <a16:creationId xmlns:a16="http://schemas.microsoft.com/office/drawing/2014/main" id="{A01025CF-EC2D-48B4-BD07-9B047F611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" y="3631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04" name="Rectangle 18">
              <a:extLst>
                <a:ext uri="{FF2B5EF4-FFF2-40B4-BE49-F238E27FC236}">
                  <a16:creationId xmlns:a16="http://schemas.microsoft.com/office/drawing/2014/main" id="{29290FE4-B0D5-45F5-B5AA-DFDEFCA65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3631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05" name="Rectangle 19">
              <a:extLst>
                <a:ext uri="{FF2B5EF4-FFF2-40B4-BE49-F238E27FC236}">
                  <a16:creationId xmlns:a16="http://schemas.microsoft.com/office/drawing/2014/main" id="{F0DAA201-9515-43AC-A1EF-D1B4B23E1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3631"/>
              <a:ext cx="516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8</a:t>
              </a:r>
            </a:p>
          </p:txBody>
        </p:sp>
        <p:sp>
          <p:nvSpPr>
            <p:cNvPr id="16606" name="Rectangle 20">
              <a:extLst>
                <a:ext uri="{FF2B5EF4-FFF2-40B4-BE49-F238E27FC236}">
                  <a16:creationId xmlns:a16="http://schemas.microsoft.com/office/drawing/2014/main" id="{105B5D3A-C66E-4474-AFEA-E3777E973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3631"/>
              <a:ext cx="516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7#</a:t>
              </a:r>
            </a:p>
          </p:txBody>
        </p:sp>
        <p:sp>
          <p:nvSpPr>
            <p:cNvPr id="16607" name="Rectangle 21">
              <a:extLst>
                <a:ext uri="{FF2B5EF4-FFF2-40B4-BE49-F238E27FC236}">
                  <a16:creationId xmlns:a16="http://schemas.microsoft.com/office/drawing/2014/main" id="{884A3DF0-836B-41BD-ABFE-F36D81DC1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3382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08" name="Rectangle 22">
              <a:extLst>
                <a:ext uri="{FF2B5EF4-FFF2-40B4-BE49-F238E27FC236}">
                  <a16:creationId xmlns:a16="http://schemas.microsoft.com/office/drawing/2014/main" id="{F70D2F27-7ECC-4099-BC58-D05BEBE04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3382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09" name="Rectangle 23">
              <a:extLst>
                <a:ext uri="{FF2B5EF4-FFF2-40B4-BE49-F238E27FC236}">
                  <a16:creationId xmlns:a16="http://schemas.microsoft.com/office/drawing/2014/main" id="{1CC2F774-6D8F-47EF-BC43-FCE626DC1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3382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10" name="Rectangle 24">
              <a:extLst>
                <a:ext uri="{FF2B5EF4-FFF2-40B4-BE49-F238E27FC236}">
                  <a16:creationId xmlns:a16="http://schemas.microsoft.com/office/drawing/2014/main" id="{FBDA568E-0FBD-404F-8E6B-1ECD60947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3382"/>
              <a:ext cx="515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11" name="Rectangle 25">
              <a:extLst>
                <a:ext uri="{FF2B5EF4-FFF2-40B4-BE49-F238E27FC236}">
                  <a16:creationId xmlns:a16="http://schemas.microsoft.com/office/drawing/2014/main" id="{FE6B57F3-656B-4F6A-BE4F-4A6169E61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" y="3382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12" name="Rectangle 26">
              <a:extLst>
                <a:ext uri="{FF2B5EF4-FFF2-40B4-BE49-F238E27FC236}">
                  <a16:creationId xmlns:a16="http://schemas.microsoft.com/office/drawing/2014/main" id="{A1F861DF-7CD9-4BAB-8425-4E188F331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3382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13" name="Rectangle 27">
              <a:extLst>
                <a:ext uri="{FF2B5EF4-FFF2-40B4-BE49-F238E27FC236}">
                  <a16:creationId xmlns:a16="http://schemas.microsoft.com/office/drawing/2014/main" id="{C7E7F07B-059D-4B72-8A79-8339F3F7D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3382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5</a:t>
              </a:r>
            </a:p>
          </p:txBody>
        </p:sp>
        <p:sp>
          <p:nvSpPr>
            <p:cNvPr id="16614" name="Rectangle 28">
              <a:extLst>
                <a:ext uri="{FF2B5EF4-FFF2-40B4-BE49-F238E27FC236}">
                  <a16:creationId xmlns:a16="http://schemas.microsoft.com/office/drawing/2014/main" id="{84C732E3-9BED-4AF5-A4AC-F8C98B17F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3382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6#</a:t>
              </a:r>
            </a:p>
          </p:txBody>
        </p:sp>
        <p:sp>
          <p:nvSpPr>
            <p:cNvPr id="16615" name="Rectangle 29">
              <a:extLst>
                <a:ext uri="{FF2B5EF4-FFF2-40B4-BE49-F238E27FC236}">
                  <a16:creationId xmlns:a16="http://schemas.microsoft.com/office/drawing/2014/main" id="{695E3DE2-45B6-4C03-BEB8-BE3C82541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3133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16" name="Rectangle 30">
              <a:extLst>
                <a:ext uri="{FF2B5EF4-FFF2-40B4-BE49-F238E27FC236}">
                  <a16:creationId xmlns:a16="http://schemas.microsoft.com/office/drawing/2014/main" id="{389195AD-82AD-486F-9D57-5AADED001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3133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17" name="Rectangle 31">
              <a:extLst>
                <a:ext uri="{FF2B5EF4-FFF2-40B4-BE49-F238E27FC236}">
                  <a16:creationId xmlns:a16="http://schemas.microsoft.com/office/drawing/2014/main" id="{53836568-46F5-4D4A-9C61-CD867D040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3133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18" name="Rectangle 32">
              <a:extLst>
                <a:ext uri="{FF2B5EF4-FFF2-40B4-BE49-F238E27FC236}">
                  <a16:creationId xmlns:a16="http://schemas.microsoft.com/office/drawing/2014/main" id="{5EE014A7-7104-4178-AB02-B7A3B9B51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3133"/>
              <a:ext cx="515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19" name="Rectangle 33">
              <a:extLst>
                <a:ext uri="{FF2B5EF4-FFF2-40B4-BE49-F238E27FC236}">
                  <a16:creationId xmlns:a16="http://schemas.microsoft.com/office/drawing/2014/main" id="{628A3253-5A12-4279-B31D-0CD7EE0C1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" y="3133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20" name="Rectangle 34">
              <a:extLst>
                <a:ext uri="{FF2B5EF4-FFF2-40B4-BE49-F238E27FC236}">
                  <a16:creationId xmlns:a16="http://schemas.microsoft.com/office/drawing/2014/main" id="{6491D09F-491B-444D-942D-1A3201D464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3133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21" name="Rectangle 35">
              <a:extLst>
                <a:ext uri="{FF2B5EF4-FFF2-40B4-BE49-F238E27FC236}">
                  <a16:creationId xmlns:a16="http://schemas.microsoft.com/office/drawing/2014/main" id="{A33EDA92-1F2A-48AD-AD41-8B4E39091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3133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6</a:t>
              </a:r>
            </a:p>
          </p:txBody>
        </p:sp>
        <p:sp>
          <p:nvSpPr>
            <p:cNvPr id="16622" name="Rectangle 36">
              <a:extLst>
                <a:ext uri="{FF2B5EF4-FFF2-40B4-BE49-F238E27FC236}">
                  <a16:creationId xmlns:a16="http://schemas.microsoft.com/office/drawing/2014/main" id="{F094BF9C-5CFB-4587-A8A5-9E279B8C9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3133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5#</a:t>
              </a:r>
            </a:p>
          </p:txBody>
        </p:sp>
        <p:sp>
          <p:nvSpPr>
            <p:cNvPr id="16623" name="Rectangle 37">
              <a:extLst>
                <a:ext uri="{FF2B5EF4-FFF2-40B4-BE49-F238E27FC236}">
                  <a16:creationId xmlns:a16="http://schemas.microsoft.com/office/drawing/2014/main" id="{00BE2560-7E35-4F68-80E3-5FBD68536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2884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24" name="Rectangle 38">
              <a:extLst>
                <a:ext uri="{FF2B5EF4-FFF2-40B4-BE49-F238E27FC236}">
                  <a16:creationId xmlns:a16="http://schemas.microsoft.com/office/drawing/2014/main" id="{239A2CFE-D093-40DE-BFA3-6118550C9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2884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25" name="Rectangle 39">
              <a:extLst>
                <a:ext uri="{FF2B5EF4-FFF2-40B4-BE49-F238E27FC236}">
                  <a16:creationId xmlns:a16="http://schemas.microsoft.com/office/drawing/2014/main" id="{FB9139DC-AE6E-48B5-8AEA-B97205B46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2884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26" name="Rectangle 40">
              <a:extLst>
                <a:ext uri="{FF2B5EF4-FFF2-40B4-BE49-F238E27FC236}">
                  <a16:creationId xmlns:a16="http://schemas.microsoft.com/office/drawing/2014/main" id="{E0F0D4D1-9067-450E-845A-64AF6A4EB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2884"/>
              <a:ext cx="515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27" name="Rectangle 41">
              <a:extLst>
                <a:ext uri="{FF2B5EF4-FFF2-40B4-BE49-F238E27FC236}">
                  <a16:creationId xmlns:a16="http://schemas.microsoft.com/office/drawing/2014/main" id="{D56EE93C-6C48-491A-8CC3-46E8513F7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" y="2884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28" name="Rectangle 42">
              <a:extLst>
                <a:ext uri="{FF2B5EF4-FFF2-40B4-BE49-F238E27FC236}">
                  <a16:creationId xmlns:a16="http://schemas.microsoft.com/office/drawing/2014/main" id="{6B533310-24DC-450D-BA86-881D097C8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2884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29" name="Rectangle 43">
              <a:extLst>
                <a:ext uri="{FF2B5EF4-FFF2-40B4-BE49-F238E27FC236}">
                  <a16:creationId xmlns:a16="http://schemas.microsoft.com/office/drawing/2014/main" id="{87A51E84-530F-431E-AB33-87FE53CEE2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2884"/>
              <a:ext cx="516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16630" name="Rectangle 44">
              <a:extLst>
                <a:ext uri="{FF2B5EF4-FFF2-40B4-BE49-F238E27FC236}">
                  <a16:creationId xmlns:a16="http://schemas.microsoft.com/office/drawing/2014/main" id="{5A2C2FE6-6FEE-4750-B1F8-3850051E76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884"/>
              <a:ext cx="516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4#</a:t>
              </a:r>
            </a:p>
          </p:txBody>
        </p:sp>
        <p:sp>
          <p:nvSpPr>
            <p:cNvPr id="16631" name="Rectangle 45">
              <a:extLst>
                <a:ext uri="{FF2B5EF4-FFF2-40B4-BE49-F238E27FC236}">
                  <a16:creationId xmlns:a16="http://schemas.microsoft.com/office/drawing/2014/main" id="{1383BFF8-1990-4419-8682-37994ED86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2635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32" name="Rectangle 46">
              <a:extLst>
                <a:ext uri="{FF2B5EF4-FFF2-40B4-BE49-F238E27FC236}">
                  <a16:creationId xmlns:a16="http://schemas.microsoft.com/office/drawing/2014/main" id="{D894FEFD-D47A-460E-AFB0-3A6AB8FFB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2635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33" name="Rectangle 47">
              <a:extLst>
                <a:ext uri="{FF2B5EF4-FFF2-40B4-BE49-F238E27FC236}">
                  <a16:creationId xmlns:a16="http://schemas.microsoft.com/office/drawing/2014/main" id="{494B5FD5-7D99-498E-BE10-D7F951EA5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2635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34" name="Rectangle 48">
              <a:extLst>
                <a:ext uri="{FF2B5EF4-FFF2-40B4-BE49-F238E27FC236}">
                  <a16:creationId xmlns:a16="http://schemas.microsoft.com/office/drawing/2014/main" id="{4D48CD52-F4FD-4237-9501-8DB352752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2635"/>
              <a:ext cx="515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35" name="Rectangle 49">
              <a:extLst>
                <a:ext uri="{FF2B5EF4-FFF2-40B4-BE49-F238E27FC236}">
                  <a16:creationId xmlns:a16="http://schemas.microsoft.com/office/drawing/2014/main" id="{2B111056-B99B-4EF9-B579-FAD429D4D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" y="2635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36" name="Rectangle 50">
              <a:extLst>
                <a:ext uri="{FF2B5EF4-FFF2-40B4-BE49-F238E27FC236}">
                  <a16:creationId xmlns:a16="http://schemas.microsoft.com/office/drawing/2014/main" id="{973CD83C-C82A-4F7B-91B7-87B4591BE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2635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37" name="Rectangle 51">
              <a:extLst>
                <a:ext uri="{FF2B5EF4-FFF2-40B4-BE49-F238E27FC236}">
                  <a16:creationId xmlns:a16="http://schemas.microsoft.com/office/drawing/2014/main" id="{735F3E66-620C-49E6-8222-BFB0BA8C9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2635"/>
              <a:ext cx="516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4</a:t>
              </a:r>
            </a:p>
          </p:txBody>
        </p:sp>
        <p:sp>
          <p:nvSpPr>
            <p:cNvPr id="16638" name="Rectangle 52">
              <a:extLst>
                <a:ext uri="{FF2B5EF4-FFF2-40B4-BE49-F238E27FC236}">
                  <a16:creationId xmlns:a16="http://schemas.microsoft.com/office/drawing/2014/main" id="{864A652A-FD1E-4914-82D1-5E92AF448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635"/>
              <a:ext cx="516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3#</a:t>
              </a:r>
            </a:p>
          </p:txBody>
        </p:sp>
        <p:sp>
          <p:nvSpPr>
            <p:cNvPr id="16639" name="Rectangle 53">
              <a:extLst>
                <a:ext uri="{FF2B5EF4-FFF2-40B4-BE49-F238E27FC236}">
                  <a16:creationId xmlns:a16="http://schemas.microsoft.com/office/drawing/2014/main" id="{5AF14A8C-1348-4E28-8E3F-AAD96778E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2386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40" name="Rectangle 54">
              <a:extLst>
                <a:ext uri="{FF2B5EF4-FFF2-40B4-BE49-F238E27FC236}">
                  <a16:creationId xmlns:a16="http://schemas.microsoft.com/office/drawing/2014/main" id="{2A6D6A24-3599-4CDB-97F7-80A9A4C45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2386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41" name="Rectangle 55">
              <a:extLst>
                <a:ext uri="{FF2B5EF4-FFF2-40B4-BE49-F238E27FC236}">
                  <a16:creationId xmlns:a16="http://schemas.microsoft.com/office/drawing/2014/main" id="{D72D5EB3-A3A9-423E-BE6C-1458247FA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2386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42" name="Rectangle 56">
              <a:extLst>
                <a:ext uri="{FF2B5EF4-FFF2-40B4-BE49-F238E27FC236}">
                  <a16:creationId xmlns:a16="http://schemas.microsoft.com/office/drawing/2014/main" id="{A7D8F090-0A15-431B-A13E-8715DDE04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2386"/>
              <a:ext cx="515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43" name="Rectangle 57">
              <a:extLst>
                <a:ext uri="{FF2B5EF4-FFF2-40B4-BE49-F238E27FC236}">
                  <a16:creationId xmlns:a16="http://schemas.microsoft.com/office/drawing/2014/main" id="{EF419881-AC9F-4251-A36D-F9B201C69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" y="2386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44" name="Rectangle 58">
              <a:extLst>
                <a:ext uri="{FF2B5EF4-FFF2-40B4-BE49-F238E27FC236}">
                  <a16:creationId xmlns:a16="http://schemas.microsoft.com/office/drawing/2014/main" id="{2707D933-B5ED-4D87-B3F7-CC397158D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2386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45" name="Rectangle 59">
              <a:extLst>
                <a:ext uri="{FF2B5EF4-FFF2-40B4-BE49-F238E27FC236}">
                  <a16:creationId xmlns:a16="http://schemas.microsoft.com/office/drawing/2014/main" id="{C7087E1A-E109-45C2-8210-D821D0D1D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2386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16646" name="Rectangle 60">
              <a:extLst>
                <a:ext uri="{FF2B5EF4-FFF2-40B4-BE49-F238E27FC236}">
                  <a16:creationId xmlns:a16="http://schemas.microsoft.com/office/drawing/2014/main" id="{5759E2F7-3C62-40AF-8439-3077279EA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386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2#</a:t>
              </a:r>
            </a:p>
          </p:txBody>
        </p:sp>
        <p:sp>
          <p:nvSpPr>
            <p:cNvPr id="16647" name="Rectangle 61">
              <a:extLst>
                <a:ext uri="{FF2B5EF4-FFF2-40B4-BE49-F238E27FC236}">
                  <a16:creationId xmlns:a16="http://schemas.microsoft.com/office/drawing/2014/main" id="{DE6B6E9F-7842-426A-A574-8E32F65AA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2137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48" name="Rectangle 62">
              <a:extLst>
                <a:ext uri="{FF2B5EF4-FFF2-40B4-BE49-F238E27FC236}">
                  <a16:creationId xmlns:a16="http://schemas.microsoft.com/office/drawing/2014/main" id="{B8F64EEB-AEC5-4D71-B3AD-66AEDB860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2137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49" name="Rectangle 63">
              <a:extLst>
                <a:ext uri="{FF2B5EF4-FFF2-40B4-BE49-F238E27FC236}">
                  <a16:creationId xmlns:a16="http://schemas.microsoft.com/office/drawing/2014/main" id="{340EB70F-31F1-4F8D-910B-E277E5366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2137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50" name="Rectangle 64">
              <a:extLst>
                <a:ext uri="{FF2B5EF4-FFF2-40B4-BE49-F238E27FC236}">
                  <a16:creationId xmlns:a16="http://schemas.microsoft.com/office/drawing/2014/main" id="{DA70F518-39FF-41F9-BEB9-5A3EE64660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2137"/>
              <a:ext cx="515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51" name="Rectangle 65">
              <a:extLst>
                <a:ext uri="{FF2B5EF4-FFF2-40B4-BE49-F238E27FC236}">
                  <a16:creationId xmlns:a16="http://schemas.microsoft.com/office/drawing/2014/main" id="{91256842-E3FA-421A-AC61-A92C4BB62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" y="2137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52" name="Rectangle 66">
              <a:extLst>
                <a:ext uri="{FF2B5EF4-FFF2-40B4-BE49-F238E27FC236}">
                  <a16:creationId xmlns:a16="http://schemas.microsoft.com/office/drawing/2014/main" id="{6A382E0E-A4CD-421C-A3D1-5E165A845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2137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53" name="Rectangle 67">
              <a:extLst>
                <a:ext uri="{FF2B5EF4-FFF2-40B4-BE49-F238E27FC236}">
                  <a16:creationId xmlns:a16="http://schemas.microsoft.com/office/drawing/2014/main" id="{4641E071-156D-45B2-B752-CD51EC39E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2137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16654" name="Rectangle 68">
              <a:extLst>
                <a:ext uri="{FF2B5EF4-FFF2-40B4-BE49-F238E27FC236}">
                  <a16:creationId xmlns:a16="http://schemas.microsoft.com/office/drawing/2014/main" id="{EA23F110-15A7-4FEB-9AB4-F543BB5DD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137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1#</a:t>
              </a:r>
            </a:p>
          </p:txBody>
        </p:sp>
        <p:sp>
          <p:nvSpPr>
            <p:cNvPr id="16655" name="Rectangle 69">
              <a:extLst>
                <a:ext uri="{FF2B5EF4-FFF2-40B4-BE49-F238E27FC236}">
                  <a16:creationId xmlns:a16="http://schemas.microsoft.com/office/drawing/2014/main" id="{1B80EB25-7E47-467B-9E0C-17717D98E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1888"/>
              <a:ext cx="51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楷体_GB2312" pitchFamily="49" charset="-122"/>
                </a:rPr>
                <a:t>7</a:t>
              </a:r>
            </a:p>
          </p:txBody>
        </p:sp>
        <p:sp>
          <p:nvSpPr>
            <p:cNvPr id="16656" name="Rectangle 70">
              <a:extLst>
                <a:ext uri="{FF2B5EF4-FFF2-40B4-BE49-F238E27FC236}">
                  <a16:creationId xmlns:a16="http://schemas.microsoft.com/office/drawing/2014/main" id="{52A20A86-CD87-4DF9-8702-2BB2EB04D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1888"/>
              <a:ext cx="51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楷体_GB2312" pitchFamily="49" charset="-122"/>
                </a:rPr>
                <a:t>6</a:t>
              </a:r>
            </a:p>
          </p:txBody>
        </p:sp>
        <p:sp>
          <p:nvSpPr>
            <p:cNvPr id="16657" name="Rectangle 71">
              <a:extLst>
                <a:ext uri="{FF2B5EF4-FFF2-40B4-BE49-F238E27FC236}">
                  <a16:creationId xmlns:a16="http://schemas.microsoft.com/office/drawing/2014/main" id="{2A654CDB-8DFB-4C1B-BB56-32545E031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1888"/>
              <a:ext cx="51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楷体_GB2312" pitchFamily="49" charset="-122"/>
                </a:rPr>
                <a:t>5</a:t>
              </a:r>
            </a:p>
          </p:txBody>
        </p:sp>
        <p:sp>
          <p:nvSpPr>
            <p:cNvPr id="16658" name="Rectangle 72">
              <a:extLst>
                <a:ext uri="{FF2B5EF4-FFF2-40B4-BE49-F238E27FC236}">
                  <a16:creationId xmlns:a16="http://schemas.microsoft.com/office/drawing/2014/main" id="{7003A450-412F-4E75-8BF6-1F511881C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1888"/>
              <a:ext cx="515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楷体_GB2312" pitchFamily="49" charset="-122"/>
                </a:rPr>
                <a:t>4</a:t>
              </a:r>
            </a:p>
          </p:txBody>
        </p:sp>
        <p:sp>
          <p:nvSpPr>
            <p:cNvPr id="16659" name="Rectangle 73">
              <a:extLst>
                <a:ext uri="{FF2B5EF4-FFF2-40B4-BE49-F238E27FC236}">
                  <a16:creationId xmlns:a16="http://schemas.microsoft.com/office/drawing/2014/main" id="{16B91A46-9C86-4B04-8913-FDB49D56B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" y="1888"/>
              <a:ext cx="51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楷体_GB2312" pitchFamily="49" charset="-122"/>
                </a:rPr>
                <a:t>3</a:t>
              </a:r>
            </a:p>
          </p:txBody>
        </p:sp>
        <p:sp>
          <p:nvSpPr>
            <p:cNvPr id="16660" name="Rectangle 74">
              <a:extLst>
                <a:ext uri="{FF2B5EF4-FFF2-40B4-BE49-F238E27FC236}">
                  <a16:creationId xmlns:a16="http://schemas.microsoft.com/office/drawing/2014/main" id="{F5E07AEF-2EA7-4A6F-8B0E-92B9135BD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1888"/>
              <a:ext cx="51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楷体_GB2312" pitchFamily="49" charset="-122"/>
                </a:rPr>
                <a:t>2</a:t>
              </a:r>
            </a:p>
          </p:txBody>
        </p:sp>
        <p:sp>
          <p:nvSpPr>
            <p:cNvPr id="16661" name="Rectangle 75">
              <a:extLst>
                <a:ext uri="{FF2B5EF4-FFF2-40B4-BE49-F238E27FC236}">
                  <a16:creationId xmlns:a16="http://schemas.microsoft.com/office/drawing/2014/main" id="{7491503C-548C-400D-8AB3-30E64EF4F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1888"/>
              <a:ext cx="51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16662" name="Rectangle 76">
              <a:extLst>
                <a:ext uri="{FF2B5EF4-FFF2-40B4-BE49-F238E27FC236}">
                  <a16:creationId xmlns:a16="http://schemas.microsoft.com/office/drawing/2014/main" id="{8B8B5786-0DBE-4578-88DC-712F9634C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1888"/>
              <a:ext cx="51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>
                <a:ea typeface="楷体_GB2312" pitchFamily="49" charset="-122"/>
              </a:endParaRPr>
            </a:p>
          </p:txBody>
        </p:sp>
        <p:sp>
          <p:nvSpPr>
            <p:cNvPr id="16663" name="Line 77">
              <a:extLst>
                <a:ext uri="{FF2B5EF4-FFF2-40B4-BE49-F238E27FC236}">
                  <a16:creationId xmlns:a16="http://schemas.microsoft.com/office/drawing/2014/main" id="{3CBB0AF0-CF8E-4DB3-885C-68414836A9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888"/>
              <a:ext cx="51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64" name="Line 78">
              <a:extLst>
                <a:ext uri="{FF2B5EF4-FFF2-40B4-BE49-F238E27FC236}">
                  <a16:creationId xmlns:a16="http://schemas.microsoft.com/office/drawing/2014/main" id="{56AC1656-B5AA-4FAB-AFC0-093EA0D75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386"/>
              <a:ext cx="41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65" name="Line 79">
              <a:extLst>
                <a:ext uri="{FF2B5EF4-FFF2-40B4-BE49-F238E27FC236}">
                  <a16:creationId xmlns:a16="http://schemas.microsoft.com/office/drawing/2014/main" id="{E288C16A-87C0-4B62-92DA-30124C8E4E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635"/>
              <a:ext cx="41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66" name="Line 80">
              <a:extLst>
                <a:ext uri="{FF2B5EF4-FFF2-40B4-BE49-F238E27FC236}">
                  <a16:creationId xmlns:a16="http://schemas.microsoft.com/office/drawing/2014/main" id="{28C48662-8D4E-4349-B689-0B058A7AC5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884"/>
              <a:ext cx="41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67" name="Line 81">
              <a:extLst>
                <a:ext uri="{FF2B5EF4-FFF2-40B4-BE49-F238E27FC236}">
                  <a16:creationId xmlns:a16="http://schemas.microsoft.com/office/drawing/2014/main" id="{B8A1E840-1257-4A23-86D5-623C90D406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3133"/>
              <a:ext cx="41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68" name="Line 82">
              <a:extLst>
                <a:ext uri="{FF2B5EF4-FFF2-40B4-BE49-F238E27FC236}">
                  <a16:creationId xmlns:a16="http://schemas.microsoft.com/office/drawing/2014/main" id="{B514BAC1-828B-40A1-9303-9C3040E2D1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3382"/>
              <a:ext cx="41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69" name="Line 83">
              <a:extLst>
                <a:ext uri="{FF2B5EF4-FFF2-40B4-BE49-F238E27FC236}">
                  <a16:creationId xmlns:a16="http://schemas.microsoft.com/office/drawing/2014/main" id="{C3276C64-617C-4F52-B9C6-07B83F6A77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3631"/>
              <a:ext cx="41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70" name="Line 84">
              <a:extLst>
                <a:ext uri="{FF2B5EF4-FFF2-40B4-BE49-F238E27FC236}">
                  <a16:creationId xmlns:a16="http://schemas.microsoft.com/office/drawing/2014/main" id="{0F347407-7A9A-47A6-8240-E52D7691DC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4129"/>
              <a:ext cx="4127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71" name="Line 85">
              <a:extLst>
                <a:ext uri="{FF2B5EF4-FFF2-40B4-BE49-F238E27FC236}">
                  <a16:creationId xmlns:a16="http://schemas.microsoft.com/office/drawing/2014/main" id="{26D15EAE-1FEC-4D06-A8A1-E772E639B2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6" y="1888"/>
              <a:ext cx="51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72" name="Line 86">
              <a:extLst>
                <a:ext uri="{FF2B5EF4-FFF2-40B4-BE49-F238E27FC236}">
                  <a16:creationId xmlns:a16="http://schemas.microsoft.com/office/drawing/2014/main" id="{319613F9-7B1E-4256-9A68-15B4113584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137"/>
              <a:ext cx="0" cy="19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73" name="Line 87">
              <a:extLst>
                <a:ext uri="{FF2B5EF4-FFF2-40B4-BE49-F238E27FC236}">
                  <a16:creationId xmlns:a16="http://schemas.microsoft.com/office/drawing/2014/main" id="{F9AB2750-4F39-407E-AAF0-4B301E87D6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2" y="1888"/>
              <a:ext cx="51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74" name="Line 88">
              <a:extLst>
                <a:ext uri="{FF2B5EF4-FFF2-40B4-BE49-F238E27FC236}">
                  <a16:creationId xmlns:a16="http://schemas.microsoft.com/office/drawing/2014/main" id="{A4D8F72B-C034-4A5D-A38F-A59174816E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6" y="2137"/>
              <a:ext cx="0" cy="1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75" name="Line 89">
              <a:extLst>
                <a:ext uri="{FF2B5EF4-FFF2-40B4-BE49-F238E27FC236}">
                  <a16:creationId xmlns:a16="http://schemas.microsoft.com/office/drawing/2014/main" id="{D4653E54-5A6D-4481-85BD-137017DF7D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8" y="1888"/>
              <a:ext cx="51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76" name="Line 90">
              <a:extLst>
                <a:ext uri="{FF2B5EF4-FFF2-40B4-BE49-F238E27FC236}">
                  <a16:creationId xmlns:a16="http://schemas.microsoft.com/office/drawing/2014/main" id="{DF08C79E-9CBB-4BEA-AA85-3EE8ED7C35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2" y="2137"/>
              <a:ext cx="0" cy="1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77" name="Line 91">
              <a:extLst>
                <a:ext uri="{FF2B5EF4-FFF2-40B4-BE49-F238E27FC236}">
                  <a16:creationId xmlns:a16="http://schemas.microsoft.com/office/drawing/2014/main" id="{0296C4B1-9073-43BD-A6F8-C280D5ECD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4" y="1888"/>
              <a:ext cx="51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78" name="Line 92">
              <a:extLst>
                <a:ext uri="{FF2B5EF4-FFF2-40B4-BE49-F238E27FC236}">
                  <a16:creationId xmlns:a16="http://schemas.microsoft.com/office/drawing/2014/main" id="{29530282-4A47-418F-939E-E120B74B7E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8" y="2137"/>
              <a:ext cx="0" cy="1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79" name="Line 93">
              <a:extLst>
                <a:ext uri="{FF2B5EF4-FFF2-40B4-BE49-F238E27FC236}">
                  <a16:creationId xmlns:a16="http://schemas.microsoft.com/office/drawing/2014/main" id="{A03A4025-8548-4873-ACCF-494B096421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9" y="1888"/>
              <a:ext cx="51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80" name="Line 94">
              <a:extLst>
                <a:ext uri="{FF2B5EF4-FFF2-40B4-BE49-F238E27FC236}">
                  <a16:creationId xmlns:a16="http://schemas.microsoft.com/office/drawing/2014/main" id="{D31CF2B7-0C73-4552-ABFF-A3C153240D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4" y="2137"/>
              <a:ext cx="0" cy="1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81" name="Line 95">
              <a:extLst>
                <a:ext uri="{FF2B5EF4-FFF2-40B4-BE49-F238E27FC236}">
                  <a16:creationId xmlns:a16="http://schemas.microsoft.com/office/drawing/2014/main" id="{70C99760-B0C0-40EF-B589-389B84BC90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1888"/>
              <a:ext cx="51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82" name="Line 96">
              <a:extLst>
                <a:ext uri="{FF2B5EF4-FFF2-40B4-BE49-F238E27FC236}">
                  <a16:creationId xmlns:a16="http://schemas.microsoft.com/office/drawing/2014/main" id="{2CEECCBD-225B-44B3-930E-AA56AF9B3D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9" y="2137"/>
              <a:ext cx="0" cy="1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83" name="Line 97">
              <a:extLst>
                <a:ext uri="{FF2B5EF4-FFF2-40B4-BE49-F238E27FC236}">
                  <a16:creationId xmlns:a16="http://schemas.microsoft.com/office/drawing/2014/main" id="{9D9F00F3-3D95-447B-A098-2C637B3071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1" y="1888"/>
              <a:ext cx="51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84" name="Line 98">
              <a:extLst>
                <a:ext uri="{FF2B5EF4-FFF2-40B4-BE49-F238E27FC236}">
                  <a16:creationId xmlns:a16="http://schemas.microsoft.com/office/drawing/2014/main" id="{88440508-784B-4CA7-B562-401ECC770C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137"/>
              <a:ext cx="0" cy="1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85" name="Line 99">
              <a:extLst>
                <a:ext uri="{FF2B5EF4-FFF2-40B4-BE49-F238E27FC236}">
                  <a16:creationId xmlns:a16="http://schemas.microsoft.com/office/drawing/2014/main" id="{6525D5C3-1A7D-4EFC-81B8-6AE2E538C1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1" y="2137"/>
              <a:ext cx="0" cy="1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86" name="Line 100">
              <a:extLst>
                <a:ext uri="{FF2B5EF4-FFF2-40B4-BE49-F238E27FC236}">
                  <a16:creationId xmlns:a16="http://schemas.microsoft.com/office/drawing/2014/main" id="{E2EA6859-1ECD-47FF-893E-C08DBB0513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7" y="2137"/>
              <a:ext cx="0" cy="19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87" name="Line 101">
              <a:extLst>
                <a:ext uri="{FF2B5EF4-FFF2-40B4-BE49-F238E27FC236}">
                  <a16:creationId xmlns:a16="http://schemas.microsoft.com/office/drawing/2014/main" id="{02E86D2F-6A26-49EA-9F78-0458291E24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137"/>
              <a:ext cx="4127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88" name="Line 102">
              <a:extLst>
                <a:ext uri="{FF2B5EF4-FFF2-40B4-BE49-F238E27FC236}">
                  <a16:creationId xmlns:a16="http://schemas.microsoft.com/office/drawing/2014/main" id="{02702C4C-80A2-497C-B124-3AA4C31AEC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888"/>
              <a:ext cx="0" cy="24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89" name="Line 103">
              <a:extLst>
                <a:ext uri="{FF2B5EF4-FFF2-40B4-BE49-F238E27FC236}">
                  <a16:creationId xmlns:a16="http://schemas.microsoft.com/office/drawing/2014/main" id="{9153D86F-24A6-42CA-A3A2-90AF861836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7" y="1888"/>
              <a:ext cx="0" cy="24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90" name="Line 104">
              <a:extLst>
                <a:ext uri="{FF2B5EF4-FFF2-40B4-BE49-F238E27FC236}">
                  <a16:creationId xmlns:a16="http://schemas.microsoft.com/office/drawing/2014/main" id="{4E2DB3ED-BFB0-4E65-9827-253BCCE7FB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3880"/>
              <a:ext cx="41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105">
            <a:extLst>
              <a:ext uri="{FF2B5EF4-FFF2-40B4-BE49-F238E27FC236}">
                <a16:creationId xmlns:a16="http://schemas.microsoft.com/office/drawing/2014/main" id="{1AF09BB1-7748-40F0-BB5D-2278AEF93246}"/>
              </a:ext>
            </a:extLst>
          </p:cNvPr>
          <p:cNvGrpSpPr>
            <a:grpSpLocks/>
          </p:cNvGrpSpPr>
          <p:nvPr/>
        </p:nvGrpSpPr>
        <p:grpSpPr bwMode="auto">
          <a:xfrm>
            <a:off x="3432175" y="2992438"/>
            <a:ext cx="6478588" cy="3598862"/>
            <a:chOff x="930" y="1888"/>
            <a:chExt cx="4132" cy="2241"/>
          </a:xfrm>
        </p:grpSpPr>
        <p:sp>
          <p:nvSpPr>
            <p:cNvPr id="16491" name="Rectangle 106">
              <a:extLst>
                <a:ext uri="{FF2B5EF4-FFF2-40B4-BE49-F238E27FC236}">
                  <a16:creationId xmlns:a16="http://schemas.microsoft.com/office/drawing/2014/main" id="{FBC47CB8-360A-47FC-AF2A-5E924AFF4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6" y="3880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492" name="Rectangle 107">
              <a:extLst>
                <a:ext uri="{FF2B5EF4-FFF2-40B4-BE49-F238E27FC236}">
                  <a16:creationId xmlns:a16="http://schemas.microsoft.com/office/drawing/2014/main" id="{DD627001-42E8-4995-84F3-33E1F7515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" y="3880"/>
              <a:ext cx="517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493" name="Rectangle 108">
              <a:extLst>
                <a:ext uri="{FF2B5EF4-FFF2-40B4-BE49-F238E27FC236}">
                  <a16:creationId xmlns:a16="http://schemas.microsoft.com/office/drawing/2014/main" id="{D0FEF963-75F8-40CF-A84F-F3EEAF1ED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3" y="3880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494" name="Rectangle 109">
              <a:extLst>
                <a:ext uri="{FF2B5EF4-FFF2-40B4-BE49-F238E27FC236}">
                  <a16:creationId xmlns:a16="http://schemas.microsoft.com/office/drawing/2014/main" id="{358F1A49-F82C-47F2-9511-A3B97F020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3880"/>
              <a:ext cx="517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495" name="Rectangle 110">
              <a:extLst>
                <a:ext uri="{FF2B5EF4-FFF2-40B4-BE49-F238E27FC236}">
                  <a16:creationId xmlns:a16="http://schemas.microsoft.com/office/drawing/2014/main" id="{519A23B6-4EF7-44B4-AB78-A26D6D9A6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0" y="3880"/>
              <a:ext cx="516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5</a:t>
              </a:r>
            </a:p>
          </p:txBody>
        </p:sp>
        <p:sp>
          <p:nvSpPr>
            <p:cNvPr id="16496" name="Rectangle 111">
              <a:extLst>
                <a:ext uri="{FF2B5EF4-FFF2-40B4-BE49-F238E27FC236}">
                  <a16:creationId xmlns:a16="http://schemas.microsoft.com/office/drawing/2014/main" id="{5895D2DE-E13F-4034-A627-AF8202E77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" y="3880"/>
              <a:ext cx="517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6</a:t>
              </a:r>
            </a:p>
          </p:txBody>
        </p:sp>
        <p:sp>
          <p:nvSpPr>
            <p:cNvPr id="16497" name="Rectangle 112">
              <a:extLst>
                <a:ext uri="{FF2B5EF4-FFF2-40B4-BE49-F238E27FC236}">
                  <a16:creationId xmlns:a16="http://schemas.microsoft.com/office/drawing/2014/main" id="{2D174BFF-9CC9-4FC9-9124-E2C7BA1DF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" y="3880"/>
              <a:ext cx="516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7</a:t>
              </a:r>
            </a:p>
          </p:txBody>
        </p:sp>
        <p:sp>
          <p:nvSpPr>
            <p:cNvPr id="16498" name="Rectangle 113">
              <a:extLst>
                <a:ext uri="{FF2B5EF4-FFF2-40B4-BE49-F238E27FC236}">
                  <a16:creationId xmlns:a16="http://schemas.microsoft.com/office/drawing/2014/main" id="{05B1355D-5556-4F00-807D-F54A4A723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3880"/>
              <a:ext cx="517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8#</a:t>
              </a:r>
            </a:p>
          </p:txBody>
        </p:sp>
        <p:sp>
          <p:nvSpPr>
            <p:cNvPr id="16499" name="Rectangle 114">
              <a:extLst>
                <a:ext uri="{FF2B5EF4-FFF2-40B4-BE49-F238E27FC236}">
                  <a16:creationId xmlns:a16="http://schemas.microsoft.com/office/drawing/2014/main" id="{0F6DCDC6-FD20-49B8-9351-41BB23139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6" y="3631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00" name="Rectangle 115">
              <a:extLst>
                <a:ext uri="{FF2B5EF4-FFF2-40B4-BE49-F238E27FC236}">
                  <a16:creationId xmlns:a16="http://schemas.microsoft.com/office/drawing/2014/main" id="{EE532FE1-1755-44F2-99D7-29684154E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" y="3631"/>
              <a:ext cx="517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01" name="Rectangle 116">
              <a:extLst>
                <a:ext uri="{FF2B5EF4-FFF2-40B4-BE49-F238E27FC236}">
                  <a16:creationId xmlns:a16="http://schemas.microsoft.com/office/drawing/2014/main" id="{8145F13C-6E2A-489B-9896-8087A44C6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3" y="3631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02" name="Rectangle 117">
              <a:extLst>
                <a:ext uri="{FF2B5EF4-FFF2-40B4-BE49-F238E27FC236}">
                  <a16:creationId xmlns:a16="http://schemas.microsoft.com/office/drawing/2014/main" id="{274B3557-1834-451E-A975-0D80B05FDD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3631"/>
              <a:ext cx="517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03" name="Rectangle 118">
              <a:extLst>
                <a:ext uri="{FF2B5EF4-FFF2-40B4-BE49-F238E27FC236}">
                  <a16:creationId xmlns:a16="http://schemas.microsoft.com/office/drawing/2014/main" id="{81611DB2-F864-4AFB-A2F2-153A67BDF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0" y="3631"/>
              <a:ext cx="516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6</a:t>
              </a:r>
            </a:p>
          </p:txBody>
        </p:sp>
        <p:sp>
          <p:nvSpPr>
            <p:cNvPr id="16504" name="Rectangle 119">
              <a:extLst>
                <a:ext uri="{FF2B5EF4-FFF2-40B4-BE49-F238E27FC236}">
                  <a16:creationId xmlns:a16="http://schemas.microsoft.com/office/drawing/2014/main" id="{B4FC6D4F-6016-46AD-BA9B-D82A8E1F6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" y="3631"/>
              <a:ext cx="517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5</a:t>
              </a:r>
            </a:p>
          </p:txBody>
        </p:sp>
        <p:sp>
          <p:nvSpPr>
            <p:cNvPr id="16505" name="Rectangle 120">
              <a:extLst>
                <a:ext uri="{FF2B5EF4-FFF2-40B4-BE49-F238E27FC236}">
                  <a16:creationId xmlns:a16="http://schemas.microsoft.com/office/drawing/2014/main" id="{E208259C-0016-489A-AB70-BE70AA832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" y="3631"/>
              <a:ext cx="516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8</a:t>
              </a:r>
            </a:p>
          </p:txBody>
        </p:sp>
        <p:sp>
          <p:nvSpPr>
            <p:cNvPr id="16506" name="Rectangle 121">
              <a:extLst>
                <a:ext uri="{FF2B5EF4-FFF2-40B4-BE49-F238E27FC236}">
                  <a16:creationId xmlns:a16="http://schemas.microsoft.com/office/drawing/2014/main" id="{E118C70E-81D5-448B-9544-9C61EFFF3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3631"/>
              <a:ext cx="517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7#</a:t>
              </a:r>
            </a:p>
          </p:txBody>
        </p:sp>
        <p:sp>
          <p:nvSpPr>
            <p:cNvPr id="16507" name="Rectangle 122">
              <a:extLst>
                <a:ext uri="{FF2B5EF4-FFF2-40B4-BE49-F238E27FC236}">
                  <a16:creationId xmlns:a16="http://schemas.microsoft.com/office/drawing/2014/main" id="{83601C28-2043-47CD-89D4-DB3E9D8EE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6" y="3382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08" name="Rectangle 123">
              <a:extLst>
                <a:ext uri="{FF2B5EF4-FFF2-40B4-BE49-F238E27FC236}">
                  <a16:creationId xmlns:a16="http://schemas.microsoft.com/office/drawing/2014/main" id="{E6A14B3D-0B49-47BF-8226-CC37F018C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" y="3382"/>
              <a:ext cx="517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09" name="Rectangle 124">
              <a:extLst>
                <a:ext uri="{FF2B5EF4-FFF2-40B4-BE49-F238E27FC236}">
                  <a16:creationId xmlns:a16="http://schemas.microsoft.com/office/drawing/2014/main" id="{50DC4125-46C2-443F-8470-3F1F5FE72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3" y="3382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10" name="Rectangle 125">
              <a:extLst>
                <a:ext uri="{FF2B5EF4-FFF2-40B4-BE49-F238E27FC236}">
                  <a16:creationId xmlns:a16="http://schemas.microsoft.com/office/drawing/2014/main" id="{6647FA84-B45D-462F-A72B-85DD94AAF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3382"/>
              <a:ext cx="517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11" name="Rectangle 126">
              <a:extLst>
                <a:ext uri="{FF2B5EF4-FFF2-40B4-BE49-F238E27FC236}">
                  <a16:creationId xmlns:a16="http://schemas.microsoft.com/office/drawing/2014/main" id="{FE9CA5C1-4BA4-4B80-B570-C714EAF43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0" y="3382"/>
              <a:ext cx="516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7</a:t>
              </a:r>
            </a:p>
          </p:txBody>
        </p:sp>
        <p:sp>
          <p:nvSpPr>
            <p:cNvPr id="16512" name="Rectangle 127">
              <a:extLst>
                <a:ext uri="{FF2B5EF4-FFF2-40B4-BE49-F238E27FC236}">
                  <a16:creationId xmlns:a16="http://schemas.microsoft.com/office/drawing/2014/main" id="{2F9C79D6-D2B8-41EF-B4C9-5ABB47432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" y="3382"/>
              <a:ext cx="517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8</a:t>
              </a:r>
            </a:p>
          </p:txBody>
        </p:sp>
        <p:sp>
          <p:nvSpPr>
            <p:cNvPr id="16513" name="Rectangle 128">
              <a:extLst>
                <a:ext uri="{FF2B5EF4-FFF2-40B4-BE49-F238E27FC236}">
                  <a16:creationId xmlns:a16="http://schemas.microsoft.com/office/drawing/2014/main" id="{9ABFFD57-4576-433D-ADA1-2AA67A918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" y="3382"/>
              <a:ext cx="516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5</a:t>
              </a:r>
            </a:p>
          </p:txBody>
        </p:sp>
        <p:sp>
          <p:nvSpPr>
            <p:cNvPr id="16514" name="Rectangle 129">
              <a:extLst>
                <a:ext uri="{FF2B5EF4-FFF2-40B4-BE49-F238E27FC236}">
                  <a16:creationId xmlns:a16="http://schemas.microsoft.com/office/drawing/2014/main" id="{BAD968F3-56D9-4761-B781-2C94878E7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3382"/>
              <a:ext cx="517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6#</a:t>
              </a:r>
            </a:p>
          </p:txBody>
        </p:sp>
        <p:sp>
          <p:nvSpPr>
            <p:cNvPr id="16515" name="Rectangle 130">
              <a:extLst>
                <a:ext uri="{FF2B5EF4-FFF2-40B4-BE49-F238E27FC236}">
                  <a16:creationId xmlns:a16="http://schemas.microsoft.com/office/drawing/2014/main" id="{9576D1ED-8412-41A8-8074-745F5A83B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6" y="3133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16" name="Rectangle 131">
              <a:extLst>
                <a:ext uri="{FF2B5EF4-FFF2-40B4-BE49-F238E27FC236}">
                  <a16:creationId xmlns:a16="http://schemas.microsoft.com/office/drawing/2014/main" id="{53DD6A06-7975-4D7D-AE7F-E5DB4FAFD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" y="3133"/>
              <a:ext cx="517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17" name="Rectangle 132">
              <a:extLst>
                <a:ext uri="{FF2B5EF4-FFF2-40B4-BE49-F238E27FC236}">
                  <a16:creationId xmlns:a16="http://schemas.microsoft.com/office/drawing/2014/main" id="{D6A7373D-413E-4DC6-B656-9B2C00EBE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3" y="3133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18" name="Rectangle 133">
              <a:extLst>
                <a:ext uri="{FF2B5EF4-FFF2-40B4-BE49-F238E27FC236}">
                  <a16:creationId xmlns:a16="http://schemas.microsoft.com/office/drawing/2014/main" id="{81C3D13B-AE96-4C1C-AEF2-6E143E69A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3133"/>
              <a:ext cx="517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19" name="Rectangle 134">
              <a:extLst>
                <a:ext uri="{FF2B5EF4-FFF2-40B4-BE49-F238E27FC236}">
                  <a16:creationId xmlns:a16="http://schemas.microsoft.com/office/drawing/2014/main" id="{F0EAB422-8C15-4FD2-8EBA-5A04BED9C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0" y="3133"/>
              <a:ext cx="516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8</a:t>
              </a:r>
            </a:p>
          </p:txBody>
        </p:sp>
        <p:sp>
          <p:nvSpPr>
            <p:cNvPr id="16520" name="Rectangle 135">
              <a:extLst>
                <a:ext uri="{FF2B5EF4-FFF2-40B4-BE49-F238E27FC236}">
                  <a16:creationId xmlns:a16="http://schemas.microsoft.com/office/drawing/2014/main" id="{E91BEEE1-8725-4446-8BF6-53C1EB5E4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" y="3133"/>
              <a:ext cx="517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7</a:t>
              </a:r>
            </a:p>
          </p:txBody>
        </p:sp>
        <p:sp>
          <p:nvSpPr>
            <p:cNvPr id="16521" name="Rectangle 136">
              <a:extLst>
                <a:ext uri="{FF2B5EF4-FFF2-40B4-BE49-F238E27FC236}">
                  <a16:creationId xmlns:a16="http://schemas.microsoft.com/office/drawing/2014/main" id="{31E25B3D-BA97-464B-863D-EFE49E4B3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" y="3133"/>
              <a:ext cx="516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6</a:t>
              </a:r>
            </a:p>
          </p:txBody>
        </p:sp>
        <p:sp>
          <p:nvSpPr>
            <p:cNvPr id="16522" name="Rectangle 137">
              <a:extLst>
                <a:ext uri="{FF2B5EF4-FFF2-40B4-BE49-F238E27FC236}">
                  <a16:creationId xmlns:a16="http://schemas.microsoft.com/office/drawing/2014/main" id="{7644E9AE-A4D3-450C-B2DC-1591E4D1B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3133"/>
              <a:ext cx="517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5#</a:t>
              </a:r>
            </a:p>
          </p:txBody>
        </p:sp>
        <p:sp>
          <p:nvSpPr>
            <p:cNvPr id="16523" name="Rectangle 138">
              <a:extLst>
                <a:ext uri="{FF2B5EF4-FFF2-40B4-BE49-F238E27FC236}">
                  <a16:creationId xmlns:a16="http://schemas.microsoft.com/office/drawing/2014/main" id="{45299277-65C7-49A9-A1B3-094FA2B49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6" y="2884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24" name="Rectangle 139">
              <a:extLst>
                <a:ext uri="{FF2B5EF4-FFF2-40B4-BE49-F238E27FC236}">
                  <a16:creationId xmlns:a16="http://schemas.microsoft.com/office/drawing/2014/main" id="{6356ADC2-4B25-4D8B-B77A-6B9BF2E89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" y="2884"/>
              <a:ext cx="517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25" name="Rectangle 140">
              <a:extLst>
                <a:ext uri="{FF2B5EF4-FFF2-40B4-BE49-F238E27FC236}">
                  <a16:creationId xmlns:a16="http://schemas.microsoft.com/office/drawing/2014/main" id="{5D132EAE-50A1-4C01-9F22-93D0AE9B7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3" y="2884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26" name="Rectangle 141">
              <a:extLst>
                <a:ext uri="{FF2B5EF4-FFF2-40B4-BE49-F238E27FC236}">
                  <a16:creationId xmlns:a16="http://schemas.microsoft.com/office/drawing/2014/main" id="{FD83B64F-56C9-4ABA-9C98-201C74B4B3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2884"/>
              <a:ext cx="517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27" name="Rectangle 142">
              <a:extLst>
                <a:ext uri="{FF2B5EF4-FFF2-40B4-BE49-F238E27FC236}">
                  <a16:creationId xmlns:a16="http://schemas.microsoft.com/office/drawing/2014/main" id="{CAAB30F4-6298-41C9-A2FE-D10BBB3B6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0" y="2884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16528" name="Rectangle 143">
              <a:extLst>
                <a:ext uri="{FF2B5EF4-FFF2-40B4-BE49-F238E27FC236}">
                  <a16:creationId xmlns:a16="http://schemas.microsoft.com/office/drawing/2014/main" id="{73F0DC09-664A-4222-B14D-B41FB69F3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" y="2884"/>
              <a:ext cx="517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16529" name="Rectangle 144">
              <a:extLst>
                <a:ext uri="{FF2B5EF4-FFF2-40B4-BE49-F238E27FC236}">
                  <a16:creationId xmlns:a16="http://schemas.microsoft.com/office/drawing/2014/main" id="{DF17FF16-F539-4EAC-93B1-D77E2355B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" y="2884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16530" name="Rectangle 145">
              <a:extLst>
                <a:ext uri="{FF2B5EF4-FFF2-40B4-BE49-F238E27FC236}">
                  <a16:creationId xmlns:a16="http://schemas.microsoft.com/office/drawing/2014/main" id="{5C9783DC-F98A-4BC5-AD33-A89BB44AC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884"/>
              <a:ext cx="517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4#</a:t>
              </a:r>
            </a:p>
          </p:txBody>
        </p:sp>
        <p:sp>
          <p:nvSpPr>
            <p:cNvPr id="16531" name="Rectangle 146">
              <a:extLst>
                <a:ext uri="{FF2B5EF4-FFF2-40B4-BE49-F238E27FC236}">
                  <a16:creationId xmlns:a16="http://schemas.microsoft.com/office/drawing/2014/main" id="{47849C33-BF1A-4579-8DD9-A03787390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6" y="2635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32" name="Rectangle 147">
              <a:extLst>
                <a:ext uri="{FF2B5EF4-FFF2-40B4-BE49-F238E27FC236}">
                  <a16:creationId xmlns:a16="http://schemas.microsoft.com/office/drawing/2014/main" id="{43DED606-5F80-4D89-A686-561C997D5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" y="2635"/>
              <a:ext cx="517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33" name="Rectangle 148">
              <a:extLst>
                <a:ext uri="{FF2B5EF4-FFF2-40B4-BE49-F238E27FC236}">
                  <a16:creationId xmlns:a16="http://schemas.microsoft.com/office/drawing/2014/main" id="{399A5C38-9316-4208-B50A-1BE8A4A64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3" y="2635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34" name="Rectangle 149">
              <a:extLst>
                <a:ext uri="{FF2B5EF4-FFF2-40B4-BE49-F238E27FC236}">
                  <a16:creationId xmlns:a16="http://schemas.microsoft.com/office/drawing/2014/main" id="{E0537144-F7FC-49AF-8059-555506A02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2635"/>
              <a:ext cx="517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35" name="Rectangle 150">
              <a:extLst>
                <a:ext uri="{FF2B5EF4-FFF2-40B4-BE49-F238E27FC236}">
                  <a16:creationId xmlns:a16="http://schemas.microsoft.com/office/drawing/2014/main" id="{F52A7697-2091-41BE-A063-0080AB9CB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0" y="2635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16536" name="Rectangle 151">
              <a:extLst>
                <a:ext uri="{FF2B5EF4-FFF2-40B4-BE49-F238E27FC236}">
                  <a16:creationId xmlns:a16="http://schemas.microsoft.com/office/drawing/2014/main" id="{78146F9D-38C1-4846-95E1-B22C72ACB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" y="2635"/>
              <a:ext cx="517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16537" name="Rectangle 152">
              <a:extLst>
                <a:ext uri="{FF2B5EF4-FFF2-40B4-BE49-F238E27FC236}">
                  <a16:creationId xmlns:a16="http://schemas.microsoft.com/office/drawing/2014/main" id="{7CD099F7-8B48-4D30-A096-55ECA1F23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" y="2635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4</a:t>
              </a:r>
            </a:p>
          </p:txBody>
        </p:sp>
        <p:sp>
          <p:nvSpPr>
            <p:cNvPr id="16538" name="Rectangle 153">
              <a:extLst>
                <a:ext uri="{FF2B5EF4-FFF2-40B4-BE49-F238E27FC236}">
                  <a16:creationId xmlns:a16="http://schemas.microsoft.com/office/drawing/2014/main" id="{036ADE55-AD66-472F-B2C2-D1FF50961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635"/>
              <a:ext cx="517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3#</a:t>
              </a:r>
            </a:p>
          </p:txBody>
        </p:sp>
        <p:sp>
          <p:nvSpPr>
            <p:cNvPr id="16539" name="Rectangle 154">
              <a:extLst>
                <a:ext uri="{FF2B5EF4-FFF2-40B4-BE49-F238E27FC236}">
                  <a16:creationId xmlns:a16="http://schemas.microsoft.com/office/drawing/2014/main" id="{DDDF9703-D58E-4ADB-B512-64E4EDEBD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6" y="2386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40" name="Rectangle 155">
              <a:extLst>
                <a:ext uri="{FF2B5EF4-FFF2-40B4-BE49-F238E27FC236}">
                  <a16:creationId xmlns:a16="http://schemas.microsoft.com/office/drawing/2014/main" id="{EF095706-10D7-4F6E-828C-4B4E013D1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" y="2386"/>
              <a:ext cx="517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41" name="Rectangle 156">
              <a:extLst>
                <a:ext uri="{FF2B5EF4-FFF2-40B4-BE49-F238E27FC236}">
                  <a16:creationId xmlns:a16="http://schemas.microsoft.com/office/drawing/2014/main" id="{BF37E84D-0332-4F02-852D-2B5CDF128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3" y="2386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42" name="Rectangle 157">
              <a:extLst>
                <a:ext uri="{FF2B5EF4-FFF2-40B4-BE49-F238E27FC236}">
                  <a16:creationId xmlns:a16="http://schemas.microsoft.com/office/drawing/2014/main" id="{14AB22DF-5405-4DB4-847B-04CC477E4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2386"/>
              <a:ext cx="517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43" name="Rectangle 158">
              <a:extLst>
                <a:ext uri="{FF2B5EF4-FFF2-40B4-BE49-F238E27FC236}">
                  <a16:creationId xmlns:a16="http://schemas.microsoft.com/office/drawing/2014/main" id="{ED3ADEBF-56CC-47EC-9C88-58496CA6C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0" y="2386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16544" name="Rectangle 159">
              <a:extLst>
                <a:ext uri="{FF2B5EF4-FFF2-40B4-BE49-F238E27FC236}">
                  <a16:creationId xmlns:a16="http://schemas.microsoft.com/office/drawing/2014/main" id="{7AB33392-890E-439B-BE51-870C44BAC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" y="2386"/>
              <a:ext cx="517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4</a:t>
              </a:r>
            </a:p>
          </p:txBody>
        </p:sp>
        <p:sp>
          <p:nvSpPr>
            <p:cNvPr id="16545" name="Rectangle 160">
              <a:extLst>
                <a:ext uri="{FF2B5EF4-FFF2-40B4-BE49-F238E27FC236}">
                  <a16:creationId xmlns:a16="http://schemas.microsoft.com/office/drawing/2014/main" id="{BFA768E1-EB34-4F04-A036-3B25B2E3C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" y="2386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16546" name="Rectangle 161">
              <a:extLst>
                <a:ext uri="{FF2B5EF4-FFF2-40B4-BE49-F238E27FC236}">
                  <a16:creationId xmlns:a16="http://schemas.microsoft.com/office/drawing/2014/main" id="{4A5FC876-3F5C-489F-BEB4-233F0C7B9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386"/>
              <a:ext cx="517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2#</a:t>
              </a:r>
            </a:p>
          </p:txBody>
        </p:sp>
        <p:sp>
          <p:nvSpPr>
            <p:cNvPr id="16547" name="Rectangle 162">
              <a:extLst>
                <a:ext uri="{FF2B5EF4-FFF2-40B4-BE49-F238E27FC236}">
                  <a16:creationId xmlns:a16="http://schemas.microsoft.com/office/drawing/2014/main" id="{B9523512-0B3A-451D-A8C0-B13F10F5B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6" y="2137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48" name="Rectangle 163">
              <a:extLst>
                <a:ext uri="{FF2B5EF4-FFF2-40B4-BE49-F238E27FC236}">
                  <a16:creationId xmlns:a16="http://schemas.microsoft.com/office/drawing/2014/main" id="{0EE66414-E2CA-4152-9AF4-B29A1FB1E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" y="2137"/>
              <a:ext cx="517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49" name="Rectangle 164">
              <a:extLst>
                <a:ext uri="{FF2B5EF4-FFF2-40B4-BE49-F238E27FC236}">
                  <a16:creationId xmlns:a16="http://schemas.microsoft.com/office/drawing/2014/main" id="{278FF62C-E35E-4CD5-A552-ECE7EFA0D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3" y="2137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50" name="Rectangle 165">
              <a:extLst>
                <a:ext uri="{FF2B5EF4-FFF2-40B4-BE49-F238E27FC236}">
                  <a16:creationId xmlns:a16="http://schemas.microsoft.com/office/drawing/2014/main" id="{80BCD7D3-1979-4C38-B4E3-263352F2D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2137"/>
              <a:ext cx="517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51" name="Rectangle 166">
              <a:extLst>
                <a:ext uri="{FF2B5EF4-FFF2-40B4-BE49-F238E27FC236}">
                  <a16:creationId xmlns:a16="http://schemas.microsoft.com/office/drawing/2014/main" id="{51545C27-3C31-488A-B4E3-142F13AED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0" y="2137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4</a:t>
              </a:r>
            </a:p>
          </p:txBody>
        </p:sp>
        <p:sp>
          <p:nvSpPr>
            <p:cNvPr id="16552" name="Rectangle 167">
              <a:extLst>
                <a:ext uri="{FF2B5EF4-FFF2-40B4-BE49-F238E27FC236}">
                  <a16:creationId xmlns:a16="http://schemas.microsoft.com/office/drawing/2014/main" id="{EBC6A432-CC53-4E40-B601-507E78104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" y="2137"/>
              <a:ext cx="517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16553" name="Rectangle 168">
              <a:extLst>
                <a:ext uri="{FF2B5EF4-FFF2-40B4-BE49-F238E27FC236}">
                  <a16:creationId xmlns:a16="http://schemas.microsoft.com/office/drawing/2014/main" id="{41F8B9A2-A78A-4384-AF5B-79846AD7AD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" y="2137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16554" name="Rectangle 169">
              <a:extLst>
                <a:ext uri="{FF2B5EF4-FFF2-40B4-BE49-F238E27FC236}">
                  <a16:creationId xmlns:a16="http://schemas.microsoft.com/office/drawing/2014/main" id="{0AEDAD53-60D9-4F21-A834-687E73091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137"/>
              <a:ext cx="517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1#</a:t>
              </a:r>
            </a:p>
          </p:txBody>
        </p:sp>
        <p:sp>
          <p:nvSpPr>
            <p:cNvPr id="16555" name="Rectangle 170">
              <a:extLst>
                <a:ext uri="{FF2B5EF4-FFF2-40B4-BE49-F238E27FC236}">
                  <a16:creationId xmlns:a16="http://schemas.microsoft.com/office/drawing/2014/main" id="{0846DF02-7805-41E4-B37C-57DE7C260D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6" y="1888"/>
              <a:ext cx="51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楷体_GB2312" pitchFamily="49" charset="-122"/>
                </a:rPr>
                <a:t>7</a:t>
              </a:r>
            </a:p>
          </p:txBody>
        </p:sp>
        <p:sp>
          <p:nvSpPr>
            <p:cNvPr id="16556" name="Rectangle 171">
              <a:extLst>
                <a:ext uri="{FF2B5EF4-FFF2-40B4-BE49-F238E27FC236}">
                  <a16:creationId xmlns:a16="http://schemas.microsoft.com/office/drawing/2014/main" id="{1B53AFD0-5AC6-41FE-8064-B5BF2B4C2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" y="1888"/>
              <a:ext cx="517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楷体_GB2312" pitchFamily="49" charset="-122"/>
                </a:rPr>
                <a:t>6</a:t>
              </a:r>
            </a:p>
          </p:txBody>
        </p:sp>
        <p:sp>
          <p:nvSpPr>
            <p:cNvPr id="16557" name="Rectangle 172">
              <a:extLst>
                <a:ext uri="{FF2B5EF4-FFF2-40B4-BE49-F238E27FC236}">
                  <a16:creationId xmlns:a16="http://schemas.microsoft.com/office/drawing/2014/main" id="{FD32B464-1057-4B18-988D-6B38E935D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3" y="1888"/>
              <a:ext cx="51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楷体_GB2312" pitchFamily="49" charset="-122"/>
                </a:rPr>
                <a:t>5</a:t>
              </a:r>
            </a:p>
          </p:txBody>
        </p:sp>
        <p:sp>
          <p:nvSpPr>
            <p:cNvPr id="16558" name="Rectangle 173">
              <a:extLst>
                <a:ext uri="{FF2B5EF4-FFF2-40B4-BE49-F238E27FC236}">
                  <a16:creationId xmlns:a16="http://schemas.microsoft.com/office/drawing/2014/main" id="{C3E77F70-6961-47ED-820C-9E230F127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1888"/>
              <a:ext cx="517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楷体_GB2312" pitchFamily="49" charset="-122"/>
                </a:rPr>
                <a:t>4</a:t>
              </a:r>
            </a:p>
          </p:txBody>
        </p:sp>
        <p:sp>
          <p:nvSpPr>
            <p:cNvPr id="16559" name="Rectangle 174">
              <a:extLst>
                <a:ext uri="{FF2B5EF4-FFF2-40B4-BE49-F238E27FC236}">
                  <a16:creationId xmlns:a16="http://schemas.microsoft.com/office/drawing/2014/main" id="{C8657965-6A2C-4972-94E5-3FDED0318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0" y="1888"/>
              <a:ext cx="51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楷体_GB2312" pitchFamily="49" charset="-122"/>
                </a:rPr>
                <a:t>3</a:t>
              </a:r>
            </a:p>
          </p:txBody>
        </p:sp>
        <p:sp>
          <p:nvSpPr>
            <p:cNvPr id="16560" name="Rectangle 175">
              <a:extLst>
                <a:ext uri="{FF2B5EF4-FFF2-40B4-BE49-F238E27FC236}">
                  <a16:creationId xmlns:a16="http://schemas.microsoft.com/office/drawing/2014/main" id="{072D343B-A4F2-49AB-A0A6-4347F677F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" y="1888"/>
              <a:ext cx="517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楷体_GB2312" pitchFamily="49" charset="-122"/>
                </a:rPr>
                <a:t>2</a:t>
              </a:r>
            </a:p>
          </p:txBody>
        </p:sp>
        <p:sp>
          <p:nvSpPr>
            <p:cNvPr id="16561" name="Rectangle 176">
              <a:extLst>
                <a:ext uri="{FF2B5EF4-FFF2-40B4-BE49-F238E27FC236}">
                  <a16:creationId xmlns:a16="http://schemas.microsoft.com/office/drawing/2014/main" id="{86286122-9DFD-4C61-883B-8C588B608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" y="1888"/>
              <a:ext cx="51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16562" name="Rectangle 177">
              <a:extLst>
                <a:ext uri="{FF2B5EF4-FFF2-40B4-BE49-F238E27FC236}">
                  <a16:creationId xmlns:a16="http://schemas.microsoft.com/office/drawing/2014/main" id="{AC29E7CF-B3CB-431F-AB3E-687C71AF9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1888"/>
              <a:ext cx="517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>
                <a:ea typeface="楷体_GB2312" pitchFamily="49" charset="-122"/>
              </a:endParaRPr>
            </a:p>
          </p:txBody>
        </p:sp>
        <p:sp>
          <p:nvSpPr>
            <p:cNvPr id="16563" name="Line 178">
              <a:extLst>
                <a:ext uri="{FF2B5EF4-FFF2-40B4-BE49-F238E27FC236}">
                  <a16:creationId xmlns:a16="http://schemas.microsoft.com/office/drawing/2014/main" id="{9168C424-0DE1-4ADE-B371-BD1683009E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888"/>
              <a:ext cx="517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64" name="Line 179">
              <a:extLst>
                <a:ext uri="{FF2B5EF4-FFF2-40B4-BE49-F238E27FC236}">
                  <a16:creationId xmlns:a16="http://schemas.microsoft.com/office/drawing/2014/main" id="{1AAE25F6-8957-4F10-BF3B-37DD451435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386"/>
              <a:ext cx="41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65" name="Line 180">
              <a:extLst>
                <a:ext uri="{FF2B5EF4-FFF2-40B4-BE49-F238E27FC236}">
                  <a16:creationId xmlns:a16="http://schemas.microsoft.com/office/drawing/2014/main" id="{534B925F-6C36-4BA6-91B7-7D57424E79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635"/>
              <a:ext cx="41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66" name="Line 181">
              <a:extLst>
                <a:ext uri="{FF2B5EF4-FFF2-40B4-BE49-F238E27FC236}">
                  <a16:creationId xmlns:a16="http://schemas.microsoft.com/office/drawing/2014/main" id="{84016544-80C9-4548-B7FA-5C8E732902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884"/>
              <a:ext cx="41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67" name="Line 182">
              <a:extLst>
                <a:ext uri="{FF2B5EF4-FFF2-40B4-BE49-F238E27FC236}">
                  <a16:creationId xmlns:a16="http://schemas.microsoft.com/office/drawing/2014/main" id="{6C295EEC-BD46-47B2-902F-C8A78D3B48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3133"/>
              <a:ext cx="41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68" name="Line 183">
              <a:extLst>
                <a:ext uri="{FF2B5EF4-FFF2-40B4-BE49-F238E27FC236}">
                  <a16:creationId xmlns:a16="http://schemas.microsoft.com/office/drawing/2014/main" id="{2F3F4B27-355E-4673-AFA7-59DB349FF4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3382"/>
              <a:ext cx="41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69" name="Line 184">
              <a:extLst>
                <a:ext uri="{FF2B5EF4-FFF2-40B4-BE49-F238E27FC236}">
                  <a16:creationId xmlns:a16="http://schemas.microsoft.com/office/drawing/2014/main" id="{F8AFAD2F-B3BA-492C-AA61-D09B50D667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3631"/>
              <a:ext cx="41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70" name="Line 185">
              <a:extLst>
                <a:ext uri="{FF2B5EF4-FFF2-40B4-BE49-F238E27FC236}">
                  <a16:creationId xmlns:a16="http://schemas.microsoft.com/office/drawing/2014/main" id="{8F2A5D44-2CFC-4CA4-A571-9EC31C8BD3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4129"/>
              <a:ext cx="413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71" name="Line 186">
              <a:extLst>
                <a:ext uri="{FF2B5EF4-FFF2-40B4-BE49-F238E27FC236}">
                  <a16:creationId xmlns:a16="http://schemas.microsoft.com/office/drawing/2014/main" id="{D349A786-C000-409C-83FD-851D551373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" y="1888"/>
              <a:ext cx="51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72" name="Line 187">
              <a:extLst>
                <a:ext uri="{FF2B5EF4-FFF2-40B4-BE49-F238E27FC236}">
                  <a16:creationId xmlns:a16="http://schemas.microsoft.com/office/drawing/2014/main" id="{317EFC90-281A-40AD-8064-63159665E5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137"/>
              <a:ext cx="0" cy="19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73" name="Line 188">
              <a:extLst>
                <a:ext uri="{FF2B5EF4-FFF2-40B4-BE49-F238E27FC236}">
                  <a16:creationId xmlns:a16="http://schemas.microsoft.com/office/drawing/2014/main" id="{70458C39-6FC7-437D-A93A-AC37DF176A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3" y="1888"/>
              <a:ext cx="517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74" name="Line 189">
              <a:extLst>
                <a:ext uri="{FF2B5EF4-FFF2-40B4-BE49-F238E27FC236}">
                  <a16:creationId xmlns:a16="http://schemas.microsoft.com/office/drawing/2014/main" id="{78F6D04D-DB0C-41E3-8985-88FBD57CD5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" y="2137"/>
              <a:ext cx="0" cy="1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75" name="Line 190">
              <a:extLst>
                <a:ext uri="{FF2B5EF4-FFF2-40B4-BE49-F238E27FC236}">
                  <a16:creationId xmlns:a16="http://schemas.microsoft.com/office/drawing/2014/main" id="{C34A8B98-419D-41BE-BD7A-AC635D4E52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0" y="1888"/>
              <a:ext cx="51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76" name="Line 191">
              <a:extLst>
                <a:ext uri="{FF2B5EF4-FFF2-40B4-BE49-F238E27FC236}">
                  <a16:creationId xmlns:a16="http://schemas.microsoft.com/office/drawing/2014/main" id="{BC5C0387-69E0-4851-A1E3-4472D10601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3" y="2137"/>
              <a:ext cx="0" cy="1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77" name="Line 192">
              <a:extLst>
                <a:ext uri="{FF2B5EF4-FFF2-40B4-BE49-F238E27FC236}">
                  <a16:creationId xmlns:a16="http://schemas.microsoft.com/office/drawing/2014/main" id="{FAE1B316-CF86-4876-918C-FBD5D8BC66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6" y="1888"/>
              <a:ext cx="517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78" name="Line 193">
              <a:extLst>
                <a:ext uri="{FF2B5EF4-FFF2-40B4-BE49-F238E27FC236}">
                  <a16:creationId xmlns:a16="http://schemas.microsoft.com/office/drawing/2014/main" id="{A7DA5748-5B0C-4884-9612-1FE98FFAC4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0" y="2137"/>
              <a:ext cx="0" cy="1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79" name="Line 194">
              <a:extLst>
                <a:ext uri="{FF2B5EF4-FFF2-40B4-BE49-F238E27FC236}">
                  <a16:creationId xmlns:a16="http://schemas.microsoft.com/office/drawing/2014/main" id="{E2BF072D-2ABB-4C72-BC35-BE0BEF82A3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3" y="1888"/>
              <a:ext cx="51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80" name="Line 195">
              <a:extLst>
                <a:ext uri="{FF2B5EF4-FFF2-40B4-BE49-F238E27FC236}">
                  <a16:creationId xmlns:a16="http://schemas.microsoft.com/office/drawing/2014/main" id="{532EEBCF-94FD-4CFF-88B2-48F840E4AD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6" y="2137"/>
              <a:ext cx="0" cy="1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81" name="Line 196">
              <a:extLst>
                <a:ext uri="{FF2B5EF4-FFF2-40B4-BE49-F238E27FC236}">
                  <a16:creationId xmlns:a16="http://schemas.microsoft.com/office/drawing/2014/main" id="{6C00739E-7025-444D-9BA0-1AFB6D9670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9" y="1888"/>
              <a:ext cx="517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82" name="Line 197">
              <a:extLst>
                <a:ext uri="{FF2B5EF4-FFF2-40B4-BE49-F238E27FC236}">
                  <a16:creationId xmlns:a16="http://schemas.microsoft.com/office/drawing/2014/main" id="{AD253E3E-440E-443D-8985-D02BFB9EB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3" y="2137"/>
              <a:ext cx="0" cy="1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83" name="Line 198">
              <a:extLst>
                <a:ext uri="{FF2B5EF4-FFF2-40B4-BE49-F238E27FC236}">
                  <a16:creationId xmlns:a16="http://schemas.microsoft.com/office/drawing/2014/main" id="{53A1EEF8-68B9-44C5-BA42-32E6C7EBDF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6" y="1888"/>
              <a:ext cx="51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84" name="Line 199">
              <a:extLst>
                <a:ext uri="{FF2B5EF4-FFF2-40B4-BE49-F238E27FC236}">
                  <a16:creationId xmlns:a16="http://schemas.microsoft.com/office/drawing/2014/main" id="{BCF6D1D5-7B6A-40D4-8AA5-DD4D98AA0A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9" y="2137"/>
              <a:ext cx="0" cy="1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85" name="Line 200">
              <a:extLst>
                <a:ext uri="{FF2B5EF4-FFF2-40B4-BE49-F238E27FC236}">
                  <a16:creationId xmlns:a16="http://schemas.microsoft.com/office/drawing/2014/main" id="{527BE901-7233-4BE7-B79C-33543D6A60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6" y="2137"/>
              <a:ext cx="0" cy="1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86" name="Line 201">
              <a:extLst>
                <a:ext uri="{FF2B5EF4-FFF2-40B4-BE49-F238E27FC236}">
                  <a16:creationId xmlns:a16="http://schemas.microsoft.com/office/drawing/2014/main" id="{E38DAAD1-5585-4113-837E-E2AB2DDAB8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2" y="2137"/>
              <a:ext cx="0" cy="19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87" name="Line 202">
              <a:extLst>
                <a:ext uri="{FF2B5EF4-FFF2-40B4-BE49-F238E27FC236}">
                  <a16:creationId xmlns:a16="http://schemas.microsoft.com/office/drawing/2014/main" id="{12279235-A7F1-4C3A-B2B3-7333FFBFE2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137"/>
              <a:ext cx="413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88" name="Line 203">
              <a:extLst>
                <a:ext uri="{FF2B5EF4-FFF2-40B4-BE49-F238E27FC236}">
                  <a16:creationId xmlns:a16="http://schemas.microsoft.com/office/drawing/2014/main" id="{CA0B2CF8-10C7-4810-B31D-BEC64929C7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888"/>
              <a:ext cx="0" cy="24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89" name="Line 204">
              <a:extLst>
                <a:ext uri="{FF2B5EF4-FFF2-40B4-BE49-F238E27FC236}">
                  <a16:creationId xmlns:a16="http://schemas.microsoft.com/office/drawing/2014/main" id="{5C9E7291-3DBA-4539-9E36-ECA5C64F85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2" y="1888"/>
              <a:ext cx="0" cy="24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90" name="Line 205">
              <a:extLst>
                <a:ext uri="{FF2B5EF4-FFF2-40B4-BE49-F238E27FC236}">
                  <a16:creationId xmlns:a16="http://schemas.microsoft.com/office/drawing/2014/main" id="{14DC92D3-58A0-4D14-B2EE-BB39ACCB68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3880"/>
              <a:ext cx="41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206">
            <a:extLst>
              <a:ext uri="{FF2B5EF4-FFF2-40B4-BE49-F238E27FC236}">
                <a16:creationId xmlns:a16="http://schemas.microsoft.com/office/drawing/2014/main" id="{9462606E-DA6C-4767-8706-2434A258F602}"/>
              </a:ext>
            </a:extLst>
          </p:cNvPr>
          <p:cNvGrpSpPr>
            <a:grpSpLocks/>
          </p:cNvGrpSpPr>
          <p:nvPr/>
        </p:nvGrpSpPr>
        <p:grpSpPr bwMode="auto">
          <a:xfrm>
            <a:off x="3432175" y="2997201"/>
            <a:ext cx="6478588" cy="3598863"/>
            <a:chOff x="930" y="1873"/>
            <a:chExt cx="4127" cy="2264"/>
          </a:xfrm>
        </p:grpSpPr>
        <p:sp>
          <p:nvSpPr>
            <p:cNvPr id="16391" name="Rectangle 207">
              <a:extLst>
                <a:ext uri="{FF2B5EF4-FFF2-40B4-BE49-F238E27FC236}">
                  <a16:creationId xmlns:a16="http://schemas.microsoft.com/office/drawing/2014/main" id="{778D8620-BA43-42E9-8494-2BFB4B9D2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3888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16392" name="Rectangle 208">
              <a:extLst>
                <a:ext uri="{FF2B5EF4-FFF2-40B4-BE49-F238E27FC236}">
                  <a16:creationId xmlns:a16="http://schemas.microsoft.com/office/drawing/2014/main" id="{600E5874-91FC-4C62-8A28-EF94A2222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3888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16393" name="Rectangle 209">
              <a:extLst>
                <a:ext uri="{FF2B5EF4-FFF2-40B4-BE49-F238E27FC236}">
                  <a16:creationId xmlns:a16="http://schemas.microsoft.com/office/drawing/2014/main" id="{9906EB43-9CE7-475B-A1CD-59F3C5EE7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3888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16394" name="Rectangle 210">
              <a:extLst>
                <a:ext uri="{FF2B5EF4-FFF2-40B4-BE49-F238E27FC236}">
                  <a16:creationId xmlns:a16="http://schemas.microsoft.com/office/drawing/2014/main" id="{01067DF2-B5FF-42DD-B892-832EFA9A4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3888"/>
              <a:ext cx="515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4</a:t>
              </a:r>
            </a:p>
          </p:txBody>
        </p:sp>
        <p:sp>
          <p:nvSpPr>
            <p:cNvPr id="16395" name="Rectangle 211">
              <a:extLst>
                <a:ext uri="{FF2B5EF4-FFF2-40B4-BE49-F238E27FC236}">
                  <a16:creationId xmlns:a16="http://schemas.microsoft.com/office/drawing/2014/main" id="{F0ACB25E-5E1B-4377-9978-D899D6ACA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" y="3888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5</a:t>
              </a:r>
            </a:p>
          </p:txBody>
        </p:sp>
        <p:sp>
          <p:nvSpPr>
            <p:cNvPr id="16396" name="Rectangle 212">
              <a:extLst>
                <a:ext uri="{FF2B5EF4-FFF2-40B4-BE49-F238E27FC236}">
                  <a16:creationId xmlns:a16="http://schemas.microsoft.com/office/drawing/2014/main" id="{349B1CB3-449C-422B-A26D-9A34FA0DC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3888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6</a:t>
              </a:r>
            </a:p>
          </p:txBody>
        </p:sp>
        <p:sp>
          <p:nvSpPr>
            <p:cNvPr id="16397" name="Rectangle 213">
              <a:extLst>
                <a:ext uri="{FF2B5EF4-FFF2-40B4-BE49-F238E27FC236}">
                  <a16:creationId xmlns:a16="http://schemas.microsoft.com/office/drawing/2014/main" id="{E58EC023-1BFA-43C2-B2F0-EC7C179C7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3888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7</a:t>
              </a:r>
            </a:p>
          </p:txBody>
        </p:sp>
        <p:sp>
          <p:nvSpPr>
            <p:cNvPr id="16398" name="Rectangle 214">
              <a:extLst>
                <a:ext uri="{FF2B5EF4-FFF2-40B4-BE49-F238E27FC236}">
                  <a16:creationId xmlns:a16="http://schemas.microsoft.com/office/drawing/2014/main" id="{A8001DAE-A173-4794-9E09-B60925FBD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3888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8#</a:t>
              </a:r>
            </a:p>
          </p:txBody>
        </p:sp>
        <p:sp>
          <p:nvSpPr>
            <p:cNvPr id="16399" name="Rectangle 215">
              <a:extLst>
                <a:ext uri="{FF2B5EF4-FFF2-40B4-BE49-F238E27FC236}">
                  <a16:creationId xmlns:a16="http://schemas.microsoft.com/office/drawing/2014/main" id="{6FD82346-BCE5-49DC-B19C-4B58CA22F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3639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16400" name="Rectangle 216">
              <a:extLst>
                <a:ext uri="{FF2B5EF4-FFF2-40B4-BE49-F238E27FC236}">
                  <a16:creationId xmlns:a16="http://schemas.microsoft.com/office/drawing/2014/main" id="{B32DFD91-EAA3-4C57-BF23-205B9D5EA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3639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16401" name="Rectangle 217">
              <a:extLst>
                <a:ext uri="{FF2B5EF4-FFF2-40B4-BE49-F238E27FC236}">
                  <a16:creationId xmlns:a16="http://schemas.microsoft.com/office/drawing/2014/main" id="{2800A12D-584C-4D0E-9CE2-474F95AA2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3639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4</a:t>
              </a:r>
            </a:p>
          </p:txBody>
        </p:sp>
        <p:sp>
          <p:nvSpPr>
            <p:cNvPr id="16402" name="Rectangle 218">
              <a:extLst>
                <a:ext uri="{FF2B5EF4-FFF2-40B4-BE49-F238E27FC236}">
                  <a16:creationId xmlns:a16="http://schemas.microsoft.com/office/drawing/2014/main" id="{6486AA60-F982-489B-AAD2-2712BF011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3639"/>
              <a:ext cx="515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16403" name="Rectangle 219">
              <a:extLst>
                <a:ext uri="{FF2B5EF4-FFF2-40B4-BE49-F238E27FC236}">
                  <a16:creationId xmlns:a16="http://schemas.microsoft.com/office/drawing/2014/main" id="{91E8AE11-2E8F-468C-8CB9-FDA8F2C10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" y="3639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6</a:t>
              </a:r>
            </a:p>
          </p:txBody>
        </p:sp>
        <p:sp>
          <p:nvSpPr>
            <p:cNvPr id="16404" name="Rectangle 220">
              <a:extLst>
                <a:ext uri="{FF2B5EF4-FFF2-40B4-BE49-F238E27FC236}">
                  <a16:creationId xmlns:a16="http://schemas.microsoft.com/office/drawing/2014/main" id="{60FDDA20-DDF3-4DB0-90A6-D1F28FDC87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3639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5</a:t>
              </a:r>
            </a:p>
          </p:txBody>
        </p:sp>
        <p:sp>
          <p:nvSpPr>
            <p:cNvPr id="16405" name="Rectangle 221">
              <a:extLst>
                <a:ext uri="{FF2B5EF4-FFF2-40B4-BE49-F238E27FC236}">
                  <a16:creationId xmlns:a16="http://schemas.microsoft.com/office/drawing/2014/main" id="{5ABC0566-9D99-44C3-A323-5195E39F91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3639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8</a:t>
              </a:r>
            </a:p>
          </p:txBody>
        </p:sp>
        <p:sp>
          <p:nvSpPr>
            <p:cNvPr id="16406" name="Rectangle 222">
              <a:extLst>
                <a:ext uri="{FF2B5EF4-FFF2-40B4-BE49-F238E27FC236}">
                  <a16:creationId xmlns:a16="http://schemas.microsoft.com/office/drawing/2014/main" id="{72E546FB-1146-46B7-99DD-2F8294AF7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3639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7#</a:t>
              </a:r>
            </a:p>
          </p:txBody>
        </p:sp>
        <p:sp>
          <p:nvSpPr>
            <p:cNvPr id="16407" name="Rectangle 223">
              <a:extLst>
                <a:ext uri="{FF2B5EF4-FFF2-40B4-BE49-F238E27FC236}">
                  <a16:creationId xmlns:a16="http://schemas.microsoft.com/office/drawing/2014/main" id="{5D497DA8-ACDA-4E1A-9E84-7EDDEAC69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3390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16408" name="Rectangle 224">
              <a:extLst>
                <a:ext uri="{FF2B5EF4-FFF2-40B4-BE49-F238E27FC236}">
                  <a16:creationId xmlns:a16="http://schemas.microsoft.com/office/drawing/2014/main" id="{6287AF7F-7F98-42ED-AFD4-375EA9D7E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3390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4</a:t>
              </a:r>
            </a:p>
          </p:txBody>
        </p:sp>
        <p:sp>
          <p:nvSpPr>
            <p:cNvPr id="16409" name="Rectangle 225">
              <a:extLst>
                <a:ext uri="{FF2B5EF4-FFF2-40B4-BE49-F238E27FC236}">
                  <a16:creationId xmlns:a16="http://schemas.microsoft.com/office/drawing/2014/main" id="{B24E46D7-87F7-44D4-AE74-09C87C9DD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3390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16410" name="Rectangle 226">
              <a:extLst>
                <a:ext uri="{FF2B5EF4-FFF2-40B4-BE49-F238E27FC236}">
                  <a16:creationId xmlns:a16="http://schemas.microsoft.com/office/drawing/2014/main" id="{CA99D82B-82F3-46BB-9702-DADB1AE16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3390"/>
              <a:ext cx="515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16411" name="Rectangle 227">
              <a:extLst>
                <a:ext uri="{FF2B5EF4-FFF2-40B4-BE49-F238E27FC236}">
                  <a16:creationId xmlns:a16="http://schemas.microsoft.com/office/drawing/2014/main" id="{C65BF6BB-D73B-40C3-9DA6-50DC46708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" y="3390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7</a:t>
              </a:r>
            </a:p>
          </p:txBody>
        </p:sp>
        <p:sp>
          <p:nvSpPr>
            <p:cNvPr id="16412" name="Rectangle 228">
              <a:extLst>
                <a:ext uri="{FF2B5EF4-FFF2-40B4-BE49-F238E27FC236}">
                  <a16:creationId xmlns:a16="http://schemas.microsoft.com/office/drawing/2014/main" id="{2786605D-0F99-47E9-B27F-371027694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3390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8</a:t>
              </a:r>
            </a:p>
          </p:txBody>
        </p:sp>
        <p:sp>
          <p:nvSpPr>
            <p:cNvPr id="16413" name="Rectangle 229">
              <a:extLst>
                <a:ext uri="{FF2B5EF4-FFF2-40B4-BE49-F238E27FC236}">
                  <a16:creationId xmlns:a16="http://schemas.microsoft.com/office/drawing/2014/main" id="{1496444E-1A2F-4BBE-9261-E5C1DFD90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3390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5</a:t>
              </a:r>
            </a:p>
          </p:txBody>
        </p:sp>
        <p:sp>
          <p:nvSpPr>
            <p:cNvPr id="16414" name="Rectangle 230">
              <a:extLst>
                <a:ext uri="{FF2B5EF4-FFF2-40B4-BE49-F238E27FC236}">
                  <a16:creationId xmlns:a16="http://schemas.microsoft.com/office/drawing/2014/main" id="{861B68FC-1250-455E-98ED-3B10694A6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3390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6#</a:t>
              </a:r>
            </a:p>
          </p:txBody>
        </p:sp>
        <p:sp>
          <p:nvSpPr>
            <p:cNvPr id="16415" name="Rectangle 231">
              <a:extLst>
                <a:ext uri="{FF2B5EF4-FFF2-40B4-BE49-F238E27FC236}">
                  <a16:creationId xmlns:a16="http://schemas.microsoft.com/office/drawing/2014/main" id="{AC0ED046-3C9B-42CF-8BB1-961EDE580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3141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4</a:t>
              </a:r>
            </a:p>
          </p:txBody>
        </p:sp>
        <p:sp>
          <p:nvSpPr>
            <p:cNvPr id="16416" name="Rectangle 232">
              <a:extLst>
                <a:ext uri="{FF2B5EF4-FFF2-40B4-BE49-F238E27FC236}">
                  <a16:creationId xmlns:a16="http://schemas.microsoft.com/office/drawing/2014/main" id="{395AB281-9F6E-4E30-B460-036BD6223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3141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16417" name="Rectangle 233">
              <a:extLst>
                <a:ext uri="{FF2B5EF4-FFF2-40B4-BE49-F238E27FC236}">
                  <a16:creationId xmlns:a16="http://schemas.microsoft.com/office/drawing/2014/main" id="{AF745F34-8920-451A-945D-965C2E5D6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3141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16418" name="Rectangle 234">
              <a:extLst>
                <a:ext uri="{FF2B5EF4-FFF2-40B4-BE49-F238E27FC236}">
                  <a16:creationId xmlns:a16="http://schemas.microsoft.com/office/drawing/2014/main" id="{58B0C355-D2D4-4D32-873C-1D050629B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3141"/>
              <a:ext cx="515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16419" name="Rectangle 235">
              <a:extLst>
                <a:ext uri="{FF2B5EF4-FFF2-40B4-BE49-F238E27FC236}">
                  <a16:creationId xmlns:a16="http://schemas.microsoft.com/office/drawing/2014/main" id="{5C152720-20B5-44C1-8851-B8D67684E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" y="3141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8</a:t>
              </a:r>
            </a:p>
          </p:txBody>
        </p:sp>
        <p:sp>
          <p:nvSpPr>
            <p:cNvPr id="16420" name="Rectangle 236">
              <a:extLst>
                <a:ext uri="{FF2B5EF4-FFF2-40B4-BE49-F238E27FC236}">
                  <a16:creationId xmlns:a16="http://schemas.microsoft.com/office/drawing/2014/main" id="{4413F559-3725-437C-A933-802AD470D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3141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7</a:t>
              </a:r>
            </a:p>
          </p:txBody>
        </p:sp>
        <p:sp>
          <p:nvSpPr>
            <p:cNvPr id="16421" name="Rectangle 237">
              <a:extLst>
                <a:ext uri="{FF2B5EF4-FFF2-40B4-BE49-F238E27FC236}">
                  <a16:creationId xmlns:a16="http://schemas.microsoft.com/office/drawing/2014/main" id="{E8D376B3-F0AE-431B-B432-A7E33FD48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3141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6</a:t>
              </a:r>
            </a:p>
          </p:txBody>
        </p:sp>
        <p:sp>
          <p:nvSpPr>
            <p:cNvPr id="16422" name="Rectangle 238">
              <a:extLst>
                <a:ext uri="{FF2B5EF4-FFF2-40B4-BE49-F238E27FC236}">
                  <a16:creationId xmlns:a16="http://schemas.microsoft.com/office/drawing/2014/main" id="{40BF3166-68E4-461D-A6E5-4B8543696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3141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5#</a:t>
              </a:r>
            </a:p>
          </p:txBody>
        </p:sp>
        <p:sp>
          <p:nvSpPr>
            <p:cNvPr id="16423" name="Rectangle 239">
              <a:extLst>
                <a:ext uri="{FF2B5EF4-FFF2-40B4-BE49-F238E27FC236}">
                  <a16:creationId xmlns:a16="http://schemas.microsoft.com/office/drawing/2014/main" id="{58AC3C71-5AF5-4C34-B2B4-1D3F42A6F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2892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5</a:t>
              </a:r>
            </a:p>
          </p:txBody>
        </p:sp>
        <p:sp>
          <p:nvSpPr>
            <p:cNvPr id="16424" name="Rectangle 240">
              <a:extLst>
                <a:ext uri="{FF2B5EF4-FFF2-40B4-BE49-F238E27FC236}">
                  <a16:creationId xmlns:a16="http://schemas.microsoft.com/office/drawing/2014/main" id="{DD96AF53-1073-4F7D-B641-8CBF1F378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2892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6</a:t>
              </a:r>
            </a:p>
          </p:txBody>
        </p:sp>
        <p:sp>
          <p:nvSpPr>
            <p:cNvPr id="16425" name="Rectangle 241">
              <a:extLst>
                <a:ext uri="{FF2B5EF4-FFF2-40B4-BE49-F238E27FC236}">
                  <a16:creationId xmlns:a16="http://schemas.microsoft.com/office/drawing/2014/main" id="{BDDA82BA-8F91-4E45-B3A3-903A1E7A5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2892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7</a:t>
              </a:r>
            </a:p>
          </p:txBody>
        </p:sp>
        <p:sp>
          <p:nvSpPr>
            <p:cNvPr id="16426" name="Rectangle 242">
              <a:extLst>
                <a:ext uri="{FF2B5EF4-FFF2-40B4-BE49-F238E27FC236}">
                  <a16:creationId xmlns:a16="http://schemas.microsoft.com/office/drawing/2014/main" id="{6FDE745F-0D6F-4BC5-BDFE-8C4DA6006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2892"/>
              <a:ext cx="515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8</a:t>
              </a:r>
            </a:p>
          </p:txBody>
        </p:sp>
        <p:sp>
          <p:nvSpPr>
            <p:cNvPr id="16427" name="Rectangle 243">
              <a:extLst>
                <a:ext uri="{FF2B5EF4-FFF2-40B4-BE49-F238E27FC236}">
                  <a16:creationId xmlns:a16="http://schemas.microsoft.com/office/drawing/2014/main" id="{9F0215E5-9B75-47AD-A1F4-48EB6E13C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" y="2892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16428" name="Rectangle 244">
              <a:extLst>
                <a:ext uri="{FF2B5EF4-FFF2-40B4-BE49-F238E27FC236}">
                  <a16:creationId xmlns:a16="http://schemas.microsoft.com/office/drawing/2014/main" id="{90C10A26-C78D-42A5-9569-8F0D6DD92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2892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16429" name="Rectangle 245">
              <a:extLst>
                <a:ext uri="{FF2B5EF4-FFF2-40B4-BE49-F238E27FC236}">
                  <a16:creationId xmlns:a16="http://schemas.microsoft.com/office/drawing/2014/main" id="{A80B6452-241E-4B36-8159-F1295E87F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2892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16430" name="Rectangle 246">
              <a:extLst>
                <a:ext uri="{FF2B5EF4-FFF2-40B4-BE49-F238E27FC236}">
                  <a16:creationId xmlns:a16="http://schemas.microsoft.com/office/drawing/2014/main" id="{6D3E6553-F84D-4C27-B17B-FDB437DCD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892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4#</a:t>
              </a:r>
            </a:p>
          </p:txBody>
        </p:sp>
        <p:sp>
          <p:nvSpPr>
            <p:cNvPr id="16431" name="Rectangle 247">
              <a:extLst>
                <a:ext uri="{FF2B5EF4-FFF2-40B4-BE49-F238E27FC236}">
                  <a16:creationId xmlns:a16="http://schemas.microsoft.com/office/drawing/2014/main" id="{A695AC63-EA5F-4193-8DB2-703F948A5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2643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6</a:t>
              </a:r>
            </a:p>
          </p:txBody>
        </p:sp>
        <p:sp>
          <p:nvSpPr>
            <p:cNvPr id="16432" name="Rectangle 248">
              <a:extLst>
                <a:ext uri="{FF2B5EF4-FFF2-40B4-BE49-F238E27FC236}">
                  <a16:creationId xmlns:a16="http://schemas.microsoft.com/office/drawing/2014/main" id="{8A0A4F38-454F-4018-B547-B574BE8E2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2643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5</a:t>
              </a:r>
            </a:p>
          </p:txBody>
        </p:sp>
        <p:sp>
          <p:nvSpPr>
            <p:cNvPr id="16433" name="Rectangle 249">
              <a:extLst>
                <a:ext uri="{FF2B5EF4-FFF2-40B4-BE49-F238E27FC236}">
                  <a16:creationId xmlns:a16="http://schemas.microsoft.com/office/drawing/2014/main" id="{FEBDC124-3694-48BC-B0CA-DAD328D446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2643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8</a:t>
              </a:r>
            </a:p>
          </p:txBody>
        </p:sp>
        <p:sp>
          <p:nvSpPr>
            <p:cNvPr id="16434" name="Rectangle 250">
              <a:extLst>
                <a:ext uri="{FF2B5EF4-FFF2-40B4-BE49-F238E27FC236}">
                  <a16:creationId xmlns:a16="http://schemas.microsoft.com/office/drawing/2014/main" id="{D7346204-D589-4297-BEF7-E20ACC74A3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2643"/>
              <a:ext cx="515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7</a:t>
              </a:r>
            </a:p>
          </p:txBody>
        </p:sp>
        <p:sp>
          <p:nvSpPr>
            <p:cNvPr id="16435" name="Rectangle 251">
              <a:extLst>
                <a:ext uri="{FF2B5EF4-FFF2-40B4-BE49-F238E27FC236}">
                  <a16:creationId xmlns:a16="http://schemas.microsoft.com/office/drawing/2014/main" id="{BF8ECD72-80F4-438D-8C57-C4F071719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" y="2643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16436" name="Rectangle 252">
              <a:extLst>
                <a:ext uri="{FF2B5EF4-FFF2-40B4-BE49-F238E27FC236}">
                  <a16:creationId xmlns:a16="http://schemas.microsoft.com/office/drawing/2014/main" id="{68F03C37-7BE2-46C9-BF0E-A62A35D83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2643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16437" name="Rectangle 253">
              <a:extLst>
                <a:ext uri="{FF2B5EF4-FFF2-40B4-BE49-F238E27FC236}">
                  <a16:creationId xmlns:a16="http://schemas.microsoft.com/office/drawing/2014/main" id="{35D3B26F-D190-469B-81FF-BFE1AE0A0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2643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4</a:t>
              </a:r>
            </a:p>
          </p:txBody>
        </p:sp>
        <p:sp>
          <p:nvSpPr>
            <p:cNvPr id="16438" name="Rectangle 254">
              <a:extLst>
                <a:ext uri="{FF2B5EF4-FFF2-40B4-BE49-F238E27FC236}">
                  <a16:creationId xmlns:a16="http://schemas.microsoft.com/office/drawing/2014/main" id="{EDF795A8-9642-42B4-A120-29A84CF16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643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3#</a:t>
              </a:r>
            </a:p>
          </p:txBody>
        </p:sp>
        <p:sp>
          <p:nvSpPr>
            <p:cNvPr id="16439" name="Rectangle 255">
              <a:extLst>
                <a:ext uri="{FF2B5EF4-FFF2-40B4-BE49-F238E27FC236}">
                  <a16:creationId xmlns:a16="http://schemas.microsoft.com/office/drawing/2014/main" id="{AF757EED-D176-445D-9755-074A9A152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2394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7</a:t>
              </a:r>
            </a:p>
          </p:txBody>
        </p:sp>
        <p:sp>
          <p:nvSpPr>
            <p:cNvPr id="16440" name="Rectangle 256">
              <a:extLst>
                <a:ext uri="{FF2B5EF4-FFF2-40B4-BE49-F238E27FC236}">
                  <a16:creationId xmlns:a16="http://schemas.microsoft.com/office/drawing/2014/main" id="{9BE0327A-1B63-4AEA-A7CA-9AB9D7F19F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2394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8</a:t>
              </a:r>
            </a:p>
          </p:txBody>
        </p:sp>
        <p:sp>
          <p:nvSpPr>
            <p:cNvPr id="16441" name="Rectangle 257">
              <a:extLst>
                <a:ext uri="{FF2B5EF4-FFF2-40B4-BE49-F238E27FC236}">
                  <a16:creationId xmlns:a16="http://schemas.microsoft.com/office/drawing/2014/main" id="{D7267109-49BA-46AD-A668-17D384BC4D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2394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5</a:t>
              </a:r>
            </a:p>
          </p:txBody>
        </p:sp>
        <p:sp>
          <p:nvSpPr>
            <p:cNvPr id="16442" name="Rectangle 258">
              <a:extLst>
                <a:ext uri="{FF2B5EF4-FFF2-40B4-BE49-F238E27FC236}">
                  <a16:creationId xmlns:a16="http://schemas.microsoft.com/office/drawing/2014/main" id="{E3084DCB-2D40-4551-932D-03264F2D2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2394"/>
              <a:ext cx="515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6</a:t>
              </a:r>
            </a:p>
          </p:txBody>
        </p:sp>
        <p:sp>
          <p:nvSpPr>
            <p:cNvPr id="16443" name="Rectangle 259">
              <a:extLst>
                <a:ext uri="{FF2B5EF4-FFF2-40B4-BE49-F238E27FC236}">
                  <a16:creationId xmlns:a16="http://schemas.microsoft.com/office/drawing/2014/main" id="{CB833CCA-87D2-47D2-A67B-EA6F3AC60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" y="2394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16444" name="Rectangle 260">
              <a:extLst>
                <a:ext uri="{FF2B5EF4-FFF2-40B4-BE49-F238E27FC236}">
                  <a16:creationId xmlns:a16="http://schemas.microsoft.com/office/drawing/2014/main" id="{D62BF7BA-CF50-4E30-96F0-9E4074B91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2394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4</a:t>
              </a:r>
            </a:p>
          </p:txBody>
        </p:sp>
        <p:sp>
          <p:nvSpPr>
            <p:cNvPr id="16445" name="Rectangle 261">
              <a:extLst>
                <a:ext uri="{FF2B5EF4-FFF2-40B4-BE49-F238E27FC236}">
                  <a16:creationId xmlns:a16="http://schemas.microsoft.com/office/drawing/2014/main" id="{D35F27ED-74C7-4634-9473-E785CF0DB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2394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16446" name="Rectangle 262">
              <a:extLst>
                <a:ext uri="{FF2B5EF4-FFF2-40B4-BE49-F238E27FC236}">
                  <a16:creationId xmlns:a16="http://schemas.microsoft.com/office/drawing/2014/main" id="{9FDC3799-81CE-40F1-9DC8-9B887F9B5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394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2#</a:t>
              </a:r>
            </a:p>
          </p:txBody>
        </p:sp>
        <p:sp>
          <p:nvSpPr>
            <p:cNvPr id="16447" name="Rectangle 263">
              <a:extLst>
                <a:ext uri="{FF2B5EF4-FFF2-40B4-BE49-F238E27FC236}">
                  <a16:creationId xmlns:a16="http://schemas.microsoft.com/office/drawing/2014/main" id="{7627BD78-3A4A-4E87-9410-249B97B9A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2145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8</a:t>
              </a:r>
            </a:p>
          </p:txBody>
        </p:sp>
        <p:sp>
          <p:nvSpPr>
            <p:cNvPr id="16448" name="Rectangle 264">
              <a:extLst>
                <a:ext uri="{FF2B5EF4-FFF2-40B4-BE49-F238E27FC236}">
                  <a16:creationId xmlns:a16="http://schemas.microsoft.com/office/drawing/2014/main" id="{47B34039-73DB-4248-9E7C-48B6B1D62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2145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7</a:t>
              </a:r>
            </a:p>
          </p:txBody>
        </p:sp>
        <p:sp>
          <p:nvSpPr>
            <p:cNvPr id="16449" name="Rectangle 265">
              <a:extLst>
                <a:ext uri="{FF2B5EF4-FFF2-40B4-BE49-F238E27FC236}">
                  <a16:creationId xmlns:a16="http://schemas.microsoft.com/office/drawing/2014/main" id="{4E5FB35B-ED9B-4605-896D-A0B5A7A63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2145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6</a:t>
              </a:r>
            </a:p>
          </p:txBody>
        </p:sp>
        <p:sp>
          <p:nvSpPr>
            <p:cNvPr id="16450" name="Rectangle 266">
              <a:extLst>
                <a:ext uri="{FF2B5EF4-FFF2-40B4-BE49-F238E27FC236}">
                  <a16:creationId xmlns:a16="http://schemas.microsoft.com/office/drawing/2014/main" id="{719FAF5A-B15E-4B62-AA89-9EED0C57A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2145"/>
              <a:ext cx="515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5</a:t>
              </a:r>
            </a:p>
          </p:txBody>
        </p:sp>
        <p:sp>
          <p:nvSpPr>
            <p:cNvPr id="16451" name="Rectangle 267">
              <a:extLst>
                <a:ext uri="{FF2B5EF4-FFF2-40B4-BE49-F238E27FC236}">
                  <a16:creationId xmlns:a16="http://schemas.microsoft.com/office/drawing/2014/main" id="{EEFE5F16-34CB-40A1-AE93-8182F25B9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" y="2145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4</a:t>
              </a:r>
            </a:p>
          </p:txBody>
        </p:sp>
        <p:sp>
          <p:nvSpPr>
            <p:cNvPr id="16452" name="Rectangle 268">
              <a:extLst>
                <a:ext uri="{FF2B5EF4-FFF2-40B4-BE49-F238E27FC236}">
                  <a16:creationId xmlns:a16="http://schemas.microsoft.com/office/drawing/2014/main" id="{545D6285-0A68-4E5C-8D3E-D9D9046EF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2145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16453" name="Rectangle 269">
              <a:extLst>
                <a:ext uri="{FF2B5EF4-FFF2-40B4-BE49-F238E27FC236}">
                  <a16:creationId xmlns:a16="http://schemas.microsoft.com/office/drawing/2014/main" id="{0B213AF2-D6F5-49E0-A13D-FA9DE77F5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2145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16454" name="Rectangle 270">
              <a:extLst>
                <a:ext uri="{FF2B5EF4-FFF2-40B4-BE49-F238E27FC236}">
                  <a16:creationId xmlns:a16="http://schemas.microsoft.com/office/drawing/2014/main" id="{451E2073-B633-4905-ABB9-F4868E61C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145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1#</a:t>
              </a:r>
            </a:p>
          </p:txBody>
        </p:sp>
        <p:sp>
          <p:nvSpPr>
            <p:cNvPr id="16455" name="Rectangle 271">
              <a:extLst>
                <a:ext uri="{FF2B5EF4-FFF2-40B4-BE49-F238E27FC236}">
                  <a16:creationId xmlns:a16="http://schemas.microsoft.com/office/drawing/2014/main" id="{7E650774-2D48-44F2-9B6F-D615EF435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1873"/>
              <a:ext cx="516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楷体_GB2312" pitchFamily="49" charset="-122"/>
                </a:rPr>
                <a:t>7</a:t>
              </a:r>
            </a:p>
          </p:txBody>
        </p:sp>
        <p:sp>
          <p:nvSpPr>
            <p:cNvPr id="16456" name="Rectangle 272">
              <a:extLst>
                <a:ext uri="{FF2B5EF4-FFF2-40B4-BE49-F238E27FC236}">
                  <a16:creationId xmlns:a16="http://schemas.microsoft.com/office/drawing/2014/main" id="{EFA68D31-6906-4B91-95A7-BC3C864F6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1873"/>
              <a:ext cx="516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楷体_GB2312" pitchFamily="49" charset="-122"/>
                </a:rPr>
                <a:t>6</a:t>
              </a:r>
            </a:p>
          </p:txBody>
        </p:sp>
        <p:sp>
          <p:nvSpPr>
            <p:cNvPr id="16457" name="Rectangle 273">
              <a:extLst>
                <a:ext uri="{FF2B5EF4-FFF2-40B4-BE49-F238E27FC236}">
                  <a16:creationId xmlns:a16="http://schemas.microsoft.com/office/drawing/2014/main" id="{9595D223-9799-469C-A41C-67193E824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1873"/>
              <a:ext cx="516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楷体_GB2312" pitchFamily="49" charset="-122"/>
                </a:rPr>
                <a:t>5</a:t>
              </a:r>
            </a:p>
          </p:txBody>
        </p:sp>
        <p:sp>
          <p:nvSpPr>
            <p:cNvPr id="16458" name="Rectangle 274">
              <a:extLst>
                <a:ext uri="{FF2B5EF4-FFF2-40B4-BE49-F238E27FC236}">
                  <a16:creationId xmlns:a16="http://schemas.microsoft.com/office/drawing/2014/main" id="{8E7E8D23-AEDD-45F2-BC3F-22020D3AC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1873"/>
              <a:ext cx="515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楷体_GB2312" pitchFamily="49" charset="-122"/>
                </a:rPr>
                <a:t>4</a:t>
              </a:r>
            </a:p>
          </p:txBody>
        </p:sp>
        <p:sp>
          <p:nvSpPr>
            <p:cNvPr id="16459" name="Rectangle 275">
              <a:extLst>
                <a:ext uri="{FF2B5EF4-FFF2-40B4-BE49-F238E27FC236}">
                  <a16:creationId xmlns:a16="http://schemas.microsoft.com/office/drawing/2014/main" id="{E8D518D3-40E7-4433-BF48-8A6775AED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" y="1873"/>
              <a:ext cx="516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楷体_GB2312" pitchFamily="49" charset="-122"/>
                </a:rPr>
                <a:t>3</a:t>
              </a:r>
            </a:p>
          </p:txBody>
        </p:sp>
        <p:sp>
          <p:nvSpPr>
            <p:cNvPr id="16460" name="Rectangle 276">
              <a:extLst>
                <a:ext uri="{FF2B5EF4-FFF2-40B4-BE49-F238E27FC236}">
                  <a16:creationId xmlns:a16="http://schemas.microsoft.com/office/drawing/2014/main" id="{DCA2C4DE-53A5-4AC2-B393-4C30A0ACA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1873"/>
              <a:ext cx="516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楷体_GB2312" pitchFamily="49" charset="-122"/>
                </a:rPr>
                <a:t>2</a:t>
              </a:r>
            </a:p>
          </p:txBody>
        </p:sp>
        <p:sp>
          <p:nvSpPr>
            <p:cNvPr id="16461" name="Rectangle 277">
              <a:extLst>
                <a:ext uri="{FF2B5EF4-FFF2-40B4-BE49-F238E27FC236}">
                  <a16:creationId xmlns:a16="http://schemas.microsoft.com/office/drawing/2014/main" id="{BF220C0B-2F41-401B-A641-B14AC2F53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1873"/>
              <a:ext cx="516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16462" name="Rectangle 278">
              <a:extLst>
                <a:ext uri="{FF2B5EF4-FFF2-40B4-BE49-F238E27FC236}">
                  <a16:creationId xmlns:a16="http://schemas.microsoft.com/office/drawing/2014/main" id="{6063C398-2A0C-412F-8CB7-BF99FAE6E7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1873"/>
              <a:ext cx="516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>
                <a:ea typeface="楷体_GB2312" pitchFamily="49" charset="-122"/>
              </a:endParaRPr>
            </a:p>
          </p:txBody>
        </p:sp>
        <p:sp>
          <p:nvSpPr>
            <p:cNvPr id="16463" name="Line 279">
              <a:extLst>
                <a:ext uri="{FF2B5EF4-FFF2-40B4-BE49-F238E27FC236}">
                  <a16:creationId xmlns:a16="http://schemas.microsoft.com/office/drawing/2014/main" id="{29FF3915-EB3A-4220-96FF-4CA5FFE640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873"/>
              <a:ext cx="51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64" name="Line 280">
              <a:extLst>
                <a:ext uri="{FF2B5EF4-FFF2-40B4-BE49-F238E27FC236}">
                  <a16:creationId xmlns:a16="http://schemas.microsoft.com/office/drawing/2014/main" id="{54B6B671-2E92-4848-97FB-567CDD6808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394"/>
              <a:ext cx="41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65" name="Line 281">
              <a:extLst>
                <a:ext uri="{FF2B5EF4-FFF2-40B4-BE49-F238E27FC236}">
                  <a16:creationId xmlns:a16="http://schemas.microsoft.com/office/drawing/2014/main" id="{B60D86AB-CFA9-4039-AB68-D7130080CD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643"/>
              <a:ext cx="41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66" name="Line 282">
              <a:extLst>
                <a:ext uri="{FF2B5EF4-FFF2-40B4-BE49-F238E27FC236}">
                  <a16:creationId xmlns:a16="http://schemas.microsoft.com/office/drawing/2014/main" id="{75A07E33-0103-4EBE-A8DA-FDC79B4D5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892"/>
              <a:ext cx="41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67" name="Line 283">
              <a:extLst>
                <a:ext uri="{FF2B5EF4-FFF2-40B4-BE49-F238E27FC236}">
                  <a16:creationId xmlns:a16="http://schemas.microsoft.com/office/drawing/2014/main" id="{BA7854C9-CC53-4B3A-90B0-6BC8C4102F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3141"/>
              <a:ext cx="41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68" name="Line 284">
              <a:extLst>
                <a:ext uri="{FF2B5EF4-FFF2-40B4-BE49-F238E27FC236}">
                  <a16:creationId xmlns:a16="http://schemas.microsoft.com/office/drawing/2014/main" id="{9145C1C0-512E-4924-A1D2-3EA256086A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3390"/>
              <a:ext cx="41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69" name="Line 285">
              <a:extLst>
                <a:ext uri="{FF2B5EF4-FFF2-40B4-BE49-F238E27FC236}">
                  <a16:creationId xmlns:a16="http://schemas.microsoft.com/office/drawing/2014/main" id="{84A22250-A748-4A13-A3F6-E212F7FF4F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3639"/>
              <a:ext cx="41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70" name="Line 286">
              <a:extLst>
                <a:ext uri="{FF2B5EF4-FFF2-40B4-BE49-F238E27FC236}">
                  <a16:creationId xmlns:a16="http://schemas.microsoft.com/office/drawing/2014/main" id="{76F7E478-0770-48DE-B56F-14924C233D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4137"/>
              <a:ext cx="4127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71" name="Line 287">
              <a:extLst>
                <a:ext uri="{FF2B5EF4-FFF2-40B4-BE49-F238E27FC236}">
                  <a16:creationId xmlns:a16="http://schemas.microsoft.com/office/drawing/2014/main" id="{721643BF-0488-4B2F-B5D3-0B78088618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6" y="1873"/>
              <a:ext cx="51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72" name="Line 288">
              <a:extLst>
                <a:ext uri="{FF2B5EF4-FFF2-40B4-BE49-F238E27FC236}">
                  <a16:creationId xmlns:a16="http://schemas.microsoft.com/office/drawing/2014/main" id="{4A00518D-569A-491A-9781-746050A00C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145"/>
              <a:ext cx="0" cy="19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73" name="Line 289">
              <a:extLst>
                <a:ext uri="{FF2B5EF4-FFF2-40B4-BE49-F238E27FC236}">
                  <a16:creationId xmlns:a16="http://schemas.microsoft.com/office/drawing/2014/main" id="{82EF546F-B06E-46C0-AB5A-FA5745AD1C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2" y="1873"/>
              <a:ext cx="51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74" name="Line 290">
              <a:extLst>
                <a:ext uri="{FF2B5EF4-FFF2-40B4-BE49-F238E27FC236}">
                  <a16:creationId xmlns:a16="http://schemas.microsoft.com/office/drawing/2014/main" id="{07796009-1AA6-4EFB-9D9E-F8C7A45D86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6" y="2145"/>
              <a:ext cx="0" cy="1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75" name="Line 291">
              <a:extLst>
                <a:ext uri="{FF2B5EF4-FFF2-40B4-BE49-F238E27FC236}">
                  <a16:creationId xmlns:a16="http://schemas.microsoft.com/office/drawing/2014/main" id="{EC512FBB-34CF-4A94-B058-150879A433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8" y="1873"/>
              <a:ext cx="51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76" name="Line 292">
              <a:extLst>
                <a:ext uri="{FF2B5EF4-FFF2-40B4-BE49-F238E27FC236}">
                  <a16:creationId xmlns:a16="http://schemas.microsoft.com/office/drawing/2014/main" id="{8FB22690-B1E4-4079-8944-1BAB0B888E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2" y="2145"/>
              <a:ext cx="0" cy="1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77" name="Line 293">
              <a:extLst>
                <a:ext uri="{FF2B5EF4-FFF2-40B4-BE49-F238E27FC236}">
                  <a16:creationId xmlns:a16="http://schemas.microsoft.com/office/drawing/2014/main" id="{B9C86B21-FF06-48B1-B21F-28F8FE6B63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4" y="1873"/>
              <a:ext cx="51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78" name="Line 294">
              <a:extLst>
                <a:ext uri="{FF2B5EF4-FFF2-40B4-BE49-F238E27FC236}">
                  <a16:creationId xmlns:a16="http://schemas.microsoft.com/office/drawing/2014/main" id="{FC183C1A-16A2-4A56-82BE-1072D95A20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8" y="2145"/>
              <a:ext cx="0" cy="1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79" name="Line 295">
              <a:extLst>
                <a:ext uri="{FF2B5EF4-FFF2-40B4-BE49-F238E27FC236}">
                  <a16:creationId xmlns:a16="http://schemas.microsoft.com/office/drawing/2014/main" id="{636E5EA9-00EE-4E5C-9A67-A24FC30B63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9" y="1873"/>
              <a:ext cx="51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80" name="Line 296">
              <a:extLst>
                <a:ext uri="{FF2B5EF4-FFF2-40B4-BE49-F238E27FC236}">
                  <a16:creationId xmlns:a16="http://schemas.microsoft.com/office/drawing/2014/main" id="{A082D9F3-6242-4198-B89C-D8ECA56058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4" y="2145"/>
              <a:ext cx="0" cy="1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81" name="Line 297">
              <a:extLst>
                <a:ext uri="{FF2B5EF4-FFF2-40B4-BE49-F238E27FC236}">
                  <a16:creationId xmlns:a16="http://schemas.microsoft.com/office/drawing/2014/main" id="{2FADC62C-CAFF-42D8-B7AF-D6F75E6541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1873"/>
              <a:ext cx="51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82" name="Line 298">
              <a:extLst>
                <a:ext uri="{FF2B5EF4-FFF2-40B4-BE49-F238E27FC236}">
                  <a16:creationId xmlns:a16="http://schemas.microsoft.com/office/drawing/2014/main" id="{D29FA035-5ECC-4CCE-8E50-2B4711CC9E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9" y="2145"/>
              <a:ext cx="0" cy="1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83" name="Line 299">
              <a:extLst>
                <a:ext uri="{FF2B5EF4-FFF2-40B4-BE49-F238E27FC236}">
                  <a16:creationId xmlns:a16="http://schemas.microsoft.com/office/drawing/2014/main" id="{14ECF23D-15ED-46D2-893F-91F93117A9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1" y="1873"/>
              <a:ext cx="51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84" name="Line 300">
              <a:extLst>
                <a:ext uri="{FF2B5EF4-FFF2-40B4-BE49-F238E27FC236}">
                  <a16:creationId xmlns:a16="http://schemas.microsoft.com/office/drawing/2014/main" id="{92BD9CED-3A7C-4373-B0CF-FA21158B6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145"/>
              <a:ext cx="0" cy="1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85" name="Line 301">
              <a:extLst>
                <a:ext uri="{FF2B5EF4-FFF2-40B4-BE49-F238E27FC236}">
                  <a16:creationId xmlns:a16="http://schemas.microsoft.com/office/drawing/2014/main" id="{43D3508C-7A48-4474-B629-A3942E7D56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1" y="2145"/>
              <a:ext cx="0" cy="1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86" name="Line 302">
              <a:extLst>
                <a:ext uri="{FF2B5EF4-FFF2-40B4-BE49-F238E27FC236}">
                  <a16:creationId xmlns:a16="http://schemas.microsoft.com/office/drawing/2014/main" id="{D1EC1A2B-CB08-4CB8-98F9-FECC18835E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7" y="2145"/>
              <a:ext cx="0" cy="19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87" name="Line 303">
              <a:extLst>
                <a:ext uri="{FF2B5EF4-FFF2-40B4-BE49-F238E27FC236}">
                  <a16:creationId xmlns:a16="http://schemas.microsoft.com/office/drawing/2014/main" id="{4CA01D70-6CA8-4B9F-A055-C964CA63E2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145"/>
              <a:ext cx="4127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88" name="Line 304">
              <a:extLst>
                <a:ext uri="{FF2B5EF4-FFF2-40B4-BE49-F238E27FC236}">
                  <a16:creationId xmlns:a16="http://schemas.microsoft.com/office/drawing/2014/main" id="{7CB2DB3B-652A-41BB-BCC6-A8B162A32C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873"/>
              <a:ext cx="0" cy="272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89" name="Line 305">
              <a:extLst>
                <a:ext uri="{FF2B5EF4-FFF2-40B4-BE49-F238E27FC236}">
                  <a16:creationId xmlns:a16="http://schemas.microsoft.com/office/drawing/2014/main" id="{288C9B23-0589-4531-B54B-31C251E192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7" y="1873"/>
              <a:ext cx="0" cy="272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90" name="Line 306">
              <a:extLst>
                <a:ext uri="{FF2B5EF4-FFF2-40B4-BE49-F238E27FC236}">
                  <a16:creationId xmlns:a16="http://schemas.microsoft.com/office/drawing/2014/main" id="{3456FE2D-B686-4610-8CF5-4CD5830B4A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3888"/>
              <a:ext cx="41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9B74DA98-AC5C-40A7-9483-7AAB3F98A2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一、递归技术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64A37DB-D217-4540-AF3A-07DED837B0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200000"/>
              </a:lnSpc>
              <a:spcBef>
                <a:spcPts val="0"/>
              </a:spcBef>
            </a:pPr>
            <a:r>
              <a:rPr lang="zh-CN" altLang="en-US" sz="1050" dirty="0"/>
              <a:t>递归的概念</a:t>
            </a:r>
          </a:p>
          <a:p>
            <a:pPr lvl="1" eaLnBrk="1" hangingPunct="1">
              <a:lnSpc>
                <a:spcPct val="200000"/>
              </a:lnSpc>
              <a:spcBef>
                <a:spcPts val="0"/>
              </a:spcBef>
            </a:pPr>
            <a:r>
              <a:rPr lang="zh-CN" altLang="en-US" sz="1000" dirty="0"/>
              <a:t>直接或间接调用自身的过程称为递归过程。</a:t>
            </a:r>
          </a:p>
          <a:p>
            <a:pPr eaLnBrk="1" hangingPunct="1">
              <a:lnSpc>
                <a:spcPct val="200000"/>
              </a:lnSpc>
              <a:spcBef>
                <a:spcPts val="0"/>
              </a:spcBef>
            </a:pPr>
            <a:r>
              <a:rPr lang="zh-CN" altLang="en-US" sz="1050" dirty="0"/>
              <a:t>递归三要素</a:t>
            </a:r>
          </a:p>
          <a:p>
            <a:pPr lvl="1" eaLnBrk="1" hangingPunct="1">
              <a:lnSpc>
                <a:spcPct val="200000"/>
              </a:lnSpc>
              <a:spcBef>
                <a:spcPts val="0"/>
              </a:spcBef>
            </a:pPr>
            <a:r>
              <a:rPr lang="zh-CN" altLang="en-US" sz="1000" dirty="0"/>
              <a:t>问题形式</a:t>
            </a:r>
          </a:p>
          <a:p>
            <a:pPr lvl="2" eaLnBrk="1" hangingPunct="1">
              <a:lnSpc>
                <a:spcPct val="200000"/>
              </a:lnSpc>
              <a:spcBef>
                <a:spcPts val="0"/>
              </a:spcBef>
            </a:pPr>
            <a:r>
              <a:rPr lang="zh-CN" altLang="en-US" sz="900" dirty="0"/>
              <a:t>返回结果是什么？需要哪些输入</a:t>
            </a:r>
            <a:r>
              <a:rPr lang="en-US" altLang="zh-CN" sz="900" dirty="0"/>
              <a:t>/</a:t>
            </a:r>
            <a:r>
              <a:rPr lang="zh-CN" altLang="en-US" sz="900" dirty="0"/>
              <a:t>输出参数？</a:t>
            </a:r>
          </a:p>
          <a:p>
            <a:pPr lvl="1" eaLnBrk="1" hangingPunct="1">
              <a:lnSpc>
                <a:spcPct val="200000"/>
              </a:lnSpc>
              <a:spcBef>
                <a:spcPts val="0"/>
              </a:spcBef>
            </a:pPr>
            <a:r>
              <a:rPr lang="zh-CN" altLang="en-US" sz="1000" dirty="0"/>
              <a:t>递归规则</a:t>
            </a:r>
          </a:p>
          <a:p>
            <a:pPr lvl="2" eaLnBrk="1" hangingPunct="1">
              <a:lnSpc>
                <a:spcPct val="200000"/>
              </a:lnSpc>
              <a:spcBef>
                <a:spcPts val="0"/>
              </a:spcBef>
            </a:pPr>
            <a:r>
              <a:rPr lang="zh-CN" altLang="en-US" sz="900" dirty="0"/>
              <a:t>问题如何进行分解？</a:t>
            </a:r>
          </a:p>
          <a:p>
            <a:pPr lvl="1" eaLnBrk="1" hangingPunct="1">
              <a:lnSpc>
                <a:spcPct val="200000"/>
              </a:lnSpc>
              <a:spcBef>
                <a:spcPts val="0"/>
              </a:spcBef>
            </a:pPr>
            <a:r>
              <a:rPr lang="zh-CN" altLang="en-US" sz="1000" dirty="0"/>
              <a:t>终结条件</a:t>
            </a:r>
          </a:p>
          <a:p>
            <a:pPr lvl="2" eaLnBrk="1" hangingPunct="1">
              <a:lnSpc>
                <a:spcPct val="200000"/>
              </a:lnSpc>
              <a:spcBef>
                <a:spcPts val="0"/>
              </a:spcBef>
            </a:pPr>
            <a:r>
              <a:rPr lang="zh-CN" altLang="en-US" sz="900" dirty="0"/>
              <a:t>什么情况下可以无须分解而直接求解？</a:t>
            </a:r>
          </a:p>
          <a:p>
            <a:pPr eaLnBrk="1" hangingPunct="1">
              <a:lnSpc>
                <a:spcPct val="200000"/>
              </a:lnSpc>
              <a:spcBef>
                <a:spcPts val="0"/>
              </a:spcBef>
            </a:pPr>
            <a:r>
              <a:rPr lang="zh-CN" altLang="en-US" sz="1050" dirty="0"/>
              <a:t>递归的工作原理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AFB7FB6-3151-4BEF-B447-E1CFE30844DA}"/>
              </a:ext>
            </a:extLst>
          </p:cNvPr>
          <p:cNvSpPr/>
          <p:nvPr/>
        </p:nvSpPr>
        <p:spPr>
          <a:xfrm>
            <a:off x="263352" y="251207"/>
            <a:ext cx="6408712" cy="65248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vector&lt;vector&lt;</a:t>
            </a:r>
            <a:r>
              <a:rPr lang="en-US" altLang="zh-CN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altLang="zh-CN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GetSchedule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m)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1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约定人数</a:t>
            </a:r>
            <a:r>
              <a:rPr lang="en-US" altLang="zh-CN" sz="1100" dirty="0">
                <a:solidFill>
                  <a:srgbClr val="008000"/>
                </a:solidFill>
                <a:latin typeface="Consolas" panose="020B0609020204030204" pitchFamily="49" charset="0"/>
              </a:rPr>
              <a:t>n</a:t>
            </a:r>
            <a:r>
              <a:rPr lang="zh-CN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是</a:t>
            </a:r>
            <a:r>
              <a:rPr lang="en-US" altLang="zh-CN" sz="1100" dirty="0">
                <a:solidFill>
                  <a:srgbClr val="008000"/>
                </a:solidFill>
                <a:latin typeface="Consolas" panose="020B0609020204030204" pitchFamily="49" charset="0"/>
              </a:rPr>
              <a:t>2</a:t>
            </a:r>
            <a:r>
              <a:rPr lang="zh-CN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sz="1100" dirty="0">
                <a:solidFill>
                  <a:srgbClr val="008000"/>
                </a:solidFill>
                <a:latin typeface="Consolas" panose="020B0609020204030204" pitchFamily="49" charset="0"/>
              </a:rPr>
              <a:t>m</a:t>
            </a:r>
            <a:r>
              <a:rPr lang="zh-CN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次幂</a:t>
            </a:r>
            <a:endParaRPr lang="zh-CN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n = </a:t>
            </a:r>
            <a:r>
              <a:rPr lang="en-US" altLang="zh-CN" sz="11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&lt;&lt; m;</a:t>
            </a:r>
          </a:p>
          <a:p>
            <a:pPr lvl="1"/>
            <a:b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1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分配赛程表的存储空间</a:t>
            </a:r>
            <a:endParaRPr lang="zh-CN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vector&lt;vector&lt;</a:t>
            </a:r>
            <a:r>
              <a:rPr lang="en-US" altLang="zh-CN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altLang="zh-CN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aSchedule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(n);</a:t>
            </a:r>
          </a:p>
          <a:p>
            <a:pPr lvl="1"/>
            <a:endParaRPr lang="en-US" altLang="zh-CN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1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开始填表</a:t>
            </a:r>
            <a:endParaRPr lang="zh-CN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1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i = </a:t>
            </a:r>
            <a:r>
              <a:rPr lang="en-US" altLang="zh-CN" sz="11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; i &lt; n; i += i)</a:t>
            </a:r>
          </a:p>
          <a:p>
            <a:pPr lvl="1"/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11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补充缺少的一列</a:t>
            </a:r>
            <a:endParaRPr lang="zh-CN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1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s = </a:t>
            </a:r>
            <a:r>
              <a:rPr lang="en-US" altLang="zh-CN" sz="11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; s &lt; n; s += i + i)</a:t>
            </a:r>
          </a:p>
          <a:p>
            <a:pPr lvl="2"/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altLang="zh-CN" sz="11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k = s; k &lt; s + i; k++)</a:t>
            </a:r>
          </a:p>
          <a:p>
            <a:pPr lvl="3"/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4"/>
            <a:r>
              <a:rPr lang="en-US" altLang="zh-CN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aSchedule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[k].</a:t>
            </a:r>
            <a:r>
              <a:rPr lang="en-US" altLang="zh-CN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push_back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(k + i + </a:t>
            </a:r>
            <a:r>
              <a:rPr lang="en-US" altLang="zh-CN" sz="11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4"/>
            <a:r>
              <a:rPr lang="en-US" altLang="zh-CN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aSchedule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[k + i].</a:t>
            </a:r>
            <a:r>
              <a:rPr lang="en-US" altLang="zh-CN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push_back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(k + </a:t>
            </a:r>
            <a:r>
              <a:rPr lang="en-US" altLang="zh-CN" sz="11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b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1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复制相邻表</a:t>
            </a:r>
            <a:endParaRPr lang="zh-CN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1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j = </a:t>
            </a:r>
            <a:r>
              <a:rPr lang="en-US" altLang="zh-CN" sz="11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; j &lt; i - </a:t>
            </a:r>
            <a:r>
              <a:rPr lang="en-US" altLang="zh-CN" sz="11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altLang="zh-CN" sz="11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s = </a:t>
            </a:r>
            <a:r>
              <a:rPr lang="en-US" altLang="zh-CN" sz="11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; s &lt; n; s += i + i)</a:t>
            </a:r>
          </a:p>
          <a:p>
            <a:pPr lvl="3"/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4"/>
            <a:r>
              <a:rPr lang="en-US" altLang="zh-CN" sz="11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k = s; k &lt; s + i; k++)</a:t>
            </a:r>
          </a:p>
          <a:p>
            <a:pPr lvl="4"/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5"/>
            <a:r>
              <a:rPr lang="en-US" altLang="zh-CN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aSchedule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[k].</a:t>
            </a:r>
            <a:r>
              <a:rPr lang="en-US" altLang="zh-CN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push_back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aSchedule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[k + i][j]);</a:t>
            </a:r>
          </a:p>
          <a:p>
            <a:pPr lvl="5"/>
            <a:r>
              <a:rPr lang="en-US" altLang="zh-CN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aSchedule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[k + i].</a:t>
            </a:r>
            <a:r>
              <a:rPr lang="en-US" altLang="zh-CN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push_back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aSchedule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[k][j]);</a:t>
            </a:r>
          </a:p>
          <a:p>
            <a:pPr lvl="4"/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3"/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b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1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返回结果表</a:t>
            </a:r>
            <a:endParaRPr lang="zh-CN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aSchedule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53D5244-C2EB-4223-A569-FCE3643EED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392860"/>
              </p:ext>
            </p:extLst>
          </p:nvPr>
        </p:nvGraphicFramePr>
        <p:xfrm>
          <a:off x="7896200" y="1340768"/>
          <a:ext cx="4032448" cy="3816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2005515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70377692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360602377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57286718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34068602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46214525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673167822"/>
                    </a:ext>
                  </a:extLst>
                </a:gridCol>
              </a:tblGrid>
              <a:tr h="477053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768517"/>
                  </a:ext>
                </a:extLst>
              </a:tr>
              <a:tr h="477053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409379"/>
                  </a:ext>
                </a:extLst>
              </a:tr>
              <a:tr h="477053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406389"/>
                  </a:ext>
                </a:extLst>
              </a:tr>
              <a:tr h="477053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608952"/>
                  </a:ext>
                </a:extLst>
              </a:tr>
              <a:tr h="477053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378177"/>
                  </a:ext>
                </a:extLst>
              </a:tr>
              <a:tr h="477053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161639"/>
                  </a:ext>
                </a:extLst>
              </a:tr>
              <a:tr h="477053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63183"/>
                  </a:ext>
                </a:extLst>
              </a:tr>
              <a:tr h="477053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48201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72B2675D-420A-487F-AE90-CE9A9BDDA481}"/>
              </a:ext>
            </a:extLst>
          </p:cNvPr>
          <p:cNvSpPr txBox="1"/>
          <p:nvPr/>
        </p:nvSpPr>
        <p:spPr>
          <a:xfrm>
            <a:off x="7328735" y="1354561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A51D6FD-C690-469E-BD75-C982A0A485FC}"/>
              </a:ext>
            </a:extLst>
          </p:cNvPr>
          <p:cNvCxnSpPr>
            <a:stCxn id="4" idx="3"/>
          </p:cNvCxnSpPr>
          <p:nvPr/>
        </p:nvCxnSpPr>
        <p:spPr>
          <a:xfrm flipV="1">
            <a:off x="7603169" y="1517223"/>
            <a:ext cx="301630" cy="22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B4496222-3ACA-417E-9EA0-4455D5943839}"/>
              </a:ext>
            </a:extLst>
          </p:cNvPr>
          <p:cNvSpPr txBox="1"/>
          <p:nvPr/>
        </p:nvSpPr>
        <p:spPr>
          <a:xfrm>
            <a:off x="7142787" y="242088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s+i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653B344-B427-40CE-89C3-BF815507ED0F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7603169" y="2605554"/>
            <a:ext cx="2930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C6F9E10-05D2-4C86-847C-A9BD3008653F}"/>
              </a:ext>
            </a:extLst>
          </p:cNvPr>
          <p:cNvSpPr txBox="1"/>
          <p:nvPr/>
        </p:nvSpPr>
        <p:spPr>
          <a:xfrm>
            <a:off x="7277802" y="18668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84A797B-4C89-4251-9EB4-FA2A320C97D6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7577884" y="2051556"/>
            <a:ext cx="318316" cy="20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3E9A6D6A-28A1-4EC7-B865-B4F7E25368F0}"/>
              </a:ext>
            </a:extLst>
          </p:cNvPr>
          <p:cNvSpPr txBox="1"/>
          <p:nvPr/>
        </p:nvSpPr>
        <p:spPr>
          <a:xfrm>
            <a:off x="7142787" y="281504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k+i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C2632D6-4A56-47D8-8825-270C5A807DC4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628817" y="2999711"/>
            <a:ext cx="2673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14CD51C-6A95-4F9B-A32E-545ECC351FCF}"/>
              </a:ext>
            </a:extLst>
          </p:cNvPr>
          <p:cNvCxnSpPr/>
          <p:nvPr/>
        </p:nvCxnSpPr>
        <p:spPr>
          <a:xfrm>
            <a:off x="8184232" y="1539227"/>
            <a:ext cx="576064" cy="1066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20B856E-9D41-4962-8297-7DC5866029C9}"/>
              </a:ext>
            </a:extLst>
          </p:cNvPr>
          <p:cNvCxnSpPr/>
          <p:nvPr/>
        </p:nvCxnSpPr>
        <p:spPr>
          <a:xfrm flipV="1">
            <a:off x="8179233" y="1539227"/>
            <a:ext cx="622787" cy="1066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31326B7-2F3F-428C-A9DE-F456741616AE}"/>
              </a:ext>
            </a:extLst>
          </p:cNvPr>
          <p:cNvCxnSpPr/>
          <p:nvPr/>
        </p:nvCxnSpPr>
        <p:spPr>
          <a:xfrm>
            <a:off x="8196100" y="2072390"/>
            <a:ext cx="576064" cy="1066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710BDA1-6DC7-4923-8C34-06C570E81563}"/>
              </a:ext>
            </a:extLst>
          </p:cNvPr>
          <p:cNvCxnSpPr/>
          <p:nvPr/>
        </p:nvCxnSpPr>
        <p:spPr>
          <a:xfrm flipV="1">
            <a:off x="8189231" y="2007109"/>
            <a:ext cx="622787" cy="1066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68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A0BF354-9E5C-41F9-9390-8A2EB22C33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二、分治法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7D154D8-5473-431B-8F5E-B68D4F5FBE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640014" y="2060576"/>
            <a:ext cx="7265987" cy="4187825"/>
          </a:xfrm>
        </p:spPr>
        <p:txBody>
          <a:bodyPr>
            <a:normAutofit/>
          </a:bodyPr>
          <a:lstStyle/>
          <a:p>
            <a:pPr eaLnBrk="1" hangingPunct="1">
              <a:lnSpc>
                <a:spcPct val="200000"/>
              </a:lnSpc>
            </a:pPr>
            <a:r>
              <a:rPr lang="zh-CN" altLang="en-US" sz="2000" dirty="0"/>
              <a:t>分治法的基本思想</a:t>
            </a:r>
          </a:p>
          <a:p>
            <a:pPr lvl="1" eaLnBrk="1" hangingPunct="1">
              <a:lnSpc>
                <a:spcPct val="200000"/>
              </a:lnSpc>
            </a:pPr>
            <a:r>
              <a:rPr lang="zh-CN" altLang="en-US" sz="1800" dirty="0"/>
              <a:t>待解的问题若可以被分解成若干个相互独立的、与原问题同类型的、规模小于原问题的子问题，则可以先求解这些子问题，再合并子问题的解来得到原问题的解。</a:t>
            </a:r>
            <a:endParaRPr lang="en-US" altLang="zh-CN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5C426A0-E713-4A49-B90E-631F4BA229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二、分治法</a:t>
            </a:r>
            <a:endParaRPr lang="zh-CN" altLang="en-US" sz="360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7CC29517-0774-4553-9135-3BDFE2CF86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200000"/>
              </a:lnSpc>
            </a:pPr>
            <a:r>
              <a:rPr lang="zh-CN" altLang="en-US" sz="2000" dirty="0"/>
              <a:t>分治算法的一般形式</a:t>
            </a:r>
          </a:p>
          <a:p>
            <a:pPr lvl="1" eaLnBrk="1" hangingPunct="1">
              <a:lnSpc>
                <a:spcPct val="200000"/>
              </a:lnSpc>
            </a:pPr>
            <a:r>
              <a:rPr lang="zh-CN" altLang="en-US" sz="1800" b="1" dirty="0"/>
              <a:t>若问题可以直接求解，则</a:t>
            </a:r>
          </a:p>
          <a:p>
            <a:pPr lvl="2" eaLnBrk="1" hangingPunct="1">
              <a:lnSpc>
                <a:spcPct val="200000"/>
              </a:lnSpc>
            </a:pPr>
            <a:r>
              <a:rPr lang="zh-CN" altLang="en-US" sz="1100" b="1" dirty="0"/>
              <a:t>直接求解；</a:t>
            </a:r>
          </a:p>
          <a:p>
            <a:pPr lvl="1" eaLnBrk="1" hangingPunct="1">
              <a:lnSpc>
                <a:spcPct val="200000"/>
              </a:lnSpc>
            </a:pPr>
            <a:r>
              <a:rPr lang="zh-CN" altLang="en-US" sz="1800" b="1" dirty="0"/>
              <a:t>否则</a:t>
            </a:r>
          </a:p>
          <a:p>
            <a:pPr lvl="2" eaLnBrk="1" hangingPunct="1">
              <a:lnSpc>
                <a:spcPct val="200000"/>
              </a:lnSpc>
            </a:pPr>
            <a:r>
              <a:rPr lang="zh-CN" altLang="en-US" sz="1100" b="1" dirty="0"/>
              <a:t>将问题分解成若干子问题；</a:t>
            </a:r>
          </a:p>
          <a:p>
            <a:pPr lvl="2" eaLnBrk="1" hangingPunct="1">
              <a:lnSpc>
                <a:spcPct val="200000"/>
              </a:lnSpc>
            </a:pPr>
            <a:r>
              <a:rPr lang="zh-CN" altLang="en-US" sz="1100" b="1" dirty="0"/>
              <a:t>递归求解各子问题；</a:t>
            </a:r>
          </a:p>
          <a:p>
            <a:pPr lvl="2" eaLnBrk="1" hangingPunct="1">
              <a:lnSpc>
                <a:spcPct val="200000"/>
              </a:lnSpc>
            </a:pPr>
            <a:r>
              <a:rPr lang="zh-CN" altLang="en-US" sz="1100" b="1" dirty="0"/>
              <a:t>由子问题的解合并得到原问题的解；</a:t>
            </a:r>
          </a:p>
        </p:txBody>
      </p:sp>
      <p:sp>
        <p:nvSpPr>
          <p:cNvPr id="202756" name="Text Box 4">
            <a:extLst>
              <a:ext uri="{FF2B5EF4-FFF2-40B4-BE49-F238E27FC236}">
                <a16:creationId xmlns:a16="http://schemas.microsoft.com/office/drawing/2014/main" id="{5573D707-554D-4169-9926-1D288C0C6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6" y="3284538"/>
            <a:ext cx="7127875" cy="3022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Courier New" panose="02070309020205020404" pitchFamily="49" charset="0"/>
                <a:ea typeface="华文新魏" panose="02010800040101010101" pitchFamily="2" charset="-122"/>
              </a:rPr>
              <a:t>Divide_and_Conquer(P)</a:t>
            </a:r>
          </a:p>
          <a:p>
            <a:pPr eaLnBrk="1" hangingPunct="1"/>
            <a:r>
              <a:rPr lang="en-US" altLang="zh-CN" sz="2400">
                <a:latin typeface="Courier New" panose="02070309020205020404" pitchFamily="49" charset="0"/>
                <a:ea typeface="华文新魏" panose="02010800040101010101" pitchFamily="2" charset="-122"/>
              </a:rPr>
              <a:t>{</a:t>
            </a:r>
          </a:p>
          <a:p>
            <a:pPr eaLnBrk="1" hangingPunct="1"/>
            <a:r>
              <a:rPr lang="en-US" altLang="zh-CN" sz="2400">
                <a:latin typeface="Courier New" panose="02070309020205020404" pitchFamily="49" charset="0"/>
                <a:ea typeface="华文新魏" panose="02010800040101010101" pitchFamily="2" charset="-122"/>
              </a:rPr>
              <a:t>    if (|P|</a:t>
            </a:r>
            <a:r>
              <a:rPr lang="zh-CN" altLang="en-US" sz="2400">
                <a:latin typeface="Courier New" panose="02070309020205020404" pitchFamily="49" charset="0"/>
                <a:ea typeface="华文新魏" panose="02010800040101010101" pitchFamily="2" charset="-122"/>
              </a:rPr>
              <a:t>足够小</a:t>
            </a:r>
            <a:r>
              <a:rPr lang="en-US" altLang="zh-CN" sz="2400">
                <a:latin typeface="Courier New" panose="02070309020205020404" pitchFamily="49" charset="0"/>
                <a:ea typeface="华文新魏" panose="02010800040101010101" pitchFamily="2" charset="-122"/>
              </a:rPr>
              <a:t>) return Answer(P);</a:t>
            </a:r>
          </a:p>
          <a:p>
            <a:pPr eaLnBrk="1" hangingPunct="1"/>
            <a:r>
              <a:rPr lang="en-US" altLang="zh-CN" sz="2400">
                <a:latin typeface="Courier New" panose="02070309020205020404" pitchFamily="49" charset="0"/>
                <a:ea typeface="华文新魏" panose="02010800040101010101" pitchFamily="2" charset="-122"/>
              </a:rPr>
              <a:t>    Divide P into (P</a:t>
            </a:r>
            <a:r>
              <a:rPr lang="en-US" altLang="zh-CN" sz="2400" baseline="-25000">
                <a:latin typeface="Courier New" panose="02070309020205020404" pitchFamily="49" charset="0"/>
                <a:ea typeface="华文新魏" panose="02010800040101010101" pitchFamily="2" charset="-122"/>
              </a:rPr>
              <a:t>0</a:t>
            </a:r>
            <a:r>
              <a:rPr lang="en-US" altLang="zh-CN" sz="2400">
                <a:latin typeface="Courier New" panose="02070309020205020404" pitchFamily="49" charset="0"/>
                <a:ea typeface="华文新魏" panose="02010800040101010101" pitchFamily="2" charset="-122"/>
              </a:rPr>
              <a:t>, P</a:t>
            </a:r>
            <a:r>
              <a:rPr lang="en-US" altLang="zh-CN" sz="2400" baseline="-25000">
                <a:latin typeface="Courier New" panose="02070309020205020404" pitchFamily="49" charset="0"/>
                <a:ea typeface="华文新魏" panose="02010800040101010101" pitchFamily="2" charset="-122"/>
              </a:rPr>
              <a:t>1</a:t>
            </a:r>
            <a:r>
              <a:rPr lang="en-US" altLang="zh-CN" sz="2400">
                <a:latin typeface="Courier New" panose="02070309020205020404" pitchFamily="49" charset="0"/>
                <a:ea typeface="华文新魏" panose="02010800040101010101" pitchFamily="2" charset="-122"/>
              </a:rPr>
              <a:t>, .., P</a:t>
            </a:r>
            <a:r>
              <a:rPr lang="en-US" altLang="zh-CN" sz="2400" baseline="-25000">
                <a:latin typeface="Courier New" panose="02070309020205020404" pitchFamily="49" charset="0"/>
                <a:ea typeface="华文新魏" panose="02010800040101010101" pitchFamily="2" charset="-122"/>
              </a:rPr>
              <a:t>k-1</a:t>
            </a:r>
            <a:r>
              <a:rPr lang="en-US" altLang="zh-CN" sz="2400">
                <a:latin typeface="Courier New" panose="02070309020205020404" pitchFamily="49" charset="0"/>
                <a:ea typeface="华文新魏" panose="02010800040101010101" pitchFamily="2" charset="-122"/>
              </a:rPr>
              <a:t>)</a:t>
            </a:r>
          </a:p>
          <a:p>
            <a:pPr eaLnBrk="1" hangingPunct="1"/>
            <a:r>
              <a:rPr lang="en-US" altLang="zh-CN" sz="2400">
                <a:latin typeface="Courier New" panose="02070309020205020404" pitchFamily="49" charset="0"/>
                <a:ea typeface="华文新魏" panose="02010800040101010101" pitchFamily="2" charset="-122"/>
              </a:rPr>
              <a:t>    for each P</a:t>
            </a:r>
            <a:r>
              <a:rPr lang="en-US" altLang="zh-CN" sz="2400" baseline="-25000">
                <a:latin typeface="Courier New" panose="02070309020205020404" pitchFamily="49" charset="0"/>
                <a:ea typeface="华文新魏" panose="02010800040101010101" pitchFamily="2" charset="-122"/>
              </a:rPr>
              <a:t>i</a:t>
            </a:r>
            <a:r>
              <a:rPr lang="en-US" altLang="zh-CN" sz="2400">
                <a:latin typeface="Courier New" panose="02070309020205020404" pitchFamily="49" charset="0"/>
                <a:ea typeface="华文新魏" panose="02010800040101010101" pitchFamily="2" charset="-122"/>
              </a:rPr>
              <a:t> do </a:t>
            </a:r>
          </a:p>
          <a:p>
            <a:pPr eaLnBrk="1" hangingPunct="1"/>
            <a:r>
              <a:rPr lang="en-US" altLang="zh-CN" sz="2400">
                <a:latin typeface="Courier New" panose="02070309020205020404" pitchFamily="49" charset="0"/>
                <a:ea typeface="华文新魏" panose="02010800040101010101" pitchFamily="2" charset="-122"/>
              </a:rPr>
              <a:t>        a</a:t>
            </a:r>
            <a:r>
              <a:rPr lang="en-US" altLang="zh-CN" sz="2400" baseline="-25000">
                <a:latin typeface="Courier New" panose="02070309020205020404" pitchFamily="49" charset="0"/>
                <a:ea typeface="华文新魏" panose="02010800040101010101" pitchFamily="2" charset="-122"/>
              </a:rPr>
              <a:t>i</a:t>
            </a:r>
            <a:r>
              <a:rPr lang="en-US" altLang="zh-CN" sz="2400">
                <a:latin typeface="Courier New" panose="02070309020205020404" pitchFamily="49" charset="0"/>
                <a:ea typeface="华文新魏" panose="02010800040101010101" pitchFamily="2" charset="-122"/>
              </a:rPr>
              <a:t> = Divide_and_Conquer(P</a:t>
            </a:r>
            <a:r>
              <a:rPr lang="en-US" altLang="zh-CN" sz="2400" baseline="-25000">
                <a:latin typeface="Courier New" panose="02070309020205020404" pitchFamily="49" charset="0"/>
                <a:ea typeface="华文新魏" panose="02010800040101010101" pitchFamily="2" charset="-122"/>
              </a:rPr>
              <a:t>i</a:t>
            </a:r>
            <a:r>
              <a:rPr lang="en-US" altLang="zh-CN" sz="2400">
                <a:latin typeface="Courier New" panose="02070309020205020404" pitchFamily="49" charset="0"/>
                <a:ea typeface="华文新魏" panose="02010800040101010101" pitchFamily="2" charset="-122"/>
              </a:rPr>
              <a:t>);</a:t>
            </a:r>
          </a:p>
          <a:p>
            <a:pPr eaLnBrk="1" hangingPunct="1"/>
            <a:r>
              <a:rPr lang="en-US" altLang="zh-CN" sz="2400">
                <a:latin typeface="Courier New" panose="02070309020205020404" pitchFamily="49" charset="0"/>
                <a:ea typeface="华文新魏" panose="02010800040101010101" pitchFamily="2" charset="-122"/>
              </a:rPr>
              <a:t>    return Merge(a</a:t>
            </a:r>
            <a:r>
              <a:rPr lang="en-US" altLang="zh-CN" sz="2400" baseline="-25000">
                <a:latin typeface="Courier New" panose="02070309020205020404" pitchFamily="49" charset="0"/>
                <a:ea typeface="华文新魏" panose="02010800040101010101" pitchFamily="2" charset="-122"/>
              </a:rPr>
              <a:t>0</a:t>
            </a:r>
            <a:r>
              <a:rPr lang="en-US" altLang="zh-CN" sz="2400">
                <a:latin typeface="Courier New" panose="02070309020205020404" pitchFamily="49" charset="0"/>
                <a:ea typeface="华文新魏" panose="02010800040101010101" pitchFamily="2" charset="-122"/>
              </a:rPr>
              <a:t>, a</a:t>
            </a:r>
            <a:r>
              <a:rPr lang="en-US" altLang="zh-CN" sz="2400" baseline="-25000">
                <a:latin typeface="Courier New" panose="02070309020205020404" pitchFamily="49" charset="0"/>
                <a:ea typeface="华文新魏" panose="02010800040101010101" pitchFamily="2" charset="-122"/>
              </a:rPr>
              <a:t>1</a:t>
            </a:r>
            <a:r>
              <a:rPr lang="en-US" altLang="zh-CN" sz="2400">
                <a:latin typeface="Courier New" panose="02070309020205020404" pitchFamily="49" charset="0"/>
                <a:ea typeface="华文新魏" panose="02010800040101010101" pitchFamily="2" charset="-122"/>
              </a:rPr>
              <a:t>, .., a</a:t>
            </a:r>
            <a:r>
              <a:rPr lang="en-US" altLang="zh-CN" sz="2400" baseline="-25000">
                <a:latin typeface="Courier New" panose="02070309020205020404" pitchFamily="49" charset="0"/>
                <a:ea typeface="华文新魏" panose="02010800040101010101" pitchFamily="2" charset="-122"/>
              </a:rPr>
              <a:t>k-1</a:t>
            </a:r>
            <a:r>
              <a:rPr lang="en-US" altLang="zh-CN" sz="2400">
                <a:latin typeface="Courier New" panose="02070309020205020404" pitchFamily="49" charset="0"/>
                <a:ea typeface="华文新魏" panose="02010800040101010101" pitchFamily="2" charset="-122"/>
              </a:rPr>
              <a:t>);</a:t>
            </a:r>
          </a:p>
          <a:p>
            <a:pPr eaLnBrk="1" hangingPunct="1"/>
            <a:r>
              <a:rPr lang="en-US" altLang="zh-CN" sz="2400">
                <a:latin typeface="Courier New" panose="02070309020205020404" pitchFamily="49" charset="0"/>
                <a:ea typeface="华文新魏" panose="02010800040101010101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604527-EB10-4EBB-B6FE-EF5252AC9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二、分治法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B2C1BF-18DC-407E-B57C-1B84A8BAD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70000"/>
              </a:lnSpc>
            </a:pPr>
            <a:r>
              <a:rPr lang="zh-CN" altLang="en-US" dirty="0"/>
              <a:t>分治策略中的分解策略的常用设计思路</a:t>
            </a:r>
            <a:endParaRPr lang="en-US" altLang="zh-CN" dirty="0"/>
          </a:p>
          <a:p>
            <a:pPr lvl="1">
              <a:lnSpc>
                <a:spcPct val="170000"/>
              </a:lnSpc>
            </a:pPr>
            <a:r>
              <a:rPr lang="zh-CN" altLang="en-US" dirty="0"/>
              <a:t>简单分割法</a:t>
            </a:r>
            <a:endParaRPr lang="en-US" altLang="zh-CN" dirty="0"/>
          </a:p>
          <a:p>
            <a:pPr lvl="2">
              <a:lnSpc>
                <a:spcPct val="170000"/>
              </a:lnSpc>
            </a:pPr>
            <a:r>
              <a:rPr lang="zh-CN" altLang="en-US" dirty="0"/>
              <a:t>对问题的输入做简单的分割，分析分割开的输入是否能构成同类型的子问题。</a:t>
            </a:r>
            <a:endParaRPr lang="en-US" altLang="zh-CN" dirty="0"/>
          </a:p>
          <a:p>
            <a:pPr lvl="1">
              <a:lnSpc>
                <a:spcPct val="170000"/>
              </a:lnSpc>
            </a:pPr>
            <a:r>
              <a:rPr lang="zh-CN" altLang="en-US" dirty="0"/>
              <a:t>局部定解法</a:t>
            </a:r>
            <a:endParaRPr lang="en-US" altLang="zh-CN" dirty="0"/>
          </a:p>
          <a:p>
            <a:pPr lvl="2">
              <a:lnSpc>
                <a:spcPct val="170000"/>
              </a:lnSpc>
            </a:pPr>
            <a:r>
              <a:rPr lang="zh-CN" altLang="en-US" dirty="0"/>
              <a:t>如果问题的解具有结构性，可以看作若干独立部分的组合，则尝试对某个组成局部（优先考虑边界位置的局部）列举所有的可能。</a:t>
            </a:r>
            <a:endParaRPr lang="en-US" altLang="zh-CN" dirty="0"/>
          </a:p>
          <a:p>
            <a:pPr lvl="2">
              <a:lnSpc>
                <a:spcPct val="170000"/>
              </a:lnSpc>
            </a:pPr>
            <a:r>
              <a:rPr lang="zh-CN" altLang="en-US"/>
              <a:t>如果能够列举</a:t>
            </a:r>
            <a:r>
              <a:rPr lang="zh-CN" altLang="en-US" dirty="0"/>
              <a:t>某个局部的所有</a:t>
            </a:r>
            <a:r>
              <a:rPr lang="zh-CN" altLang="en-US"/>
              <a:t>可能，则可以</a:t>
            </a:r>
            <a:r>
              <a:rPr lang="zh-CN" altLang="en-US" dirty="0"/>
              <a:t>将局部看作已知，进而分析剩余部分是否可以由同类型的子问题来求解。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3228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>
            <a:extLst>
              <a:ext uri="{FF2B5EF4-FFF2-40B4-BE49-F238E27FC236}">
                <a16:creationId xmlns:a16="http://schemas.microsoft.com/office/drawing/2014/main" id="{7BED72C6-8FE2-4BDD-8FCC-C11A174CE7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二、分治法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54D40E46-8DE0-49CE-8DAF-85E9121970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640014" y="2060576"/>
            <a:ext cx="7342187" cy="4187825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分治法的时间分析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不妨设问题规模为</a:t>
            </a:r>
            <a:r>
              <a:rPr lang="en-US" altLang="zh-CN" dirty="0"/>
              <a:t>1</a:t>
            </a:r>
            <a:r>
              <a:rPr lang="zh-CN" altLang="en-US" dirty="0"/>
              <a:t>时可直接得解，分解得的子问题的规模相同，则有：</a:t>
            </a:r>
            <a:br>
              <a:rPr lang="zh-CN" altLang="en-US" dirty="0"/>
            </a:br>
            <a:r>
              <a:rPr lang="en-US" altLang="zh-CN" dirty="0"/>
              <a:t>T(1) = 1</a:t>
            </a:r>
            <a:br>
              <a:rPr lang="en-US" altLang="zh-CN" dirty="0"/>
            </a:br>
            <a:r>
              <a:rPr lang="en-US" altLang="zh-CN" dirty="0"/>
              <a:t>T(n) = </a:t>
            </a:r>
            <a:r>
              <a:rPr lang="en-US" altLang="zh-CN" dirty="0" err="1"/>
              <a:t>kT</a:t>
            </a:r>
            <a:r>
              <a:rPr lang="en-US" altLang="zh-CN" dirty="0"/>
              <a:t>(n/m) + f(n)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其中</a:t>
            </a:r>
            <a:r>
              <a:rPr lang="en-US" altLang="zh-CN" dirty="0"/>
              <a:t>n</a:t>
            </a:r>
            <a:r>
              <a:rPr lang="zh-CN" altLang="en-US" dirty="0"/>
              <a:t>为问题的规模，</a:t>
            </a:r>
            <a:r>
              <a:rPr lang="en-US" altLang="zh-CN" dirty="0"/>
              <a:t>n/m</a:t>
            </a:r>
            <a:r>
              <a:rPr lang="zh-CN" altLang="en-US" dirty="0"/>
              <a:t>为子问题的规模，</a:t>
            </a:r>
            <a:r>
              <a:rPr lang="en-US" altLang="zh-CN" dirty="0"/>
              <a:t>n</a:t>
            </a:r>
            <a:r>
              <a:rPr lang="zh-CN" altLang="en-US" dirty="0"/>
              <a:t>为</a:t>
            </a:r>
            <a:r>
              <a:rPr lang="en-US" altLang="zh-CN" dirty="0"/>
              <a:t>m</a:t>
            </a:r>
            <a:r>
              <a:rPr lang="zh-CN" altLang="en-US" dirty="0"/>
              <a:t>的幂次，</a:t>
            </a:r>
            <a:r>
              <a:rPr lang="en-US" altLang="zh-CN" dirty="0"/>
              <a:t>k</a:t>
            </a:r>
            <a:r>
              <a:rPr lang="zh-CN" altLang="en-US" dirty="0"/>
              <a:t>为分解得子问题的个数，</a:t>
            </a:r>
            <a:r>
              <a:rPr lang="en-US" altLang="zh-CN" dirty="0"/>
              <a:t>f(n)</a:t>
            </a:r>
            <a:r>
              <a:rPr lang="zh-CN" altLang="en-US" dirty="0"/>
              <a:t>为合并子问题的解所需的时间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可解得：</a:t>
            </a:r>
            <a:br>
              <a:rPr lang="zh-CN" altLang="en-US" dirty="0"/>
            </a:br>
            <a:endParaRPr lang="zh-CN" altLang="en-US" dirty="0"/>
          </a:p>
        </p:txBody>
      </p:sp>
      <p:graphicFrame>
        <p:nvGraphicFramePr>
          <p:cNvPr id="1026" name="Object 4">
            <a:extLst>
              <a:ext uri="{FF2B5EF4-FFF2-40B4-BE49-F238E27FC236}">
                <a16:creationId xmlns:a16="http://schemas.microsoft.com/office/drawing/2014/main" id="{6C3D0C61-1EBA-4D21-8051-F4F30F961C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9245501"/>
              </p:ext>
            </p:extLst>
          </p:nvPr>
        </p:nvGraphicFramePr>
        <p:xfrm>
          <a:off x="3860007" y="4941168"/>
          <a:ext cx="4902200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4" imgW="1917360" imgH="457200" progId="Equation.3">
                  <p:embed/>
                </p:oleObj>
              </mc:Choice>
              <mc:Fallback>
                <p:oleObj name="Equation" r:id="rId4" imgW="191736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0007" y="4941168"/>
                        <a:ext cx="4902200" cy="116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5637971-D032-4B26-99EC-4BB0254069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二、分治法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0635DA9-AC96-4951-9440-B621FE54E3F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6688" y="2017713"/>
            <a:ext cx="7766050" cy="1376362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排列问题</a:t>
            </a:r>
          </a:p>
          <a:p>
            <a:pPr lvl="1" eaLnBrk="1" hangingPunct="1"/>
            <a:r>
              <a:rPr lang="zh-CN" altLang="en-US" sz="2400" dirty="0"/>
              <a:t>设</a:t>
            </a:r>
            <a:r>
              <a:rPr lang="en-US" altLang="zh-CN" sz="2400" dirty="0"/>
              <a:t>R=(r</a:t>
            </a:r>
            <a:r>
              <a:rPr lang="en-US" altLang="zh-CN" sz="2400" baseline="-25000" dirty="0"/>
              <a:t>0</a:t>
            </a:r>
            <a:r>
              <a:rPr lang="en-US" altLang="zh-CN" sz="2400" dirty="0"/>
              <a:t>, r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.., r</a:t>
            </a:r>
            <a:r>
              <a:rPr lang="en-US" altLang="zh-CN" sz="2400" baseline="-25000" dirty="0"/>
              <a:t>n-1</a:t>
            </a:r>
            <a:r>
              <a:rPr lang="en-US" altLang="zh-CN" sz="2400" dirty="0"/>
              <a:t>)</a:t>
            </a:r>
            <a:r>
              <a:rPr lang="zh-CN" altLang="en-US" sz="2400" dirty="0"/>
              <a:t>，计算</a:t>
            </a:r>
            <a:r>
              <a:rPr lang="en-US" altLang="zh-CN" sz="2400" dirty="0"/>
              <a:t>R</a:t>
            </a:r>
            <a:r>
              <a:rPr lang="zh-CN" altLang="en-US" sz="2400" dirty="0"/>
              <a:t>的全排列。</a:t>
            </a:r>
          </a:p>
        </p:txBody>
      </p:sp>
      <p:sp>
        <p:nvSpPr>
          <p:cNvPr id="210976" name="Rectangle 32">
            <a:extLst>
              <a:ext uri="{FF2B5EF4-FFF2-40B4-BE49-F238E27FC236}">
                <a16:creationId xmlns:a16="http://schemas.microsoft.com/office/drawing/2014/main" id="{B69F4C86-F985-4DF6-AECE-048CF9251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4517" y="3357563"/>
            <a:ext cx="338265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(r</a:t>
            </a:r>
            <a:r>
              <a:rPr lang="en-US" altLang="zh-CN" sz="2400" b="1" baseline="-25000" dirty="0">
                <a:latin typeface="Courier New" panose="02070309020205020404" pitchFamily="49" charset="0"/>
                <a:ea typeface="华文新魏" panose="02010800040101010101" pitchFamily="2" charset="-122"/>
              </a:rPr>
              <a:t>0</a:t>
            </a:r>
            <a:r>
              <a:rPr lang="en-US" altLang="zh-CN" sz="2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 | </a:t>
            </a:r>
            <a:r>
              <a:rPr lang="en-US" altLang="zh-CN" sz="2400" b="1" dirty="0" err="1">
                <a:latin typeface="Courier New" panose="02070309020205020404" pitchFamily="49" charset="0"/>
                <a:ea typeface="华文新魏" panose="02010800040101010101" pitchFamily="2" charset="-122"/>
              </a:rPr>
              <a:t>r</a:t>
            </a:r>
            <a:r>
              <a:rPr lang="en-US" altLang="zh-CN" sz="2400" b="1" baseline="-25000" dirty="0" err="1">
                <a:latin typeface="Courier New" panose="02070309020205020404" pitchFamily="49" charset="0"/>
                <a:ea typeface="华文新魏" panose="02010800040101010101" pitchFamily="2" charset="-122"/>
              </a:rPr>
              <a:t>i</a:t>
            </a:r>
            <a:r>
              <a:rPr lang="en-US" altLang="zh-CN" sz="2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, .., </a:t>
            </a:r>
            <a:r>
              <a:rPr lang="en-US" altLang="zh-CN" sz="2400" b="1" dirty="0" err="1">
                <a:latin typeface="Courier New" panose="02070309020205020404" pitchFamily="49" charset="0"/>
                <a:ea typeface="华文新魏" panose="02010800040101010101" pitchFamily="2" charset="-122"/>
              </a:rPr>
              <a:t>r</a:t>
            </a:r>
            <a:r>
              <a:rPr lang="en-US" altLang="zh-CN" sz="2400" b="1" baseline="-25000" dirty="0" err="1">
                <a:latin typeface="Courier New" panose="02070309020205020404" pitchFamily="49" charset="0"/>
                <a:ea typeface="华文新魏" panose="02010800040101010101" pitchFamily="2" charset="-122"/>
              </a:rPr>
              <a:t>j</a:t>
            </a:r>
            <a:r>
              <a:rPr lang="en-US" altLang="zh-CN" sz="2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)</a:t>
            </a:r>
          </a:p>
          <a:p>
            <a:pPr algn="ctr" eaLnBrk="1" hangingPunct="1"/>
            <a:r>
              <a:rPr lang="en-US" altLang="zh-CN" sz="2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(r</a:t>
            </a:r>
            <a:r>
              <a:rPr lang="en-US" altLang="zh-CN" sz="2400" b="1" baseline="-25000" dirty="0">
                <a:latin typeface="Courier New" panose="02070309020205020404" pitchFamily="49" charset="0"/>
                <a:ea typeface="华文新魏" panose="02010800040101010101" pitchFamily="2" charset="-122"/>
              </a:rPr>
              <a:t>1</a:t>
            </a:r>
            <a:r>
              <a:rPr lang="en-US" altLang="zh-CN" sz="2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 | </a:t>
            </a:r>
            <a:r>
              <a:rPr lang="en-US" altLang="zh-CN" sz="2400" b="1" dirty="0" err="1">
                <a:latin typeface="Courier New" panose="02070309020205020404" pitchFamily="49" charset="0"/>
                <a:ea typeface="华文新魏" panose="02010800040101010101" pitchFamily="2" charset="-122"/>
              </a:rPr>
              <a:t>r</a:t>
            </a:r>
            <a:r>
              <a:rPr lang="en-US" altLang="zh-CN" sz="2400" b="1" baseline="-25000" dirty="0" err="1">
                <a:latin typeface="Courier New" panose="02070309020205020404" pitchFamily="49" charset="0"/>
                <a:ea typeface="华文新魏" panose="02010800040101010101" pitchFamily="2" charset="-122"/>
              </a:rPr>
              <a:t>i</a:t>
            </a:r>
            <a:r>
              <a:rPr lang="en-US" altLang="zh-CN" sz="2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, .., </a:t>
            </a:r>
            <a:r>
              <a:rPr lang="en-US" altLang="zh-CN" sz="2400" b="1" dirty="0" err="1">
                <a:latin typeface="Courier New" panose="02070309020205020404" pitchFamily="49" charset="0"/>
                <a:ea typeface="华文新魏" panose="02010800040101010101" pitchFamily="2" charset="-122"/>
              </a:rPr>
              <a:t>r</a:t>
            </a:r>
            <a:r>
              <a:rPr lang="en-US" altLang="zh-CN" sz="2400" b="1" baseline="-25000" dirty="0" err="1">
                <a:latin typeface="Courier New" panose="02070309020205020404" pitchFamily="49" charset="0"/>
                <a:ea typeface="华文新魏" panose="02010800040101010101" pitchFamily="2" charset="-122"/>
              </a:rPr>
              <a:t>j</a:t>
            </a:r>
            <a:r>
              <a:rPr lang="en-US" altLang="zh-CN" sz="2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)</a:t>
            </a:r>
          </a:p>
          <a:p>
            <a:pPr algn="ctr" eaLnBrk="1" hangingPunct="1"/>
            <a:r>
              <a:rPr lang="en-US" altLang="zh-CN" sz="2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...</a:t>
            </a:r>
          </a:p>
          <a:p>
            <a:pPr algn="ctr" eaLnBrk="1" hangingPunct="1"/>
            <a:r>
              <a:rPr lang="en-US" altLang="zh-CN" sz="2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(r</a:t>
            </a:r>
            <a:r>
              <a:rPr lang="en-US" altLang="zh-CN" sz="2400" b="1" baseline="-25000" dirty="0">
                <a:latin typeface="Courier New" panose="02070309020205020404" pitchFamily="49" charset="0"/>
                <a:ea typeface="华文新魏" panose="02010800040101010101" pitchFamily="2" charset="-122"/>
              </a:rPr>
              <a:t>n-1</a:t>
            </a:r>
            <a:r>
              <a:rPr lang="en-US" altLang="zh-CN" sz="2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 | </a:t>
            </a:r>
            <a:r>
              <a:rPr lang="en-US" altLang="zh-CN" sz="2400" b="1" dirty="0" err="1">
                <a:latin typeface="Courier New" panose="02070309020205020404" pitchFamily="49" charset="0"/>
                <a:ea typeface="华文新魏" panose="02010800040101010101" pitchFamily="2" charset="-122"/>
              </a:rPr>
              <a:t>r</a:t>
            </a:r>
            <a:r>
              <a:rPr lang="en-US" altLang="zh-CN" sz="2400" b="1" baseline="-25000" dirty="0" err="1">
                <a:latin typeface="Courier New" panose="02070309020205020404" pitchFamily="49" charset="0"/>
                <a:ea typeface="华文新魏" panose="02010800040101010101" pitchFamily="2" charset="-122"/>
              </a:rPr>
              <a:t>i</a:t>
            </a:r>
            <a:r>
              <a:rPr lang="en-US" altLang="zh-CN" sz="2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, .., </a:t>
            </a:r>
            <a:r>
              <a:rPr lang="en-US" altLang="zh-CN" sz="2400" b="1" dirty="0" err="1">
                <a:latin typeface="Courier New" panose="02070309020205020404" pitchFamily="49" charset="0"/>
                <a:ea typeface="华文新魏" panose="02010800040101010101" pitchFamily="2" charset="-122"/>
              </a:rPr>
              <a:t>r</a:t>
            </a:r>
            <a:r>
              <a:rPr lang="en-US" altLang="zh-CN" sz="2400" b="1" baseline="-25000" dirty="0" err="1">
                <a:latin typeface="Courier New" panose="02070309020205020404" pitchFamily="49" charset="0"/>
                <a:ea typeface="华文新魏" panose="02010800040101010101" pitchFamily="2" charset="-122"/>
              </a:rPr>
              <a:t>j</a:t>
            </a:r>
            <a:r>
              <a:rPr lang="en-US" altLang="zh-CN" sz="2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)</a:t>
            </a:r>
          </a:p>
        </p:txBody>
      </p:sp>
      <p:sp>
        <p:nvSpPr>
          <p:cNvPr id="210981" name="Text Box 37">
            <a:extLst>
              <a:ext uri="{FF2B5EF4-FFF2-40B4-BE49-F238E27FC236}">
                <a16:creationId xmlns:a16="http://schemas.microsoft.com/office/drawing/2014/main" id="{EBA46A3D-41D1-4226-8F4C-DF26890F3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1" y="5516564"/>
            <a:ext cx="731482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Courier New" panose="02070309020205020404" pitchFamily="49" charset="0"/>
                <a:ea typeface="华文新魏" panose="02010800040101010101" pitchFamily="2" charset="-122"/>
              </a:rPr>
              <a:t>设</a:t>
            </a:r>
            <a:r>
              <a:rPr lang="en-US" altLang="zh-CN" sz="2000">
                <a:latin typeface="Courier New" panose="02070309020205020404" pitchFamily="49" charset="0"/>
                <a:ea typeface="华文新魏" panose="02010800040101010101" pitchFamily="2" charset="-122"/>
              </a:rPr>
              <a:t>R</a:t>
            </a:r>
            <a:r>
              <a:rPr lang="zh-CN" altLang="en-US" sz="2000">
                <a:latin typeface="Courier New" panose="02070309020205020404" pitchFamily="49" charset="0"/>
                <a:ea typeface="华文新魏" panose="02010800040101010101" pitchFamily="2" charset="-122"/>
              </a:rPr>
              <a:t>的全排列为</a:t>
            </a:r>
            <a:r>
              <a:rPr lang="en-US" altLang="zh-CN" sz="2000">
                <a:latin typeface="Courier New" panose="02070309020205020404" pitchFamily="49" charset="0"/>
                <a:ea typeface="华文新魏" panose="02010800040101010101" pitchFamily="2" charset="-122"/>
              </a:rPr>
              <a:t>P(R)</a:t>
            </a:r>
            <a:r>
              <a:rPr lang="zh-CN" altLang="en-US" sz="2000">
                <a:latin typeface="Courier New" panose="02070309020205020404" pitchFamily="49" charset="0"/>
                <a:ea typeface="华文新魏" panose="02010800040101010101" pitchFamily="2" charset="-122"/>
              </a:rPr>
              <a:t>，</a:t>
            </a:r>
          </a:p>
          <a:p>
            <a:pPr eaLnBrk="1" hangingPunct="1"/>
            <a:r>
              <a:rPr lang="zh-CN" altLang="en-US" sz="2000">
                <a:latin typeface="Courier New" panose="02070309020205020404" pitchFamily="49" charset="0"/>
                <a:ea typeface="华文新魏" panose="02010800040101010101" pitchFamily="2" charset="-122"/>
              </a:rPr>
              <a:t>若</a:t>
            </a:r>
            <a:r>
              <a:rPr lang="en-US" altLang="zh-CN" sz="2000">
                <a:latin typeface="Courier New" panose="02070309020205020404" pitchFamily="49" charset="0"/>
                <a:ea typeface="华文新魏" panose="02010800040101010101" pitchFamily="2" charset="-122"/>
              </a:rPr>
              <a:t>R=()</a:t>
            </a:r>
            <a:r>
              <a:rPr lang="zh-CN" altLang="en-US" sz="2000">
                <a:latin typeface="Courier New" panose="02070309020205020404" pitchFamily="49" charset="0"/>
                <a:ea typeface="华文新魏" panose="02010800040101010101" pitchFamily="2" charset="-122"/>
              </a:rPr>
              <a:t>，则</a:t>
            </a:r>
            <a:r>
              <a:rPr lang="en-US" altLang="zh-CN" sz="2000">
                <a:latin typeface="Courier New" panose="02070309020205020404" pitchFamily="49" charset="0"/>
                <a:ea typeface="华文新魏" panose="02010800040101010101" pitchFamily="2" charset="-122"/>
              </a:rPr>
              <a:t>P(R)=()</a:t>
            </a:r>
            <a:r>
              <a:rPr lang="zh-CN" altLang="en-US" sz="2000">
                <a:latin typeface="Courier New" panose="02070309020205020404" pitchFamily="49" charset="0"/>
                <a:ea typeface="华文新魏" panose="02010800040101010101" pitchFamily="2" charset="-122"/>
              </a:rPr>
              <a:t>；</a:t>
            </a:r>
          </a:p>
          <a:p>
            <a:pPr eaLnBrk="1" hangingPunct="1"/>
            <a:r>
              <a:rPr lang="zh-CN" altLang="en-US" sz="2000">
                <a:latin typeface="Courier New" panose="02070309020205020404" pitchFamily="49" charset="0"/>
                <a:ea typeface="华文新魏" panose="02010800040101010101" pitchFamily="2" charset="-122"/>
              </a:rPr>
              <a:t>否则，</a:t>
            </a:r>
            <a:r>
              <a:rPr lang="en-US" altLang="zh-CN" sz="2000">
                <a:latin typeface="Courier New" panose="02070309020205020404" pitchFamily="49" charset="0"/>
                <a:ea typeface="华文新魏" panose="02010800040101010101" pitchFamily="2" charset="-122"/>
              </a:rPr>
              <a:t>P(R)={(r</a:t>
            </a:r>
            <a:r>
              <a:rPr lang="en-US" altLang="zh-CN" sz="2000" baseline="-25000">
                <a:latin typeface="Courier New" panose="02070309020205020404" pitchFamily="49" charset="0"/>
                <a:ea typeface="华文新魏" panose="02010800040101010101" pitchFamily="2" charset="-122"/>
              </a:rPr>
              <a:t>0</a:t>
            </a:r>
            <a:r>
              <a:rPr lang="en-US" altLang="zh-CN" sz="2000">
                <a:latin typeface="Courier New" panose="02070309020205020404" pitchFamily="49" charset="0"/>
                <a:ea typeface="华文新魏" panose="02010800040101010101" pitchFamily="2" charset="-122"/>
              </a:rPr>
              <a:t>)P(R</a:t>
            </a:r>
            <a:r>
              <a:rPr lang="en-US" altLang="zh-CN" sz="2000" baseline="-25000">
                <a:latin typeface="Courier New" panose="02070309020205020404" pitchFamily="49" charset="0"/>
                <a:ea typeface="华文新魏" panose="02010800040101010101" pitchFamily="2" charset="-122"/>
              </a:rPr>
              <a:t>0</a:t>
            </a:r>
            <a:r>
              <a:rPr lang="en-US" altLang="zh-CN" sz="2000">
                <a:latin typeface="Courier New" panose="02070309020205020404" pitchFamily="49" charset="0"/>
                <a:ea typeface="华文新魏" panose="02010800040101010101" pitchFamily="2" charset="-122"/>
              </a:rPr>
              <a:t>),(r</a:t>
            </a:r>
            <a:r>
              <a:rPr lang="en-US" altLang="zh-CN" sz="2000" baseline="-25000">
                <a:latin typeface="Courier New" panose="02070309020205020404" pitchFamily="49" charset="0"/>
                <a:ea typeface="华文新魏" panose="02010800040101010101" pitchFamily="2" charset="-122"/>
              </a:rPr>
              <a:t>1</a:t>
            </a:r>
            <a:r>
              <a:rPr lang="en-US" altLang="zh-CN" sz="2000">
                <a:latin typeface="Courier New" panose="02070309020205020404" pitchFamily="49" charset="0"/>
                <a:ea typeface="华文新魏" panose="02010800040101010101" pitchFamily="2" charset="-122"/>
              </a:rPr>
              <a:t>)P(R</a:t>
            </a:r>
            <a:r>
              <a:rPr lang="en-US" altLang="zh-CN" sz="2000" baseline="-25000">
                <a:latin typeface="Courier New" panose="02070309020205020404" pitchFamily="49" charset="0"/>
                <a:ea typeface="华文新魏" panose="02010800040101010101" pitchFamily="2" charset="-122"/>
              </a:rPr>
              <a:t>1</a:t>
            </a:r>
            <a:r>
              <a:rPr lang="en-US" altLang="zh-CN" sz="2000">
                <a:latin typeface="Courier New" panose="02070309020205020404" pitchFamily="49" charset="0"/>
                <a:ea typeface="华文新魏" panose="02010800040101010101" pitchFamily="2" charset="-122"/>
              </a:rPr>
              <a:t>),..,(r</a:t>
            </a:r>
            <a:r>
              <a:rPr lang="en-US" altLang="zh-CN" sz="2000" baseline="-25000">
                <a:latin typeface="Courier New" panose="02070309020205020404" pitchFamily="49" charset="0"/>
                <a:ea typeface="华文新魏" panose="02010800040101010101" pitchFamily="2" charset="-122"/>
              </a:rPr>
              <a:t>n-1</a:t>
            </a:r>
            <a:r>
              <a:rPr lang="en-US" altLang="zh-CN" sz="2000">
                <a:latin typeface="Courier New" panose="02070309020205020404" pitchFamily="49" charset="0"/>
                <a:ea typeface="华文新魏" panose="02010800040101010101" pitchFamily="2" charset="-122"/>
              </a:rPr>
              <a:t>)P(R</a:t>
            </a:r>
            <a:r>
              <a:rPr lang="en-US" altLang="zh-CN" sz="2000" baseline="-25000">
                <a:latin typeface="Courier New" panose="02070309020205020404" pitchFamily="49" charset="0"/>
                <a:ea typeface="华文新魏" panose="02010800040101010101" pitchFamily="2" charset="-122"/>
              </a:rPr>
              <a:t>n-1</a:t>
            </a:r>
            <a:r>
              <a:rPr lang="en-US" altLang="zh-CN" sz="2000">
                <a:latin typeface="Courier New" panose="02070309020205020404" pitchFamily="49" charset="0"/>
                <a:ea typeface="华文新魏" panose="02010800040101010101" pitchFamily="2" charset="-122"/>
              </a:rPr>
              <a:t>)}</a:t>
            </a:r>
            <a:r>
              <a:rPr lang="zh-CN" altLang="en-US" sz="2000">
                <a:latin typeface="Courier New" panose="02070309020205020404" pitchFamily="49" charset="0"/>
                <a:ea typeface="华文新魏" panose="02010800040101010101" pitchFamily="2" charset="-122"/>
              </a:rPr>
              <a:t>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76" grpId="0"/>
      <p:bldP spid="21098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2DA3785-1602-4124-A972-BC5787F81244}"/>
              </a:ext>
            </a:extLst>
          </p:cNvPr>
          <p:cNvSpPr/>
          <p:nvPr/>
        </p:nvSpPr>
        <p:spPr>
          <a:xfrm>
            <a:off x="2197795" y="980728"/>
            <a:ext cx="7796410" cy="35394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Permutation(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perm[],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n,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(*F)(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*,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index)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(index &gt;= n - </a:t>
            </a:r>
            <a:r>
              <a:rPr lang="en-US" altLang="zh-CN" sz="1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	F(perm, n);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index; i &lt; n; i++)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	swap(perm[index], perm[i]);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	Permutation(perm, n, F, index + </a:t>
            </a:r>
            <a:r>
              <a:rPr lang="en-US" altLang="zh-CN" sz="1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	swap(perm[index], perm[i]);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6B2646D-7D53-4C92-BBE7-8AA04F6AC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280136"/>
              </p:ext>
            </p:extLst>
          </p:nvPr>
        </p:nvGraphicFramePr>
        <p:xfrm>
          <a:off x="2032000" y="522920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729465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440342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9026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237314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917180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246723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210018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537572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902912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30762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n-1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2835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6783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63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B165F87-F2D3-496E-B1C4-871A51D352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二、分治法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115D737F-F9EC-431D-B691-ED163E80DF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82888" y="2133600"/>
            <a:ext cx="7199312" cy="4038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200000"/>
              </a:lnSpc>
            </a:pPr>
            <a:r>
              <a:rPr lang="zh-CN" altLang="en-US" sz="1600" dirty="0"/>
              <a:t>大整数的乘法</a:t>
            </a:r>
          </a:p>
          <a:p>
            <a:pPr lvl="1" eaLnBrk="1" hangingPunct="1">
              <a:lnSpc>
                <a:spcPct val="200000"/>
              </a:lnSpc>
            </a:pPr>
            <a:r>
              <a:rPr lang="zh-CN" altLang="en-US" sz="1400" dirty="0"/>
              <a:t>设大整数</a:t>
            </a:r>
            <a:r>
              <a:rPr lang="en-US" altLang="zh-CN" sz="1400" dirty="0"/>
              <a:t>X</a:t>
            </a:r>
            <a:r>
              <a:rPr lang="zh-CN" altLang="en-US" sz="1400" dirty="0"/>
              <a:t>和</a:t>
            </a:r>
            <a:r>
              <a:rPr lang="en-US" altLang="zh-CN" sz="1400" dirty="0"/>
              <a:t>Y</a:t>
            </a:r>
            <a:r>
              <a:rPr lang="zh-CN" altLang="en-US" sz="1400" dirty="0"/>
              <a:t>，</a:t>
            </a:r>
            <a:r>
              <a:rPr lang="en-US" altLang="zh-CN" sz="1400" dirty="0"/>
              <a:t>X=A2</a:t>
            </a:r>
            <a:r>
              <a:rPr lang="en-US" altLang="zh-CN" sz="1400" baseline="30000" dirty="0"/>
              <a:t>n/2</a:t>
            </a:r>
            <a:r>
              <a:rPr lang="en-US" altLang="zh-CN" sz="1400" dirty="0"/>
              <a:t>+B</a:t>
            </a:r>
            <a:r>
              <a:rPr lang="zh-CN" altLang="en-US" sz="1400" dirty="0"/>
              <a:t>，</a:t>
            </a:r>
            <a:r>
              <a:rPr lang="en-US" altLang="zh-CN" sz="1400" dirty="0"/>
              <a:t>Y=C2</a:t>
            </a:r>
            <a:r>
              <a:rPr lang="en-US" altLang="zh-CN" sz="1400" baseline="30000" dirty="0"/>
              <a:t>n/2</a:t>
            </a:r>
            <a:r>
              <a:rPr lang="en-US" altLang="zh-CN" sz="1400" dirty="0"/>
              <a:t>+D</a:t>
            </a:r>
            <a:r>
              <a:rPr lang="zh-CN" altLang="en-US" sz="1400" dirty="0"/>
              <a:t>，则：</a:t>
            </a:r>
            <a:br>
              <a:rPr lang="zh-CN" altLang="en-US" sz="1400" dirty="0"/>
            </a:br>
            <a:r>
              <a:rPr lang="en-US" altLang="zh-CN" sz="1200" dirty="0"/>
              <a:t>X</a:t>
            </a:r>
            <a:r>
              <a:rPr lang="en-US" altLang="zh-CN" sz="1200" dirty="0">
                <a:latin typeface="Arial" panose="020B0604020202020204" pitchFamily="34" charset="0"/>
              </a:rPr>
              <a:t>·</a:t>
            </a:r>
            <a:r>
              <a:rPr lang="en-US" altLang="zh-CN" sz="1200" dirty="0"/>
              <a:t>Y = AC2</a:t>
            </a:r>
            <a:r>
              <a:rPr lang="en-US" altLang="zh-CN" sz="1200" baseline="30000" dirty="0"/>
              <a:t>n </a:t>
            </a:r>
            <a:r>
              <a:rPr lang="en-US" altLang="zh-CN" sz="1200" dirty="0"/>
              <a:t>+ (AD+CB)2</a:t>
            </a:r>
            <a:r>
              <a:rPr lang="en-US" altLang="zh-CN" sz="1200" baseline="30000" dirty="0"/>
              <a:t>n/2 </a:t>
            </a:r>
            <a:r>
              <a:rPr lang="en-US" altLang="zh-CN" sz="1200" dirty="0"/>
              <a:t>+ BD</a:t>
            </a:r>
            <a:br>
              <a:rPr lang="en-US" altLang="zh-CN" sz="1200" dirty="0"/>
            </a:br>
            <a:r>
              <a:rPr lang="zh-CN" altLang="en-US" sz="1400" dirty="0"/>
              <a:t>时间复杂性为：</a:t>
            </a:r>
            <a:r>
              <a:rPr lang="en-US" altLang="zh-CN" sz="1400" dirty="0"/>
              <a:t>O(n</a:t>
            </a:r>
            <a:r>
              <a:rPr lang="en-US" altLang="zh-CN" sz="1400" baseline="30000" dirty="0"/>
              <a:t>2</a:t>
            </a:r>
            <a:r>
              <a:rPr lang="en-US" altLang="zh-CN" sz="1400" dirty="0"/>
              <a:t>)</a:t>
            </a:r>
          </a:p>
          <a:p>
            <a:pPr lvl="1" eaLnBrk="1" hangingPunct="1">
              <a:lnSpc>
                <a:spcPct val="200000"/>
              </a:lnSpc>
            </a:pPr>
            <a:r>
              <a:rPr lang="zh-CN" altLang="en-US" sz="1400" dirty="0"/>
              <a:t>改进计算过程，得：</a:t>
            </a:r>
            <a:br>
              <a:rPr lang="zh-CN" altLang="en-US" sz="1400" dirty="0"/>
            </a:br>
            <a:r>
              <a:rPr lang="en-US" altLang="zh-CN" sz="1200" dirty="0"/>
              <a:t>X</a:t>
            </a:r>
            <a:r>
              <a:rPr lang="en-US" altLang="zh-CN" sz="1200" dirty="0">
                <a:latin typeface="Arial" panose="020B0604020202020204" pitchFamily="34" charset="0"/>
              </a:rPr>
              <a:t>·</a:t>
            </a:r>
            <a:r>
              <a:rPr lang="en-US" altLang="zh-CN" sz="1200" dirty="0"/>
              <a:t>Y = AC2</a:t>
            </a:r>
            <a:r>
              <a:rPr lang="en-US" altLang="zh-CN" sz="1200" baseline="30000" dirty="0"/>
              <a:t>n</a:t>
            </a:r>
            <a:r>
              <a:rPr lang="en-US" altLang="zh-CN" sz="1200" dirty="0"/>
              <a:t> + ( (A-B)(D-C) + AC + BD )2</a:t>
            </a:r>
            <a:r>
              <a:rPr lang="en-US" altLang="zh-CN" sz="1200" baseline="30000" dirty="0"/>
              <a:t>n/2</a:t>
            </a:r>
            <a:r>
              <a:rPr lang="en-US" altLang="zh-CN" sz="1200" dirty="0"/>
              <a:t> + BD</a:t>
            </a:r>
            <a:br>
              <a:rPr lang="en-US" altLang="zh-CN" sz="1400" dirty="0"/>
            </a:br>
            <a:r>
              <a:rPr lang="zh-CN" altLang="en-US" sz="1400" dirty="0"/>
              <a:t>时间复杂性为：</a:t>
            </a:r>
            <a:r>
              <a:rPr lang="en-US" altLang="zh-CN" sz="1400" dirty="0"/>
              <a:t>O(n</a:t>
            </a:r>
            <a:r>
              <a:rPr lang="en-US" altLang="zh-CN" sz="1400" baseline="30000" dirty="0"/>
              <a:t>log3</a:t>
            </a:r>
            <a:r>
              <a:rPr lang="en-US" altLang="zh-CN" sz="1400" dirty="0"/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6073</TotalTime>
  <Words>1348</Words>
  <Application>Microsoft Office PowerPoint</Application>
  <PresentationFormat>宽屏</PresentationFormat>
  <Paragraphs>416</Paragraphs>
  <Slides>20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华文新魏</vt:lpstr>
      <vt:lpstr>新宋体</vt:lpstr>
      <vt:lpstr>Arial</vt:lpstr>
      <vt:lpstr>Calibri</vt:lpstr>
      <vt:lpstr>Century Gothic</vt:lpstr>
      <vt:lpstr>Consolas</vt:lpstr>
      <vt:lpstr>Courier New</vt:lpstr>
      <vt:lpstr>Tahoma</vt:lpstr>
      <vt:lpstr>Times New Roman</vt:lpstr>
      <vt:lpstr>Wingdings</vt:lpstr>
      <vt:lpstr>Wingdings 3</vt:lpstr>
      <vt:lpstr>丝状</vt:lpstr>
      <vt:lpstr>Equation</vt:lpstr>
      <vt:lpstr>《算法设计与分析》   第03章 递归与分治</vt:lpstr>
      <vt:lpstr>一、递归技术</vt:lpstr>
      <vt:lpstr>二、分治法</vt:lpstr>
      <vt:lpstr>二、分治法</vt:lpstr>
      <vt:lpstr>二、分治法</vt:lpstr>
      <vt:lpstr>二、分治法</vt:lpstr>
      <vt:lpstr>二、分治法</vt:lpstr>
      <vt:lpstr>PowerPoint 演示文稿</vt:lpstr>
      <vt:lpstr>二、分治法</vt:lpstr>
      <vt:lpstr>二、分治法</vt:lpstr>
      <vt:lpstr>二、分治法</vt:lpstr>
      <vt:lpstr>二、分治法</vt:lpstr>
      <vt:lpstr>二、分治法</vt:lpstr>
      <vt:lpstr>PowerPoint 演示文稿</vt:lpstr>
      <vt:lpstr>PowerPoint 演示文稿</vt:lpstr>
      <vt:lpstr>PowerPoint 演示文稿</vt:lpstr>
      <vt:lpstr>PowerPoint 演示文稿</vt:lpstr>
      <vt:lpstr>二、分治法</vt:lpstr>
      <vt:lpstr>二、分治法</vt:lpstr>
      <vt:lpstr>PowerPoint 演示文稿</vt:lpstr>
    </vt:vector>
  </TitlesOfParts>
  <Company>PengSW-Home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第03章 递归与分治</dc:title>
  <dc:creator>PengSW</dc:creator>
  <cp:lastModifiedBy>Siwei PENG</cp:lastModifiedBy>
  <cp:revision>77</cp:revision>
  <dcterms:created xsi:type="dcterms:W3CDTF">2003-05-01T08:31:42Z</dcterms:created>
  <dcterms:modified xsi:type="dcterms:W3CDTF">2019-03-18T07:10:24Z</dcterms:modified>
</cp:coreProperties>
</file>