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8" r:id="rId17"/>
    <p:sldId id="273" r:id="rId18"/>
    <p:sldId id="274" r:id="rId19"/>
    <p:sldId id="279"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2" autoAdjust="0"/>
  </p:normalViewPr>
  <p:slideViewPr>
    <p:cSldViewPr>
      <p:cViewPr>
        <p:scale>
          <a:sx n="100" d="100"/>
          <a:sy n="100" d="100"/>
        </p:scale>
        <p:origin x="1608" y="122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7.xml"/><Relationship Id="rId5" Type="http://schemas.openxmlformats.org/officeDocument/2006/relationships/slide" Target="slides/slide7.xml"/><Relationship Id="rId10" Type="http://schemas.openxmlformats.org/officeDocument/2006/relationships/slide" Target="slides/slide15.xml"/><Relationship Id="rId4" Type="http://schemas.openxmlformats.org/officeDocument/2006/relationships/slide" Target="slides/slide6.xml"/><Relationship Id="rId9" Type="http://schemas.openxmlformats.org/officeDocument/2006/relationships/slide" Target="slides/slide14.xml"/><Relationship Id="rId14"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613F1682-3B6F-42BE-8C6E-31A46399A6FB}" type="slidenum">
              <a:rPr lang="en-US" altLang="zh-CN" smtClean="0"/>
              <a:pPr>
                <a:defRPr/>
              </a:pPr>
              <a:t>‹#›</a:t>
            </a:fld>
            <a:endParaRPr lang="en-US" altLang="zh-CN"/>
          </a:p>
        </p:txBody>
      </p:sp>
    </p:spTree>
    <p:extLst>
      <p:ext uri="{BB962C8B-B14F-4D97-AF65-F5344CB8AC3E}">
        <p14:creationId xmlns:p14="http://schemas.microsoft.com/office/powerpoint/2010/main" val="329390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94923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02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86829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965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441146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67857F8-8EC6-4831-80F0-C80159E6C471}" type="slidenum">
              <a:rPr lang="en-US" altLang="zh-CN" smtClean="0"/>
              <a:pPr>
                <a:defRPr/>
              </a:pPr>
              <a:t>‹#›</a:t>
            </a:fld>
            <a:endParaRPr lang="en-US" altLang="zh-CN"/>
          </a:p>
        </p:txBody>
      </p:sp>
    </p:spTree>
    <p:extLst>
      <p:ext uri="{BB962C8B-B14F-4D97-AF65-F5344CB8AC3E}">
        <p14:creationId xmlns:p14="http://schemas.microsoft.com/office/powerpoint/2010/main" val="301339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360062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EE55E05F-60AC-43E7-94FC-68DAC53E7AD9}" type="slidenum">
              <a:rPr lang="en-US" altLang="zh-CN" smtClean="0"/>
              <a:pPr>
                <a:defRPr/>
              </a:pPr>
              <a:t>‹#›</a:t>
            </a:fld>
            <a:endParaRPr lang="en-US" altLang="zh-CN"/>
          </a:p>
        </p:txBody>
      </p:sp>
    </p:spTree>
    <p:extLst>
      <p:ext uri="{BB962C8B-B14F-4D97-AF65-F5344CB8AC3E}">
        <p14:creationId xmlns:p14="http://schemas.microsoft.com/office/powerpoint/2010/main" val="170021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2FE4F35C-53D3-4784-B98C-4BF2EDB0A664}" type="slidenum">
              <a:rPr lang="en-US" altLang="zh-CN" smtClean="0"/>
              <a:pPr>
                <a:defRPr/>
              </a:pPr>
              <a:t>‹#›</a:t>
            </a:fld>
            <a:endParaRPr lang="en-US" altLang="zh-CN"/>
          </a:p>
        </p:txBody>
      </p:sp>
    </p:spTree>
    <p:extLst>
      <p:ext uri="{BB962C8B-B14F-4D97-AF65-F5344CB8AC3E}">
        <p14:creationId xmlns:p14="http://schemas.microsoft.com/office/powerpoint/2010/main" val="225514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1BE77B22-BB56-4CE1-9260-648E1376BDE9}" type="slidenum">
              <a:rPr lang="en-US" altLang="zh-CN" smtClean="0"/>
              <a:pPr>
                <a:defRPr/>
              </a:pPr>
              <a:t>‹#›</a:t>
            </a:fld>
            <a:endParaRPr lang="en-US" altLang="zh-CN"/>
          </a:p>
        </p:txBody>
      </p:sp>
    </p:spTree>
    <p:extLst>
      <p:ext uri="{BB962C8B-B14F-4D97-AF65-F5344CB8AC3E}">
        <p14:creationId xmlns:p14="http://schemas.microsoft.com/office/powerpoint/2010/main" val="15056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44E1327F-55C1-46ED-AE9B-751F2F3FDBA9}" type="slidenum">
              <a:rPr lang="en-US" altLang="zh-CN" smtClean="0"/>
              <a:pPr>
                <a:defRPr/>
              </a:pPr>
              <a:t>‹#›</a:t>
            </a:fld>
            <a:endParaRPr lang="en-US" altLang="zh-CN"/>
          </a:p>
        </p:txBody>
      </p:sp>
    </p:spTree>
    <p:extLst>
      <p:ext uri="{BB962C8B-B14F-4D97-AF65-F5344CB8AC3E}">
        <p14:creationId xmlns:p14="http://schemas.microsoft.com/office/powerpoint/2010/main" val="29227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DF8E568D-38D4-4A1D-8DBB-523D41D7D48D}" type="slidenum">
              <a:rPr lang="en-US" altLang="zh-CN" smtClean="0"/>
              <a:pPr>
                <a:defRPr/>
              </a:pPr>
              <a:t>‹#›</a:t>
            </a:fld>
            <a:endParaRPr lang="en-US" altLang="zh-CN"/>
          </a:p>
        </p:txBody>
      </p:sp>
    </p:spTree>
    <p:extLst>
      <p:ext uri="{BB962C8B-B14F-4D97-AF65-F5344CB8AC3E}">
        <p14:creationId xmlns:p14="http://schemas.microsoft.com/office/powerpoint/2010/main" val="11558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128ED5DE-562C-445D-B42C-99A25EC97988}" type="slidenum">
              <a:rPr lang="en-US" altLang="zh-CN" smtClean="0"/>
              <a:pPr>
                <a:defRPr/>
              </a:pPr>
              <a:t>‹#›</a:t>
            </a:fld>
            <a:endParaRPr lang="en-US" altLang="zh-CN"/>
          </a:p>
        </p:txBody>
      </p:sp>
    </p:spTree>
    <p:extLst>
      <p:ext uri="{BB962C8B-B14F-4D97-AF65-F5344CB8AC3E}">
        <p14:creationId xmlns:p14="http://schemas.microsoft.com/office/powerpoint/2010/main" val="298398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B8434821-792C-455A-A55A-3104DED4172A}" type="slidenum">
              <a:rPr lang="en-US" altLang="zh-CN" smtClean="0"/>
              <a:pPr>
                <a:defRPr/>
              </a:pPr>
              <a:t>‹#›</a:t>
            </a:fld>
            <a:endParaRPr lang="en-US" altLang="zh-CN"/>
          </a:p>
        </p:txBody>
      </p:sp>
    </p:spTree>
    <p:extLst>
      <p:ext uri="{BB962C8B-B14F-4D97-AF65-F5344CB8AC3E}">
        <p14:creationId xmlns:p14="http://schemas.microsoft.com/office/powerpoint/2010/main" val="31411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ACE6E83-A8AC-43A2-A1F3-EC1D0480C521}" type="slidenum">
              <a:rPr lang="en-US" altLang="zh-CN" smtClean="0"/>
              <a:pPr>
                <a:defRPr/>
              </a:pPr>
              <a:t>‹#›</a:t>
            </a:fld>
            <a:endParaRPr lang="en-US" altLang="zh-CN"/>
          </a:p>
        </p:txBody>
      </p:sp>
    </p:spTree>
    <p:extLst>
      <p:ext uri="{BB962C8B-B14F-4D97-AF65-F5344CB8AC3E}">
        <p14:creationId xmlns:p14="http://schemas.microsoft.com/office/powerpoint/2010/main" val="1680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1E120273-8597-4A04-AF0F-EA0D57F267EF}"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E96D910-3585-462C-B98C-CEA48B4861CD}"/>
              </a:ext>
            </a:extLst>
          </p:cNvPr>
          <p:cNvSpPr txBox="1">
            <a:spLocks noChangeArrowheads="1"/>
          </p:cNvSpPr>
          <p:nvPr userDrawn="1"/>
        </p:nvSpPr>
        <p:spPr bwMode="auto">
          <a:xfrm>
            <a:off x="239185" y="2565400"/>
            <a:ext cx="5405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r>
              <a:rPr lang="en-US" altLang="zh-CN" sz="2400">
                <a:solidFill>
                  <a:schemeClr val="accent1"/>
                </a:solidFill>
                <a:latin typeface="华文新魏" panose="02010800040101010101" pitchFamily="2" charset="-122"/>
                <a:ea typeface="华文新魏" panose="02010800040101010101" pitchFamily="2" charset="-122"/>
              </a:rPr>
              <a:t>06</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r>
              <a:rPr lang="zh-CN" altLang="en-US" sz="2400">
                <a:solidFill>
                  <a:schemeClr val="accent1"/>
                </a:solidFill>
                <a:latin typeface="华文新魏" panose="02010800040101010101" pitchFamily="2" charset="-122"/>
                <a:ea typeface="华文新魏" panose="02010800040101010101" pitchFamily="2" charset="-122"/>
              </a:rPr>
              <a:t>回</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溯</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法</a:t>
            </a:r>
          </a:p>
        </p:txBody>
      </p:sp>
    </p:spTree>
    <p:extLst>
      <p:ext uri="{BB962C8B-B14F-4D97-AF65-F5344CB8AC3E}">
        <p14:creationId xmlns:p14="http://schemas.microsoft.com/office/powerpoint/2010/main" val="36165626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60584D3-4946-4B67-A163-BAADE73506CE}"/>
              </a:ext>
            </a:extLst>
          </p:cNvPr>
          <p:cNvSpPr>
            <a:spLocks noGrp="1" noChangeArrowheads="1"/>
          </p:cNvSpPr>
          <p:nvPr>
            <p:ph type="ctrTitle"/>
          </p:nvPr>
        </p:nvSpPr>
        <p:spPr>
          <a:xfrm>
            <a:off x="2566988" y="1484314"/>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06</a:t>
            </a:r>
            <a:r>
              <a:rPr lang="zh-CN" altLang="en-US"/>
              <a:t>章 回溯法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163FFC-75CE-40A6-88B8-886F5145B1B6}"/>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2291" name="Rectangle 3">
            <a:extLst>
              <a:ext uri="{FF2B5EF4-FFF2-40B4-BE49-F238E27FC236}">
                <a16:creationId xmlns:a16="http://schemas.microsoft.com/office/drawing/2014/main" id="{27E40EDB-83B9-4B6C-97FA-9C235BEAFDEC}"/>
              </a:ext>
            </a:extLst>
          </p:cNvPr>
          <p:cNvSpPr>
            <a:spLocks noGrp="1" noChangeArrowheads="1"/>
          </p:cNvSpPr>
          <p:nvPr>
            <p:ph idx="1"/>
          </p:nvPr>
        </p:nvSpPr>
        <p:spPr/>
        <p:txBody>
          <a:bodyPr/>
          <a:lstStyle/>
          <a:p>
            <a:pPr eaLnBrk="1" hangingPunct="1"/>
            <a:r>
              <a:rPr lang="zh-CN" altLang="en-US"/>
              <a:t>实现技巧</a:t>
            </a:r>
          </a:p>
          <a:p>
            <a:pPr lvl="1" eaLnBrk="1" hangingPunct="1"/>
            <a:r>
              <a:rPr lang="zh-CN" altLang="en-US"/>
              <a:t>辅助向量</a:t>
            </a:r>
            <a:r>
              <a:rPr lang="en-US" altLang="zh-CN"/>
              <a:t>L1, L2</a:t>
            </a:r>
            <a:r>
              <a:rPr lang="zh-CN" altLang="en-US"/>
              <a:t>与坐标的换算：</a:t>
            </a:r>
          </a:p>
          <a:p>
            <a:pPr lvl="2" eaLnBrk="1" hangingPunct="1"/>
            <a:r>
              <a:rPr lang="zh-CN" altLang="en-US"/>
              <a:t>对位置</a:t>
            </a:r>
            <a:r>
              <a:rPr lang="en-US" altLang="zh-CN"/>
              <a:t>(r,c)</a:t>
            </a:r>
            <a:r>
              <a:rPr lang="zh-CN" altLang="en-US"/>
              <a:t>来说，它在</a:t>
            </a:r>
            <a:r>
              <a:rPr lang="en-US" altLang="zh-CN"/>
              <a:t>L1</a:t>
            </a:r>
            <a:r>
              <a:rPr lang="zh-CN" altLang="en-US"/>
              <a:t>的第</a:t>
            </a:r>
            <a:r>
              <a:rPr lang="en-US" altLang="zh-CN"/>
              <a:t>[r+c]</a:t>
            </a:r>
            <a:r>
              <a:rPr lang="zh-CN" altLang="en-US"/>
              <a:t>条线上</a:t>
            </a:r>
          </a:p>
          <a:p>
            <a:pPr lvl="2" eaLnBrk="1" hangingPunct="1"/>
            <a:r>
              <a:rPr lang="zh-CN" altLang="en-US"/>
              <a:t>对位置</a:t>
            </a:r>
            <a:r>
              <a:rPr lang="en-US" altLang="zh-CN"/>
              <a:t>(r,c)</a:t>
            </a:r>
            <a:r>
              <a:rPr lang="zh-CN" altLang="en-US"/>
              <a:t>来说，它在</a:t>
            </a:r>
            <a:r>
              <a:rPr lang="en-US" altLang="zh-CN"/>
              <a:t>L2</a:t>
            </a:r>
            <a:r>
              <a:rPr lang="zh-CN" altLang="en-US"/>
              <a:t>的第</a:t>
            </a:r>
            <a:r>
              <a:rPr lang="en-US" altLang="zh-CN"/>
              <a:t>[r-c+N-1]</a:t>
            </a:r>
            <a:r>
              <a:rPr lang="zh-CN" altLang="en-US"/>
              <a:t>条线上</a:t>
            </a:r>
          </a:p>
        </p:txBody>
      </p:sp>
      <p:graphicFrame>
        <p:nvGraphicFramePr>
          <p:cNvPr id="266244" name="Group 4">
            <a:extLst>
              <a:ext uri="{FF2B5EF4-FFF2-40B4-BE49-F238E27FC236}">
                <a16:creationId xmlns:a16="http://schemas.microsoft.com/office/drawing/2014/main" id="{E937DDBA-9CDA-40E6-8405-9B6E9982D8AD}"/>
              </a:ext>
            </a:extLst>
          </p:cNvPr>
          <p:cNvGraphicFramePr>
            <a:graphicFrameLocks noGrp="1"/>
          </p:cNvGraphicFramePr>
          <p:nvPr/>
        </p:nvGraphicFramePr>
        <p:xfrm>
          <a:off x="8001000" y="5181600"/>
          <a:ext cx="1371600" cy="1371600"/>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30" name="Line 42">
            <a:extLst>
              <a:ext uri="{FF2B5EF4-FFF2-40B4-BE49-F238E27FC236}">
                <a16:creationId xmlns:a16="http://schemas.microsoft.com/office/drawing/2014/main" id="{45265DE6-928F-4936-837F-E53CDF96BFC2}"/>
              </a:ext>
            </a:extLst>
          </p:cNvPr>
          <p:cNvSpPr>
            <a:spLocks noChangeShapeType="1"/>
          </p:cNvSpPr>
          <p:nvPr/>
        </p:nvSpPr>
        <p:spPr bwMode="auto">
          <a:xfrm>
            <a:off x="9144000" y="5181600"/>
            <a:ext cx="533400" cy="609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1" name="Line 43">
            <a:extLst>
              <a:ext uri="{FF2B5EF4-FFF2-40B4-BE49-F238E27FC236}">
                <a16:creationId xmlns:a16="http://schemas.microsoft.com/office/drawing/2014/main" id="{F9841364-2360-4408-84E7-D7A5C5DB7048}"/>
              </a:ext>
            </a:extLst>
          </p:cNvPr>
          <p:cNvSpPr>
            <a:spLocks noChangeShapeType="1"/>
          </p:cNvSpPr>
          <p:nvPr/>
        </p:nvSpPr>
        <p:spPr bwMode="auto">
          <a:xfrm>
            <a:off x="8839200" y="5181600"/>
            <a:ext cx="838200" cy="914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2" name="Line 44">
            <a:extLst>
              <a:ext uri="{FF2B5EF4-FFF2-40B4-BE49-F238E27FC236}">
                <a16:creationId xmlns:a16="http://schemas.microsoft.com/office/drawing/2014/main" id="{E3C4925E-E181-4393-996D-028A1EBE5934}"/>
              </a:ext>
            </a:extLst>
          </p:cNvPr>
          <p:cNvSpPr>
            <a:spLocks noChangeShapeType="1"/>
          </p:cNvSpPr>
          <p:nvPr/>
        </p:nvSpPr>
        <p:spPr bwMode="auto">
          <a:xfrm>
            <a:off x="8534400" y="5181600"/>
            <a:ext cx="1143000" cy="1143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3" name="Line 45">
            <a:extLst>
              <a:ext uri="{FF2B5EF4-FFF2-40B4-BE49-F238E27FC236}">
                <a16:creationId xmlns:a16="http://schemas.microsoft.com/office/drawing/2014/main" id="{291533A6-E281-4873-90D4-28D1A7995651}"/>
              </a:ext>
            </a:extLst>
          </p:cNvPr>
          <p:cNvSpPr>
            <a:spLocks noChangeShapeType="1"/>
          </p:cNvSpPr>
          <p:nvPr/>
        </p:nvSpPr>
        <p:spPr bwMode="auto">
          <a:xfrm>
            <a:off x="8305800" y="5181600"/>
            <a:ext cx="1447800" cy="1447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4" name="Text Box 46">
            <a:extLst>
              <a:ext uri="{FF2B5EF4-FFF2-40B4-BE49-F238E27FC236}">
                <a16:creationId xmlns:a16="http://schemas.microsoft.com/office/drawing/2014/main" id="{054DEAC3-8C56-4DE9-BF91-96193C16D07D}"/>
              </a:ext>
            </a:extLst>
          </p:cNvPr>
          <p:cNvSpPr txBox="1">
            <a:spLocks noChangeArrowheads="1"/>
          </p:cNvSpPr>
          <p:nvPr/>
        </p:nvSpPr>
        <p:spPr bwMode="auto">
          <a:xfrm>
            <a:off x="9993314" y="601980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2335" name="Line 47">
            <a:extLst>
              <a:ext uri="{FF2B5EF4-FFF2-40B4-BE49-F238E27FC236}">
                <a16:creationId xmlns:a16="http://schemas.microsoft.com/office/drawing/2014/main" id="{4B492528-79B3-4D33-85A2-9C4BB26B9C47}"/>
              </a:ext>
            </a:extLst>
          </p:cNvPr>
          <p:cNvSpPr>
            <a:spLocks noChangeShapeType="1"/>
          </p:cNvSpPr>
          <p:nvPr/>
        </p:nvSpPr>
        <p:spPr bwMode="auto">
          <a:xfrm flipH="1">
            <a:off x="7772400" y="5181600"/>
            <a:ext cx="4572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6" name="Line 48">
            <a:extLst>
              <a:ext uri="{FF2B5EF4-FFF2-40B4-BE49-F238E27FC236}">
                <a16:creationId xmlns:a16="http://schemas.microsoft.com/office/drawing/2014/main" id="{FA39514B-0C81-430F-9B3C-276B8E9C3926}"/>
              </a:ext>
            </a:extLst>
          </p:cNvPr>
          <p:cNvSpPr>
            <a:spLocks noChangeShapeType="1"/>
          </p:cNvSpPr>
          <p:nvPr/>
        </p:nvSpPr>
        <p:spPr bwMode="auto">
          <a:xfrm flipH="1">
            <a:off x="7772400" y="5181600"/>
            <a:ext cx="76200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7" name="Line 49">
            <a:extLst>
              <a:ext uri="{FF2B5EF4-FFF2-40B4-BE49-F238E27FC236}">
                <a16:creationId xmlns:a16="http://schemas.microsoft.com/office/drawing/2014/main" id="{6592C1B2-0A7D-42C8-9EBE-0F2F5742C308}"/>
              </a:ext>
            </a:extLst>
          </p:cNvPr>
          <p:cNvSpPr>
            <a:spLocks noChangeShapeType="1"/>
          </p:cNvSpPr>
          <p:nvPr/>
        </p:nvSpPr>
        <p:spPr bwMode="auto">
          <a:xfrm flipH="1">
            <a:off x="7696200" y="5181600"/>
            <a:ext cx="1066800" cy="1066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8" name="Line 50">
            <a:extLst>
              <a:ext uri="{FF2B5EF4-FFF2-40B4-BE49-F238E27FC236}">
                <a16:creationId xmlns:a16="http://schemas.microsoft.com/office/drawing/2014/main" id="{80B5AFA3-DFE8-4AE6-BCAD-D3ACA6D763C6}"/>
              </a:ext>
            </a:extLst>
          </p:cNvPr>
          <p:cNvSpPr>
            <a:spLocks noChangeShapeType="1"/>
          </p:cNvSpPr>
          <p:nvPr/>
        </p:nvSpPr>
        <p:spPr bwMode="auto">
          <a:xfrm flipH="1">
            <a:off x="7696200" y="5181600"/>
            <a:ext cx="1371600" cy="1371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9" name="Text Box 51">
            <a:extLst>
              <a:ext uri="{FF2B5EF4-FFF2-40B4-BE49-F238E27FC236}">
                <a16:creationId xmlns:a16="http://schemas.microsoft.com/office/drawing/2014/main" id="{3B6B06C9-BA47-4FF6-9138-3A003F2615F1}"/>
              </a:ext>
            </a:extLst>
          </p:cNvPr>
          <p:cNvSpPr txBox="1">
            <a:spLocks noChangeArrowheads="1"/>
          </p:cNvSpPr>
          <p:nvPr/>
        </p:nvSpPr>
        <p:spPr bwMode="auto">
          <a:xfrm>
            <a:off x="7010400" y="60960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dirty="0">
                <a:latin typeface="Times New Roman" panose="02020603050405020304" pitchFamily="18" charset="0"/>
              </a:rPr>
              <a:t>L1</a:t>
            </a:r>
          </a:p>
        </p:txBody>
      </p:sp>
      <p:sp>
        <p:nvSpPr>
          <p:cNvPr id="12340" name="Text Box 52">
            <a:extLst>
              <a:ext uri="{FF2B5EF4-FFF2-40B4-BE49-F238E27FC236}">
                <a16:creationId xmlns:a16="http://schemas.microsoft.com/office/drawing/2014/main" id="{A2411FC3-61FE-4FCC-B3C1-75B80AC5001E}"/>
              </a:ext>
            </a:extLst>
          </p:cNvPr>
          <p:cNvSpPr txBox="1">
            <a:spLocks noChangeArrowheads="1"/>
          </p:cNvSpPr>
          <p:nvPr/>
        </p:nvSpPr>
        <p:spPr bwMode="auto">
          <a:xfrm>
            <a:off x="8077200" y="4876801"/>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0  1  2  3   4</a:t>
            </a:r>
          </a:p>
        </p:txBody>
      </p:sp>
      <p:sp>
        <p:nvSpPr>
          <p:cNvPr id="12341" name="Text Box 53">
            <a:extLst>
              <a:ext uri="{FF2B5EF4-FFF2-40B4-BE49-F238E27FC236}">
                <a16:creationId xmlns:a16="http://schemas.microsoft.com/office/drawing/2014/main" id="{411E40AD-3E12-411E-9A1A-52E1D1309947}"/>
              </a:ext>
            </a:extLst>
          </p:cNvPr>
          <p:cNvSpPr txBox="1">
            <a:spLocks noChangeArrowheads="1"/>
          </p:cNvSpPr>
          <p:nvPr/>
        </p:nvSpPr>
        <p:spPr bwMode="auto">
          <a:xfrm>
            <a:off x="74676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2" name="Text Box 54">
            <a:extLst>
              <a:ext uri="{FF2B5EF4-FFF2-40B4-BE49-F238E27FC236}">
                <a16:creationId xmlns:a16="http://schemas.microsoft.com/office/drawing/2014/main" id="{A3E295C4-05D2-4F72-B2F0-2168D8BF36E8}"/>
              </a:ext>
            </a:extLst>
          </p:cNvPr>
          <p:cNvSpPr txBox="1">
            <a:spLocks noChangeArrowheads="1"/>
          </p:cNvSpPr>
          <p:nvPr/>
        </p:nvSpPr>
        <p:spPr bwMode="auto">
          <a:xfrm>
            <a:off x="7772400" y="5181601"/>
            <a:ext cx="2984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a:p>
            <a:pPr algn="ctr" eaLnBrk="1" hangingPunct="1"/>
            <a:r>
              <a:rPr kumimoji="1" lang="en-US" altLang="zh-CN">
                <a:latin typeface="Times New Roman" panose="02020603050405020304" pitchFamily="18" charset="0"/>
              </a:rPr>
              <a:t>4</a:t>
            </a:r>
          </a:p>
        </p:txBody>
      </p:sp>
      <p:sp>
        <p:nvSpPr>
          <p:cNvPr id="12343" name="Text Box 55">
            <a:extLst>
              <a:ext uri="{FF2B5EF4-FFF2-40B4-BE49-F238E27FC236}">
                <a16:creationId xmlns:a16="http://schemas.microsoft.com/office/drawing/2014/main" id="{BA4CEA1D-30A9-4446-A9C6-7B9AC1A981BF}"/>
              </a:ext>
            </a:extLst>
          </p:cNvPr>
          <p:cNvSpPr txBox="1">
            <a:spLocks noChangeArrowheads="1"/>
          </p:cNvSpPr>
          <p:nvPr/>
        </p:nvSpPr>
        <p:spPr bwMode="auto">
          <a:xfrm>
            <a:off x="96774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4" name="Oval 56">
            <a:extLst>
              <a:ext uri="{FF2B5EF4-FFF2-40B4-BE49-F238E27FC236}">
                <a16:creationId xmlns:a16="http://schemas.microsoft.com/office/drawing/2014/main" id="{708D6951-EE76-47BF-822E-1F8257145D70}"/>
              </a:ext>
            </a:extLst>
          </p:cNvPr>
          <p:cNvSpPr>
            <a:spLocks noChangeArrowheads="1"/>
          </p:cNvSpPr>
          <p:nvPr/>
        </p:nvSpPr>
        <p:spPr bwMode="auto">
          <a:xfrm>
            <a:off x="8572500" y="5467350"/>
            <a:ext cx="228600" cy="22860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483542-A8FE-49BC-879D-2BE139A193DA}"/>
              </a:ext>
            </a:extLst>
          </p:cNvPr>
          <p:cNvSpPr/>
          <p:nvPr/>
        </p:nvSpPr>
        <p:spPr>
          <a:xfrm>
            <a:off x="88668" y="61019"/>
            <a:ext cx="12014664" cy="675235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1050" dirty="0">
                <a:solidFill>
                  <a:srgbClr val="0000FF"/>
                </a:solidFill>
                <a:latin typeface="Consolas" panose="020B0609020204030204" pitchFamily="49" charset="0"/>
              </a:rPr>
              <a:t>class</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NQueenQuestion</a:t>
            </a:r>
            <a:endParaRPr lang="en-US" altLang="zh-CN" sz="1050" dirty="0">
              <a:solidFill>
                <a:srgbClr val="000000"/>
              </a:solidFill>
              <a:latin typeface="Consolas" panose="020B0609020204030204" pitchFamily="49" charset="0"/>
            </a:endParaRPr>
          </a:p>
          <a:p>
            <a:r>
              <a:rPr lang="en-US" altLang="zh-CN" sz="1050" dirty="0">
                <a:solidFill>
                  <a:srgbClr val="000000"/>
                </a:solidFill>
                <a:latin typeface="Consolas" panose="020B0609020204030204" pitchFamily="49" charset="0"/>
              </a:rPr>
              <a:t>{</a:t>
            </a:r>
          </a:p>
          <a:p>
            <a:r>
              <a:rPr lang="en-US" altLang="zh-CN" sz="1050" dirty="0">
                <a:solidFill>
                  <a:srgbClr val="0000FF"/>
                </a:solidFill>
                <a:latin typeface="Consolas" panose="020B0609020204030204" pitchFamily="49" charset="0"/>
              </a:rPr>
              <a:t>public:</a:t>
            </a:r>
            <a:endParaRPr lang="en-US" altLang="zh-CN" sz="1050" dirty="0">
              <a:solidFill>
                <a:srgbClr val="000000"/>
              </a:solidFill>
              <a:latin typeface="Consolas" panose="020B0609020204030204" pitchFamily="49" charset="0"/>
            </a:endParaRPr>
          </a:p>
          <a:p>
            <a:pPr lvl="1"/>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初始化状态结点，开始遍历状态空间树</a:t>
            </a:r>
            <a:endParaRPr lang="zh-CN" altLang="en-US" sz="1050" dirty="0">
              <a:solidFill>
                <a:srgbClr val="000000"/>
              </a:solidFill>
              <a:latin typeface="Consolas" panose="020B0609020204030204" pitchFamily="49" charset="0"/>
            </a:endParaRPr>
          </a:p>
          <a:p>
            <a:pPr lvl="1"/>
            <a:r>
              <a:rPr lang="en-US" altLang="zh-CN" sz="1050" dirty="0" err="1">
                <a:solidFill>
                  <a:srgbClr val="000000"/>
                </a:solidFill>
                <a:latin typeface="Consolas" panose="020B0609020204030204" pitchFamily="49" charset="0"/>
              </a:rPr>
              <a:t>NQueenQuestion</a:t>
            </a:r>
            <a:r>
              <a:rPr lang="en-US" altLang="zh-CN" sz="1050" dirty="0">
                <a:solidFill>
                  <a:srgbClr val="000000"/>
                </a:solidFill>
                <a:latin typeface="Consolas" panose="020B0609020204030204" pitchFamily="49" charset="0"/>
              </a:rPr>
              <a: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n, </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(*F)(</a:t>
            </a:r>
            <a:r>
              <a:rPr lang="en-US" altLang="zh-CN" sz="1050" dirty="0">
                <a:solidFill>
                  <a:srgbClr val="0000FF"/>
                </a:solidFill>
                <a:latin typeface="Consolas" panose="020B0609020204030204" pitchFamily="49" charset="0"/>
              </a:rPr>
              <a:t>const</a:t>
            </a:r>
            <a:r>
              <a:rPr lang="en-US" altLang="zh-CN" sz="1050" dirty="0">
                <a:solidFill>
                  <a:srgbClr val="000000"/>
                </a:solidFill>
                <a:latin typeface="Consolas" panose="020B0609020204030204" pitchFamily="49" charset="0"/>
              </a:rPr>
              <a:t> vector&lt;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&gt; &amp;))</a:t>
            </a:r>
          </a:p>
          <a:p>
            <a:pPr lvl="1"/>
            <a:r>
              <a:rPr lang="en-US" altLang="zh-CN" sz="1050" dirty="0">
                <a:solidFill>
                  <a:srgbClr val="000000"/>
                </a:solidFill>
                <a:latin typeface="Consolas" panose="020B0609020204030204" pitchFamily="49" charset="0"/>
              </a:rPr>
              <a:t>: _board(n), _col(n), _L1(n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_L2(n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_row(</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N(n), _F(F)</a:t>
            </a:r>
          </a:p>
          <a:p>
            <a:pPr lvl="1"/>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_board[</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Solve();</a:t>
            </a:r>
          </a:p>
          <a:p>
            <a:pPr lvl="1"/>
            <a:r>
              <a:rPr lang="en-US" altLang="zh-CN" sz="1050" dirty="0">
                <a:solidFill>
                  <a:srgbClr val="000000"/>
                </a:solidFill>
                <a:latin typeface="Consolas" panose="020B0609020204030204" pitchFamily="49" charset="0"/>
              </a:rPr>
              <a:t>}</a:t>
            </a:r>
          </a:p>
          <a:p>
            <a:pPr marL="0" lvl="1"/>
            <a:r>
              <a:rPr lang="en-US" altLang="zh-CN" sz="1050" dirty="0">
                <a:solidFill>
                  <a:srgbClr val="0000FF"/>
                </a:solidFill>
                <a:latin typeface="Consolas" panose="020B0609020204030204" pitchFamily="49" charset="0"/>
              </a:rPr>
              <a:t>private:</a:t>
            </a:r>
            <a:endParaRPr lang="en-US" altLang="zh-CN" sz="1050" dirty="0">
              <a:solidFill>
                <a:srgbClr val="000000"/>
              </a:solidFill>
              <a:latin typeface="Consolas" panose="020B0609020204030204" pitchFamily="49" charset="0"/>
            </a:endParaRPr>
          </a:p>
          <a:p>
            <a:pPr lvl="1"/>
            <a:r>
              <a:rPr lang="en-US" altLang="zh-CN" sz="1050" dirty="0">
                <a:solidFill>
                  <a:srgbClr val="0000FF"/>
                </a:solidFill>
                <a:latin typeface="Consolas" panose="020B0609020204030204" pitchFamily="49" charset="0"/>
              </a:rPr>
              <a:t>bool</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CanPut</a:t>
            </a:r>
            <a:r>
              <a:rPr lang="en-US" altLang="zh-CN" sz="1050" dirty="0">
                <a:solidFill>
                  <a:srgbClr val="000000"/>
                </a:solidFill>
                <a:latin typeface="Consolas" panose="020B0609020204030204" pitchFamily="49" charset="0"/>
              </a:rPr>
              <a: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 </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	return</a:t>
            </a:r>
            <a:r>
              <a:rPr lang="en-US" altLang="zh-CN" sz="1050" dirty="0">
                <a:solidFill>
                  <a:srgbClr val="000000"/>
                </a:solidFill>
                <a:latin typeface="Consolas" panose="020B0609020204030204" pitchFamily="49" charset="0"/>
              </a:rPr>
              <a:t> !_col[col] &amp;&amp; !_L1[row + col] &amp;&amp; !_L2[row - col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Put(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 </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a:t>
            </a:r>
          </a:p>
          <a:p>
            <a:pPr lvl="1"/>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_board[row] = col;</a:t>
            </a:r>
          </a:p>
          <a:p>
            <a:pPr lvl="2"/>
            <a:r>
              <a:rPr lang="en-US" altLang="zh-CN" sz="1050" dirty="0">
                <a:solidFill>
                  <a:srgbClr val="000000"/>
                </a:solidFill>
                <a:latin typeface="Consolas" panose="020B0609020204030204" pitchFamily="49" charset="0"/>
              </a:rPr>
              <a:t>_col[col] = </a:t>
            </a:r>
            <a:r>
              <a:rPr lang="en-US" altLang="zh-CN" sz="1050" dirty="0">
                <a:solidFill>
                  <a:srgbClr val="0000FF"/>
                </a:solidFill>
                <a:latin typeface="Consolas" panose="020B0609020204030204" pitchFamily="49" charset="0"/>
              </a:rPr>
              <a:t>true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_L1[row + col] = </a:t>
            </a:r>
            <a:r>
              <a:rPr lang="en-US" altLang="zh-CN" sz="1050" dirty="0">
                <a:solidFill>
                  <a:srgbClr val="0000FF"/>
                </a:solidFill>
                <a:latin typeface="Consolas" panose="020B0609020204030204" pitchFamily="49" charset="0"/>
              </a:rPr>
              <a:t>true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_L2[row - col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 </a:t>
            </a:r>
            <a:r>
              <a:rPr lang="en-US" altLang="zh-CN" sz="1050" dirty="0">
                <a:solidFill>
                  <a:srgbClr val="0000FF"/>
                </a:solidFill>
                <a:latin typeface="Consolas" panose="020B0609020204030204" pitchFamily="49" charset="0"/>
              </a:rPr>
              <a:t>true</a:t>
            </a:r>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Remove(</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a:t>
            </a:r>
          </a:p>
          <a:p>
            <a:pPr lvl="1"/>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 = _board[row];</a:t>
            </a:r>
          </a:p>
          <a:p>
            <a:pPr lvl="2"/>
            <a:r>
              <a:rPr lang="en-US" altLang="zh-CN" sz="1050" dirty="0">
                <a:solidFill>
                  <a:srgbClr val="000000"/>
                </a:solidFill>
                <a:latin typeface="Consolas" panose="020B0609020204030204" pitchFamily="49" charset="0"/>
              </a:rPr>
              <a:t>_col[col] = </a:t>
            </a:r>
            <a:r>
              <a:rPr lang="en-US" altLang="zh-CN" sz="1050" dirty="0">
                <a:solidFill>
                  <a:srgbClr val="0000FF"/>
                </a:solidFill>
                <a:latin typeface="Consolas" panose="020B0609020204030204" pitchFamily="49" charset="0"/>
              </a:rPr>
              <a:t>false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_L1[row + col] = </a:t>
            </a:r>
            <a:r>
              <a:rPr lang="en-US" altLang="zh-CN" sz="1050" dirty="0">
                <a:solidFill>
                  <a:srgbClr val="0000FF"/>
                </a:solidFill>
                <a:latin typeface="Consolas" panose="020B0609020204030204" pitchFamily="49" charset="0"/>
              </a:rPr>
              <a:t>false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_L2[row - col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 </a:t>
            </a:r>
            <a:r>
              <a:rPr lang="en-US" altLang="zh-CN" sz="1050" dirty="0">
                <a:solidFill>
                  <a:srgbClr val="0000FF"/>
                </a:solidFill>
                <a:latin typeface="Consolas" panose="020B0609020204030204" pitchFamily="49" charset="0"/>
              </a:rPr>
              <a:t>false</a:t>
            </a:r>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GetNextCol</a:t>
            </a:r>
            <a:r>
              <a:rPr lang="en-US" altLang="zh-CN" sz="1050" dirty="0">
                <a:solidFill>
                  <a:srgbClr val="000000"/>
                </a:solidFill>
                <a:latin typeface="Consolas" panose="020B0609020204030204" pitchFamily="49" charset="0"/>
              </a:rPr>
              <a: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a:t>
            </a:r>
          </a:p>
          <a:p>
            <a:pPr lvl="1"/>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a:t>
            </a:r>
          </a:p>
          <a:p>
            <a:pPr lvl="2"/>
            <a:r>
              <a:rPr lang="en-US" altLang="zh-CN" sz="1050" dirty="0">
                <a:solidFill>
                  <a:srgbClr val="0000FF"/>
                </a:solidFill>
                <a:latin typeface="Consolas" panose="020B0609020204030204" pitchFamily="49" charset="0"/>
              </a:rPr>
              <a:t>for</a:t>
            </a:r>
            <a:r>
              <a:rPr lang="en-US" altLang="zh-CN" sz="1050" dirty="0">
                <a:solidFill>
                  <a:srgbClr val="000000"/>
                </a:solidFill>
                <a:latin typeface="Consolas" panose="020B0609020204030204" pitchFamily="49" charset="0"/>
              </a:rPr>
              <a:t> (col = _board[row]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col &lt; N &amp;&amp; !</a:t>
            </a:r>
            <a:r>
              <a:rPr lang="en-US" altLang="zh-CN" sz="1050" dirty="0" err="1">
                <a:solidFill>
                  <a:srgbClr val="000000"/>
                </a:solidFill>
                <a:latin typeface="Consolas" panose="020B0609020204030204" pitchFamily="49" charset="0"/>
              </a:rPr>
              <a:t>CanPut</a:t>
            </a:r>
            <a:r>
              <a:rPr lang="en-US" altLang="zh-CN" sz="1050" dirty="0">
                <a:solidFill>
                  <a:srgbClr val="000000"/>
                </a:solidFill>
                <a:latin typeface="Consolas" panose="020B0609020204030204" pitchFamily="49" charset="0"/>
              </a:rPr>
              <a:t>(row, col); col++) ;</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col;</a:t>
            </a:r>
          </a:p>
          <a:p>
            <a:pPr lvl="1"/>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vector&lt;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&gt; _board; 		</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棋盘布局，记录每行王后所在的列</a:t>
            </a:r>
            <a:endParaRPr lang="zh-CN" altLang="en-US" sz="1050" dirty="0">
              <a:solidFill>
                <a:srgbClr val="000000"/>
              </a:solidFill>
              <a:latin typeface="Consolas" panose="020B0609020204030204" pitchFamily="49" charset="0"/>
            </a:endParaRPr>
          </a:p>
          <a:p>
            <a:pPr lvl="1"/>
            <a:r>
              <a:rPr lang="en-US" altLang="zh-CN" sz="1050" dirty="0">
                <a:solidFill>
                  <a:srgbClr val="000000"/>
                </a:solidFill>
                <a:latin typeface="Consolas" panose="020B0609020204030204" pitchFamily="49" charset="0"/>
              </a:rPr>
              <a:t>vector&lt;</a:t>
            </a:r>
            <a:r>
              <a:rPr lang="en-US" altLang="zh-CN" sz="1050" dirty="0">
                <a:solidFill>
                  <a:srgbClr val="0000FF"/>
                </a:solidFill>
                <a:latin typeface="Consolas" panose="020B0609020204030204" pitchFamily="49" charset="0"/>
              </a:rPr>
              <a:t>bool</a:t>
            </a:r>
            <a:r>
              <a:rPr lang="en-US" altLang="zh-CN" sz="1050" dirty="0">
                <a:solidFill>
                  <a:srgbClr val="000000"/>
                </a:solidFill>
                <a:latin typeface="Consolas" panose="020B0609020204030204" pitchFamily="49" charset="0"/>
              </a:rPr>
              <a:t>&gt; _col, _L1, _L2; 	</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记录三组直线上是否有王后</a:t>
            </a:r>
            <a:endParaRPr lang="zh-CN" altLang="en-US" sz="1050" dirty="0">
              <a:solidFill>
                <a:srgbClr val="000000"/>
              </a:solidFill>
              <a:latin typeface="Consolas" panose="020B0609020204030204" pitchFamily="49" charset="0"/>
            </a:endParaRP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_row, N; 			</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当前行，行数</a:t>
            </a:r>
            <a:endParaRPr lang="zh-CN" altLang="en-US" sz="1050" dirty="0">
              <a:solidFill>
                <a:srgbClr val="000000"/>
              </a:solidFill>
              <a:latin typeface="Consolas" panose="020B0609020204030204" pitchFamily="49" charset="0"/>
            </a:endParaRPr>
          </a:p>
          <a:p>
            <a:pPr lvl="1"/>
            <a:r>
              <a:rPr lang="en-US" altLang="zh-CN" sz="1050" dirty="0">
                <a:solidFill>
                  <a:srgbClr val="000000"/>
                </a:solidFill>
                <a:latin typeface="Consolas" panose="020B0609020204030204" pitchFamily="49" charset="0"/>
              </a:rPr>
              <a:t>int (*_F)(</a:t>
            </a:r>
            <a:r>
              <a:rPr lang="en-US" altLang="zh-CN" sz="1050" dirty="0">
                <a:solidFill>
                  <a:srgbClr val="0000FF"/>
                </a:solidFill>
                <a:latin typeface="Consolas" panose="020B0609020204030204" pitchFamily="49" charset="0"/>
              </a:rPr>
              <a:t>const</a:t>
            </a:r>
            <a:r>
              <a:rPr lang="en-US" altLang="zh-CN" sz="1050" dirty="0">
                <a:solidFill>
                  <a:srgbClr val="000000"/>
                </a:solidFill>
                <a:latin typeface="Consolas" panose="020B0609020204030204" pitchFamily="49" charset="0"/>
              </a:rPr>
              <a:t> vector&lt;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&gt; &amp;);</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棋局输出方法</a:t>
            </a:r>
            <a:endParaRPr lang="zh-CN" altLang="en-US" sz="1050" dirty="0">
              <a:solidFill>
                <a:srgbClr val="000000"/>
              </a:solidFill>
              <a:latin typeface="Consolas" panose="020B0609020204030204" pitchFamily="49" charset="0"/>
            </a:endParaRPr>
          </a:p>
          <a:p>
            <a:pPr lvl="1"/>
            <a:endParaRPr lang="en-US" altLang="zh-CN" sz="1050" dirty="0">
              <a:solidFill>
                <a:srgbClr val="000000"/>
              </a:solidFill>
              <a:latin typeface="Consolas" panose="020B0609020204030204" pitchFamily="49" charset="0"/>
            </a:endParaRP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BackTracking</a:t>
            </a:r>
            <a:r>
              <a:rPr lang="en-US" altLang="zh-CN" sz="1050" dirty="0">
                <a:solidFill>
                  <a:srgbClr val="000000"/>
                </a:solidFill>
                <a:latin typeface="Consolas" panose="020B0609020204030204" pitchFamily="49" charset="0"/>
              </a:rPr>
              <a:t>() </a:t>
            </a:r>
          </a:p>
          <a:p>
            <a:pPr lvl="1"/>
            <a:r>
              <a:rPr lang="en-US" altLang="zh-CN" sz="1050" dirty="0">
                <a:solidFill>
                  <a:srgbClr val="000000"/>
                </a:solidFill>
                <a:latin typeface="Consolas" panose="020B0609020204030204" pitchFamily="49" charset="0"/>
              </a:rPr>
              <a:t>{ </a:t>
            </a:r>
          </a:p>
          <a:p>
            <a:pPr lvl="1"/>
            <a:r>
              <a:rPr lang="en-US" altLang="zh-CN" sz="1050" dirty="0">
                <a:solidFill>
                  <a:srgbClr val="000000"/>
                </a:solidFill>
                <a:latin typeface="Consolas" panose="020B0609020204030204" pitchFamily="49" charset="0"/>
              </a:rPr>
              <a:t>	_row--;</a:t>
            </a:r>
            <a:r>
              <a:rPr lang="en-US" altLang="zh-CN" sz="1050" dirty="0">
                <a:solidFill>
                  <a:srgbClr val="0000FF"/>
                </a:solidFill>
                <a:latin typeface="Consolas" panose="020B0609020204030204" pitchFamily="49" charset="0"/>
              </a:rPr>
              <a:t> if</a:t>
            </a:r>
            <a:r>
              <a:rPr lang="en-US" altLang="zh-CN" sz="1050" dirty="0">
                <a:solidFill>
                  <a:srgbClr val="000000"/>
                </a:solidFill>
                <a:latin typeface="Consolas" panose="020B0609020204030204" pitchFamily="49" charset="0"/>
              </a:rPr>
              <a:t> (_row &gt;=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Remove(_row); </a:t>
            </a:r>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a:t>
            </a:r>
          </a:p>
          <a:p>
            <a:pPr lvl="1"/>
            <a:r>
              <a:rPr lang="en-US" altLang="zh-CN" sz="1050" dirty="0">
                <a:solidFill>
                  <a:srgbClr val="000000"/>
                </a:solidFill>
                <a:latin typeface="Consolas" panose="020B0609020204030204" pitchFamily="49" charset="0"/>
              </a:rPr>
              <a:t>}</a:t>
            </a:r>
            <a:endParaRPr lang="en-US" altLang="zh-CN" sz="1050" dirty="0">
              <a:solidFill>
                <a:srgbClr val="0000FF"/>
              </a:solidFill>
              <a:latin typeface="Consolas" panose="020B0609020204030204" pitchFamily="49" charset="0"/>
            </a:endParaRP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Solve()</a:t>
            </a:r>
          </a:p>
          <a:p>
            <a:pPr lvl="1"/>
            <a:r>
              <a:rPr lang="en-US" altLang="zh-CN" sz="1050" dirty="0">
                <a:solidFill>
                  <a:srgbClr val="000000"/>
                </a:solidFill>
                <a:latin typeface="Consolas" panose="020B0609020204030204" pitchFamily="49" charset="0"/>
              </a:rPr>
              <a:t>{</a:t>
            </a:r>
          </a:p>
          <a:p>
            <a:pPr lvl="2"/>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遍历状态空间树</a:t>
            </a:r>
            <a:endParaRPr lang="zh-CN" altLang="en-US" sz="1050" dirty="0">
              <a:solidFill>
                <a:srgbClr val="000000"/>
              </a:solidFill>
              <a:latin typeface="Consolas" panose="020B0609020204030204" pitchFamily="49" charset="0"/>
            </a:endParaRPr>
          </a:p>
          <a:p>
            <a:pPr lvl="2"/>
            <a:r>
              <a:rPr lang="en-US" altLang="zh-CN" sz="1050" dirty="0">
                <a:solidFill>
                  <a:srgbClr val="0000FF"/>
                </a:solidFill>
                <a:latin typeface="Consolas" panose="020B0609020204030204" pitchFamily="49" charset="0"/>
              </a:rPr>
              <a:t>while</a:t>
            </a:r>
            <a:r>
              <a:rPr lang="en-US" altLang="zh-CN" sz="1050" dirty="0">
                <a:solidFill>
                  <a:srgbClr val="000000"/>
                </a:solidFill>
                <a:latin typeface="Consolas" panose="020B0609020204030204" pitchFamily="49" charset="0"/>
              </a:rPr>
              <a:t> (_row &gt;=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a:t>
            </a:r>
          </a:p>
          <a:p>
            <a:pPr lvl="3"/>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在当前行查找下一个可摆放王后的位置</a:t>
            </a:r>
            <a:endParaRPr lang="zh-CN" altLang="en-US" sz="1050" dirty="0">
              <a:solidFill>
                <a:srgbClr val="000000"/>
              </a:solidFill>
              <a:latin typeface="Consolas" panose="020B0609020204030204" pitchFamily="49" charset="0"/>
            </a:endParaRPr>
          </a:p>
          <a:p>
            <a:pPr lvl="3"/>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 = </a:t>
            </a:r>
            <a:r>
              <a:rPr lang="en-US" altLang="zh-CN" sz="1050" dirty="0" err="1">
                <a:solidFill>
                  <a:srgbClr val="000000"/>
                </a:solidFill>
                <a:latin typeface="Consolas" panose="020B0609020204030204" pitchFamily="49" charset="0"/>
              </a:rPr>
              <a:t>GetNextCol</a:t>
            </a:r>
            <a:r>
              <a:rPr lang="en-US" altLang="zh-CN" sz="1050" dirty="0">
                <a:solidFill>
                  <a:srgbClr val="000000"/>
                </a:solidFill>
                <a:latin typeface="Consolas" panose="020B0609020204030204" pitchFamily="49" charset="0"/>
              </a:rPr>
              <a:t>(_row);</a:t>
            </a:r>
          </a:p>
          <a:p>
            <a:pPr lvl="3"/>
            <a:r>
              <a:rPr lang="en-US" altLang="zh-CN" sz="1050" dirty="0">
                <a:solidFill>
                  <a:srgbClr val="0000FF"/>
                </a:solidFill>
                <a:latin typeface="Consolas" panose="020B0609020204030204" pitchFamily="49" charset="0"/>
              </a:rPr>
              <a:t>if</a:t>
            </a:r>
            <a:r>
              <a:rPr lang="en-US" altLang="zh-CN" sz="1050" dirty="0">
                <a:solidFill>
                  <a:srgbClr val="000000"/>
                </a:solidFill>
                <a:latin typeface="Consolas" panose="020B0609020204030204" pitchFamily="49" charset="0"/>
              </a:rPr>
              <a:t> (col &lt; N)</a:t>
            </a:r>
          </a:p>
          <a:p>
            <a:pPr lvl="3"/>
            <a:r>
              <a:rPr lang="en-US" altLang="zh-CN" sz="1050" dirty="0">
                <a:solidFill>
                  <a:srgbClr val="000000"/>
                </a:solidFill>
                <a:latin typeface="Consolas" panose="020B0609020204030204" pitchFamily="49" charset="0"/>
              </a:rPr>
              <a:t>{</a:t>
            </a:r>
          </a:p>
          <a:p>
            <a:pPr lvl="4"/>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找到一个可摆放王后的位置，放王后</a:t>
            </a:r>
            <a:endParaRPr lang="zh-CN" altLang="en-US" sz="1050" dirty="0">
              <a:solidFill>
                <a:srgbClr val="000000"/>
              </a:solidFill>
              <a:latin typeface="Consolas" panose="020B0609020204030204" pitchFamily="49" charset="0"/>
            </a:endParaRPr>
          </a:p>
          <a:p>
            <a:pPr lvl="4"/>
            <a:r>
              <a:rPr lang="en-US" altLang="zh-CN" sz="1050" dirty="0">
                <a:solidFill>
                  <a:srgbClr val="000000"/>
                </a:solidFill>
                <a:latin typeface="Consolas" panose="020B0609020204030204" pitchFamily="49" charset="0"/>
              </a:rPr>
              <a:t>Put(_row, col);</a:t>
            </a:r>
          </a:p>
          <a:p>
            <a:pPr lvl="4"/>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准备开始摆下一行的王后</a:t>
            </a:r>
            <a:endParaRPr lang="zh-CN" altLang="en-US" sz="1050" dirty="0">
              <a:solidFill>
                <a:srgbClr val="000000"/>
              </a:solidFill>
              <a:latin typeface="Consolas" panose="020B0609020204030204" pitchFamily="49" charset="0"/>
            </a:endParaRPr>
          </a:p>
          <a:p>
            <a:pPr lvl="4"/>
            <a:r>
              <a:rPr lang="en-US" altLang="zh-CN" sz="1050" dirty="0">
                <a:solidFill>
                  <a:srgbClr val="000000"/>
                </a:solidFill>
                <a:latin typeface="Consolas" panose="020B0609020204030204" pitchFamily="49" charset="0"/>
              </a:rPr>
              <a:t>_row++;</a:t>
            </a:r>
          </a:p>
          <a:p>
            <a:pPr lvl="4"/>
            <a:r>
              <a:rPr lang="en-US" altLang="zh-CN" sz="1050" dirty="0">
                <a:solidFill>
                  <a:srgbClr val="0000FF"/>
                </a:solidFill>
                <a:latin typeface="Consolas" panose="020B0609020204030204" pitchFamily="49" charset="0"/>
              </a:rPr>
              <a:t>if</a:t>
            </a:r>
            <a:r>
              <a:rPr lang="en-US" altLang="zh-CN" sz="1050" dirty="0">
                <a:solidFill>
                  <a:srgbClr val="000000"/>
                </a:solidFill>
                <a:latin typeface="Consolas" panose="020B0609020204030204" pitchFamily="49" charset="0"/>
              </a:rPr>
              <a:t> (_row == N)</a:t>
            </a:r>
          </a:p>
          <a:p>
            <a:pPr lvl="4"/>
            <a:r>
              <a:rPr lang="en-US" altLang="zh-CN" sz="1050" dirty="0">
                <a:solidFill>
                  <a:srgbClr val="000000"/>
                </a:solidFill>
                <a:latin typeface="Consolas" panose="020B0609020204030204" pitchFamily="49" charset="0"/>
              </a:rPr>
              <a:t>{</a:t>
            </a:r>
          </a:p>
          <a:p>
            <a:pPr lvl="5"/>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已经摆完所有的王后，输出结果</a:t>
            </a:r>
            <a:endParaRPr lang="zh-CN" altLang="en-US" sz="1050" dirty="0">
              <a:solidFill>
                <a:srgbClr val="000000"/>
              </a:solidFill>
              <a:latin typeface="Consolas" panose="020B0609020204030204" pitchFamily="49" charset="0"/>
            </a:endParaRPr>
          </a:p>
          <a:p>
            <a:pPr lvl="5"/>
            <a:r>
              <a:rPr lang="en-US" altLang="zh-CN" sz="1050" dirty="0">
                <a:solidFill>
                  <a:srgbClr val="000000"/>
                </a:solidFill>
                <a:latin typeface="Consolas" panose="020B0609020204030204" pitchFamily="49" charset="0"/>
              </a:rPr>
              <a:t>_F(_board);</a:t>
            </a:r>
          </a:p>
          <a:p>
            <a:pPr lvl="5"/>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回溯</a:t>
            </a:r>
            <a:endParaRPr lang="zh-CN" altLang="en-US" sz="1050" dirty="0">
              <a:solidFill>
                <a:srgbClr val="000000"/>
              </a:solidFill>
              <a:latin typeface="Consolas" panose="020B0609020204030204" pitchFamily="49" charset="0"/>
            </a:endParaRPr>
          </a:p>
          <a:p>
            <a:pPr lvl="5"/>
            <a:r>
              <a:rPr lang="en-US" altLang="zh-CN" sz="1050" dirty="0" err="1">
                <a:solidFill>
                  <a:srgbClr val="000000"/>
                </a:solidFill>
                <a:latin typeface="Consolas" panose="020B0609020204030204" pitchFamily="49" charset="0"/>
              </a:rPr>
              <a:t>BackTracking</a:t>
            </a:r>
            <a:r>
              <a:rPr lang="en-US" altLang="zh-CN" sz="1050" dirty="0">
                <a:solidFill>
                  <a:srgbClr val="000000"/>
                </a:solidFill>
                <a:latin typeface="Consolas" panose="020B0609020204030204" pitchFamily="49" charset="0"/>
              </a:rPr>
              <a:t>();</a:t>
            </a:r>
          </a:p>
          <a:p>
            <a:pPr lvl="4"/>
            <a:r>
              <a:rPr lang="en-US" altLang="zh-CN" sz="1050" dirty="0">
                <a:solidFill>
                  <a:srgbClr val="000000"/>
                </a:solidFill>
                <a:latin typeface="Consolas" panose="020B0609020204030204" pitchFamily="49" charset="0"/>
              </a:rPr>
              <a:t>}</a:t>
            </a:r>
          </a:p>
          <a:p>
            <a:pPr lvl="4"/>
            <a:r>
              <a:rPr lang="en-US" altLang="zh-CN" sz="1050" dirty="0">
                <a:solidFill>
                  <a:srgbClr val="0000FF"/>
                </a:solidFill>
                <a:latin typeface="Consolas" panose="020B0609020204030204" pitchFamily="49" charset="0"/>
              </a:rPr>
              <a:t>else</a:t>
            </a:r>
            <a:endParaRPr lang="en-US" altLang="zh-CN" sz="1050" dirty="0">
              <a:solidFill>
                <a:srgbClr val="000000"/>
              </a:solidFill>
              <a:latin typeface="Consolas" panose="020B0609020204030204" pitchFamily="49" charset="0"/>
            </a:endParaRPr>
          </a:p>
          <a:p>
            <a:pPr lvl="4"/>
            <a:r>
              <a:rPr lang="en-US" altLang="zh-CN" sz="1050" dirty="0">
                <a:solidFill>
                  <a:srgbClr val="000000"/>
                </a:solidFill>
                <a:latin typeface="Consolas" panose="020B0609020204030204" pitchFamily="49" charset="0"/>
              </a:rPr>
              <a:t>{</a:t>
            </a:r>
          </a:p>
          <a:p>
            <a:pPr lvl="5"/>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为下一行开始摆王后做准备</a:t>
            </a:r>
            <a:endParaRPr lang="zh-CN" altLang="en-US" sz="1050" dirty="0">
              <a:solidFill>
                <a:srgbClr val="000000"/>
              </a:solidFill>
              <a:latin typeface="Consolas" panose="020B0609020204030204" pitchFamily="49" charset="0"/>
            </a:endParaRPr>
          </a:p>
          <a:p>
            <a:pPr lvl="5"/>
            <a:r>
              <a:rPr lang="en-US" altLang="zh-CN" sz="1050" dirty="0">
                <a:solidFill>
                  <a:srgbClr val="000000"/>
                </a:solidFill>
                <a:latin typeface="Consolas" panose="020B0609020204030204" pitchFamily="49" charset="0"/>
              </a:rPr>
              <a:t>_board[_row]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a:t>
            </a:r>
          </a:p>
          <a:p>
            <a:pPr lvl="4"/>
            <a:r>
              <a:rPr lang="en-US" altLang="zh-CN" sz="1050" dirty="0">
                <a:solidFill>
                  <a:srgbClr val="000000"/>
                </a:solidFill>
                <a:latin typeface="Consolas" panose="020B0609020204030204" pitchFamily="49" charset="0"/>
              </a:rPr>
              <a:t>}</a:t>
            </a:r>
          </a:p>
          <a:p>
            <a:pPr lvl="3"/>
            <a:r>
              <a:rPr lang="en-US" altLang="zh-CN" sz="1050" dirty="0">
                <a:solidFill>
                  <a:srgbClr val="000000"/>
                </a:solidFill>
                <a:latin typeface="Consolas" panose="020B0609020204030204" pitchFamily="49" charset="0"/>
              </a:rPr>
              <a:t>}</a:t>
            </a:r>
          </a:p>
          <a:p>
            <a:pPr lvl="3"/>
            <a:r>
              <a:rPr lang="en-US" altLang="zh-CN" sz="1050" dirty="0">
                <a:solidFill>
                  <a:srgbClr val="0000FF"/>
                </a:solidFill>
                <a:latin typeface="Consolas" panose="020B0609020204030204" pitchFamily="49" charset="0"/>
              </a:rPr>
              <a:t>else</a:t>
            </a:r>
            <a:endParaRPr lang="en-US" altLang="zh-CN" sz="1050" dirty="0">
              <a:solidFill>
                <a:srgbClr val="000000"/>
              </a:solidFill>
              <a:latin typeface="Consolas" panose="020B0609020204030204" pitchFamily="49" charset="0"/>
            </a:endParaRPr>
          </a:p>
          <a:p>
            <a:pPr lvl="3"/>
            <a:r>
              <a:rPr lang="en-US" altLang="zh-CN" sz="1050" dirty="0">
                <a:solidFill>
                  <a:srgbClr val="000000"/>
                </a:solidFill>
                <a:latin typeface="Consolas" panose="020B0609020204030204" pitchFamily="49" charset="0"/>
              </a:rPr>
              <a:t>{</a:t>
            </a:r>
          </a:p>
          <a:p>
            <a:pPr lvl="4"/>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回溯</a:t>
            </a:r>
            <a:endParaRPr lang="zh-CN" altLang="en-US" sz="1050" dirty="0">
              <a:solidFill>
                <a:srgbClr val="000000"/>
              </a:solidFill>
              <a:latin typeface="Consolas" panose="020B0609020204030204" pitchFamily="49" charset="0"/>
            </a:endParaRPr>
          </a:p>
          <a:p>
            <a:pPr lvl="4"/>
            <a:r>
              <a:rPr lang="en-US" altLang="zh-CN" sz="1050" dirty="0" err="1">
                <a:solidFill>
                  <a:srgbClr val="000000"/>
                </a:solidFill>
                <a:latin typeface="Consolas" panose="020B0609020204030204" pitchFamily="49" charset="0"/>
              </a:rPr>
              <a:t>BackTracking</a:t>
            </a:r>
            <a:r>
              <a:rPr lang="en-US" altLang="zh-CN" sz="1050" dirty="0">
                <a:solidFill>
                  <a:srgbClr val="000000"/>
                </a:solidFill>
                <a:latin typeface="Consolas" panose="020B0609020204030204" pitchFamily="49" charset="0"/>
              </a:rPr>
              <a:t>();</a:t>
            </a:r>
          </a:p>
          <a:p>
            <a:pPr lvl="3"/>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a:t>
            </a:r>
            <a:endParaRPr lang="en-US" altLang="zh-CN" sz="1050" b="0" dirty="0">
              <a:solidFill>
                <a:srgbClr val="000000"/>
              </a:solidFill>
              <a:effectLst/>
              <a:latin typeface="Consolas" panose="020B0609020204030204" pitchFamily="49" charset="0"/>
            </a:endParaRPr>
          </a:p>
        </p:txBody>
      </p:sp>
      <p:graphicFrame>
        <p:nvGraphicFramePr>
          <p:cNvPr id="3" name="Group 4">
            <a:extLst>
              <a:ext uri="{FF2B5EF4-FFF2-40B4-BE49-F238E27FC236}">
                <a16:creationId xmlns:a16="http://schemas.microsoft.com/office/drawing/2014/main" id="{556FB21A-4A60-4A7B-84CC-324C548A2A63}"/>
              </a:ext>
            </a:extLst>
          </p:cNvPr>
          <p:cNvGraphicFramePr>
            <a:graphicFrameLocks noGrp="1"/>
          </p:cNvGraphicFramePr>
          <p:nvPr>
            <p:extLst>
              <p:ext uri="{D42A27DB-BD31-4B8C-83A1-F6EECF244321}">
                <p14:modId xmlns:p14="http://schemas.microsoft.com/office/powerpoint/2010/main" val="951817479"/>
              </p:ext>
            </p:extLst>
          </p:nvPr>
        </p:nvGraphicFramePr>
        <p:xfrm>
          <a:off x="4363616" y="2941711"/>
          <a:ext cx="1371600" cy="1371600"/>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42">
            <a:extLst>
              <a:ext uri="{FF2B5EF4-FFF2-40B4-BE49-F238E27FC236}">
                <a16:creationId xmlns:a16="http://schemas.microsoft.com/office/drawing/2014/main" id="{FD2DB67C-CF0B-4AF0-A702-C0597D304669}"/>
              </a:ext>
            </a:extLst>
          </p:cNvPr>
          <p:cNvSpPr>
            <a:spLocks noChangeShapeType="1"/>
          </p:cNvSpPr>
          <p:nvPr/>
        </p:nvSpPr>
        <p:spPr bwMode="auto">
          <a:xfrm>
            <a:off x="5506616" y="2941711"/>
            <a:ext cx="533400" cy="609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43">
            <a:extLst>
              <a:ext uri="{FF2B5EF4-FFF2-40B4-BE49-F238E27FC236}">
                <a16:creationId xmlns:a16="http://schemas.microsoft.com/office/drawing/2014/main" id="{E39B4933-1D8F-43A5-AD0C-7EC905070AF3}"/>
              </a:ext>
            </a:extLst>
          </p:cNvPr>
          <p:cNvSpPr>
            <a:spLocks noChangeShapeType="1"/>
          </p:cNvSpPr>
          <p:nvPr/>
        </p:nvSpPr>
        <p:spPr bwMode="auto">
          <a:xfrm>
            <a:off x="5201816" y="2941711"/>
            <a:ext cx="838200" cy="914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44">
            <a:extLst>
              <a:ext uri="{FF2B5EF4-FFF2-40B4-BE49-F238E27FC236}">
                <a16:creationId xmlns:a16="http://schemas.microsoft.com/office/drawing/2014/main" id="{CC071ADB-7C8B-4127-A253-0267415BE982}"/>
              </a:ext>
            </a:extLst>
          </p:cNvPr>
          <p:cNvSpPr>
            <a:spLocks noChangeShapeType="1"/>
          </p:cNvSpPr>
          <p:nvPr/>
        </p:nvSpPr>
        <p:spPr bwMode="auto">
          <a:xfrm>
            <a:off x="4897016" y="2941711"/>
            <a:ext cx="1143000" cy="1143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5">
            <a:extLst>
              <a:ext uri="{FF2B5EF4-FFF2-40B4-BE49-F238E27FC236}">
                <a16:creationId xmlns:a16="http://schemas.microsoft.com/office/drawing/2014/main" id="{F5E17C75-42B0-4D9D-B7EF-31E9B940D55D}"/>
              </a:ext>
            </a:extLst>
          </p:cNvPr>
          <p:cNvSpPr>
            <a:spLocks noChangeShapeType="1"/>
          </p:cNvSpPr>
          <p:nvPr/>
        </p:nvSpPr>
        <p:spPr bwMode="auto">
          <a:xfrm>
            <a:off x="4668416" y="2941711"/>
            <a:ext cx="1447800" cy="1447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46">
            <a:extLst>
              <a:ext uri="{FF2B5EF4-FFF2-40B4-BE49-F238E27FC236}">
                <a16:creationId xmlns:a16="http://schemas.microsoft.com/office/drawing/2014/main" id="{AA1225C5-ED77-4782-95D1-BCFE594E5480}"/>
              </a:ext>
            </a:extLst>
          </p:cNvPr>
          <p:cNvSpPr txBox="1">
            <a:spLocks noChangeArrowheads="1"/>
          </p:cNvSpPr>
          <p:nvPr/>
        </p:nvSpPr>
        <p:spPr bwMode="auto">
          <a:xfrm>
            <a:off x="5983095" y="3172484"/>
            <a:ext cx="412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600" dirty="0">
                <a:latin typeface="Times New Roman" panose="02020603050405020304" pitchFamily="18" charset="0"/>
              </a:rPr>
              <a:t>L2</a:t>
            </a:r>
          </a:p>
        </p:txBody>
      </p:sp>
      <p:sp>
        <p:nvSpPr>
          <p:cNvPr id="9" name="Line 47">
            <a:extLst>
              <a:ext uri="{FF2B5EF4-FFF2-40B4-BE49-F238E27FC236}">
                <a16:creationId xmlns:a16="http://schemas.microsoft.com/office/drawing/2014/main" id="{647E4485-9EA9-4D3D-91EC-C2BAE6878825}"/>
              </a:ext>
            </a:extLst>
          </p:cNvPr>
          <p:cNvSpPr>
            <a:spLocks noChangeShapeType="1"/>
          </p:cNvSpPr>
          <p:nvPr/>
        </p:nvSpPr>
        <p:spPr bwMode="auto">
          <a:xfrm flipH="1">
            <a:off x="4135016" y="2941711"/>
            <a:ext cx="4572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48">
            <a:extLst>
              <a:ext uri="{FF2B5EF4-FFF2-40B4-BE49-F238E27FC236}">
                <a16:creationId xmlns:a16="http://schemas.microsoft.com/office/drawing/2014/main" id="{D8A5538A-BD43-4AA6-B81D-6E561E2BEDFF}"/>
              </a:ext>
            </a:extLst>
          </p:cNvPr>
          <p:cNvSpPr>
            <a:spLocks noChangeShapeType="1"/>
          </p:cNvSpPr>
          <p:nvPr/>
        </p:nvSpPr>
        <p:spPr bwMode="auto">
          <a:xfrm flipH="1">
            <a:off x="4135016" y="2941711"/>
            <a:ext cx="76200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9">
            <a:extLst>
              <a:ext uri="{FF2B5EF4-FFF2-40B4-BE49-F238E27FC236}">
                <a16:creationId xmlns:a16="http://schemas.microsoft.com/office/drawing/2014/main" id="{DB4E6FB6-0B4D-41D8-8560-48CC821C8BD2}"/>
              </a:ext>
            </a:extLst>
          </p:cNvPr>
          <p:cNvSpPr>
            <a:spLocks noChangeShapeType="1"/>
          </p:cNvSpPr>
          <p:nvPr/>
        </p:nvSpPr>
        <p:spPr bwMode="auto">
          <a:xfrm flipH="1">
            <a:off x="4058816" y="2941711"/>
            <a:ext cx="1066800" cy="1066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50">
            <a:extLst>
              <a:ext uri="{FF2B5EF4-FFF2-40B4-BE49-F238E27FC236}">
                <a16:creationId xmlns:a16="http://schemas.microsoft.com/office/drawing/2014/main" id="{0B2ADEC8-F042-48DA-A217-D361000FB82A}"/>
              </a:ext>
            </a:extLst>
          </p:cNvPr>
          <p:cNvSpPr>
            <a:spLocks noChangeShapeType="1"/>
          </p:cNvSpPr>
          <p:nvPr/>
        </p:nvSpPr>
        <p:spPr bwMode="auto">
          <a:xfrm flipH="1">
            <a:off x="4058816" y="2941711"/>
            <a:ext cx="1371600" cy="1371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51">
            <a:extLst>
              <a:ext uri="{FF2B5EF4-FFF2-40B4-BE49-F238E27FC236}">
                <a16:creationId xmlns:a16="http://schemas.microsoft.com/office/drawing/2014/main" id="{8EC25735-81D3-43A4-84D9-DD6047DE8A7C}"/>
              </a:ext>
            </a:extLst>
          </p:cNvPr>
          <p:cNvSpPr txBox="1">
            <a:spLocks noChangeArrowheads="1"/>
          </p:cNvSpPr>
          <p:nvPr/>
        </p:nvSpPr>
        <p:spPr bwMode="auto">
          <a:xfrm>
            <a:off x="3792574" y="3195220"/>
            <a:ext cx="412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600" dirty="0">
                <a:latin typeface="Times New Roman" panose="02020603050405020304" pitchFamily="18" charset="0"/>
              </a:rPr>
              <a:t>L1</a:t>
            </a:r>
          </a:p>
        </p:txBody>
      </p:sp>
      <p:sp>
        <p:nvSpPr>
          <p:cNvPr id="14" name="Text Box 52">
            <a:extLst>
              <a:ext uri="{FF2B5EF4-FFF2-40B4-BE49-F238E27FC236}">
                <a16:creationId xmlns:a16="http://schemas.microsoft.com/office/drawing/2014/main" id="{04E34BC0-CD2E-47E6-8887-7DBEEAC82A6D}"/>
              </a:ext>
            </a:extLst>
          </p:cNvPr>
          <p:cNvSpPr txBox="1">
            <a:spLocks noChangeArrowheads="1"/>
          </p:cNvSpPr>
          <p:nvPr/>
        </p:nvSpPr>
        <p:spPr bwMode="auto">
          <a:xfrm>
            <a:off x="4439816" y="2636912"/>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0  1  2  3   4</a:t>
            </a:r>
          </a:p>
        </p:txBody>
      </p:sp>
      <p:sp>
        <p:nvSpPr>
          <p:cNvPr id="15" name="Text Box 53">
            <a:extLst>
              <a:ext uri="{FF2B5EF4-FFF2-40B4-BE49-F238E27FC236}">
                <a16:creationId xmlns:a16="http://schemas.microsoft.com/office/drawing/2014/main" id="{78396F19-0BD5-4F64-AB53-C7C85A0E427A}"/>
              </a:ext>
            </a:extLst>
          </p:cNvPr>
          <p:cNvSpPr txBox="1">
            <a:spLocks noChangeArrowheads="1"/>
          </p:cNvSpPr>
          <p:nvPr/>
        </p:nvSpPr>
        <p:spPr bwMode="auto">
          <a:xfrm>
            <a:off x="3830216" y="3427487"/>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6" name="Text Box 54">
            <a:extLst>
              <a:ext uri="{FF2B5EF4-FFF2-40B4-BE49-F238E27FC236}">
                <a16:creationId xmlns:a16="http://schemas.microsoft.com/office/drawing/2014/main" id="{8EF951D5-6FA2-4A41-9667-52EF95D2352A}"/>
              </a:ext>
            </a:extLst>
          </p:cNvPr>
          <p:cNvSpPr txBox="1">
            <a:spLocks noChangeArrowheads="1"/>
          </p:cNvSpPr>
          <p:nvPr/>
        </p:nvSpPr>
        <p:spPr bwMode="auto">
          <a:xfrm>
            <a:off x="4135016" y="2941712"/>
            <a:ext cx="2984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a:p>
            <a:pPr algn="ctr" eaLnBrk="1" hangingPunct="1"/>
            <a:r>
              <a:rPr kumimoji="1" lang="en-US" altLang="zh-CN">
                <a:latin typeface="Times New Roman" panose="02020603050405020304" pitchFamily="18" charset="0"/>
              </a:rPr>
              <a:t>4</a:t>
            </a:r>
          </a:p>
        </p:txBody>
      </p:sp>
      <p:sp>
        <p:nvSpPr>
          <p:cNvPr id="17" name="Text Box 55">
            <a:extLst>
              <a:ext uri="{FF2B5EF4-FFF2-40B4-BE49-F238E27FC236}">
                <a16:creationId xmlns:a16="http://schemas.microsoft.com/office/drawing/2014/main" id="{F7C7EE4A-6035-46CB-B8ED-18038B899BF2}"/>
              </a:ext>
            </a:extLst>
          </p:cNvPr>
          <p:cNvSpPr txBox="1">
            <a:spLocks noChangeArrowheads="1"/>
          </p:cNvSpPr>
          <p:nvPr/>
        </p:nvSpPr>
        <p:spPr bwMode="auto">
          <a:xfrm>
            <a:off x="6040016" y="3427487"/>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8" name="Oval 56">
            <a:extLst>
              <a:ext uri="{FF2B5EF4-FFF2-40B4-BE49-F238E27FC236}">
                <a16:creationId xmlns:a16="http://schemas.microsoft.com/office/drawing/2014/main" id="{7065F8D7-A50A-4091-B20E-EF733CC8504C}"/>
              </a:ext>
            </a:extLst>
          </p:cNvPr>
          <p:cNvSpPr>
            <a:spLocks noChangeArrowheads="1"/>
          </p:cNvSpPr>
          <p:nvPr/>
        </p:nvSpPr>
        <p:spPr bwMode="auto">
          <a:xfrm>
            <a:off x="4935116" y="3227461"/>
            <a:ext cx="228600" cy="22860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997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7"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8"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9" end="3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6" end="4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47" end="4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78" end="7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9" end="7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4" end="2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30" end="3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1" end="3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2" end="3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36" end="3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42" end="4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43" end="4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19" end="1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6" end="26"/>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27" end="27"/>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3" end="33"/>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48" end="48"/>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49" end="49"/>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50" end="5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
                                            <p:txEl>
                                              <p:pRg st="77" end="7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51" end="51"/>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
                                            <p:txEl>
                                              <p:pRg st="53" end="53"/>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4" end="54"/>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71" end="71"/>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72" end="72"/>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73" end="73"/>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76" end="7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55" end="5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7" end="5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4" end="7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
                                            <p:txEl>
                                              <p:pRg st="58" end="5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2">
                                            <p:txEl>
                                              <p:pRg st="59" end="59"/>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0" end="60"/>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65" end="6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66" end="6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67" end="6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0" end="7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61" end="61"/>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
                                            <p:txEl>
                                              <p:pRg st="63" end="63"/>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64" end="6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C3803D-3FE1-4169-9162-B39923A61467}"/>
              </a:ext>
            </a:extLst>
          </p:cNvPr>
          <p:cNvSpPr>
            <a:spLocks noGrp="1" noChangeArrowheads="1"/>
          </p:cNvSpPr>
          <p:nvPr>
            <p:ph type="title"/>
          </p:nvPr>
        </p:nvSpPr>
        <p:spPr/>
        <p:txBody>
          <a:bodyPr/>
          <a:lstStyle/>
          <a:p>
            <a:pPr eaLnBrk="1" hangingPunct="1"/>
            <a:r>
              <a:rPr lang="zh-CN" altLang="en-US"/>
              <a:t>子集和问题</a:t>
            </a:r>
          </a:p>
        </p:txBody>
      </p:sp>
      <p:sp>
        <p:nvSpPr>
          <p:cNvPr id="13315" name="Rectangle 3">
            <a:extLst>
              <a:ext uri="{FF2B5EF4-FFF2-40B4-BE49-F238E27FC236}">
                <a16:creationId xmlns:a16="http://schemas.microsoft.com/office/drawing/2014/main" id="{85C6F019-CA63-4456-8288-300024A34CE3}"/>
              </a:ext>
            </a:extLst>
          </p:cNvPr>
          <p:cNvSpPr>
            <a:spLocks noGrp="1" noChangeArrowheads="1"/>
          </p:cNvSpPr>
          <p:nvPr>
            <p:ph idx="1"/>
          </p:nvPr>
        </p:nvSpPr>
        <p:spPr>
          <a:xfrm>
            <a:off x="2567093" y="1977813"/>
            <a:ext cx="7567507" cy="4259475"/>
          </a:xfrm>
        </p:spPr>
        <p:txBody>
          <a:bodyPr>
            <a:normAutofit fontScale="55000" lnSpcReduction="20000"/>
          </a:bodyPr>
          <a:lstStyle/>
          <a:p>
            <a:pPr eaLnBrk="1" hangingPunct="1"/>
            <a:r>
              <a:rPr lang="zh-CN" altLang="en-US" sz="2800" dirty="0"/>
              <a:t>问题</a:t>
            </a:r>
          </a:p>
          <a:p>
            <a:pPr lvl="1" eaLnBrk="1" hangingPunct="1"/>
            <a:r>
              <a:rPr lang="zh-CN" altLang="en-US" sz="2400" dirty="0"/>
              <a:t>给定由</a:t>
            </a:r>
            <a:r>
              <a:rPr lang="en-US" altLang="zh-CN" sz="2400" dirty="0"/>
              <a:t>n</a:t>
            </a:r>
            <a:r>
              <a:rPr lang="zh-CN" altLang="en-US" sz="2400" dirty="0"/>
              <a:t>个不同正数组成的集合</a:t>
            </a:r>
            <a:r>
              <a:rPr lang="en-US" altLang="zh-CN" sz="2400" dirty="0"/>
              <a:t>W={</a:t>
            </a:r>
            <a:r>
              <a:rPr lang="en-US" altLang="zh-CN" sz="2400" dirty="0" err="1"/>
              <a:t>w</a:t>
            </a:r>
            <a:r>
              <a:rPr lang="en-US" altLang="zh-CN" sz="2400" baseline="-25000" dirty="0" err="1"/>
              <a:t>i</a:t>
            </a:r>
            <a:r>
              <a:rPr lang="en-US" altLang="zh-CN" sz="2400" dirty="0"/>
              <a:t>}</a:t>
            </a:r>
            <a:r>
              <a:rPr lang="zh-CN" altLang="en-US" sz="2400" dirty="0"/>
              <a:t>，和正数</a:t>
            </a:r>
            <a:r>
              <a:rPr lang="en-US" altLang="zh-CN" sz="2400" dirty="0"/>
              <a:t>M</a:t>
            </a:r>
            <a:r>
              <a:rPr lang="zh-CN" altLang="en-US" sz="2400" dirty="0"/>
              <a:t>，求</a:t>
            </a:r>
            <a:r>
              <a:rPr lang="en-US" altLang="zh-CN" sz="2400" dirty="0"/>
              <a:t>W</a:t>
            </a:r>
            <a:r>
              <a:rPr lang="zh-CN" altLang="en-US" sz="2400" dirty="0"/>
              <a:t>中所有和等于</a:t>
            </a:r>
            <a:r>
              <a:rPr lang="en-US" altLang="zh-CN" sz="2400" dirty="0"/>
              <a:t>M</a:t>
            </a:r>
            <a:r>
              <a:rPr lang="zh-CN" altLang="en-US" sz="2400" dirty="0"/>
              <a:t>的子集的集合；</a:t>
            </a:r>
          </a:p>
          <a:p>
            <a:pPr eaLnBrk="1" hangingPunct="1"/>
            <a:r>
              <a:rPr lang="zh-CN" altLang="en-US" sz="2800" dirty="0"/>
              <a:t>问题状态</a:t>
            </a:r>
          </a:p>
          <a:p>
            <a:pPr lvl="1" eaLnBrk="1" hangingPunct="1"/>
            <a:r>
              <a:rPr lang="zh-CN" altLang="en-US" sz="2400" dirty="0"/>
              <a:t>可以设想，</a:t>
            </a:r>
            <a:r>
              <a:rPr lang="en-US" altLang="zh-CN" sz="2400" dirty="0"/>
              <a:t>W</a:t>
            </a:r>
            <a:r>
              <a:rPr lang="zh-CN" altLang="en-US" sz="2400" dirty="0"/>
              <a:t>中的每个数有选取和不选取两种可能，</a:t>
            </a:r>
            <a:r>
              <a:rPr lang="en-US" altLang="zh-CN" sz="2400" dirty="0"/>
              <a:t>W</a:t>
            </a:r>
            <a:r>
              <a:rPr lang="zh-CN" altLang="en-US" sz="2400" dirty="0"/>
              <a:t>的一个子集即为一个问题状态，可以表述为对每个元素选取或不选取的一个组合。</a:t>
            </a:r>
          </a:p>
          <a:p>
            <a:pPr eaLnBrk="1" hangingPunct="1"/>
            <a:r>
              <a:rPr lang="zh-CN" altLang="en-US" sz="2800" dirty="0"/>
              <a:t>问题状态空间树</a:t>
            </a:r>
          </a:p>
          <a:p>
            <a:pPr lvl="1" eaLnBrk="1" hangingPunct="1"/>
            <a:r>
              <a:rPr lang="zh-CN" altLang="en-US" sz="2400" dirty="0"/>
              <a:t>由空集开始，依次对每个元素进行选取和不选取两种选择，就可以得到</a:t>
            </a:r>
            <a:r>
              <a:rPr lang="en-US" altLang="zh-CN" sz="2400" dirty="0"/>
              <a:t>W</a:t>
            </a:r>
            <a:r>
              <a:rPr lang="zh-CN" altLang="en-US" sz="2400" dirty="0"/>
              <a:t>的全部子集，选取过程即可构成一棵状态空间树；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D42005D9-1AA8-4E81-9E07-465B0CE403E7}"/>
              </a:ext>
            </a:extLst>
          </p:cNvPr>
          <p:cNvGrpSpPr>
            <a:grpSpLocks/>
          </p:cNvGrpSpPr>
          <p:nvPr/>
        </p:nvGrpSpPr>
        <p:grpSpPr bwMode="auto">
          <a:xfrm>
            <a:off x="1524000" y="3187700"/>
            <a:ext cx="9232900" cy="2801938"/>
            <a:chOff x="144" y="2626"/>
            <a:chExt cx="5614" cy="1562"/>
          </a:xfrm>
        </p:grpSpPr>
        <p:sp>
          <p:nvSpPr>
            <p:cNvPr id="14340" name="Text Box 3">
              <a:extLst>
                <a:ext uri="{FF2B5EF4-FFF2-40B4-BE49-F238E27FC236}">
                  <a16:creationId xmlns:a16="http://schemas.microsoft.com/office/drawing/2014/main" id="{96D866A0-7E72-480F-A82F-05F0514C8E4F}"/>
                </a:ext>
              </a:extLst>
            </p:cNvPr>
            <p:cNvSpPr txBox="1">
              <a:spLocks noChangeArrowheads="1"/>
            </p:cNvSpPr>
            <p:nvPr/>
          </p:nvSpPr>
          <p:spPr bwMode="auto">
            <a:xfrm>
              <a:off x="2496" y="2626"/>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1" name="Text Box 4">
              <a:extLst>
                <a:ext uri="{FF2B5EF4-FFF2-40B4-BE49-F238E27FC236}">
                  <a16:creationId xmlns:a16="http://schemas.microsoft.com/office/drawing/2014/main" id="{09F8CDD7-FC6B-4DD3-8D45-2708EB20709B}"/>
                </a:ext>
              </a:extLst>
            </p:cNvPr>
            <p:cNvSpPr txBox="1">
              <a:spLocks noChangeArrowheads="1"/>
            </p:cNvSpPr>
            <p:nvPr/>
          </p:nvSpPr>
          <p:spPr bwMode="auto">
            <a:xfrm>
              <a:off x="1152" y="301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2" name="Text Box 5">
              <a:extLst>
                <a:ext uri="{FF2B5EF4-FFF2-40B4-BE49-F238E27FC236}">
                  <a16:creationId xmlns:a16="http://schemas.microsoft.com/office/drawing/2014/main" id="{61CA55DA-6E3E-49AD-9E63-53D5C8FA5D3C}"/>
                </a:ext>
              </a:extLst>
            </p:cNvPr>
            <p:cNvSpPr txBox="1">
              <a:spLocks noChangeArrowheads="1"/>
            </p:cNvSpPr>
            <p:nvPr/>
          </p:nvSpPr>
          <p:spPr bwMode="auto">
            <a:xfrm>
              <a:off x="3936" y="301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3" name="Text Box 6">
              <a:extLst>
                <a:ext uri="{FF2B5EF4-FFF2-40B4-BE49-F238E27FC236}">
                  <a16:creationId xmlns:a16="http://schemas.microsoft.com/office/drawing/2014/main" id="{D98CBDB2-6D93-4D78-8D76-3CC6823B9B5F}"/>
                </a:ext>
              </a:extLst>
            </p:cNvPr>
            <p:cNvSpPr txBox="1">
              <a:spLocks noChangeArrowheads="1"/>
            </p:cNvSpPr>
            <p:nvPr/>
          </p:nvSpPr>
          <p:spPr bwMode="auto">
            <a:xfrm>
              <a:off x="576" y="3394"/>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4" name="Text Box 7">
              <a:extLst>
                <a:ext uri="{FF2B5EF4-FFF2-40B4-BE49-F238E27FC236}">
                  <a16:creationId xmlns:a16="http://schemas.microsoft.com/office/drawing/2014/main" id="{F7F622BF-F06A-4D29-B614-AB5AF6915EF3}"/>
                </a:ext>
              </a:extLst>
            </p:cNvPr>
            <p:cNvSpPr txBox="1">
              <a:spLocks noChangeArrowheads="1"/>
            </p:cNvSpPr>
            <p:nvPr/>
          </p:nvSpPr>
          <p:spPr bwMode="auto">
            <a:xfrm>
              <a:off x="1728"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45" name="Text Box 8">
              <a:extLst>
                <a:ext uri="{FF2B5EF4-FFF2-40B4-BE49-F238E27FC236}">
                  <a16:creationId xmlns:a16="http://schemas.microsoft.com/office/drawing/2014/main" id="{FC929C45-E32F-4323-898E-B57D1392CB79}"/>
                </a:ext>
              </a:extLst>
            </p:cNvPr>
            <p:cNvSpPr txBox="1">
              <a:spLocks noChangeArrowheads="1"/>
            </p:cNvSpPr>
            <p:nvPr/>
          </p:nvSpPr>
          <p:spPr bwMode="auto">
            <a:xfrm>
              <a:off x="2976"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6" name="Text Box 9">
              <a:extLst>
                <a:ext uri="{FF2B5EF4-FFF2-40B4-BE49-F238E27FC236}">
                  <a16:creationId xmlns:a16="http://schemas.microsoft.com/office/drawing/2014/main" id="{F70C8DB4-1F94-4FF5-BAA5-614A41F817BC}"/>
                </a:ext>
              </a:extLst>
            </p:cNvPr>
            <p:cNvSpPr txBox="1">
              <a:spLocks noChangeArrowheads="1"/>
            </p:cNvSpPr>
            <p:nvPr/>
          </p:nvSpPr>
          <p:spPr bwMode="auto">
            <a:xfrm>
              <a:off x="4464" y="3394"/>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47" name="Text Box 10">
              <a:extLst>
                <a:ext uri="{FF2B5EF4-FFF2-40B4-BE49-F238E27FC236}">
                  <a16:creationId xmlns:a16="http://schemas.microsoft.com/office/drawing/2014/main" id="{2BCCE6FA-6AD6-4A08-AB8A-EE539207BBD5}"/>
                </a:ext>
              </a:extLst>
            </p:cNvPr>
            <p:cNvSpPr txBox="1">
              <a:spLocks noChangeArrowheads="1"/>
            </p:cNvSpPr>
            <p:nvPr/>
          </p:nvSpPr>
          <p:spPr bwMode="auto">
            <a:xfrm>
              <a:off x="288" y="373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8" name="Text Box 11">
              <a:extLst>
                <a:ext uri="{FF2B5EF4-FFF2-40B4-BE49-F238E27FC236}">
                  <a16:creationId xmlns:a16="http://schemas.microsoft.com/office/drawing/2014/main" id="{1AA172B1-9EAC-40C9-B419-1E7F64AEEFF5}"/>
                </a:ext>
              </a:extLst>
            </p:cNvPr>
            <p:cNvSpPr txBox="1">
              <a:spLocks noChangeArrowheads="1"/>
            </p:cNvSpPr>
            <p:nvPr/>
          </p:nvSpPr>
          <p:spPr bwMode="auto">
            <a:xfrm>
              <a:off x="768" y="3730"/>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49" name="Text Box 12">
              <a:extLst>
                <a:ext uri="{FF2B5EF4-FFF2-40B4-BE49-F238E27FC236}">
                  <a16:creationId xmlns:a16="http://schemas.microsoft.com/office/drawing/2014/main" id="{021FA37B-97EA-4C67-A3E6-0650862C28EF}"/>
                </a:ext>
              </a:extLst>
            </p:cNvPr>
            <p:cNvSpPr txBox="1">
              <a:spLocks noChangeArrowheads="1"/>
            </p:cNvSpPr>
            <p:nvPr/>
          </p:nvSpPr>
          <p:spPr bwMode="auto">
            <a:xfrm>
              <a:off x="1392"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50" name="Text Box 13">
              <a:extLst>
                <a:ext uri="{FF2B5EF4-FFF2-40B4-BE49-F238E27FC236}">
                  <a16:creationId xmlns:a16="http://schemas.microsoft.com/office/drawing/2014/main" id="{F91226C9-DE39-4075-80AA-EA3D739F65B7}"/>
                </a:ext>
              </a:extLst>
            </p:cNvPr>
            <p:cNvSpPr txBox="1">
              <a:spLocks noChangeArrowheads="1"/>
            </p:cNvSpPr>
            <p:nvPr/>
          </p:nvSpPr>
          <p:spPr bwMode="auto">
            <a:xfrm>
              <a:off x="1968" y="3730"/>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51" name="Text Box 14">
              <a:extLst>
                <a:ext uri="{FF2B5EF4-FFF2-40B4-BE49-F238E27FC236}">
                  <a16:creationId xmlns:a16="http://schemas.microsoft.com/office/drawing/2014/main" id="{9F15B78F-105B-4554-A889-319FBF14FBBB}"/>
                </a:ext>
              </a:extLst>
            </p:cNvPr>
            <p:cNvSpPr txBox="1">
              <a:spLocks noChangeArrowheads="1"/>
            </p:cNvSpPr>
            <p:nvPr/>
          </p:nvSpPr>
          <p:spPr bwMode="auto">
            <a:xfrm>
              <a:off x="2736"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52" name="Text Box 15">
              <a:extLst>
                <a:ext uri="{FF2B5EF4-FFF2-40B4-BE49-F238E27FC236}">
                  <a16:creationId xmlns:a16="http://schemas.microsoft.com/office/drawing/2014/main" id="{7ACD46FB-04C7-427A-B51D-53778839E597}"/>
                </a:ext>
              </a:extLst>
            </p:cNvPr>
            <p:cNvSpPr txBox="1">
              <a:spLocks noChangeArrowheads="1"/>
            </p:cNvSpPr>
            <p:nvPr/>
          </p:nvSpPr>
          <p:spPr bwMode="auto">
            <a:xfrm>
              <a:off x="3264" y="3730"/>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53" name="Text Box 16">
              <a:extLst>
                <a:ext uri="{FF2B5EF4-FFF2-40B4-BE49-F238E27FC236}">
                  <a16:creationId xmlns:a16="http://schemas.microsoft.com/office/drawing/2014/main" id="{60743C11-8545-414D-90FA-D36C44B200A4}"/>
                </a:ext>
              </a:extLst>
            </p:cNvPr>
            <p:cNvSpPr txBox="1">
              <a:spLocks noChangeArrowheads="1"/>
            </p:cNvSpPr>
            <p:nvPr/>
          </p:nvSpPr>
          <p:spPr bwMode="auto">
            <a:xfrm>
              <a:off x="4032" y="3730"/>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54" name="Text Box 17">
              <a:extLst>
                <a:ext uri="{FF2B5EF4-FFF2-40B4-BE49-F238E27FC236}">
                  <a16:creationId xmlns:a16="http://schemas.microsoft.com/office/drawing/2014/main" id="{5EE04227-5858-49B5-8F5C-AFBA8CEC5057}"/>
                </a:ext>
              </a:extLst>
            </p:cNvPr>
            <p:cNvSpPr txBox="1">
              <a:spLocks noChangeArrowheads="1"/>
            </p:cNvSpPr>
            <p:nvPr/>
          </p:nvSpPr>
          <p:spPr bwMode="auto">
            <a:xfrm>
              <a:off x="4896" y="3730"/>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55" name="Text Box 18">
              <a:extLst>
                <a:ext uri="{FF2B5EF4-FFF2-40B4-BE49-F238E27FC236}">
                  <a16:creationId xmlns:a16="http://schemas.microsoft.com/office/drawing/2014/main" id="{22EC8B66-EC19-477E-BC0A-26D22F2B3802}"/>
                </a:ext>
              </a:extLst>
            </p:cNvPr>
            <p:cNvSpPr txBox="1">
              <a:spLocks noChangeArrowheads="1"/>
            </p:cNvSpPr>
            <p:nvPr/>
          </p:nvSpPr>
          <p:spPr bwMode="auto">
            <a:xfrm>
              <a:off x="144" y="4018"/>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56" name="Text Box 19">
              <a:extLst>
                <a:ext uri="{FF2B5EF4-FFF2-40B4-BE49-F238E27FC236}">
                  <a16:creationId xmlns:a16="http://schemas.microsoft.com/office/drawing/2014/main" id="{243CBE30-5C0E-41EB-911D-FE87BCF57FED}"/>
                </a:ext>
              </a:extLst>
            </p:cNvPr>
            <p:cNvSpPr txBox="1">
              <a:spLocks noChangeArrowheads="1"/>
            </p:cNvSpPr>
            <p:nvPr/>
          </p:nvSpPr>
          <p:spPr bwMode="auto">
            <a:xfrm>
              <a:off x="336" y="4018"/>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{14}</a:t>
              </a:r>
            </a:p>
          </p:txBody>
        </p:sp>
        <p:sp>
          <p:nvSpPr>
            <p:cNvPr id="14357" name="Text Box 20">
              <a:extLst>
                <a:ext uri="{FF2B5EF4-FFF2-40B4-BE49-F238E27FC236}">
                  <a16:creationId xmlns:a16="http://schemas.microsoft.com/office/drawing/2014/main" id="{661B0D54-62D1-475F-9038-FC81A3731C43}"/>
                </a:ext>
              </a:extLst>
            </p:cNvPr>
            <p:cNvSpPr txBox="1">
              <a:spLocks noChangeArrowheads="1"/>
            </p:cNvSpPr>
            <p:nvPr/>
          </p:nvSpPr>
          <p:spPr bwMode="auto">
            <a:xfrm>
              <a:off x="576" y="4018"/>
              <a:ext cx="32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58" name="Text Box 21">
              <a:extLst>
                <a:ext uri="{FF2B5EF4-FFF2-40B4-BE49-F238E27FC236}">
                  <a16:creationId xmlns:a16="http://schemas.microsoft.com/office/drawing/2014/main" id="{FF4EF617-D008-4CED-9765-26464AF54CC8}"/>
                </a:ext>
              </a:extLst>
            </p:cNvPr>
            <p:cNvSpPr txBox="1">
              <a:spLocks noChangeArrowheads="1"/>
            </p:cNvSpPr>
            <p:nvPr/>
          </p:nvSpPr>
          <p:spPr bwMode="auto">
            <a:xfrm>
              <a:off x="864" y="4018"/>
              <a:ext cx="46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{12,14}</a:t>
              </a:r>
            </a:p>
          </p:txBody>
        </p:sp>
        <p:sp>
          <p:nvSpPr>
            <p:cNvPr id="14359" name="Text Box 22">
              <a:extLst>
                <a:ext uri="{FF2B5EF4-FFF2-40B4-BE49-F238E27FC236}">
                  <a16:creationId xmlns:a16="http://schemas.microsoft.com/office/drawing/2014/main" id="{BF9A65DC-6C19-44A0-AA20-6E7D042EC6D2}"/>
                </a:ext>
              </a:extLst>
            </p:cNvPr>
            <p:cNvSpPr txBox="1">
              <a:spLocks noChangeArrowheads="1"/>
            </p:cNvSpPr>
            <p:nvPr/>
          </p:nvSpPr>
          <p:spPr bwMode="auto">
            <a:xfrm>
              <a:off x="1200"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60" name="Text Box 23">
              <a:extLst>
                <a:ext uri="{FF2B5EF4-FFF2-40B4-BE49-F238E27FC236}">
                  <a16:creationId xmlns:a16="http://schemas.microsoft.com/office/drawing/2014/main" id="{9A140E5A-CF95-412D-8D0D-28D6753AF474}"/>
                </a:ext>
              </a:extLst>
            </p:cNvPr>
            <p:cNvSpPr txBox="1">
              <a:spLocks noChangeArrowheads="1"/>
            </p:cNvSpPr>
            <p:nvPr/>
          </p:nvSpPr>
          <p:spPr bwMode="auto">
            <a:xfrm>
              <a:off x="1392"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{5,14}</a:t>
              </a:r>
            </a:p>
          </p:txBody>
        </p:sp>
        <p:sp>
          <p:nvSpPr>
            <p:cNvPr id="14361" name="Text Box 24">
              <a:extLst>
                <a:ext uri="{FF2B5EF4-FFF2-40B4-BE49-F238E27FC236}">
                  <a16:creationId xmlns:a16="http://schemas.microsoft.com/office/drawing/2014/main" id="{F4157433-3A8D-487E-B8CB-3224FF517DF5}"/>
                </a:ext>
              </a:extLst>
            </p:cNvPr>
            <p:cNvSpPr txBox="1">
              <a:spLocks noChangeArrowheads="1"/>
            </p:cNvSpPr>
            <p:nvPr/>
          </p:nvSpPr>
          <p:spPr bwMode="auto">
            <a:xfrm>
              <a:off x="1728"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62" name="Text Box 25">
              <a:extLst>
                <a:ext uri="{FF2B5EF4-FFF2-40B4-BE49-F238E27FC236}">
                  <a16:creationId xmlns:a16="http://schemas.microsoft.com/office/drawing/2014/main" id="{B86AD4BA-E16F-4C7D-B267-53A73BAFAE5A}"/>
                </a:ext>
              </a:extLst>
            </p:cNvPr>
            <p:cNvSpPr txBox="1">
              <a:spLocks noChangeArrowheads="1"/>
            </p:cNvSpPr>
            <p:nvPr/>
          </p:nvSpPr>
          <p:spPr bwMode="auto">
            <a:xfrm>
              <a:off x="2112"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{5,12,14}</a:t>
              </a:r>
            </a:p>
          </p:txBody>
        </p:sp>
        <p:sp>
          <p:nvSpPr>
            <p:cNvPr id="14363" name="Text Box 26">
              <a:extLst>
                <a:ext uri="{FF2B5EF4-FFF2-40B4-BE49-F238E27FC236}">
                  <a16:creationId xmlns:a16="http://schemas.microsoft.com/office/drawing/2014/main" id="{9CA55948-6744-4F40-955A-C217F3B341DC}"/>
                </a:ext>
              </a:extLst>
            </p:cNvPr>
            <p:cNvSpPr txBox="1">
              <a:spLocks noChangeArrowheads="1"/>
            </p:cNvSpPr>
            <p:nvPr/>
          </p:nvSpPr>
          <p:spPr bwMode="auto">
            <a:xfrm>
              <a:off x="2544"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64" name="Text Box 27">
              <a:extLst>
                <a:ext uri="{FF2B5EF4-FFF2-40B4-BE49-F238E27FC236}">
                  <a16:creationId xmlns:a16="http://schemas.microsoft.com/office/drawing/2014/main" id="{37FD53AB-E94F-44BD-BF2D-3C2BDFFFB68D}"/>
                </a:ext>
              </a:extLst>
            </p:cNvPr>
            <p:cNvSpPr txBox="1">
              <a:spLocks noChangeArrowheads="1"/>
            </p:cNvSpPr>
            <p:nvPr/>
          </p:nvSpPr>
          <p:spPr bwMode="auto">
            <a:xfrm>
              <a:off x="2784"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{1,14}</a:t>
              </a:r>
            </a:p>
          </p:txBody>
        </p:sp>
        <p:sp>
          <p:nvSpPr>
            <p:cNvPr id="14365" name="Text Box 28">
              <a:extLst>
                <a:ext uri="{FF2B5EF4-FFF2-40B4-BE49-F238E27FC236}">
                  <a16:creationId xmlns:a16="http://schemas.microsoft.com/office/drawing/2014/main" id="{393CF7CA-F8DB-4035-A8A3-88C72284BDE3}"/>
                </a:ext>
              </a:extLst>
            </p:cNvPr>
            <p:cNvSpPr txBox="1">
              <a:spLocks noChangeArrowheads="1"/>
            </p:cNvSpPr>
            <p:nvPr/>
          </p:nvSpPr>
          <p:spPr bwMode="auto">
            <a:xfrm>
              <a:off x="3072" y="4018"/>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66" name="Text Box 29">
              <a:extLst>
                <a:ext uri="{FF2B5EF4-FFF2-40B4-BE49-F238E27FC236}">
                  <a16:creationId xmlns:a16="http://schemas.microsoft.com/office/drawing/2014/main" id="{37803E99-E3E0-4E4A-B366-A698DD27F823}"/>
                </a:ext>
              </a:extLst>
            </p:cNvPr>
            <p:cNvSpPr txBox="1">
              <a:spLocks noChangeArrowheads="1"/>
            </p:cNvSpPr>
            <p:nvPr/>
          </p:nvSpPr>
          <p:spPr bwMode="auto">
            <a:xfrm>
              <a:off x="3456"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{1,12,14}</a:t>
              </a:r>
            </a:p>
          </p:txBody>
        </p:sp>
        <p:sp>
          <p:nvSpPr>
            <p:cNvPr id="14367" name="Text Box 30">
              <a:extLst>
                <a:ext uri="{FF2B5EF4-FFF2-40B4-BE49-F238E27FC236}">
                  <a16:creationId xmlns:a16="http://schemas.microsoft.com/office/drawing/2014/main" id="{A5A14B55-E443-49E6-823D-83F9DEC49A0D}"/>
                </a:ext>
              </a:extLst>
            </p:cNvPr>
            <p:cNvSpPr txBox="1">
              <a:spLocks noChangeArrowheads="1"/>
            </p:cNvSpPr>
            <p:nvPr/>
          </p:nvSpPr>
          <p:spPr bwMode="auto">
            <a:xfrm>
              <a:off x="3888" y="4018"/>
              <a:ext cx="352"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68" name="Text Box 31">
              <a:extLst>
                <a:ext uri="{FF2B5EF4-FFF2-40B4-BE49-F238E27FC236}">
                  <a16:creationId xmlns:a16="http://schemas.microsoft.com/office/drawing/2014/main" id="{BA4321D2-59C5-488F-BD8D-6DB43E0BE5A4}"/>
                </a:ext>
              </a:extLst>
            </p:cNvPr>
            <p:cNvSpPr txBox="1">
              <a:spLocks noChangeArrowheads="1"/>
            </p:cNvSpPr>
            <p:nvPr/>
          </p:nvSpPr>
          <p:spPr bwMode="auto">
            <a:xfrm>
              <a:off x="4224"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{1,5,14}</a:t>
              </a:r>
            </a:p>
          </p:txBody>
        </p:sp>
        <p:sp>
          <p:nvSpPr>
            <p:cNvPr id="14369" name="Text Box 32">
              <a:extLst>
                <a:ext uri="{FF2B5EF4-FFF2-40B4-BE49-F238E27FC236}">
                  <a16:creationId xmlns:a16="http://schemas.microsoft.com/office/drawing/2014/main" id="{41B598A4-F660-4863-BD51-6C01DE23A444}"/>
                </a:ext>
              </a:extLst>
            </p:cNvPr>
            <p:cNvSpPr txBox="1">
              <a:spLocks noChangeArrowheads="1"/>
            </p:cNvSpPr>
            <p:nvPr/>
          </p:nvSpPr>
          <p:spPr bwMode="auto">
            <a:xfrm>
              <a:off x="4751"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70" name="Text Box 33">
              <a:extLst>
                <a:ext uri="{FF2B5EF4-FFF2-40B4-BE49-F238E27FC236}">
                  <a16:creationId xmlns:a16="http://schemas.microsoft.com/office/drawing/2014/main" id="{4447098D-AFC2-4BE1-BA6E-BEB962F3E9C5}"/>
                </a:ext>
              </a:extLst>
            </p:cNvPr>
            <p:cNvSpPr txBox="1">
              <a:spLocks noChangeArrowheads="1"/>
            </p:cNvSpPr>
            <p:nvPr/>
          </p:nvSpPr>
          <p:spPr bwMode="auto">
            <a:xfrm>
              <a:off x="5137" y="4018"/>
              <a:ext cx="62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{1,5,12,14}</a:t>
              </a:r>
            </a:p>
          </p:txBody>
        </p:sp>
        <p:sp>
          <p:nvSpPr>
            <p:cNvPr id="14371" name="Line 34">
              <a:extLst>
                <a:ext uri="{FF2B5EF4-FFF2-40B4-BE49-F238E27FC236}">
                  <a16:creationId xmlns:a16="http://schemas.microsoft.com/office/drawing/2014/main" id="{FD75EF5B-7435-4803-86D5-B7EFECC9C9EF}"/>
                </a:ext>
              </a:extLst>
            </p:cNvPr>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2" name="Line 35">
              <a:extLst>
                <a:ext uri="{FF2B5EF4-FFF2-40B4-BE49-F238E27FC236}">
                  <a16:creationId xmlns:a16="http://schemas.microsoft.com/office/drawing/2014/main" id="{805211CB-84AC-46A9-9B85-808E6AF520BF}"/>
                </a:ext>
              </a:extLst>
            </p:cNvPr>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3" name="Line 36">
              <a:extLst>
                <a:ext uri="{FF2B5EF4-FFF2-40B4-BE49-F238E27FC236}">
                  <a16:creationId xmlns:a16="http://schemas.microsoft.com/office/drawing/2014/main" id="{9F285199-C2C9-40A2-A662-88D5D5FC1ED5}"/>
                </a:ext>
              </a:extLst>
            </p:cNvPr>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4" name="Line 37">
              <a:extLst>
                <a:ext uri="{FF2B5EF4-FFF2-40B4-BE49-F238E27FC236}">
                  <a16:creationId xmlns:a16="http://schemas.microsoft.com/office/drawing/2014/main" id="{86C3A8A3-362B-4D49-87EC-2A69B4FE652B}"/>
                </a:ext>
              </a:extLst>
            </p:cNvPr>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5" name="Line 38">
              <a:extLst>
                <a:ext uri="{FF2B5EF4-FFF2-40B4-BE49-F238E27FC236}">
                  <a16:creationId xmlns:a16="http://schemas.microsoft.com/office/drawing/2014/main" id="{C015C075-A7E0-46BD-AFB1-7BE37FFDA6AC}"/>
                </a:ext>
              </a:extLst>
            </p:cNvPr>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6" name="Line 39">
              <a:extLst>
                <a:ext uri="{FF2B5EF4-FFF2-40B4-BE49-F238E27FC236}">
                  <a16:creationId xmlns:a16="http://schemas.microsoft.com/office/drawing/2014/main" id="{D3675112-CBB7-486E-BBAD-8B3C08095F87}"/>
                </a:ext>
              </a:extLst>
            </p:cNvPr>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7" name="Line 40">
              <a:extLst>
                <a:ext uri="{FF2B5EF4-FFF2-40B4-BE49-F238E27FC236}">
                  <a16:creationId xmlns:a16="http://schemas.microsoft.com/office/drawing/2014/main" id="{007CED2F-D69F-4AF1-B2B5-D9C1F5822352}"/>
                </a:ext>
              </a:extLst>
            </p:cNvPr>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8" name="Line 41">
              <a:extLst>
                <a:ext uri="{FF2B5EF4-FFF2-40B4-BE49-F238E27FC236}">
                  <a16:creationId xmlns:a16="http://schemas.microsoft.com/office/drawing/2014/main" id="{A9A70E5E-0D98-4E7C-9926-5D85BCC111F6}"/>
                </a:ext>
              </a:extLst>
            </p:cNvPr>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9" name="Line 42">
              <a:extLst>
                <a:ext uri="{FF2B5EF4-FFF2-40B4-BE49-F238E27FC236}">
                  <a16:creationId xmlns:a16="http://schemas.microsoft.com/office/drawing/2014/main" id="{93DF784E-9F94-4F6B-930F-24A84FEB866C}"/>
                </a:ext>
              </a:extLst>
            </p:cNvPr>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0" name="Line 43">
              <a:extLst>
                <a:ext uri="{FF2B5EF4-FFF2-40B4-BE49-F238E27FC236}">
                  <a16:creationId xmlns:a16="http://schemas.microsoft.com/office/drawing/2014/main" id="{8306B489-B119-4729-8D13-3EE27BD63248}"/>
                </a:ext>
              </a:extLst>
            </p:cNvPr>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1" name="Line 44">
              <a:extLst>
                <a:ext uri="{FF2B5EF4-FFF2-40B4-BE49-F238E27FC236}">
                  <a16:creationId xmlns:a16="http://schemas.microsoft.com/office/drawing/2014/main" id="{A03749B7-3F65-4051-96FE-FAA058525C99}"/>
                </a:ext>
              </a:extLst>
            </p:cNvPr>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2" name="Line 45">
              <a:extLst>
                <a:ext uri="{FF2B5EF4-FFF2-40B4-BE49-F238E27FC236}">
                  <a16:creationId xmlns:a16="http://schemas.microsoft.com/office/drawing/2014/main" id="{001A5569-DD06-4F0B-AAA8-0CAF7C7BA02A}"/>
                </a:ext>
              </a:extLst>
            </p:cNvPr>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3" name="Line 46">
              <a:extLst>
                <a:ext uri="{FF2B5EF4-FFF2-40B4-BE49-F238E27FC236}">
                  <a16:creationId xmlns:a16="http://schemas.microsoft.com/office/drawing/2014/main" id="{AFBDD3F6-9FE0-46A7-84A3-4AB91403A6DA}"/>
                </a:ext>
              </a:extLst>
            </p:cNvPr>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4" name="Line 47">
              <a:extLst>
                <a:ext uri="{FF2B5EF4-FFF2-40B4-BE49-F238E27FC236}">
                  <a16:creationId xmlns:a16="http://schemas.microsoft.com/office/drawing/2014/main" id="{F64A012A-AA49-4738-9BB5-CB14196C74B8}"/>
                </a:ext>
              </a:extLst>
            </p:cNvPr>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5" name="Line 48">
              <a:extLst>
                <a:ext uri="{FF2B5EF4-FFF2-40B4-BE49-F238E27FC236}">
                  <a16:creationId xmlns:a16="http://schemas.microsoft.com/office/drawing/2014/main" id="{3E004BFA-1DA7-4390-92CD-ADF10501AA38}"/>
                </a:ext>
              </a:extLst>
            </p:cNvPr>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6" name="Line 49">
              <a:extLst>
                <a:ext uri="{FF2B5EF4-FFF2-40B4-BE49-F238E27FC236}">
                  <a16:creationId xmlns:a16="http://schemas.microsoft.com/office/drawing/2014/main" id="{794F80DC-16A4-4A51-911B-1AAF0828EA15}"/>
                </a:ext>
              </a:extLst>
            </p:cNvPr>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7" name="Line 50">
              <a:extLst>
                <a:ext uri="{FF2B5EF4-FFF2-40B4-BE49-F238E27FC236}">
                  <a16:creationId xmlns:a16="http://schemas.microsoft.com/office/drawing/2014/main" id="{E768F3FF-FEF3-4E80-BD21-FC0AFF2B8CD1}"/>
                </a:ext>
              </a:extLst>
            </p:cNvPr>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8" name="Line 51">
              <a:extLst>
                <a:ext uri="{FF2B5EF4-FFF2-40B4-BE49-F238E27FC236}">
                  <a16:creationId xmlns:a16="http://schemas.microsoft.com/office/drawing/2014/main" id="{1FD7F1F9-C496-4A65-99B4-8BF003B7D64A}"/>
                </a:ext>
              </a:extLst>
            </p:cNvPr>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9" name="Line 52">
              <a:extLst>
                <a:ext uri="{FF2B5EF4-FFF2-40B4-BE49-F238E27FC236}">
                  <a16:creationId xmlns:a16="http://schemas.microsoft.com/office/drawing/2014/main" id="{34DB5313-C935-455B-BFB3-194D4F5AD67F}"/>
                </a:ext>
              </a:extLst>
            </p:cNvPr>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0" name="Line 53">
              <a:extLst>
                <a:ext uri="{FF2B5EF4-FFF2-40B4-BE49-F238E27FC236}">
                  <a16:creationId xmlns:a16="http://schemas.microsoft.com/office/drawing/2014/main" id="{7FB22F37-03D5-4445-B5F4-770EC8130EB3}"/>
                </a:ext>
              </a:extLst>
            </p:cNvPr>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1" name="Line 54">
              <a:extLst>
                <a:ext uri="{FF2B5EF4-FFF2-40B4-BE49-F238E27FC236}">
                  <a16:creationId xmlns:a16="http://schemas.microsoft.com/office/drawing/2014/main" id="{870FD209-C5D8-4BC3-A5B3-BE34014C4015}"/>
                </a:ext>
              </a:extLst>
            </p:cNvPr>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2" name="Line 55">
              <a:extLst>
                <a:ext uri="{FF2B5EF4-FFF2-40B4-BE49-F238E27FC236}">
                  <a16:creationId xmlns:a16="http://schemas.microsoft.com/office/drawing/2014/main" id="{F9C3853B-D0F9-4A75-824D-38AED77CA076}"/>
                </a:ext>
              </a:extLst>
            </p:cNvPr>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3" name="Line 56">
              <a:extLst>
                <a:ext uri="{FF2B5EF4-FFF2-40B4-BE49-F238E27FC236}">
                  <a16:creationId xmlns:a16="http://schemas.microsoft.com/office/drawing/2014/main" id="{419B1085-6607-43A3-9F46-333DACB4C9E8}"/>
                </a:ext>
              </a:extLst>
            </p:cNvPr>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4" name="Line 57">
              <a:extLst>
                <a:ext uri="{FF2B5EF4-FFF2-40B4-BE49-F238E27FC236}">
                  <a16:creationId xmlns:a16="http://schemas.microsoft.com/office/drawing/2014/main" id="{4ADDEE27-D3CA-4684-9A85-A67961EF2FCB}"/>
                </a:ext>
              </a:extLst>
            </p:cNvPr>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5" name="Line 58">
              <a:extLst>
                <a:ext uri="{FF2B5EF4-FFF2-40B4-BE49-F238E27FC236}">
                  <a16:creationId xmlns:a16="http://schemas.microsoft.com/office/drawing/2014/main" id="{7D7E1DB4-EAFE-41A7-8078-90689B904B4D}"/>
                </a:ext>
              </a:extLst>
            </p:cNvPr>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6" name="Line 59">
              <a:extLst>
                <a:ext uri="{FF2B5EF4-FFF2-40B4-BE49-F238E27FC236}">
                  <a16:creationId xmlns:a16="http://schemas.microsoft.com/office/drawing/2014/main" id="{6F08DE84-BF1E-4AAD-B98E-C0FC832F4F5D}"/>
                </a:ext>
              </a:extLst>
            </p:cNvPr>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7" name="Line 60">
              <a:extLst>
                <a:ext uri="{FF2B5EF4-FFF2-40B4-BE49-F238E27FC236}">
                  <a16:creationId xmlns:a16="http://schemas.microsoft.com/office/drawing/2014/main" id="{A51BF9A2-CF13-4AF6-94B4-79CCA78ACF3C}"/>
                </a:ext>
              </a:extLst>
            </p:cNvPr>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8" name="Line 61">
              <a:extLst>
                <a:ext uri="{FF2B5EF4-FFF2-40B4-BE49-F238E27FC236}">
                  <a16:creationId xmlns:a16="http://schemas.microsoft.com/office/drawing/2014/main" id="{F8B5CD47-0213-483E-80CA-8A4F88CE699A}"/>
                </a:ext>
              </a:extLst>
            </p:cNvPr>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9" name="Line 62">
              <a:extLst>
                <a:ext uri="{FF2B5EF4-FFF2-40B4-BE49-F238E27FC236}">
                  <a16:creationId xmlns:a16="http://schemas.microsoft.com/office/drawing/2014/main" id="{1CE2D41A-F59B-4F99-9591-AC25E004A24D}"/>
                </a:ext>
              </a:extLst>
            </p:cNvPr>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00" name="Line 63">
              <a:extLst>
                <a:ext uri="{FF2B5EF4-FFF2-40B4-BE49-F238E27FC236}">
                  <a16:creationId xmlns:a16="http://schemas.microsoft.com/office/drawing/2014/main" id="{CAF3C082-E8A4-4A99-923D-A328170037A6}"/>
                </a:ext>
              </a:extLst>
            </p:cNvPr>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68352" name="Rectangle 64">
            <a:extLst>
              <a:ext uri="{FF2B5EF4-FFF2-40B4-BE49-F238E27FC236}">
                <a16:creationId xmlns:a16="http://schemas.microsoft.com/office/drawing/2014/main" id="{68F24378-17FB-40B6-97E7-34DA73B4A9DF}"/>
              </a:ext>
            </a:extLst>
          </p:cNvPr>
          <p:cNvSpPr>
            <a:spLocks noChangeArrowheads="1"/>
          </p:cNvSpPr>
          <p:nvPr/>
        </p:nvSpPr>
        <p:spPr bwMode="auto">
          <a:xfrm>
            <a:off x="2699307" y="1268414"/>
            <a:ext cx="6582251"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20000"/>
              </a:spcBef>
              <a:buClr>
                <a:schemeClr val="tx1"/>
              </a:buClr>
              <a:defRPr/>
            </a:pP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如：设</a:t>
            </a:r>
            <a:r>
              <a:rPr lang="en-US" altLang="zh-CN" sz="2400"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，则状态空间树如下：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16316CA-618C-41C5-8C72-F16226B3E316}"/>
              </a:ext>
            </a:extLst>
          </p:cNvPr>
          <p:cNvSpPr>
            <a:spLocks noGrp="1" noChangeArrowheads="1"/>
          </p:cNvSpPr>
          <p:nvPr>
            <p:ph type="title"/>
          </p:nvPr>
        </p:nvSpPr>
        <p:spPr/>
        <p:txBody>
          <a:bodyPr/>
          <a:lstStyle/>
          <a:p>
            <a:pPr eaLnBrk="1" hangingPunct="1"/>
            <a:r>
              <a:rPr lang="zh-CN" altLang="en-US"/>
              <a:t>子集和问题</a:t>
            </a:r>
          </a:p>
        </p:txBody>
      </p:sp>
      <p:sp>
        <p:nvSpPr>
          <p:cNvPr id="15363" name="Rectangle 3">
            <a:extLst>
              <a:ext uri="{FF2B5EF4-FFF2-40B4-BE49-F238E27FC236}">
                <a16:creationId xmlns:a16="http://schemas.microsoft.com/office/drawing/2014/main" id="{5F7A6E49-995D-419E-B205-AC562CF420B6}"/>
              </a:ext>
            </a:extLst>
          </p:cNvPr>
          <p:cNvSpPr>
            <a:spLocks noGrp="1" noChangeArrowheads="1"/>
          </p:cNvSpPr>
          <p:nvPr>
            <p:ph idx="1"/>
          </p:nvPr>
        </p:nvSpPr>
        <p:spPr>
          <a:xfrm>
            <a:off x="2590800" y="1981200"/>
            <a:ext cx="7543800" cy="4471988"/>
          </a:xfrm>
        </p:spPr>
        <p:txBody>
          <a:bodyPr>
            <a:normAutofit/>
          </a:bodyPr>
          <a:lstStyle/>
          <a:p>
            <a:pPr eaLnBrk="1" hangingPunct="1">
              <a:lnSpc>
                <a:spcPct val="210000"/>
              </a:lnSpc>
            </a:pPr>
            <a:r>
              <a:rPr lang="zh-CN" altLang="en-US" dirty="0"/>
              <a:t>按照回溯法思想，从状态树的根结点出发，做深度优先搜索；</a:t>
            </a:r>
          </a:p>
          <a:p>
            <a:pPr eaLnBrk="1" hangingPunct="1">
              <a:lnSpc>
                <a:spcPct val="210000"/>
              </a:lnSpc>
            </a:pPr>
            <a:r>
              <a:rPr lang="zh-CN" altLang="en-US" dirty="0"/>
              <a:t>为便于计算，将</a:t>
            </a:r>
            <a:r>
              <a:rPr lang="en-US" altLang="zh-CN" dirty="0"/>
              <a:t>W</a:t>
            </a:r>
            <a:r>
              <a:rPr lang="zh-CN" altLang="en-US" dirty="0"/>
              <a:t>中的正数按从小到大排序；</a:t>
            </a:r>
          </a:p>
          <a:p>
            <a:pPr eaLnBrk="1" hangingPunct="1">
              <a:lnSpc>
                <a:spcPct val="210000"/>
              </a:lnSpc>
            </a:pPr>
            <a:r>
              <a:rPr lang="zh-CN" altLang="en-US" dirty="0"/>
              <a:t>当在某一状态</a:t>
            </a:r>
            <a:r>
              <a:rPr lang="en-US" altLang="zh-CN" dirty="0"/>
              <a:t>A</a:t>
            </a:r>
            <a:r>
              <a:rPr lang="zh-CN" altLang="en-US" dirty="0"/>
              <a:t>下，依次尝试加入和不加入正数</a:t>
            </a:r>
            <a:r>
              <a:rPr lang="en-US" altLang="zh-CN" dirty="0" err="1"/>
              <a:t>w</a:t>
            </a:r>
            <a:r>
              <a:rPr lang="en-US" altLang="zh-CN" baseline="-25000" dirty="0" err="1"/>
              <a:t>i</a:t>
            </a:r>
            <a:r>
              <a:rPr lang="zh-CN" altLang="en-US" dirty="0"/>
              <a:t>，</a:t>
            </a:r>
            <a:br>
              <a:rPr lang="zh-CN" altLang="en-US" dirty="0"/>
            </a:br>
            <a:r>
              <a:rPr lang="zh-CN" altLang="en-US" dirty="0"/>
              <a:t>若∑</a:t>
            </a:r>
            <a:r>
              <a:rPr lang="en-US" altLang="zh-CN" dirty="0" err="1"/>
              <a:t>A+w</a:t>
            </a:r>
            <a:r>
              <a:rPr lang="en-US" altLang="zh-CN" baseline="-25000" dirty="0" err="1"/>
              <a:t>i</a:t>
            </a:r>
            <a:r>
              <a:rPr lang="en-US" altLang="zh-CN" dirty="0"/>
              <a:t>&gt;M</a:t>
            </a:r>
            <a:r>
              <a:rPr lang="zh-CN" altLang="en-US" dirty="0"/>
              <a:t>，则可停止对该结点的搜索；</a:t>
            </a:r>
            <a:br>
              <a:rPr lang="zh-CN" altLang="en-US" dirty="0"/>
            </a:br>
            <a:r>
              <a:rPr lang="zh-CN" altLang="en-US" dirty="0"/>
              <a:t>若∑</a:t>
            </a:r>
            <a:r>
              <a:rPr lang="en-US" altLang="zh-CN" dirty="0"/>
              <a:t>A+ ∑(</a:t>
            </a:r>
            <a:r>
              <a:rPr lang="en-US" altLang="zh-CN" dirty="0" err="1"/>
              <a:t>w</a:t>
            </a:r>
            <a:r>
              <a:rPr lang="en-US" altLang="zh-CN" baseline="-25000" dirty="0" err="1"/>
              <a:t>i</a:t>
            </a:r>
            <a:r>
              <a:rPr lang="en-US" altLang="zh-CN" dirty="0">
                <a:latin typeface="Arial" panose="020B0604020202020204" pitchFamily="34" charset="0"/>
              </a:rPr>
              <a:t>…</a:t>
            </a:r>
            <a:r>
              <a:rPr lang="en-US" altLang="zh-CN" dirty="0" err="1"/>
              <a:t>w</a:t>
            </a:r>
            <a:r>
              <a:rPr lang="en-US" altLang="zh-CN" baseline="-25000" dirty="0" err="1"/>
              <a:t>n</a:t>
            </a:r>
            <a:r>
              <a:rPr lang="en-US" altLang="zh-CN" dirty="0"/>
              <a:t>)&lt;M</a:t>
            </a:r>
            <a:r>
              <a:rPr lang="zh-CN" altLang="en-US" dirty="0"/>
              <a:t>，则也可停止对该结点的搜索；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8707464-ACAF-480F-AA2C-715BDEAF68C5}"/>
              </a:ext>
            </a:extLst>
          </p:cNvPr>
          <p:cNvSpPr>
            <a:spLocks noGrp="1" noChangeArrowheads="1"/>
          </p:cNvSpPr>
          <p:nvPr>
            <p:ph type="title"/>
          </p:nvPr>
        </p:nvSpPr>
        <p:spPr/>
        <p:txBody>
          <a:bodyPr/>
          <a:lstStyle/>
          <a:p>
            <a:pPr eaLnBrk="1" hangingPunct="1"/>
            <a:r>
              <a:rPr lang="zh-CN" altLang="en-US"/>
              <a:t>子集和问题</a:t>
            </a:r>
          </a:p>
        </p:txBody>
      </p:sp>
      <p:sp>
        <p:nvSpPr>
          <p:cNvPr id="16387" name="Rectangle 3">
            <a:extLst>
              <a:ext uri="{FF2B5EF4-FFF2-40B4-BE49-F238E27FC236}">
                <a16:creationId xmlns:a16="http://schemas.microsoft.com/office/drawing/2014/main" id="{2AF4FB2F-8961-4703-BBC7-636483B60AA6}"/>
              </a:ext>
            </a:extLst>
          </p:cNvPr>
          <p:cNvSpPr>
            <a:spLocks noGrp="1" noChangeArrowheads="1"/>
          </p:cNvSpPr>
          <p:nvPr>
            <p:ph idx="1"/>
          </p:nvPr>
        </p:nvSpPr>
        <p:spPr>
          <a:xfrm>
            <a:off x="2590800" y="1981200"/>
            <a:ext cx="7543800" cy="4471988"/>
          </a:xfrm>
        </p:spPr>
        <p:txBody>
          <a:bodyPr>
            <a:normAutofit fontScale="70000" lnSpcReduction="20000"/>
          </a:bodyPr>
          <a:lstStyle/>
          <a:p>
            <a:pPr eaLnBrk="1" hangingPunct="1">
              <a:lnSpc>
                <a:spcPct val="160000"/>
              </a:lnSpc>
            </a:pPr>
            <a:r>
              <a:rPr lang="zh-CN" altLang="en-US" sz="1800" dirty="0"/>
              <a:t>算法如下：</a:t>
            </a:r>
            <a:br>
              <a:rPr lang="zh-CN" altLang="en-US" sz="1800" dirty="0"/>
            </a:br>
            <a:r>
              <a:rPr lang="zh-CN" altLang="en-US" sz="1800" dirty="0"/>
              <a:t>设置辅助向量</a:t>
            </a:r>
            <a:r>
              <a:rPr lang="en-US" altLang="zh-CN" sz="1800" dirty="0"/>
              <a:t>A[i]</a:t>
            </a:r>
            <a:r>
              <a:rPr lang="zh-CN" altLang="en-US" sz="1800" dirty="0"/>
              <a:t>，记录</a:t>
            </a:r>
            <a:r>
              <a:rPr lang="en-US" altLang="zh-CN" sz="1800" dirty="0" err="1"/>
              <a:t>w</a:t>
            </a:r>
            <a:r>
              <a:rPr lang="en-US" altLang="zh-CN" sz="1800" baseline="-25000" dirty="0" err="1"/>
              <a:t>i</a:t>
            </a:r>
            <a:r>
              <a:rPr lang="zh-CN" altLang="en-US" sz="1800" dirty="0"/>
              <a:t>是否被选入；</a:t>
            </a:r>
            <a:br>
              <a:rPr lang="zh-CN" altLang="en-US" sz="1800" dirty="0"/>
            </a:br>
            <a:r>
              <a:rPr lang="en-US" altLang="zh-CN" sz="1800" dirty="0"/>
              <a:t>SW</a:t>
            </a:r>
            <a:r>
              <a:rPr lang="zh-CN" altLang="en-US" sz="1800" dirty="0"/>
              <a:t>表示</a:t>
            </a:r>
            <a:r>
              <a:rPr lang="en-US" altLang="zh-CN" sz="1800" dirty="0"/>
              <a:t>W</a:t>
            </a:r>
            <a:r>
              <a:rPr lang="zh-CN" altLang="en-US" sz="1800" dirty="0"/>
              <a:t>的剩余和，</a:t>
            </a:r>
            <a:r>
              <a:rPr lang="en-US" altLang="zh-CN" sz="1800" dirty="0"/>
              <a:t>SA</a:t>
            </a:r>
            <a:r>
              <a:rPr lang="zh-CN" altLang="en-US" sz="1800" dirty="0"/>
              <a:t>表示选入项的总和；</a:t>
            </a:r>
            <a:br>
              <a:rPr lang="zh-CN" altLang="en-US" sz="1800" dirty="0"/>
            </a:br>
            <a:r>
              <a:rPr lang="zh-CN" altLang="en-US" sz="1800" dirty="0"/>
              <a:t>初始化</a:t>
            </a:r>
            <a:r>
              <a:rPr lang="en-US" altLang="zh-CN" sz="1800" dirty="0"/>
              <a:t>A[i] = -1</a:t>
            </a:r>
            <a:r>
              <a:rPr lang="zh-CN" altLang="en-US" sz="1800" dirty="0"/>
              <a:t>，表示未被处理过， </a:t>
            </a:r>
            <a:r>
              <a:rPr lang="en-US" altLang="zh-CN" sz="1800" dirty="0"/>
              <a:t>SW= ∑W</a:t>
            </a:r>
            <a:r>
              <a:rPr lang="zh-CN" altLang="en-US" sz="1800" dirty="0"/>
              <a:t>， </a:t>
            </a:r>
            <a:r>
              <a:rPr lang="en-US" altLang="zh-CN" sz="1800" dirty="0"/>
              <a:t>SA=0</a:t>
            </a:r>
            <a:r>
              <a:rPr lang="zh-CN" altLang="en-US" sz="1800" dirty="0"/>
              <a:t>；</a:t>
            </a:r>
            <a:br>
              <a:rPr lang="zh-CN" altLang="en-US" sz="1800" dirty="0"/>
            </a:br>
            <a:r>
              <a:rPr lang="zh-CN" altLang="en-US" sz="1800" dirty="0"/>
              <a:t>从</a:t>
            </a:r>
            <a:r>
              <a:rPr lang="en-US" altLang="zh-CN" sz="1800" dirty="0"/>
              <a:t>w</a:t>
            </a:r>
            <a:r>
              <a:rPr lang="en-US" altLang="zh-CN" sz="1800" baseline="-25000" dirty="0"/>
              <a:t>0</a:t>
            </a:r>
            <a:r>
              <a:rPr lang="zh-CN" altLang="en-US" sz="1800" dirty="0"/>
              <a:t>开始，进行深度优先搜索：</a:t>
            </a:r>
            <a:br>
              <a:rPr lang="zh-CN" altLang="en-US" sz="1800" dirty="0"/>
            </a:br>
            <a:r>
              <a:rPr lang="zh-CN" altLang="en-US" sz="1800" dirty="0"/>
              <a:t>   检查是否得解及是否需要继续对该结点进行搜索，如果需要，则</a:t>
            </a:r>
            <a:br>
              <a:rPr lang="zh-CN" altLang="en-US" sz="1800" dirty="0"/>
            </a:br>
            <a:r>
              <a:rPr lang="zh-CN" altLang="en-US" sz="1800" dirty="0"/>
              <a:t>      如果</a:t>
            </a:r>
            <a:r>
              <a:rPr lang="en-US" altLang="zh-CN" sz="1800" dirty="0"/>
              <a:t>A[i]</a:t>
            </a:r>
            <a:r>
              <a:rPr lang="zh-CN" altLang="en-US" sz="1800" dirty="0"/>
              <a:t>为</a:t>
            </a:r>
            <a:r>
              <a:rPr lang="en-US" altLang="zh-CN" sz="1800" dirty="0"/>
              <a:t>-1</a:t>
            </a:r>
            <a:r>
              <a:rPr lang="zh-CN" altLang="en-US" sz="1800" dirty="0"/>
              <a:t>（未被处理过），则尝试不选入</a:t>
            </a:r>
            <a:r>
              <a:rPr lang="en-US" altLang="zh-CN" sz="1800" dirty="0" err="1"/>
              <a:t>wi</a:t>
            </a:r>
            <a:r>
              <a:rPr lang="zh-CN" altLang="en-US" sz="1800" dirty="0"/>
              <a:t>：</a:t>
            </a:r>
            <a:br>
              <a:rPr lang="zh-CN" altLang="en-US" sz="1800" dirty="0"/>
            </a:br>
            <a:r>
              <a:rPr lang="zh-CN" altLang="en-US" sz="1800" dirty="0"/>
              <a:t>         置</a:t>
            </a:r>
            <a:r>
              <a:rPr lang="en-US" altLang="zh-CN" sz="1800" dirty="0"/>
              <a:t>A[i] = 0</a:t>
            </a:r>
            <a:r>
              <a:rPr lang="zh-CN" altLang="en-US" sz="1800" dirty="0"/>
              <a:t>，即：不选入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SW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0</a:t>
            </a:r>
            <a:r>
              <a:rPr lang="zh-CN" altLang="en-US" sz="1800" dirty="0"/>
              <a:t>（未被选入），则尝试选入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置</a:t>
            </a:r>
            <a:r>
              <a:rPr lang="en-US" altLang="zh-CN" sz="1800" dirty="0"/>
              <a:t>A[i] = 1</a:t>
            </a:r>
            <a:r>
              <a:rPr lang="zh-CN" altLang="en-US" sz="1800" dirty="0"/>
              <a:t>，即：	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SA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1</a:t>
            </a:r>
            <a:r>
              <a:rPr lang="zh-CN" altLang="en-US" sz="1800" dirty="0"/>
              <a:t>（已被选入），则退回上一项：</a:t>
            </a:r>
            <a:br>
              <a:rPr lang="zh-CN" altLang="en-US" sz="1800" dirty="0"/>
            </a:br>
            <a:r>
              <a:rPr lang="zh-CN" altLang="en-US" sz="1800" dirty="0"/>
              <a:t>         </a:t>
            </a:r>
            <a:r>
              <a:rPr lang="en-US" altLang="zh-CN" sz="1800" dirty="0"/>
              <a:t>A[i] = -1; SW += </a:t>
            </a:r>
            <a:r>
              <a:rPr lang="en-US" altLang="zh-CN" sz="1800" dirty="0" err="1"/>
              <a:t>w</a:t>
            </a:r>
            <a:r>
              <a:rPr lang="en-US" altLang="zh-CN" sz="1800" baseline="-25000" dirty="0" err="1"/>
              <a:t>i</a:t>
            </a:r>
            <a:r>
              <a:rPr lang="en-US" altLang="zh-CN" sz="1800" dirty="0"/>
              <a:t>; SA -= </a:t>
            </a:r>
            <a:r>
              <a:rPr lang="en-US" altLang="zh-CN" sz="1800" dirty="0" err="1"/>
              <a:t>w</a:t>
            </a:r>
            <a:r>
              <a:rPr lang="en-US" altLang="zh-CN" sz="1800" baseline="-25000" dirty="0" err="1"/>
              <a:t>i</a:t>
            </a:r>
            <a:r>
              <a:rPr lang="en-US" altLang="zh-CN" sz="1800" dirty="0"/>
              <a:t>;</a:t>
            </a:r>
            <a:br>
              <a:rPr lang="en-US" altLang="zh-CN" sz="1800" dirty="0"/>
            </a:br>
            <a:r>
              <a:rPr lang="en-US" altLang="zh-CN" sz="1800" dirty="0"/>
              <a:t>         --i;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164E20-0F52-4464-AF19-D564B8EB07B8}"/>
              </a:ext>
            </a:extLst>
          </p:cNvPr>
          <p:cNvSpPr/>
          <p:nvPr/>
        </p:nvSpPr>
        <p:spPr>
          <a:xfrm>
            <a:off x="191344" y="163993"/>
            <a:ext cx="11881320" cy="660180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900" dirty="0">
                <a:solidFill>
                  <a:srgbClr val="0000FF"/>
                </a:solidFill>
                <a:latin typeface="Consolas" panose="020B0609020204030204" pitchFamily="49" charset="0"/>
              </a:rPr>
              <a:t>class</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SubsetSumSolver</a:t>
            </a:r>
            <a:endParaRPr lang="en-US" altLang="zh-CN"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p>
          <a:p>
            <a:r>
              <a:rPr lang="en-US" altLang="zh-CN" sz="900" dirty="0">
                <a:solidFill>
                  <a:srgbClr val="0000FF"/>
                </a:solidFill>
                <a:latin typeface="Consolas" panose="020B0609020204030204" pitchFamily="49" charset="0"/>
              </a:rPr>
              <a:t>public:</a:t>
            </a:r>
            <a:endParaRPr lang="en-US" altLang="zh-CN" sz="900" dirty="0">
              <a:solidFill>
                <a:srgbClr val="000000"/>
              </a:solidFill>
              <a:latin typeface="Consolas" panose="020B0609020204030204" pitchFamily="49" charset="0"/>
            </a:endParaRPr>
          </a:p>
          <a:p>
            <a:pPr lvl="1"/>
            <a:r>
              <a:rPr lang="en-US" altLang="zh-CN" sz="900" dirty="0" err="1">
                <a:solidFill>
                  <a:srgbClr val="000000"/>
                </a:solidFill>
                <a:latin typeface="Consolas" panose="020B0609020204030204" pitchFamily="49" charset="0"/>
              </a:rPr>
              <a:t>SubsetSumSolver</a:t>
            </a:r>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aW</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aM</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aF</a:t>
            </a:r>
            <a:r>
              <a:rPr lang="en-US" altLang="zh-CN" sz="900" dirty="0">
                <a:solidFill>
                  <a:srgbClr val="000000"/>
                </a:solidFill>
                <a:latin typeface="Consolas" panose="020B0609020204030204" pitchFamily="49" charset="0"/>
              </a:rPr>
              <a:t>)(</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&amp;))</a:t>
            </a:r>
          </a:p>
          <a:p>
            <a:pPr lvl="1"/>
            <a:r>
              <a:rPr lang="en-US" altLang="zh-CN" sz="900" dirty="0">
                <a:solidFill>
                  <a:srgbClr val="000000"/>
                </a:solidFill>
                <a:latin typeface="Consolas" panose="020B0609020204030204" pitchFamily="49" charset="0"/>
              </a:rPr>
              <a:t>	: W(</a:t>
            </a:r>
            <a:r>
              <a:rPr lang="en-US" altLang="zh-CN" sz="900" dirty="0" err="1">
                <a:solidFill>
                  <a:srgbClr val="000000"/>
                </a:solidFill>
                <a:latin typeface="Consolas" panose="020B0609020204030204" pitchFamily="49" charset="0"/>
              </a:rPr>
              <a:t>aW</a:t>
            </a:r>
            <a:r>
              <a:rPr lang="en-US" altLang="zh-CN" sz="900" dirty="0">
                <a:solidFill>
                  <a:srgbClr val="000000"/>
                </a:solidFill>
                <a:latin typeface="Consolas" panose="020B0609020204030204" pitchFamily="49" charset="0"/>
              </a:rPr>
              <a:t>), M(</a:t>
            </a:r>
            <a:r>
              <a:rPr lang="en-US" altLang="zh-CN" sz="900" dirty="0" err="1">
                <a:solidFill>
                  <a:srgbClr val="000000"/>
                </a:solidFill>
                <a:latin typeface="Consolas" panose="020B0609020204030204" pitchFamily="49" charset="0"/>
              </a:rPr>
              <a:t>aM</a:t>
            </a:r>
            <a:r>
              <a:rPr lang="en-US" altLang="zh-CN" sz="900" dirty="0">
                <a:solidFill>
                  <a:srgbClr val="000000"/>
                </a:solidFill>
                <a:latin typeface="Consolas" panose="020B0609020204030204" pitchFamily="49" charset="0"/>
              </a:rPr>
              <a:t>), A(</a:t>
            </a:r>
            <a:r>
              <a:rPr lang="en-US" altLang="zh-CN" sz="900" dirty="0" err="1">
                <a:solidFill>
                  <a:srgbClr val="000000"/>
                </a:solidFill>
                <a:latin typeface="Consolas" panose="020B0609020204030204" pitchFamily="49" charset="0"/>
              </a:rPr>
              <a:t>aW.size</a:t>
            </a:r>
            <a:r>
              <a:rPr lang="en-US" altLang="zh-CN" sz="900" dirty="0">
                <a:solidFill>
                  <a:srgbClr val="000000"/>
                </a:solidFill>
                <a:latin typeface="Consolas" panose="020B0609020204030204" pitchFamily="49" charset="0"/>
              </a:rPr>
              <a:t>()), F(</a:t>
            </a:r>
            <a:r>
              <a:rPr lang="en-US" altLang="zh-CN" sz="900" dirty="0" err="1">
                <a:solidFill>
                  <a:srgbClr val="000000"/>
                </a:solidFill>
                <a:latin typeface="Consolas" panose="020B0609020204030204" pitchFamily="49" charset="0"/>
              </a:rPr>
              <a:t>aF</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	Solve();</a:t>
            </a:r>
          </a:p>
          <a:p>
            <a:r>
              <a:rPr lang="en-US" altLang="zh-CN" sz="900" dirty="0">
                <a:solidFill>
                  <a:srgbClr val="000000"/>
                </a:solidFill>
                <a:latin typeface="Consolas" panose="020B0609020204030204" pitchFamily="49" charset="0"/>
              </a:rPr>
              <a:t>	}</a:t>
            </a:r>
          </a:p>
          <a:p>
            <a:br>
              <a:rPr lang="en-US" altLang="zh-CN" sz="900" dirty="0">
                <a:solidFill>
                  <a:srgbClr val="000000"/>
                </a:solidFill>
                <a:latin typeface="Consolas" panose="020B0609020204030204" pitchFamily="49" charset="0"/>
              </a:rPr>
            </a:br>
            <a:r>
              <a:rPr lang="en-US" altLang="zh-CN" sz="900" dirty="0">
                <a:solidFill>
                  <a:srgbClr val="0000FF"/>
                </a:solidFill>
                <a:latin typeface="Consolas" panose="020B0609020204030204" pitchFamily="49" charset="0"/>
              </a:rPr>
              <a:t>private:</a:t>
            </a:r>
            <a:endParaRPr lang="en-US" altLang="zh-CN"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Index--;</a:t>
            </a: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(Index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SW += W[Index];</a:t>
            </a:r>
          </a:p>
          <a:p>
            <a:pPr lvl="3"/>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 SA -= W[Index];</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GoForward</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Index++;</a:t>
            </a: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(Index &gt;= </a:t>
            </a:r>
            <a:r>
              <a:rPr lang="en-US" altLang="zh-CN" sz="900" dirty="0" err="1">
                <a:solidFill>
                  <a:srgbClr val="000000"/>
                </a:solidFill>
                <a:latin typeface="Consolas" panose="020B0609020204030204" pitchFamily="49" charset="0"/>
              </a:rPr>
              <a:t>A.size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else </a:t>
            </a:r>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::unknown;</a:t>
            </a:r>
          </a:p>
          <a:p>
            <a:pPr lvl="2"/>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CheckResult</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(SA != M) </a:t>
            </a: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收集计算结果并返回结果</a:t>
            </a:r>
            <a:endParaRPr lang="zh-CN" altLang="en-US" sz="900" dirty="0">
              <a:solidFill>
                <a:srgbClr val="000000"/>
              </a:solidFill>
              <a:latin typeface="Consolas" panose="020B0609020204030204" pitchFamily="49" charset="0"/>
            </a:endParaRPr>
          </a:p>
          <a:p>
            <a:pPr lvl="2"/>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aSubset</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j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j &lt;= Index; </a:t>
            </a:r>
            <a:r>
              <a:rPr lang="en-US" altLang="zh-CN" sz="900" dirty="0" err="1">
                <a:solidFill>
                  <a:srgbClr val="000000"/>
                </a:solidFill>
                <a:latin typeface="Consolas" panose="020B0609020204030204" pitchFamily="49" charset="0"/>
              </a:rPr>
              <a:t>j++</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	if</a:t>
            </a:r>
            <a:r>
              <a:rPr lang="en-US" altLang="zh-CN" sz="900" dirty="0">
                <a:solidFill>
                  <a:srgbClr val="000000"/>
                </a:solidFill>
                <a:latin typeface="Consolas" panose="020B0609020204030204" pitchFamily="49" charset="0"/>
              </a:rPr>
              <a:t> (A[j]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 </a:t>
            </a:r>
            <a:r>
              <a:rPr lang="en-US" altLang="zh-CN" sz="900" dirty="0" err="1">
                <a:solidFill>
                  <a:srgbClr val="000000"/>
                </a:solidFill>
                <a:latin typeface="Consolas" panose="020B0609020204030204" pitchFamily="49" charset="0"/>
              </a:rPr>
              <a:t>aSubset.push_back</a:t>
            </a:r>
            <a:r>
              <a:rPr lang="en-US" altLang="zh-CN" sz="900" dirty="0">
                <a:solidFill>
                  <a:srgbClr val="000000"/>
                </a:solidFill>
                <a:latin typeface="Consolas" panose="020B0609020204030204" pitchFamily="49" charset="0"/>
              </a:rPr>
              <a:t>(W[j]);</a:t>
            </a:r>
          </a:p>
          <a:p>
            <a:pPr lvl="2"/>
            <a:r>
              <a:rPr lang="en-US" altLang="zh-CN" sz="900" dirty="0">
                <a:solidFill>
                  <a:srgbClr val="000000"/>
                </a:solidFill>
                <a:latin typeface="Consolas" panose="020B0609020204030204" pitchFamily="49" charset="0"/>
              </a:rPr>
              <a:t>}		</a:t>
            </a:r>
          </a:p>
          <a:p>
            <a:pPr lvl="2"/>
            <a:r>
              <a:rPr lang="en-US" altLang="zh-CN" sz="900" dirty="0">
                <a:solidFill>
                  <a:srgbClr val="000000"/>
                </a:solidFill>
                <a:latin typeface="Consolas" panose="020B0609020204030204" pitchFamily="49" charset="0"/>
              </a:rPr>
              <a:t>F(</a:t>
            </a:r>
            <a:r>
              <a:rPr lang="en-US" altLang="zh-CN" sz="900" dirty="0" err="1">
                <a:solidFill>
                  <a:srgbClr val="000000"/>
                </a:solidFill>
                <a:latin typeface="Consolas" panose="020B0609020204030204" pitchFamily="49" charset="0"/>
              </a:rPr>
              <a:t>aSubset</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Solve()</a:t>
            </a:r>
          </a:p>
          <a:p>
            <a:pPr lvl="1"/>
            <a:r>
              <a:rPr lang="en-US" altLang="zh-CN" sz="900" dirty="0">
                <a:solidFill>
                  <a:srgbClr val="000000"/>
                </a:solidFill>
                <a:latin typeface="Consolas" panose="020B0609020204030204" pitchFamily="49" charset="0"/>
              </a:rPr>
              <a:t>{</a:t>
            </a: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初始化遍历结点</a:t>
            </a:r>
            <a:endParaRPr lang="zh-CN" altLang="en-US" sz="900" dirty="0">
              <a:solidFill>
                <a:srgbClr val="000000"/>
              </a:solidFill>
              <a:latin typeface="Consolas" panose="020B0609020204030204" pitchFamily="49" charset="0"/>
            </a:endParaRPr>
          </a:p>
          <a:p>
            <a:pPr lvl="2"/>
            <a:r>
              <a:rPr lang="en-US" altLang="zh-CN" sz="900" dirty="0">
                <a:solidFill>
                  <a:srgbClr val="000000"/>
                </a:solidFill>
                <a:latin typeface="Consolas" panose="020B0609020204030204" pitchFamily="49" charset="0"/>
              </a:rPr>
              <a:t>sort(</a:t>
            </a:r>
            <a:r>
              <a:rPr lang="en-US" altLang="zh-CN" sz="900" dirty="0" err="1">
                <a:solidFill>
                  <a:srgbClr val="000000"/>
                </a:solidFill>
                <a:latin typeface="Consolas" panose="020B0609020204030204" pitchFamily="49" charset="0"/>
              </a:rPr>
              <a:t>W.begin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W.end</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SW = accumulate(</a:t>
            </a:r>
            <a:r>
              <a:rPr lang="en-US" altLang="zh-CN" sz="900" dirty="0" err="1">
                <a:solidFill>
                  <a:srgbClr val="000000"/>
                </a:solidFill>
                <a:latin typeface="Consolas" panose="020B0609020204030204" pitchFamily="49" charset="0"/>
              </a:rPr>
              <a:t>W.begin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W.end</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SA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Index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::unknown;</a:t>
            </a:r>
          </a:p>
          <a:p>
            <a:pPr lvl="2"/>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遍历状态空间树</a:t>
            </a:r>
            <a:endParaRPr lang="zh-CN" altLang="en-US" sz="900" dirty="0">
              <a:solidFill>
                <a:srgbClr val="000000"/>
              </a:solidFill>
              <a:latin typeface="Consolas" panose="020B0609020204030204" pitchFamily="49" charset="0"/>
            </a:endParaRPr>
          </a:p>
          <a:p>
            <a:pPr lvl="2"/>
            <a:r>
              <a:rPr lang="en-US" altLang="zh-CN" sz="900" dirty="0">
                <a:solidFill>
                  <a:srgbClr val="0000FF"/>
                </a:solidFill>
                <a:latin typeface="Consolas" panose="020B0609020204030204" pitchFamily="49" charset="0"/>
              </a:rPr>
              <a:t>while</a:t>
            </a:r>
            <a:r>
              <a:rPr lang="en-US" altLang="zh-CN" sz="900" dirty="0">
                <a:solidFill>
                  <a:srgbClr val="000000"/>
                </a:solidFill>
                <a:latin typeface="Consolas" panose="020B0609020204030204" pitchFamily="49" charset="0"/>
              </a:rPr>
              <a:t> (Index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3"/>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检查必要遍历条件</a:t>
            </a:r>
            <a:endParaRPr lang="zh-CN" altLang="en-US" sz="900" dirty="0">
              <a:solidFill>
                <a:srgbClr val="000000"/>
              </a:solidFill>
              <a:latin typeface="Consolas" panose="020B0609020204030204" pitchFamily="49" charset="0"/>
            </a:endParaRPr>
          </a:p>
          <a:p>
            <a:pPr lvl="3"/>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(SA + W[Index] &gt; M || SA + SW &lt; M)</a:t>
            </a:r>
          </a:p>
          <a:p>
            <a:pPr lvl="3"/>
            <a:r>
              <a:rPr lang="en-US" altLang="zh-CN" sz="900" dirty="0">
                <a:solidFill>
                  <a:srgbClr val="000000"/>
                </a:solidFill>
                <a:latin typeface="Consolas" panose="020B0609020204030204" pitchFamily="49" charset="0"/>
              </a:rPr>
              <a:t>{</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已经不满足必要遍历条件，回溯</a:t>
            </a:r>
            <a:endParaRPr lang="zh-CN" altLang="en-US" sz="900" dirty="0">
              <a:solidFill>
                <a:srgbClr val="000000"/>
              </a:solidFill>
              <a:latin typeface="Consolas" panose="020B0609020204030204" pitchFamily="49" charset="0"/>
            </a:endParaRPr>
          </a:p>
          <a:p>
            <a:pPr lvl="4"/>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continue</a:t>
            </a:r>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a:t>
            </a:r>
          </a:p>
          <a:p>
            <a:pPr lvl="3"/>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处理当前元素</a:t>
            </a:r>
            <a:r>
              <a:rPr lang="en-US" altLang="zh-CN" sz="900" dirty="0">
                <a:solidFill>
                  <a:srgbClr val="008000"/>
                </a:solidFill>
                <a:latin typeface="Consolas" panose="020B0609020204030204" pitchFamily="49" charset="0"/>
              </a:rPr>
              <a:t>W[Index]</a:t>
            </a:r>
            <a:endParaRPr lang="en-US" altLang="zh-CN" sz="900" dirty="0">
              <a:solidFill>
                <a:srgbClr val="000000"/>
              </a:solidFill>
              <a:latin typeface="Consolas" panose="020B0609020204030204" pitchFamily="49" charset="0"/>
            </a:endParaRPr>
          </a:p>
          <a:p>
            <a:pPr lvl="3"/>
            <a:r>
              <a:rPr lang="en-US" altLang="zh-CN" sz="900" dirty="0">
                <a:solidFill>
                  <a:srgbClr val="0000FF"/>
                </a:solidFill>
                <a:latin typeface="Consolas" panose="020B0609020204030204" pitchFamily="49" charset="0"/>
              </a:rPr>
              <a:t>switch</a:t>
            </a:r>
            <a:r>
              <a:rPr lang="en-US" altLang="zh-CN" sz="900" dirty="0">
                <a:solidFill>
                  <a:srgbClr val="000000"/>
                </a:solidFill>
                <a:latin typeface="Consolas" panose="020B0609020204030204" pitchFamily="49" charset="0"/>
              </a:rPr>
              <a:t> (A[Index])</a:t>
            </a:r>
          </a:p>
          <a:p>
            <a:pPr lvl="3"/>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::unknown:</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当前元素还未被处理过，尝试选中该元素</a:t>
            </a:r>
            <a:endParaRPr lang="zh-CN" altLang="en-US" sz="900" dirty="0">
              <a:solidFill>
                <a:srgbClr val="000000"/>
              </a:solidFill>
              <a:latin typeface="Consolas" panose="020B0609020204030204" pitchFamily="49" charset="0"/>
            </a:endParaRPr>
          </a:p>
          <a:p>
            <a:pPr lvl="4"/>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a:t>
            </a:r>
          </a:p>
          <a:p>
            <a:pPr lvl="4"/>
            <a:r>
              <a:rPr lang="en-US" altLang="zh-CN" sz="900" dirty="0">
                <a:solidFill>
                  <a:srgbClr val="000000"/>
                </a:solidFill>
                <a:latin typeface="Consolas" panose="020B0609020204030204" pitchFamily="49" charset="0"/>
              </a:rPr>
              <a:t>SW -= W[Index]; SA += W[Index];</a:t>
            </a:r>
          </a:p>
          <a:p>
            <a:pPr lvl="4"/>
            <a:r>
              <a:rPr lang="en-US" altLang="zh-CN" sz="900" dirty="0" err="1">
                <a:solidFill>
                  <a:srgbClr val="000000"/>
                </a:solidFill>
                <a:latin typeface="Consolas" panose="020B0609020204030204" pitchFamily="49" charset="0"/>
              </a:rPr>
              <a:t>CheckResult</a:t>
            </a:r>
            <a:r>
              <a:rPr lang="en-US" altLang="zh-CN" sz="900" dirty="0">
                <a:solidFill>
                  <a:srgbClr val="000000"/>
                </a:solidFill>
                <a:latin typeface="Consolas" panose="020B0609020204030204" pitchFamily="49" charset="0"/>
              </a:rPr>
              <a:t>();</a:t>
            </a:r>
          </a:p>
          <a:p>
            <a:pPr lvl="4"/>
            <a:r>
              <a:rPr lang="en-US" altLang="zh-CN" sz="900" dirty="0" err="1">
                <a:solidFill>
                  <a:srgbClr val="000000"/>
                </a:solidFill>
                <a:latin typeface="Consolas" panose="020B0609020204030204" pitchFamily="49" charset="0"/>
              </a:rPr>
              <a:t>GoForward</a:t>
            </a:r>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	break</a:t>
            </a:r>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当前元素已被选中过，尝试放弃该元素</a:t>
            </a:r>
            <a:endParaRPr lang="zh-CN" altLang="en-US" sz="900" dirty="0">
              <a:solidFill>
                <a:srgbClr val="000000"/>
              </a:solidFill>
              <a:latin typeface="Consolas" panose="020B0609020204030204" pitchFamily="49" charset="0"/>
            </a:endParaRPr>
          </a:p>
          <a:p>
            <a:pPr lvl="4"/>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::discard;</a:t>
            </a:r>
          </a:p>
          <a:p>
            <a:pPr lvl="4"/>
            <a:r>
              <a:rPr lang="en-US" altLang="zh-CN" sz="900" dirty="0">
                <a:solidFill>
                  <a:srgbClr val="000000"/>
                </a:solidFill>
                <a:latin typeface="Consolas" panose="020B0609020204030204" pitchFamily="49" charset="0"/>
              </a:rPr>
              <a:t>SW -= W[Index];</a:t>
            </a:r>
          </a:p>
          <a:p>
            <a:pPr lvl="4"/>
            <a:r>
              <a:rPr lang="en-US" altLang="zh-CN" sz="900" dirty="0" err="1">
                <a:solidFill>
                  <a:srgbClr val="000000"/>
                </a:solidFill>
                <a:latin typeface="Consolas" panose="020B0609020204030204" pitchFamily="49" charset="0"/>
              </a:rPr>
              <a:t>CheckResult</a:t>
            </a:r>
            <a:r>
              <a:rPr lang="en-US" altLang="zh-CN" sz="900" dirty="0">
                <a:solidFill>
                  <a:srgbClr val="000000"/>
                </a:solidFill>
                <a:latin typeface="Consolas" panose="020B0609020204030204" pitchFamily="49" charset="0"/>
              </a:rPr>
              <a:t>();</a:t>
            </a:r>
          </a:p>
          <a:p>
            <a:pPr lvl="4"/>
            <a:r>
              <a:rPr lang="en-US" altLang="zh-CN" sz="900" dirty="0" err="1">
                <a:solidFill>
                  <a:srgbClr val="000000"/>
                </a:solidFill>
                <a:latin typeface="Consolas" panose="020B0609020204030204" pitchFamily="49" charset="0"/>
              </a:rPr>
              <a:t>GoForward</a:t>
            </a:r>
            <a:r>
              <a:rPr lang="en-US" altLang="zh-CN" sz="900" dirty="0">
                <a:solidFill>
                  <a:srgbClr val="000000"/>
                </a:solidFill>
                <a:latin typeface="Consolas" panose="020B0609020204030204" pitchFamily="49" charset="0"/>
              </a:rPr>
              <a:t>();</a:t>
            </a:r>
          </a:p>
          <a:p>
            <a:pPr lvl="4"/>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::discard:</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当前元素已被选中和放弃过，回溯</a:t>
            </a:r>
            <a:endParaRPr lang="zh-CN" altLang="en-US" sz="900" dirty="0">
              <a:solidFill>
                <a:srgbClr val="000000"/>
              </a:solidFill>
              <a:latin typeface="Consolas" panose="020B0609020204030204" pitchFamily="49" charset="0"/>
            </a:endParaRPr>
          </a:p>
          <a:p>
            <a:pPr lvl="4"/>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a:t>
            </a:r>
          </a:p>
          <a:p>
            <a:pPr lvl="4"/>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2"/>
            <a:br>
              <a:rPr lang="en-US" altLang="zh-CN" sz="900" dirty="0">
                <a:solidFill>
                  <a:srgbClr val="000000"/>
                </a:solidFill>
                <a:latin typeface="Consolas" panose="020B0609020204030204" pitchFamily="49" charset="0"/>
              </a:rPr>
            </a:b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	}</a:t>
            </a:r>
          </a:p>
          <a:p>
            <a:br>
              <a:rPr lang="en-US" altLang="zh-CN" sz="900" dirty="0">
                <a:solidFill>
                  <a:srgbClr val="000000"/>
                </a:solidFill>
                <a:latin typeface="Consolas" panose="020B0609020204030204" pitchFamily="49" charset="0"/>
              </a:rPr>
            </a:br>
            <a:r>
              <a:rPr lang="en-US" altLang="zh-CN" sz="900" dirty="0">
                <a:solidFill>
                  <a:srgbClr val="0000FF"/>
                </a:solidFill>
                <a:latin typeface="Consolas" panose="020B0609020204030204" pitchFamily="49" charset="0"/>
              </a:rPr>
              <a:t>private:</a:t>
            </a:r>
            <a:endParaRPr lang="en-US" altLang="zh-CN"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W;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输入正整数集合</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M;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目标值</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vector&lt;</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&gt; A;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记录每个元素的处理状态</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SW;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剩余和</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SA;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选入和</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Index;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待处理元素的下标</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int (*F)(</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&amp;);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接收结果的回调函数</a:t>
            </a:r>
            <a:endParaRPr lang="zh-CN" altLang="en-US"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endParaRPr lang="en-US" altLang="zh-CN" sz="9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818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9" end="7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0" end="8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1" end="8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2" end="8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3" end="8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4" end="8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5" end="8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6" end="8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5" end="2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6" end="2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7" end="2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6" end="3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13" end="1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0" end="30"/>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
                                            <p:txEl>
                                              <p:pRg st="31" end="31"/>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
                                            <p:txEl>
                                              <p:pRg st="32" end="32"/>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3" end="33"/>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38" end="38"/>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
                                            <p:txEl>
                                              <p:pRg st="39" end="39"/>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77" end="77"/>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78" end="7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
                                            <p:txEl>
                                              <p:pRg st="40" end="40"/>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46" end="46"/>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47" end="4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6" end="76"/>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
                                            <p:txEl>
                                              <p:pRg st="48" end="48"/>
                                            </p:txEl>
                                          </p:spTgt>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
                                            <p:txEl>
                                              <p:pRg st="54" end="54"/>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
                                            <p:txEl>
                                              <p:pRg st="49" end="49"/>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
                                            <p:txEl>
                                              <p:pRg st="50" end="50"/>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53" end="53"/>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2">
                                            <p:txEl>
                                              <p:pRg st="51" end="51"/>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2">
                                            <p:txEl>
                                              <p:pRg st="55" end="55"/>
                                            </p:txEl>
                                          </p:spTgt>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
                                            <p:txEl>
                                              <p:pRg st="56" end="56"/>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
                                            <p:txEl>
                                              <p:pRg st="57" end="57"/>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
                                            <p:txEl>
                                              <p:pRg st="63" end="63"/>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
                                            <p:txEl>
                                              <p:pRg st="64" end="64"/>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
                                            <p:txEl>
                                              <p:pRg st="70" end="70"/>
                                            </p:txEl>
                                          </p:spTgt>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
                                            <p:txEl>
                                              <p:pRg st="71" end="71"/>
                                            </p:txEl>
                                          </p:spTgt>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
                                            <p:txEl>
                                              <p:pRg st="74" end="74"/>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
                                            <p:txEl>
                                              <p:pRg st="58" end="58"/>
                                            </p:txEl>
                                          </p:spTgt>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
                                            <p:txEl>
                                              <p:pRg st="65" end="65"/>
                                            </p:txEl>
                                          </p:spTgt>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
                                            <p:txEl>
                                              <p:pRg st="72" end="7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
                                            <p:txEl>
                                              <p:pRg st="66" end="66"/>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
                                            <p:txEl>
                                              <p:pRg st="67" end="67"/>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2">
                                            <p:txEl>
                                              <p:pRg st="73"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CDCF78C-BFFC-4815-AEC6-7B87B977334D}"/>
              </a:ext>
            </a:extLst>
          </p:cNvPr>
          <p:cNvSpPr>
            <a:spLocks noGrp="1" noChangeArrowheads="1"/>
          </p:cNvSpPr>
          <p:nvPr>
            <p:ph type="title"/>
          </p:nvPr>
        </p:nvSpPr>
        <p:spPr/>
        <p:txBody>
          <a:bodyPr/>
          <a:lstStyle/>
          <a:p>
            <a:pPr eaLnBrk="1" hangingPunct="1"/>
            <a:r>
              <a:rPr lang="zh-CN" altLang="en-US"/>
              <a:t>全排列问题</a:t>
            </a:r>
          </a:p>
        </p:txBody>
      </p:sp>
      <p:sp>
        <p:nvSpPr>
          <p:cNvPr id="17411" name="Rectangle 3">
            <a:extLst>
              <a:ext uri="{FF2B5EF4-FFF2-40B4-BE49-F238E27FC236}">
                <a16:creationId xmlns:a16="http://schemas.microsoft.com/office/drawing/2014/main" id="{1F3158A2-A4F7-4E46-A0E4-75267187F20E}"/>
              </a:ext>
            </a:extLst>
          </p:cNvPr>
          <p:cNvSpPr>
            <a:spLocks noGrp="1" noChangeArrowheads="1"/>
          </p:cNvSpPr>
          <p:nvPr>
            <p:ph idx="1"/>
          </p:nvPr>
        </p:nvSpPr>
        <p:spPr>
          <a:xfrm>
            <a:off x="2590800" y="1981200"/>
            <a:ext cx="7543800" cy="4616450"/>
          </a:xfrm>
        </p:spPr>
        <p:txBody>
          <a:bodyPr>
            <a:normAutofit fontScale="47500" lnSpcReduction="20000"/>
          </a:bodyPr>
          <a:lstStyle/>
          <a:p>
            <a:pPr eaLnBrk="1" hangingPunct="1">
              <a:lnSpc>
                <a:spcPct val="220000"/>
              </a:lnSpc>
            </a:pPr>
            <a:r>
              <a:rPr lang="zh-CN" altLang="en-US" sz="2800" dirty="0"/>
              <a:t>问题</a:t>
            </a:r>
          </a:p>
          <a:p>
            <a:pPr lvl="1" eaLnBrk="1" hangingPunct="1">
              <a:lnSpc>
                <a:spcPct val="220000"/>
              </a:lnSpc>
            </a:pPr>
            <a:r>
              <a:rPr lang="zh-CN" altLang="en-US" sz="2400" dirty="0"/>
              <a:t>生成</a:t>
            </a:r>
            <a:r>
              <a:rPr lang="en-US" altLang="zh-CN" sz="2400" dirty="0"/>
              <a:t>1..n</a:t>
            </a:r>
            <a:r>
              <a:rPr lang="zh-CN" altLang="en-US" sz="2400" dirty="0"/>
              <a:t>的全排列。</a:t>
            </a:r>
          </a:p>
          <a:p>
            <a:pPr eaLnBrk="1" hangingPunct="1">
              <a:lnSpc>
                <a:spcPct val="220000"/>
              </a:lnSpc>
            </a:pPr>
            <a:r>
              <a:rPr lang="zh-CN" altLang="en-US" sz="2800" dirty="0"/>
              <a:t>问题状态</a:t>
            </a:r>
          </a:p>
          <a:p>
            <a:pPr lvl="1" eaLnBrk="1" hangingPunct="1">
              <a:lnSpc>
                <a:spcPct val="220000"/>
              </a:lnSpc>
            </a:pPr>
            <a:r>
              <a:rPr lang="zh-CN" altLang="en-US" sz="2400" dirty="0"/>
              <a:t>可以将一个局部排列看作一个问题状态。</a:t>
            </a:r>
          </a:p>
          <a:p>
            <a:pPr eaLnBrk="1" hangingPunct="1">
              <a:lnSpc>
                <a:spcPct val="220000"/>
              </a:lnSpc>
            </a:pPr>
            <a:r>
              <a:rPr lang="zh-CN" altLang="en-US" sz="2800" dirty="0"/>
              <a:t>问题状态空间树</a:t>
            </a:r>
          </a:p>
          <a:p>
            <a:pPr lvl="1" eaLnBrk="1" hangingPunct="1">
              <a:lnSpc>
                <a:spcPct val="220000"/>
              </a:lnSpc>
            </a:pPr>
            <a:r>
              <a:rPr lang="zh-CN" altLang="en-US" sz="2400" dirty="0"/>
              <a:t>由空排列出发，在一个局部排列上每增排一位数字，即可得到新的一个排列。所有局部排列之间的推导关系即可构成一棵问题状态空间树。</a:t>
            </a:r>
          </a:p>
          <a:p>
            <a:pPr eaLnBrk="1" hangingPunct="1">
              <a:lnSpc>
                <a:spcPct val="220000"/>
              </a:lnSpc>
            </a:pPr>
            <a:r>
              <a:rPr lang="zh-CN" altLang="en-US" sz="2800" dirty="0"/>
              <a:t>辅助向量设计</a:t>
            </a:r>
          </a:p>
          <a:p>
            <a:pPr lvl="1" eaLnBrk="1" hangingPunct="1">
              <a:lnSpc>
                <a:spcPct val="220000"/>
              </a:lnSpc>
            </a:pPr>
            <a:r>
              <a:rPr lang="zh-CN" altLang="en-US" sz="2400" dirty="0"/>
              <a:t>可设置辅助向量</a:t>
            </a:r>
            <a:r>
              <a:rPr lang="en-US" altLang="zh-CN" sz="2400" dirty="0"/>
              <a:t>D</a:t>
            </a:r>
            <a:r>
              <a:rPr lang="en-US" altLang="zh-CN" sz="2400" baseline="-25000" dirty="0"/>
              <a:t>1..n</a:t>
            </a:r>
            <a:r>
              <a:rPr lang="zh-CN" altLang="en-US" sz="2400" dirty="0"/>
              <a:t>，其中</a:t>
            </a:r>
            <a:r>
              <a:rPr lang="en-US" altLang="zh-CN" sz="2400" dirty="0"/>
              <a:t>D</a:t>
            </a:r>
            <a:r>
              <a:rPr lang="en-US" altLang="zh-CN" sz="2400" baseline="-25000" dirty="0"/>
              <a:t>i</a:t>
            </a:r>
            <a:r>
              <a:rPr lang="zh-CN" altLang="en-US" sz="2400" dirty="0"/>
              <a:t>表示</a:t>
            </a:r>
            <a:r>
              <a:rPr lang="en-US" altLang="zh-CN" sz="2400" dirty="0"/>
              <a:t>i</a:t>
            </a:r>
            <a:r>
              <a:rPr lang="zh-CN" altLang="en-US" sz="2400" dirty="0"/>
              <a:t>是否已经被排列。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67C213A-6215-4698-9098-DF101BC5DBCD}"/>
              </a:ext>
            </a:extLst>
          </p:cNvPr>
          <p:cNvSpPr>
            <a:spLocks noGrp="1" noChangeArrowheads="1"/>
          </p:cNvSpPr>
          <p:nvPr>
            <p:ph type="title"/>
          </p:nvPr>
        </p:nvSpPr>
        <p:spPr/>
        <p:txBody>
          <a:bodyPr/>
          <a:lstStyle/>
          <a:p>
            <a:pPr eaLnBrk="1" hangingPunct="1"/>
            <a:r>
              <a:rPr lang="zh-CN" altLang="en-US"/>
              <a:t>全排列问题</a:t>
            </a:r>
          </a:p>
        </p:txBody>
      </p:sp>
      <p:sp>
        <p:nvSpPr>
          <p:cNvPr id="18435" name="Rectangle 3">
            <a:extLst>
              <a:ext uri="{FF2B5EF4-FFF2-40B4-BE49-F238E27FC236}">
                <a16:creationId xmlns:a16="http://schemas.microsoft.com/office/drawing/2014/main" id="{F09D07E3-66C4-4968-BD53-1C15B17DDACB}"/>
              </a:ext>
            </a:extLst>
          </p:cNvPr>
          <p:cNvSpPr>
            <a:spLocks noGrp="1" noChangeArrowheads="1"/>
          </p:cNvSpPr>
          <p:nvPr>
            <p:ph idx="1"/>
          </p:nvPr>
        </p:nvSpPr>
        <p:spPr>
          <a:xfrm>
            <a:off x="2590800" y="1981200"/>
            <a:ext cx="7753350" cy="4114800"/>
          </a:xfrm>
        </p:spPr>
        <p:txBody>
          <a:bodyPr>
            <a:normAutofit fontScale="70000" lnSpcReduction="20000"/>
          </a:bodyPr>
          <a:lstStyle/>
          <a:p>
            <a:pPr eaLnBrk="1" hangingPunct="1">
              <a:lnSpc>
                <a:spcPct val="120000"/>
              </a:lnSpc>
            </a:pPr>
            <a:r>
              <a:rPr lang="zh-CN" altLang="en-US" sz="2400" dirty="0"/>
              <a:t>算法描述</a:t>
            </a:r>
          </a:p>
          <a:p>
            <a:pPr lvl="1" eaLnBrk="1" hangingPunct="1">
              <a:lnSpc>
                <a:spcPct val="120000"/>
              </a:lnSpc>
            </a:pPr>
            <a:r>
              <a:rPr lang="zh-CN" altLang="en-US" sz="2000" dirty="0"/>
              <a:t>初始化空排列，开始逐位进行排列；</a:t>
            </a:r>
          </a:p>
          <a:p>
            <a:pPr lvl="1" eaLnBrk="1" hangingPunct="1">
              <a:lnSpc>
                <a:spcPct val="120000"/>
              </a:lnSpc>
            </a:pPr>
            <a:r>
              <a:rPr lang="zh-CN" altLang="en-US" sz="2000" dirty="0"/>
              <a:t>循环，直到第一位出现回溯</a:t>
            </a:r>
          </a:p>
          <a:p>
            <a:pPr lvl="1" eaLnBrk="1" hangingPunct="1">
              <a:lnSpc>
                <a:spcPct val="120000"/>
              </a:lnSpc>
            </a:pPr>
            <a:r>
              <a:rPr lang="zh-CN" altLang="en-US" sz="2000" dirty="0"/>
              <a:t>   寻找当前位的下一个可排列数字；</a:t>
            </a:r>
          </a:p>
          <a:p>
            <a:pPr lvl="1" eaLnBrk="1" hangingPunct="1">
              <a:lnSpc>
                <a:spcPct val="120000"/>
              </a:lnSpc>
            </a:pPr>
            <a:r>
              <a:rPr lang="zh-CN" altLang="en-US" sz="2000" dirty="0"/>
              <a:t>   若存在可排列数字</a:t>
            </a:r>
          </a:p>
          <a:p>
            <a:pPr lvl="1" eaLnBrk="1" hangingPunct="1">
              <a:lnSpc>
                <a:spcPct val="120000"/>
              </a:lnSpc>
            </a:pPr>
            <a:r>
              <a:rPr lang="zh-CN" altLang="en-US" sz="2000" dirty="0"/>
              <a:t>      排列</a:t>
            </a:r>
          </a:p>
          <a:p>
            <a:pPr lvl="1" eaLnBrk="1" hangingPunct="1">
              <a:lnSpc>
                <a:spcPct val="120000"/>
              </a:lnSpc>
            </a:pPr>
            <a:r>
              <a:rPr lang="zh-CN" altLang="en-US" sz="2000" dirty="0"/>
              <a:t>      若已排列满，则</a:t>
            </a:r>
          </a:p>
          <a:p>
            <a:pPr lvl="1" eaLnBrk="1" hangingPunct="1">
              <a:lnSpc>
                <a:spcPct val="120000"/>
              </a:lnSpc>
            </a:pPr>
            <a:r>
              <a:rPr lang="zh-CN" altLang="en-US" sz="2000" dirty="0"/>
              <a:t>         输出一个排列，并删除该位（准备下一个排列）</a:t>
            </a:r>
          </a:p>
          <a:p>
            <a:pPr lvl="1" eaLnBrk="1" hangingPunct="1">
              <a:lnSpc>
                <a:spcPct val="120000"/>
              </a:lnSpc>
            </a:pPr>
            <a:r>
              <a:rPr lang="zh-CN" altLang="en-US" sz="2000" dirty="0"/>
              <a:t>      否则</a:t>
            </a:r>
          </a:p>
          <a:p>
            <a:pPr lvl="1" eaLnBrk="1" hangingPunct="1">
              <a:lnSpc>
                <a:spcPct val="120000"/>
              </a:lnSpc>
            </a:pPr>
            <a:r>
              <a:rPr lang="zh-CN" altLang="en-US" sz="2000" dirty="0"/>
              <a:t>         准备排列下一位</a:t>
            </a:r>
          </a:p>
          <a:p>
            <a:pPr lvl="1" eaLnBrk="1" hangingPunct="1">
              <a:lnSpc>
                <a:spcPct val="120000"/>
              </a:lnSpc>
            </a:pPr>
            <a:r>
              <a:rPr lang="zh-CN" altLang="en-US" sz="2000" dirty="0"/>
              <a:t>   否则（无可排列数字）</a:t>
            </a:r>
          </a:p>
          <a:p>
            <a:pPr lvl="1" eaLnBrk="1" hangingPunct="1">
              <a:lnSpc>
                <a:spcPct val="120000"/>
              </a:lnSpc>
            </a:pPr>
            <a:r>
              <a:rPr lang="zh-CN" altLang="en-US" sz="2000" dirty="0"/>
              <a:t>      退回上一位，并删除所排列数字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4C43A1-ED8A-4834-B44D-50F56C423207}"/>
              </a:ext>
            </a:extLst>
          </p:cNvPr>
          <p:cNvSpPr/>
          <p:nvPr/>
        </p:nvSpPr>
        <p:spPr>
          <a:xfrm>
            <a:off x="191344" y="116632"/>
            <a:ext cx="11881320" cy="665871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Permutation(</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(*F)(</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 &amp;))</a:t>
            </a:r>
          </a:p>
          <a:p>
            <a:r>
              <a:rPr lang="en-US" altLang="zh-CN" sz="1200" dirty="0">
                <a:solidFill>
                  <a:srgbClr val="000000"/>
                </a:solidFill>
                <a:latin typeface="Consolas" panose="020B0609020204030204" pitchFamily="49" charset="0"/>
              </a:rPr>
              <a:t>{</a:t>
            </a:r>
          </a:p>
          <a:p>
            <a:pPr lvl="1"/>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创建并初始化状态结点</a:t>
            </a:r>
            <a:endParaRPr lang="en-US" altLang="zh-CN" sz="1200" dirty="0">
              <a:solidFill>
                <a:srgbClr val="008000"/>
              </a:solidFill>
              <a:latin typeface="Consolas" panose="020B0609020204030204" pitchFamily="49" charset="0"/>
            </a:endParaRPr>
          </a:p>
          <a:p>
            <a:pPr lvl="1"/>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包括：已排列序列</a:t>
            </a:r>
            <a:r>
              <a:rPr lang="en-US" altLang="zh-CN" sz="1200" dirty="0">
                <a:solidFill>
                  <a:srgbClr val="008000"/>
                </a:solidFill>
                <a:latin typeface="Consolas" panose="020B0609020204030204" pitchFamily="49" charset="0"/>
              </a:rPr>
              <a:t>perm</a:t>
            </a:r>
            <a:r>
              <a:rPr lang="zh-CN" altLang="en-US" sz="1200" dirty="0">
                <a:solidFill>
                  <a:srgbClr val="008000"/>
                </a:solidFill>
                <a:latin typeface="Consolas" panose="020B0609020204030204" pitchFamily="49" charset="0"/>
              </a:rPr>
              <a:t>、占用标记向量</a:t>
            </a:r>
            <a:r>
              <a:rPr lang="en-US" altLang="zh-CN" sz="1200" dirty="0">
                <a:solidFill>
                  <a:srgbClr val="008000"/>
                </a:solidFill>
                <a:latin typeface="Consolas" panose="020B0609020204030204" pitchFamily="49" charset="0"/>
              </a:rPr>
              <a:t>used</a:t>
            </a:r>
            <a:r>
              <a:rPr lang="zh-CN" altLang="en-US" sz="1200" dirty="0">
                <a:solidFill>
                  <a:srgbClr val="008000"/>
                </a:solidFill>
                <a:latin typeface="Consolas" panose="020B0609020204030204" pitchFamily="49" charset="0"/>
              </a:rPr>
              <a:t>、正在排列的下标位置</a:t>
            </a:r>
            <a:r>
              <a:rPr lang="en-US" altLang="zh-CN" sz="1200" dirty="0">
                <a:solidFill>
                  <a:srgbClr val="008000"/>
                </a:solidFill>
                <a:latin typeface="Consolas" panose="020B0609020204030204" pitchFamily="49" charset="0"/>
              </a:rPr>
              <a:t>i</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 perm(n);</a:t>
            </a:r>
          </a:p>
          <a:p>
            <a:pPr lvl="1"/>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bool</a:t>
            </a:r>
            <a:r>
              <a:rPr lang="en-US" altLang="zh-CN" sz="1200" dirty="0">
                <a:solidFill>
                  <a:srgbClr val="000000"/>
                </a:solidFill>
                <a:latin typeface="Consolas" panose="020B0609020204030204" pitchFamily="49" charset="0"/>
              </a:rPr>
              <a:t>&gt; used(n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perm[i]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br>
              <a:rPr lang="en-US" altLang="zh-CN" sz="1200" dirty="0">
                <a:solidFill>
                  <a:srgbClr val="000000"/>
                </a:solidFill>
                <a:latin typeface="Consolas" panose="020B0609020204030204" pitchFamily="49" charset="0"/>
              </a:rPr>
            </a:br>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开始遍历状态空间树</a:t>
            </a:r>
            <a:endParaRPr lang="zh-CN" altLang="en-US" sz="1200" dirty="0">
              <a:solidFill>
                <a:srgbClr val="000000"/>
              </a:solidFill>
              <a:latin typeface="Consolas" panose="020B0609020204030204" pitchFamily="49" charset="0"/>
            </a:endParaRPr>
          </a:p>
          <a:p>
            <a:pPr lvl="1"/>
            <a:r>
              <a:rPr lang="en-US" altLang="zh-CN" sz="1200" dirty="0">
                <a:solidFill>
                  <a:srgbClr val="0000FF"/>
                </a:solidFill>
                <a:latin typeface="Consolas" panose="020B0609020204030204" pitchFamily="49" charset="0"/>
              </a:rPr>
              <a:t>while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搜索下一个可排列的元素（可前进方向）</a:t>
            </a:r>
            <a:endParaRPr lang="zh-CN" altLang="en-US"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(j = perm[i]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j &lt;= n &amp;&amp; used[j];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 ;</a:t>
            </a:r>
          </a:p>
          <a:p>
            <a:pPr lvl="2"/>
            <a:br>
              <a:rPr lang="en-US" altLang="zh-CN" sz="1200" dirty="0">
                <a:solidFill>
                  <a:srgbClr val="000000"/>
                </a:solidFill>
                <a:latin typeface="Consolas" panose="020B0609020204030204" pitchFamily="49" charset="0"/>
              </a:rPr>
            </a:br>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(j &lt;= n)</a:t>
            </a:r>
          </a:p>
          <a:p>
            <a:pPr lvl="2"/>
            <a:r>
              <a:rPr lang="en-US" altLang="zh-CN" sz="1200" dirty="0">
                <a:solidFill>
                  <a:srgbClr val="000000"/>
                </a:solidFill>
                <a:latin typeface="Consolas" panose="020B0609020204030204" pitchFamily="49" charset="0"/>
              </a:rPr>
              <a:t>{</a:t>
            </a:r>
          </a:p>
          <a:p>
            <a:pPr lvl="3"/>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找到可排列的元素，将元素写入排列</a:t>
            </a:r>
            <a:endParaRPr lang="zh-CN" altLang="en-US"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used[j] = </a:t>
            </a:r>
            <a:r>
              <a:rPr lang="en-US" altLang="zh-CN" sz="1200" dirty="0">
                <a:solidFill>
                  <a:srgbClr val="0000FF"/>
                </a:solidFill>
                <a:latin typeface="Consolas" panose="020B0609020204030204" pitchFamily="49" charset="0"/>
              </a:rPr>
              <a:t>true</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perm[i] = j;</a:t>
            </a:r>
          </a:p>
          <a:p>
            <a:pPr lvl="3"/>
            <a:br>
              <a:rPr lang="en-US" altLang="zh-CN" sz="1200" dirty="0">
                <a:solidFill>
                  <a:srgbClr val="000000"/>
                </a:solidFill>
                <a:latin typeface="Consolas" panose="020B0609020204030204" pitchFamily="49" charset="0"/>
              </a:rPr>
            </a:br>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准备排列下一个位置</a:t>
            </a:r>
            <a:endParaRPr lang="zh-CN" altLang="en-US"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(i == n)</a:t>
            </a:r>
          </a:p>
          <a:p>
            <a:pPr lvl="3"/>
            <a:r>
              <a:rPr lang="en-US" altLang="zh-CN" sz="1200" dirty="0">
                <a:solidFill>
                  <a:srgbClr val="000000"/>
                </a:solidFill>
                <a:latin typeface="Consolas" panose="020B0609020204030204" pitchFamily="49" charset="0"/>
              </a:rPr>
              <a:t>{</a:t>
            </a:r>
          </a:p>
          <a:p>
            <a:pPr lvl="4"/>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已经生成一个完整的排列，输出排列结果</a:t>
            </a:r>
            <a:endParaRPr lang="zh-CN" altLang="en-US" sz="1200" dirty="0">
              <a:solidFill>
                <a:srgbClr val="000000"/>
              </a:solidFill>
              <a:latin typeface="Consolas" panose="020B0609020204030204" pitchFamily="49" charset="0"/>
            </a:endParaRPr>
          </a:p>
          <a:p>
            <a:pPr lvl="4"/>
            <a:r>
              <a:rPr lang="en-US" altLang="zh-CN" sz="1200" dirty="0">
                <a:solidFill>
                  <a:srgbClr val="000000"/>
                </a:solidFill>
                <a:latin typeface="Consolas" panose="020B0609020204030204" pitchFamily="49" charset="0"/>
              </a:rPr>
              <a:t>F(perm);</a:t>
            </a:r>
          </a:p>
          <a:p>
            <a:pPr lvl="4"/>
            <a:br>
              <a:rPr lang="en-US" altLang="zh-CN" sz="1200" dirty="0">
                <a:solidFill>
                  <a:srgbClr val="000000"/>
                </a:solidFill>
                <a:latin typeface="Consolas" panose="020B0609020204030204" pitchFamily="49" charset="0"/>
              </a:rPr>
            </a:br>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回溯</a:t>
            </a:r>
            <a:endParaRPr lang="zh-CN" altLang="en-US" sz="1200" dirty="0">
              <a:solidFill>
                <a:srgbClr val="000000"/>
              </a:solidFill>
              <a:latin typeface="Consolas" panose="020B0609020204030204" pitchFamily="49" charset="0"/>
            </a:endParaRPr>
          </a:p>
          <a:p>
            <a:pPr lvl="4"/>
            <a:r>
              <a:rPr lang="en-US" altLang="zh-CN" sz="1200" dirty="0">
                <a:solidFill>
                  <a:srgbClr val="000000"/>
                </a:solidFill>
                <a:latin typeface="Consolas" panose="020B0609020204030204" pitchFamily="49" charset="0"/>
              </a:rPr>
              <a:t>i--;</a:t>
            </a:r>
          </a:p>
          <a:p>
            <a:pPr lvl="4"/>
            <a:r>
              <a:rPr lang="en-US" altLang="zh-CN" sz="1200" dirty="0">
                <a:solidFill>
                  <a:srgbClr val="000000"/>
                </a:solidFill>
                <a:latin typeface="Consolas" panose="020B0609020204030204" pitchFamily="49" charset="0"/>
              </a:rPr>
              <a:t>used[perm[i]] = </a:t>
            </a:r>
            <a:r>
              <a:rPr lang="en-US" altLang="zh-CN" sz="1200" dirty="0">
                <a:solidFill>
                  <a:srgbClr val="0000FF"/>
                </a:solidFill>
                <a:latin typeface="Consolas" panose="020B0609020204030204" pitchFamily="49" charset="0"/>
              </a:rPr>
              <a:t>false</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p>
          <a:p>
            <a:pPr lvl="2"/>
            <a:endParaRPr lang="en-US" altLang="zh-CN" sz="1200" dirty="0">
              <a:solidFill>
                <a:srgbClr val="000000"/>
              </a:solidFill>
              <a:latin typeface="Consolas" panose="020B0609020204030204" pitchFamily="49" charset="0"/>
            </a:endParaRPr>
          </a:p>
          <a:p>
            <a:pPr lvl="2"/>
            <a:endParaRPr lang="en-US" altLang="zh-CN" sz="1200" dirty="0">
              <a:solidFill>
                <a:srgbClr val="000000"/>
              </a:solidFill>
              <a:latin typeface="Consolas" panose="020B0609020204030204" pitchFamily="49" charset="0"/>
            </a:endParaRPr>
          </a:p>
          <a:p>
            <a:pPr lvl="3"/>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a:t>
            </a:r>
          </a:p>
          <a:p>
            <a:pPr lvl="4"/>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为下一个位置开始排列做准备</a:t>
            </a:r>
            <a:endParaRPr lang="zh-CN" altLang="en-US" sz="1200" dirty="0">
              <a:solidFill>
                <a:srgbClr val="000000"/>
              </a:solidFill>
              <a:latin typeface="Consolas" panose="020B0609020204030204" pitchFamily="49" charset="0"/>
            </a:endParaRPr>
          </a:p>
          <a:p>
            <a:pPr lvl="4"/>
            <a:r>
              <a:rPr lang="en-US" altLang="zh-CN" sz="1200" dirty="0">
                <a:solidFill>
                  <a:srgbClr val="000000"/>
                </a:solidFill>
                <a:latin typeface="Consolas" panose="020B0609020204030204" pitchFamily="49" charset="0"/>
              </a:rPr>
              <a:t>perm[i]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没有找到可排列的元素，回溯</a:t>
            </a:r>
            <a:endParaRPr lang="zh-CN" altLang="en-US"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used[perm[i]] = </a:t>
            </a:r>
            <a:r>
              <a:rPr lang="en-US" altLang="zh-CN" sz="1200" dirty="0">
                <a:solidFill>
                  <a:srgbClr val="0000FF"/>
                </a:solidFill>
                <a:latin typeface="Consolas" panose="020B0609020204030204" pitchFamily="49" charset="0"/>
              </a:rPr>
              <a:t>false</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br>
              <a:rPr lang="en-US" altLang="zh-CN" sz="1200" dirty="0">
                <a:solidFill>
                  <a:srgbClr val="000000"/>
                </a:solidFill>
                <a:latin typeface="Consolas" panose="020B0609020204030204" pitchFamily="49" charset="0"/>
              </a:rPr>
            </a:br>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37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37" end="3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8" end="3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36" end="3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9" end="3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21" end="2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
                                            <p:txEl>
                                              <p:pRg st="22" end="2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8" end="2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
                                            <p:txEl>
                                              <p:pRg st="31" end="3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
                                            <p:txEl>
                                              <p:pRg st="32" end="32"/>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23" end="2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25" end="25"/>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33" end="3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
                                            <p:txEl>
                                              <p:pRg st="26" end="26"/>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7" end="2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40" end="40"/>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B539FA-599E-4223-8BD4-43795469EA79}"/>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9FB25D56-6801-43B7-B5E9-3E7C6E24BC1D}"/>
              </a:ext>
            </a:extLst>
          </p:cNvPr>
          <p:cNvSpPr>
            <a:spLocks noGrp="1" noChangeArrowheads="1"/>
          </p:cNvSpPr>
          <p:nvPr>
            <p:ph idx="1"/>
          </p:nvPr>
        </p:nvSpPr>
        <p:spPr/>
        <p:txBody>
          <a:bodyPr>
            <a:normAutofit fontScale="70000" lnSpcReduction="20000"/>
          </a:bodyPr>
          <a:lstStyle/>
          <a:p>
            <a:pPr eaLnBrk="1" hangingPunct="1"/>
            <a:r>
              <a:rPr lang="zh-CN" altLang="en-US" sz="2400" dirty="0"/>
              <a:t>回溯法是一种通用性解法，可以将回溯法看作是优化的穷举法。</a:t>
            </a:r>
          </a:p>
          <a:p>
            <a:pPr eaLnBrk="1" hangingPunct="1"/>
            <a:r>
              <a:rPr lang="zh-CN" altLang="en-US" sz="2400" dirty="0"/>
              <a:t>回溯法的基本思想是在一棵含有问题全部可能解的状态空间树上进行深度优先搜索，解为叶子结点。搜索过程中，每到达一个结点时，则判断该结点为根的子树是否含有问题的解，如果可以确定该子树中不含有问题的解，则放弃对该子树的搜索，退回到上层父结点，继续下一步深度优先搜索过程。</a:t>
            </a:r>
          </a:p>
          <a:p>
            <a:pPr eaLnBrk="1" hangingPunct="1"/>
            <a:r>
              <a:rPr lang="zh-CN" altLang="en-US" sz="2400" dirty="0"/>
              <a:t>在回溯法中，并不是先构造出整棵状态空间树，再进行搜索，而是在搜索过程，逐步构造出状态空间树，即边搜索，边构造。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3B4C2E9-94C2-480E-A05E-C3439FC1F683}"/>
              </a:ext>
            </a:extLst>
          </p:cNvPr>
          <p:cNvSpPr>
            <a:spLocks noGrp="1" noChangeArrowheads="1"/>
          </p:cNvSpPr>
          <p:nvPr>
            <p:ph type="title"/>
          </p:nvPr>
        </p:nvSpPr>
        <p:spPr/>
        <p:txBody>
          <a:bodyPr/>
          <a:lstStyle/>
          <a:p>
            <a:pPr eaLnBrk="1" hangingPunct="1"/>
            <a:r>
              <a:rPr lang="zh-CN" altLang="en-US"/>
              <a:t>回溯法的分析</a:t>
            </a:r>
          </a:p>
        </p:txBody>
      </p:sp>
      <p:sp>
        <p:nvSpPr>
          <p:cNvPr id="19459" name="Rectangle 3">
            <a:extLst>
              <a:ext uri="{FF2B5EF4-FFF2-40B4-BE49-F238E27FC236}">
                <a16:creationId xmlns:a16="http://schemas.microsoft.com/office/drawing/2014/main" id="{6389AA72-13FC-4B02-9C7A-160BAA5D2DAA}"/>
              </a:ext>
            </a:extLst>
          </p:cNvPr>
          <p:cNvSpPr>
            <a:spLocks noGrp="1" noChangeArrowheads="1"/>
          </p:cNvSpPr>
          <p:nvPr>
            <p:ph idx="1"/>
          </p:nvPr>
        </p:nvSpPr>
        <p:spPr>
          <a:xfrm>
            <a:off x="2590800" y="1981200"/>
            <a:ext cx="7543800" cy="4616450"/>
          </a:xfrm>
        </p:spPr>
        <p:txBody>
          <a:bodyPr>
            <a:normAutofit fontScale="85000" lnSpcReduction="10000"/>
          </a:bodyPr>
          <a:lstStyle/>
          <a:p>
            <a:pPr eaLnBrk="1" hangingPunct="1">
              <a:lnSpc>
                <a:spcPct val="210000"/>
              </a:lnSpc>
            </a:pPr>
            <a:r>
              <a:rPr lang="zh-CN" altLang="en-US" sz="2000" dirty="0"/>
              <a:t>一个可以用回溯法求解的问题，通常可以表述为以下形式：</a:t>
            </a:r>
            <a:br>
              <a:rPr lang="zh-CN" altLang="en-US" sz="2000" dirty="0"/>
            </a:br>
            <a:r>
              <a:rPr lang="zh-CN" altLang="en-US" sz="2000" dirty="0"/>
              <a:t>对由</a:t>
            </a:r>
            <a:r>
              <a:rPr lang="en-US" altLang="zh-CN" sz="2000" dirty="0"/>
              <a:t>n</a:t>
            </a:r>
            <a:r>
              <a:rPr lang="zh-CN" altLang="en-US" sz="2000" dirty="0"/>
              <a:t>元组</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组成的状态空间</a:t>
            </a:r>
            <a:r>
              <a:rPr lang="en-US" altLang="zh-CN" sz="2000" dirty="0"/>
              <a:t>E={(x</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，给定</a:t>
            </a:r>
            <a:r>
              <a:rPr lang="en-US" altLang="zh-CN" sz="2000" dirty="0"/>
              <a:t>n</a:t>
            </a:r>
            <a:r>
              <a:rPr lang="zh-CN" altLang="en-US" sz="2000" dirty="0"/>
              <a:t>元组上的一个约束集</a:t>
            </a:r>
            <a:r>
              <a:rPr lang="en-US" altLang="zh-CN" sz="2000" dirty="0"/>
              <a:t>D</a:t>
            </a:r>
            <a:r>
              <a:rPr lang="zh-CN" altLang="en-US" sz="2000" dirty="0"/>
              <a:t>，求：</a:t>
            </a:r>
            <a:r>
              <a:rPr lang="en-US" altLang="zh-CN" sz="2000" dirty="0"/>
              <a:t>E</a:t>
            </a:r>
            <a:r>
              <a:rPr lang="zh-CN" altLang="en-US" sz="2000" dirty="0"/>
              <a:t>中满足</a:t>
            </a:r>
            <a:r>
              <a:rPr lang="en-US" altLang="zh-CN" sz="2000" dirty="0"/>
              <a:t>D</a:t>
            </a:r>
            <a:r>
              <a:rPr lang="zh-CN" altLang="en-US" sz="2000" dirty="0"/>
              <a:t>的全部约束条件的所有</a:t>
            </a:r>
            <a:r>
              <a:rPr lang="en-US" altLang="zh-CN" sz="2000" dirty="0"/>
              <a:t>n</a:t>
            </a:r>
            <a:r>
              <a:rPr lang="zh-CN" altLang="en-US" sz="2000" dirty="0"/>
              <a:t>元组。将</a:t>
            </a:r>
            <a:r>
              <a:rPr lang="en-US" altLang="zh-CN" sz="2000" dirty="0"/>
              <a:t>E</a:t>
            </a:r>
            <a:r>
              <a:rPr lang="zh-CN" altLang="en-US" sz="2000" dirty="0"/>
              <a:t>中满足</a:t>
            </a:r>
            <a:r>
              <a:rPr lang="en-US" altLang="zh-CN" sz="2000" dirty="0"/>
              <a:t>D</a:t>
            </a:r>
            <a:r>
              <a:rPr lang="zh-CN" altLang="en-US" sz="2000" dirty="0"/>
              <a:t>的全部约束条件的一个</a:t>
            </a:r>
            <a:r>
              <a:rPr lang="en-US" altLang="zh-CN" sz="2000" dirty="0"/>
              <a:t>n</a:t>
            </a:r>
            <a:r>
              <a:rPr lang="zh-CN" altLang="en-US" sz="2000" dirty="0"/>
              <a:t>元组称为问题的一个解。</a:t>
            </a:r>
          </a:p>
          <a:p>
            <a:pPr eaLnBrk="1" hangingPunct="1">
              <a:lnSpc>
                <a:spcPct val="210000"/>
              </a:lnSpc>
            </a:pPr>
            <a:r>
              <a:rPr lang="zh-CN" altLang="en-US" sz="2000" dirty="0"/>
              <a:t>通常约束集</a:t>
            </a:r>
            <a:r>
              <a:rPr lang="en-US" altLang="zh-CN" sz="2000" dirty="0"/>
              <a:t>D</a:t>
            </a:r>
            <a:r>
              <a:rPr lang="zh-CN" altLang="en-US" sz="2000" dirty="0"/>
              <a:t>具有完备性，即若</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a:t>
            </a:r>
            <a:r>
              <a:rPr lang="zh-CN" altLang="en-US" sz="2000" dirty="0"/>
              <a:t>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的所有约束，则</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 j&lt;i </a:t>
            </a:r>
            <a:r>
              <a:rPr lang="zh-CN" altLang="en-US" sz="2000" dirty="0"/>
              <a:t>也满足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的所有约束；也就是说，若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不能满足</a:t>
            </a:r>
            <a:r>
              <a:rPr lang="en-US" altLang="zh-CN" sz="2000" dirty="0"/>
              <a:t>D</a:t>
            </a:r>
            <a:r>
              <a:rPr lang="zh-CN" altLang="en-US" sz="2000" dirty="0"/>
              <a:t>中所有涉及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的约束，则任何以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为前缀的</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 i&gt;j</a:t>
            </a:r>
            <a:r>
              <a:rPr lang="zh-CN" altLang="en-US" sz="2000" dirty="0"/>
              <a:t>也不能满足</a:t>
            </a:r>
            <a:r>
              <a:rPr lang="en-US" altLang="zh-CN" sz="2000" dirty="0"/>
              <a:t>D</a:t>
            </a:r>
            <a:r>
              <a:rPr lang="zh-CN" altLang="en-US" sz="2000" dirty="0"/>
              <a:t>中涉及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的约束，不必再继续搜索问题的解。</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819DF2-1528-4A03-8469-08C2BE8A0BED}"/>
              </a:ext>
            </a:extLst>
          </p:cNvPr>
          <p:cNvSpPr>
            <a:spLocks noGrp="1" noChangeArrowheads="1"/>
          </p:cNvSpPr>
          <p:nvPr>
            <p:ph type="title"/>
          </p:nvPr>
        </p:nvSpPr>
        <p:spPr/>
        <p:txBody>
          <a:bodyPr/>
          <a:lstStyle/>
          <a:p>
            <a:pPr eaLnBrk="1" hangingPunct="1"/>
            <a:r>
              <a:rPr lang="zh-CN" altLang="en-US"/>
              <a:t>回溯法的分析</a:t>
            </a:r>
          </a:p>
        </p:txBody>
      </p:sp>
      <p:sp>
        <p:nvSpPr>
          <p:cNvPr id="20483" name="Rectangle 3">
            <a:extLst>
              <a:ext uri="{FF2B5EF4-FFF2-40B4-BE49-F238E27FC236}">
                <a16:creationId xmlns:a16="http://schemas.microsoft.com/office/drawing/2014/main" id="{F5A9C3CC-D642-46DB-B65B-4D67E2E8DB28}"/>
              </a:ext>
            </a:extLst>
          </p:cNvPr>
          <p:cNvSpPr>
            <a:spLocks noGrp="1" noChangeArrowheads="1"/>
          </p:cNvSpPr>
          <p:nvPr>
            <p:ph idx="1"/>
          </p:nvPr>
        </p:nvSpPr>
        <p:spPr>
          <a:xfrm>
            <a:off x="2590800" y="1981200"/>
            <a:ext cx="7543800" cy="4616450"/>
          </a:xfrm>
        </p:spPr>
        <p:txBody>
          <a:bodyPr/>
          <a:lstStyle/>
          <a:p>
            <a:pPr eaLnBrk="1" hangingPunct="1"/>
            <a:r>
              <a:rPr lang="zh-CN" altLang="en-US" dirty="0"/>
              <a:t>回溯求解的效率在很大程度上依赖于：</a:t>
            </a:r>
            <a:br>
              <a:rPr lang="zh-CN" altLang="en-US" dirty="0"/>
            </a:br>
            <a:r>
              <a:rPr lang="zh-CN" altLang="en-US" dirty="0"/>
              <a:t>产生局部解的时间；</a:t>
            </a:r>
            <a:br>
              <a:rPr lang="zh-CN" altLang="en-US" dirty="0"/>
            </a:br>
            <a:r>
              <a:rPr lang="zh-CN" altLang="en-US" dirty="0"/>
              <a:t>计算约束所需的时间；</a:t>
            </a:r>
            <a:br>
              <a:rPr lang="zh-CN" altLang="en-US" dirty="0"/>
            </a:br>
            <a:r>
              <a:rPr lang="zh-CN" altLang="en-US" dirty="0"/>
              <a:t>满足局部约束的解的个数；</a:t>
            </a:r>
          </a:p>
          <a:p>
            <a:pPr eaLnBrk="1" hangingPunct="1"/>
            <a:r>
              <a:rPr lang="zh-CN" altLang="en-US" dirty="0"/>
              <a:t>通常可以应用重排原理，先搜索分支较少的局部解，在约束不满足时，可以裁剪去较多的搜索分支，从而提高搜索效率。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2">
            <a:extLst>
              <a:ext uri="{FF2B5EF4-FFF2-40B4-BE49-F238E27FC236}">
                <a16:creationId xmlns:a16="http://schemas.microsoft.com/office/drawing/2014/main" id="{510CEA4D-2CC5-4872-8E6A-27F16F2EE45A}"/>
              </a:ext>
            </a:extLst>
          </p:cNvPr>
          <p:cNvGrpSpPr>
            <a:grpSpLocks/>
          </p:cNvGrpSpPr>
          <p:nvPr/>
        </p:nvGrpSpPr>
        <p:grpSpPr bwMode="auto">
          <a:xfrm>
            <a:off x="2567608" y="404664"/>
            <a:ext cx="8137525" cy="6119813"/>
            <a:chOff x="603" y="210"/>
            <a:chExt cx="5126" cy="3855"/>
          </a:xfrm>
        </p:grpSpPr>
        <p:sp>
          <p:nvSpPr>
            <p:cNvPr id="87" name="Oval 3">
              <a:extLst>
                <a:ext uri="{FF2B5EF4-FFF2-40B4-BE49-F238E27FC236}">
                  <a16:creationId xmlns:a16="http://schemas.microsoft.com/office/drawing/2014/main" id="{566C5E11-20DF-4703-B387-758B55466A4B}"/>
                </a:ext>
              </a:extLst>
            </p:cNvPr>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8" name="Oval 4">
              <a:extLst>
                <a:ext uri="{FF2B5EF4-FFF2-40B4-BE49-F238E27FC236}">
                  <a16:creationId xmlns:a16="http://schemas.microsoft.com/office/drawing/2014/main" id="{36119BE7-BFB2-4232-9A8B-2C8D7D6F7843}"/>
                </a:ext>
              </a:extLst>
            </p:cNvPr>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9" name="Oval 5">
              <a:extLst>
                <a:ext uri="{FF2B5EF4-FFF2-40B4-BE49-F238E27FC236}">
                  <a16:creationId xmlns:a16="http://schemas.microsoft.com/office/drawing/2014/main" id="{D832D16A-8055-4E4A-A278-424DD4FE68AB}"/>
                </a:ext>
              </a:extLst>
            </p:cNvPr>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0" name="Oval 6">
              <a:extLst>
                <a:ext uri="{FF2B5EF4-FFF2-40B4-BE49-F238E27FC236}">
                  <a16:creationId xmlns:a16="http://schemas.microsoft.com/office/drawing/2014/main" id="{82D03750-2228-405D-B8DE-8E753B80F4D2}"/>
                </a:ext>
              </a:extLst>
            </p:cNvPr>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 name="Oval 7">
              <a:extLst>
                <a:ext uri="{FF2B5EF4-FFF2-40B4-BE49-F238E27FC236}">
                  <a16:creationId xmlns:a16="http://schemas.microsoft.com/office/drawing/2014/main" id="{42BE5974-D684-4C98-A0F1-6D41CF9D0D23}"/>
                </a:ext>
              </a:extLst>
            </p:cNvPr>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 name="Oval 8">
              <a:extLst>
                <a:ext uri="{FF2B5EF4-FFF2-40B4-BE49-F238E27FC236}">
                  <a16:creationId xmlns:a16="http://schemas.microsoft.com/office/drawing/2014/main" id="{6AD65B9B-A99E-401B-9FFD-EDE928C691A7}"/>
                </a:ext>
              </a:extLst>
            </p:cNvPr>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3" name="Oval 9">
              <a:extLst>
                <a:ext uri="{FF2B5EF4-FFF2-40B4-BE49-F238E27FC236}">
                  <a16:creationId xmlns:a16="http://schemas.microsoft.com/office/drawing/2014/main" id="{5CB18C02-4549-48E8-A7D1-E2113A586A43}"/>
                </a:ext>
              </a:extLst>
            </p:cNvPr>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4" name="Oval 10">
              <a:extLst>
                <a:ext uri="{FF2B5EF4-FFF2-40B4-BE49-F238E27FC236}">
                  <a16:creationId xmlns:a16="http://schemas.microsoft.com/office/drawing/2014/main" id="{D799B68A-CE11-4973-BFD9-AE0AF2EC20A0}"/>
                </a:ext>
              </a:extLst>
            </p:cNvPr>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5" name="Oval 11">
              <a:extLst>
                <a:ext uri="{FF2B5EF4-FFF2-40B4-BE49-F238E27FC236}">
                  <a16:creationId xmlns:a16="http://schemas.microsoft.com/office/drawing/2014/main" id="{265139CB-19FB-479C-89B6-8C7BC73E1F2C}"/>
                </a:ext>
              </a:extLst>
            </p:cNvPr>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6" name="Oval 12">
              <a:extLst>
                <a:ext uri="{FF2B5EF4-FFF2-40B4-BE49-F238E27FC236}">
                  <a16:creationId xmlns:a16="http://schemas.microsoft.com/office/drawing/2014/main" id="{E8536FBB-B926-40C1-91B4-764A7AC111D4}"/>
                </a:ext>
              </a:extLst>
            </p:cNvPr>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7" name="Oval 13">
              <a:extLst>
                <a:ext uri="{FF2B5EF4-FFF2-40B4-BE49-F238E27FC236}">
                  <a16:creationId xmlns:a16="http://schemas.microsoft.com/office/drawing/2014/main" id="{7C587823-D999-450C-8516-D4E4731B2B76}"/>
                </a:ext>
              </a:extLst>
            </p:cNvPr>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8" name="Oval 14">
              <a:extLst>
                <a:ext uri="{FF2B5EF4-FFF2-40B4-BE49-F238E27FC236}">
                  <a16:creationId xmlns:a16="http://schemas.microsoft.com/office/drawing/2014/main" id="{87FD3135-1313-4274-A8F7-1A2886E9E72F}"/>
                </a:ext>
              </a:extLst>
            </p:cNvPr>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9" name="Oval 15">
              <a:extLst>
                <a:ext uri="{FF2B5EF4-FFF2-40B4-BE49-F238E27FC236}">
                  <a16:creationId xmlns:a16="http://schemas.microsoft.com/office/drawing/2014/main" id="{99103E50-311F-45BB-8D61-1FF3CAE84DAE}"/>
                </a:ext>
              </a:extLst>
            </p:cNvPr>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0" name="Oval 16">
              <a:extLst>
                <a:ext uri="{FF2B5EF4-FFF2-40B4-BE49-F238E27FC236}">
                  <a16:creationId xmlns:a16="http://schemas.microsoft.com/office/drawing/2014/main" id="{0D7DE80D-F172-4EC8-BFFF-7E853ACA0D98}"/>
                </a:ext>
              </a:extLst>
            </p:cNvPr>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1" name="Oval 17">
              <a:extLst>
                <a:ext uri="{FF2B5EF4-FFF2-40B4-BE49-F238E27FC236}">
                  <a16:creationId xmlns:a16="http://schemas.microsoft.com/office/drawing/2014/main" id="{EEE21AF0-F1BF-49E3-B4F1-65CB2319E003}"/>
                </a:ext>
              </a:extLst>
            </p:cNvPr>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 name="Oval 18">
              <a:extLst>
                <a:ext uri="{FF2B5EF4-FFF2-40B4-BE49-F238E27FC236}">
                  <a16:creationId xmlns:a16="http://schemas.microsoft.com/office/drawing/2014/main" id="{CDC64EAF-B289-47BC-9F74-A41C0355AC53}"/>
                </a:ext>
              </a:extLst>
            </p:cNvPr>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 name="Oval 19">
              <a:extLst>
                <a:ext uri="{FF2B5EF4-FFF2-40B4-BE49-F238E27FC236}">
                  <a16:creationId xmlns:a16="http://schemas.microsoft.com/office/drawing/2014/main" id="{E82057B1-FE17-40F7-B4B1-2E84E118E595}"/>
                </a:ext>
              </a:extLst>
            </p:cNvPr>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4" name="Oval 20">
              <a:extLst>
                <a:ext uri="{FF2B5EF4-FFF2-40B4-BE49-F238E27FC236}">
                  <a16:creationId xmlns:a16="http://schemas.microsoft.com/office/drawing/2014/main" id="{2C5B6308-99B1-468B-AE26-7F6DC06DE3DD}"/>
                </a:ext>
              </a:extLst>
            </p:cNvPr>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5" name="Oval 21">
              <a:extLst>
                <a:ext uri="{FF2B5EF4-FFF2-40B4-BE49-F238E27FC236}">
                  <a16:creationId xmlns:a16="http://schemas.microsoft.com/office/drawing/2014/main" id="{E00224E7-393E-4D14-B060-13600EB45A6E}"/>
                </a:ext>
              </a:extLst>
            </p:cNvPr>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6" name="Oval 22">
              <a:extLst>
                <a:ext uri="{FF2B5EF4-FFF2-40B4-BE49-F238E27FC236}">
                  <a16:creationId xmlns:a16="http://schemas.microsoft.com/office/drawing/2014/main" id="{53DA1380-E723-42AA-ADF7-4A02BC2CCDFC}"/>
                </a:ext>
              </a:extLst>
            </p:cNvPr>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7" name="Oval 23">
              <a:extLst>
                <a:ext uri="{FF2B5EF4-FFF2-40B4-BE49-F238E27FC236}">
                  <a16:creationId xmlns:a16="http://schemas.microsoft.com/office/drawing/2014/main" id="{CF3BA31D-8945-495F-A23A-51121FD111A4}"/>
                </a:ext>
              </a:extLst>
            </p:cNvPr>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8" name="Oval 24">
              <a:extLst>
                <a:ext uri="{FF2B5EF4-FFF2-40B4-BE49-F238E27FC236}">
                  <a16:creationId xmlns:a16="http://schemas.microsoft.com/office/drawing/2014/main" id="{CC97BF25-A52C-4498-B44D-EE3027364C2A}"/>
                </a:ext>
              </a:extLst>
            </p:cNvPr>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 name="Oval 25">
              <a:extLst>
                <a:ext uri="{FF2B5EF4-FFF2-40B4-BE49-F238E27FC236}">
                  <a16:creationId xmlns:a16="http://schemas.microsoft.com/office/drawing/2014/main" id="{8F04DC4B-C90B-4ADC-AA3E-B11F396CDD10}"/>
                </a:ext>
              </a:extLst>
            </p:cNvPr>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0" name="Oval 26">
              <a:extLst>
                <a:ext uri="{FF2B5EF4-FFF2-40B4-BE49-F238E27FC236}">
                  <a16:creationId xmlns:a16="http://schemas.microsoft.com/office/drawing/2014/main" id="{460CB91B-E308-446F-A0CF-116C6D0F9CA9}"/>
                </a:ext>
              </a:extLst>
            </p:cNvPr>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1" name="Oval 27">
              <a:extLst>
                <a:ext uri="{FF2B5EF4-FFF2-40B4-BE49-F238E27FC236}">
                  <a16:creationId xmlns:a16="http://schemas.microsoft.com/office/drawing/2014/main" id="{3E2BFA7F-CB68-4B2B-9780-B9E66943BABD}"/>
                </a:ext>
              </a:extLst>
            </p:cNvPr>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112" name="AutoShape 28">
              <a:extLst>
                <a:ext uri="{FF2B5EF4-FFF2-40B4-BE49-F238E27FC236}">
                  <a16:creationId xmlns:a16="http://schemas.microsoft.com/office/drawing/2014/main" id="{C889F630-870D-4655-8B94-2E9846E52F25}"/>
                </a:ext>
              </a:extLst>
            </p:cNvPr>
            <p:cNvCxnSpPr>
              <a:cxnSpLocks noChangeShapeType="1"/>
              <a:stCxn id="87" idx="4"/>
              <a:endCxn id="89"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29">
              <a:extLst>
                <a:ext uri="{FF2B5EF4-FFF2-40B4-BE49-F238E27FC236}">
                  <a16:creationId xmlns:a16="http://schemas.microsoft.com/office/drawing/2014/main" id="{9D20ACDB-49FE-48EE-A1B5-F1EA9787E355}"/>
                </a:ext>
              </a:extLst>
            </p:cNvPr>
            <p:cNvCxnSpPr>
              <a:cxnSpLocks noChangeShapeType="1"/>
              <a:stCxn id="87" idx="4"/>
              <a:endCxn id="88"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30">
              <a:extLst>
                <a:ext uri="{FF2B5EF4-FFF2-40B4-BE49-F238E27FC236}">
                  <a16:creationId xmlns:a16="http://schemas.microsoft.com/office/drawing/2014/main" id="{57F2E110-49E7-4EA6-A0F9-96ACFF091B3F}"/>
                </a:ext>
              </a:extLst>
            </p:cNvPr>
            <p:cNvCxnSpPr>
              <a:cxnSpLocks noChangeShapeType="1"/>
              <a:stCxn id="87" idx="4"/>
              <a:endCxn id="90"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1">
              <a:extLst>
                <a:ext uri="{FF2B5EF4-FFF2-40B4-BE49-F238E27FC236}">
                  <a16:creationId xmlns:a16="http://schemas.microsoft.com/office/drawing/2014/main" id="{F5EC2B1E-1BFB-44D2-8C59-B7C243BBD4F6}"/>
                </a:ext>
              </a:extLst>
            </p:cNvPr>
            <p:cNvCxnSpPr>
              <a:cxnSpLocks noChangeShapeType="1"/>
              <a:stCxn id="87" idx="4"/>
              <a:endCxn id="91"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32">
              <a:extLst>
                <a:ext uri="{FF2B5EF4-FFF2-40B4-BE49-F238E27FC236}">
                  <a16:creationId xmlns:a16="http://schemas.microsoft.com/office/drawing/2014/main" id="{5E7E749B-A1EB-408E-8373-5D79F7FB7405}"/>
                </a:ext>
              </a:extLst>
            </p:cNvPr>
            <p:cNvCxnSpPr>
              <a:cxnSpLocks noChangeShapeType="1"/>
              <a:stCxn id="88" idx="4"/>
              <a:endCxn id="92"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33">
              <a:extLst>
                <a:ext uri="{FF2B5EF4-FFF2-40B4-BE49-F238E27FC236}">
                  <a16:creationId xmlns:a16="http://schemas.microsoft.com/office/drawing/2014/main" id="{C854E126-A192-4A52-A081-3CF4BAF743CC}"/>
                </a:ext>
              </a:extLst>
            </p:cNvPr>
            <p:cNvCxnSpPr>
              <a:cxnSpLocks noChangeShapeType="1"/>
              <a:stCxn id="88" idx="4"/>
              <a:endCxn id="93"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34">
              <a:extLst>
                <a:ext uri="{FF2B5EF4-FFF2-40B4-BE49-F238E27FC236}">
                  <a16:creationId xmlns:a16="http://schemas.microsoft.com/office/drawing/2014/main" id="{C6C6A8CC-AE6B-4BB4-A925-C13F9D935F4E}"/>
                </a:ext>
              </a:extLst>
            </p:cNvPr>
            <p:cNvCxnSpPr>
              <a:cxnSpLocks noChangeShapeType="1"/>
              <a:stCxn id="88" idx="4"/>
              <a:endCxn id="94"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5">
              <a:extLst>
                <a:ext uri="{FF2B5EF4-FFF2-40B4-BE49-F238E27FC236}">
                  <a16:creationId xmlns:a16="http://schemas.microsoft.com/office/drawing/2014/main" id="{2C359DFA-106A-4E1D-9435-F28469D61E92}"/>
                </a:ext>
              </a:extLst>
            </p:cNvPr>
            <p:cNvCxnSpPr>
              <a:cxnSpLocks noChangeShapeType="1"/>
              <a:stCxn id="90" idx="4"/>
              <a:endCxn id="95"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36">
              <a:extLst>
                <a:ext uri="{FF2B5EF4-FFF2-40B4-BE49-F238E27FC236}">
                  <a16:creationId xmlns:a16="http://schemas.microsoft.com/office/drawing/2014/main" id="{CC1A6C6B-D725-4417-8A43-ADF3618C066F}"/>
                </a:ext>
              </a:extLst>
            </p:cNvPr>
            <p:cNvCxnSpPr>
              <a:cxnSpLocks noChangeShapeType="1"/>
              <a:stCxn id="91" idx="4"/>
              <a:endCxn id="96"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37">
              <a:extLst>
                <a:ext uri="{FF2B5EF4-FFF2-40B4-BE49-F238E27FC236}">
                  <a16:creationId xmlns:a16="http://schemas.microsoft.com/office/drawing/2014/main" id="{4506A662-AE0F-4492-BDCE-B85F8AB9D8BA}"/>
                </a:ext>
              </a:extLst>
            </p:cNvPr>
            <p:cNvCxnSpPr>
              <a:cxnSpLocks noChangeShapeType="1"/>
              <a:stCxn id="91" idx="4"/>
              <a:endCxn id="97"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8">
              <a:extLst>
                <a:ext uri="{FF2B5EF4-FFF2-40B4-BE49-F238E27FC236}">
                  <a16:creationId xmlns:a16="http://schemas.microsoft.com/office/drawing/2014/main" id="{9B7B69CD-EAE9-4FBA-A16B-FAEFCCDED774}"/>
                </a:ext>
              </a:extLst>
            </p:cNvPr>
            <p:cNvCxnSpPr>
              <a:cxnSpLocks noChangeShapeType="1"/>
              <a:stCxn id="92" idx="4"/>
              <a:endCxn id="98"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39">
              <a:extLst>
                <a:ext uri="{FF2B5EF4-FFF2-40B4-BE49-F238E27FC236}">
                  <a16:creationId xmlns:a16="http://schemas.microsoft.com/office/drawing/2014/main" id="{30E7D182-ACE8-4700-A90E-9DF239F7DBD4}"/>
                </a:ext>
              </a:extLst>
            </p:cNvPr>
            <p:cNvCxnSpPr>
              <a:cxnSpLocks noChangeShapeType="1"/>
              <a:stCxn id="92" idx="4"/>
              <a:endCxn id="99"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40">
              <a:extLst>
                <a:ext uri="{FF2B5EF4-FFF2-40B4-BE49-F238E27FC236}">
                  <a16:creationId xmlns:a16="http://schemas.microsoft.com/office/drawing/2014/main" id="{3177119E-E38C-4D14-9DC5-3FD706EF80F5}"/>
                </a:ext>
              </a:extLst>
            </p:cNvPr>
            <p:cNvCxnSpPr>
              <a:cxnSpLocks noChangeShapeType="1"/>
              <a:stCxn id="93" idx="4"/>
              <a:endCxn id="100"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41">
              <a:extLst>
                <a:ext uri="{FF2B5EF4-FFF2-40B4-BE49-F238E27FC236}">
                  <a16:creationId xmlns:a16="http://schemas.microsoft.com/office/drawing/2014/main" id="{C359C3B1-078A-4FBB-B17D-BCE2304974DD}"/>
                </a:ext>
              </a:extLst>
            </p:cNvPr>
            <p:cNvCxnSpPr>
              <a:cxnSpLocks noChangeShapeType="1"/>
              <a:stCxn id="94" idx="4"/>
              <a:endCxn id="101"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42">
              <a:extLst>
                <a:ext uri="{FF2B5EF4-FFF2-40B4-BE49-F238E27FC236}">
                  <a16:creationId xmlns:a16="http://schemas.microsoft.com/office/drawing/2014/main" id="{E4BC768D-7271-4DF9-AC51-F727EFCE5F6C}"/>
                </a:ext>
              </a:extLst>
            </p:cNvPr>
            <p:cNvCxnSpPr>
              <a:cxnSpLocks noChangeShapeType="1"/>
              <a:stCxn id="94" idx="4"/>
              <a:endCxn id="102"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43">
              <a:extLst>
                <a:ext uri="{FF2B5EF4-FFF2-40B4-BE49-F238E27FC236}">
                  <a16:creationId xmlns:a16="http://schemas.microsoft.com/office/drawing/2014/main" id="{8896A117-EBE5-4003-88EC-11E2421AE6B1}"/>
                </a:ext>
              </a:extLst>
            </p:cNvPr>
            <p:cNvCxnSpPr>
              <a:cxnSpLocks noChangeShapeType="1"/>
              <a:stCxn id="95" idx="4"/>
              <a:endCxn id="103"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44">
              <a:extLst>
                <a:ext uri="{FF2B5EF4-FFF2-40B4-BE49-F238E27FC236}">
                  <a16:creationId xmlns:a16="http://schemas.microsoft.com/office/drawing/2014/main" id="{18AD24F8-494B-4F72-B6E2-05F1E7E96A66}"/>
                </a:ext>
              </a:extLst>
            </p:cNvPr>
            <p:cNvCxnSpPr>
              <a:cxnSpLocks noChangeShapeType="1"/>
              <a:stCxn id="96" idx="4"/>
              <a:endCxn id="104"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45">
              <a:extLst>
                <a:ext uri="{FF2B5EF4-FFF2-40B4-BE49-F238E27FC236}">
                  <a16:creationId xmlns:a16="http://schemas.microsoft.com/office/drawing/2014/main" id="{473ECCA1-B913-4E6F-ACF6-A26FD4B96F4F}"/>
                </a:ext>
              </a:extLst>
            </p:cNvPr>
            <p:cNvCxnSpPr>
              <a:cxnSpLocks noChangeShapeType="1"/>
              <a:stCxn id="96" idx="4"/>
              <a:endCxn id="105"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46">
              <a:extLst>
                <a:ext uri="{FF2B5EF4-FFF2-40B4-BE49-F238E27FC236}">
                  <a16:creationId xmlns:a16="http://schemas.microsoft.com/office/drawing/2014/main" id="{6CDD7D37-0E25-4316-B4FC-76B2F077D8AA}"/>
                </a:ext>
              </a:extLst>
            </p:cNvPr>
            <p:cNvCxnSpPr>
              <a:cxnSpLocks noChangeShapeType="1"/>
              <a:stCxn id="101" idx="4"/>
              <a:endCxn id="109"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47">
              <a:extLst>
                <a:ext uri="{FF2B5EF4-FFF2-40B4-BE49-F238E27FC236}">
                  <a16:creationId xmlns:a16="http://schemas.microsoft.com/office/drawing/2014/main" id="{2796A893-5458-4C9F-8DEE-56ABFAC31FE3}"/>
                </a:ext>
              </a:extLst>
            </p:cNvPr>
            <p:cNvCxnSpPr>
              <a:cxnSpLocks noChangeShapeType="1"/>
              <a:stCxn id="101" idx="4"/>
              <a:endCxn id="110"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48">
              <a:extLst>
                <a:ext uri="{FF2B5EF4-FFF2-40B4-BE49-F238E27FC236}">
                  <a16:creationId xmlns:a16="http://schemas.microsoft.com/office/drawing/2014/main" id="{2E74685B-875D-4175-B8B7-720FEAF9F777}"/>
                </a:ext>
              </a:extLst>
            </p:cNvPr>
            <p:cNvCxnSpPr>
              <a:cxnSpLocks noChangeShapeType="1"/>
              <a:stCxn id="101" idx="4"/>
              <a:endCxn id="111"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49">
              <a:extLst>
                <a:ext uri="{FF2B5EF4-FFF2-40B4-BE49-F238E27FC236}">
                  <a16:creationId xmlns:a16="http://schemas.microsoft.com/office/drawing/2014/main" id="{5F76BB32-D49E-4EA0-95A1-FCF81BA70AD3}"/>
                </a:ext>
              </a:extLst>
            </p:cNvPr>
            <p:cNvCxnSpPr>
              <a:cxnSpLocks noChangeShapeType="1"/>
              <a:stCxn id="100" idx="4"/>
              <a:endCxn id="108"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50">
              <a:extLst>
                <a:ext uri="{FF2B5EF4-FFF2-40B4-BE49-F238E27FC236}">
                  <a16:creationId xmlns:a16="http://schemas.microsoft.com/office/drawing/2014/main" id="{6AB6BBE8-8C18-4ED5-8D34-D5B2AEFA1837}"/>
                </a:ext>
              </a:extLst>
            </p:cNvPr>
            <p:cNvCxnSpPr>
              <a:cxnSpLocks noChangeShapeType="1"/>
              <a:stCxn id="98" idx="4"/>
              <a:endCxn id="106"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51">
              <a:extLst>
                <a:ext uri="{FF2B5EF4-FFF2-40B4-BE49-F238E27FC236}">
                  <a16:creationId xmlns:a16="http://schemas.microsoft.com/office/drawing/2014/main" id="{E2E4B3E0-BDA4-4822-B24E-7E143494DBFF}"/>
                </a:ext>
              </a:extLst>
            </p:cNvPr>
            <p:cNvCxnSpPr>
              <a:cxnSpLocks noChangeShapeType="1"/>
              <a:stCxn id="98" idx="4"/>
              <a:endCxn id="107"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Rectangle 52">
              <a:extLst>
                <a:ext uri="{FF2B5EF4-FFF2-40B4-BE49-F238E27FC236}">
                  <a16:creationId xmlns:a16="http://schemas.microsoft.com/office/drawing/2014/main" id="{45E2E762-AB70-43DC-8572-D88E5F8BB43B}"/>
                </a:ext>
              </a:extLst>
            </p:cNvPr>
            <p:cNvSpPr>
              <a:spLocks noChangeArrowheads="1"/>
            </p:cNvSpPr>
            <p:nvPr/>
          </p:nvSpPr>
          <p:spPr bwMode="auto">
            <a:xfrm>
              <a:off x="603" y="210"/>
              <a:ext cx="5126" cy="3855"/>
            </a:xfrm>
            <a:prstGeom prst="rect">
              <a:avLst/>
            </a:prstGeom>
            <a:solidFill>
              <a:srgbClr val="000000">
                <a:alpha val="50195"/>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37" name="Group 53">
            <a:extLst>
              <a:ext uri="{FF2B5EF4-FFF2-40B4-BE49-F238E27FC236}">
                <a16:creationId xmlns:a16="http://schemas.microsoft.com/office/drawing/2014/main" id="{BE15EAFF-B9E5-4018-A818-907D9D520C7C}"/>
              </a:ext>
            </a:extLst>
          </p:cNvPr>
          <p:cNvGrpSpPr>
            <a:grpSpLocks/>
          </p:cNvGrpSpPr>
          <p:nvPr/>
        </p:nvGrpSpPr>
        <p:grpSpPr bwMode="auto">
          <a:xfrm>
            <a:off x="6037883" y="404664"/>
            <a:ext cx="865187" cy="863600"/>
            <a:chOff x="2789" y="210"/>
            <a:chExt cx="545" cy="544"/>
          </a:xfrm>
        </p:grpSpPr>
        <p:sp>
          <p:nvSpPr>
            <p:cNvPr id="138" name="Oval 54">
              <a:extLst>
                <a:ext uri="{FF2B5EF4-FFF2-40B4-BE49-F238E27FC236}">
                  <a16:creationId xmlns:a16="http://schemas.microsoft.com/office/drawing/2014/main" id="{2135C232-06BF-48B4-9B06-AC9DA91B13D0}"/>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9" name="Oval 55">
              <a:extLst>
                <a:ext uri="{FF2B5EF4-FFF2-40B4-BE49-F238E27FC236}">
                  <a16:creationId xmlns:a16="http://schemas.microsoft.com/office/drawing/2014/main" id="{51D14EC8-714A-4415-B107-935BB4B092A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0" name="Group 56">
            <a:extLst>
              <a:ext uri="{FF2B5EF4-FFF2-40B4-BE49-F238E27FC236}">
                <a16:creationId xmlns:a16="http://schemas.microsoft.com/office/drawing/2014/main" id="{8672A24E-C58C-4B57-87FD-88E8987C40C5}"/>
              </a:ext>
            </a:extLst>
          </p:cNvPr>
          <p:cNvGrpSpPr>
            <a:grpSpLocks/>
          </p:cNvGrpSpPr>
          <p:nvPr/>
        </p:nvGrpSpPr>
        <p:grpSpPr bwMode="auto">
          <a:xfrm>
            <a:off x="4309095" y="1771502"/>
            <a:ext cx="865188" cy="863600"/>
            <a:chOff x="2789" y="210"/>
            <a:chExt cx="545" cy="544"/>
          </a:xfrm>
        </p:grpSpPr>
        <p:sp>
          <p:nvSpPr>
            <p:cNvPr id="141" name="Oval 57">
              <a:extLst>
                <a:ext uri="{FF2B5EF4-FFF2-40B4-BE49-F238E27FC236}">
                  <a16:creationId xmlns:a16="http://schemas.microsoft.com/office/drawing/2014/main" id="{66C627A7-C595-4931-A1B3-D57C3C6CC38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2" name="Oval 58">
              <a:extLst>
                <a:ext uri="{FF2B5EF4-FFF2-40B4-BE49-F238E27FC236}">
                  <a16:creationId xmlns:a16="http://schemas.microsoft.com/office/drawing/2014/main" id="{76A3FF89-1B56-45AD-9AAD-79B89F69AAE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3" name="Group 59">
            <a:extLst>
              <a:ext uri="{FF2B5EF4-FFF2-40B4-BE49-F238E27FC236}">
                <a16:creationId xmlns:a16="http://schemas.microsoft.com/office/drawing/2014/main" id="{59DA6363-14D1-4625-906A-6689BEE90B05}"/>
              </a:ext>
            </a:extLst>
          </p:cNvPr>
          <p:cNvGrpSpPr>
            <a:grpSpLocks/>
          </p:cNvGrpSpPr>
          <p:nvPr/>
        </p:nvGrpSpPr>
        <p:grpSpPr bwMode="auto">
          <a:xfrm>
            <a:off x="3086720" y="3212952"/>
            <a:ext cx="865188" cy="863600"/>
            <a:chOff x="2789" y="210"/>
            <a:chExt cx="545" cy="544"/>
          </a:xfrm>
        </p:grpSpPr>
        <p:sp>
          <p:nvSpPr>
            <p:cNvPr id="144" name="Oval 60">
              <a:extLst>
                <a:ext uri="{FF2B5EF4-FFF2-40B4-BE49-F238E27FC236}">
                  <a16:creationId xmlns:a16="http://schemas.microsoft.com/office/drawing/2014/main" id="{DEDC4316-9FDF-4E16-BB0E-587B3641119B}"/>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5" name="Oval 61">
              <a:extLst>
                <a:ext uri="{FF2B5EF4-FFF2-40B4-BE49-F238E27FC236}">
                  <a16:creationId xmlns:a16="http://schemas.microsoft.com/office/drawing/2014/main" id="{ABFEDF6A-394A-4E88-A304-7145E4517BF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6" name="Group 62">
            <a:extLst>
              <a:ext uri="{FF2B5EF4-FFF2-40B4-BE49-F238E27FC236}">
                <a16:creationId xmlns:a16="http://schemas.microsoft.com/office/drawing/2014/main" id="{27E9D937-16F0-4CA5-8711-A2C5CCAB02D5}"/>
              </a:ext>
            </a:extLst>
          </p:cNvPr>
          <p:cNvGrpSpPr>
            <a:grpSpLocks/>
          </p:cNvGrpSpPr>
          <p:nvPr/>
        </p:nvGrpSpPr>
        <p:grpSpPr bwMode="auto">
          <a:xfrm>
            <a:off x="2726358" y="4363889"/>
            <a:ext cx="865187" cy="863600"/>
            <a:chOff x="2789" y="210"/>
            <a:chExt cx="545" cy="544"/>
          </a:xfrm>
        </p:grpSpPr>
        <p:sp>
          <p:nvSpPr>
            <p:cNvPr id="147" name="Oval 63">
              <a:extLst>
                <a:ext uri="{FF2B5EF4-FFF2-40B4-BE49-F238E27FC236}">
                  <a16:creationId xmlns:a16="http://schemas.microsoft.com/office/drawing/2014/main" id="{90F10362-4743-42D8-82EF-15914691099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 name="Oval 64">
              <a:extLst>
                <a:ext uri="{FF2B5EF4-FFF2-40B4-BE49-F238E27FC236}">
                  <a16:creationId xmlns:a16="http://schemas.microsoft.com/office/drawing/2014/main" id="{354D2268-7EA6-4EB9-8C0B-8F9752D4B4D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9" name="Group 65">
            <a:extLst>
              <a:ext uri="{FF2B5EF4-FFF2-40B4-BE49-F238E27FC236}">
                <a16:creationId xmlns:a16="http://schemas.microsoft.com/office/drawing/2014/main" id="{2DCD168C-9E48-46C0-BE4D-BCA4F96B6C7D}"/>
              </a:ext>
            </a:extLst>
          </p:cNvPr>
          <p:cNvGrpSpPr>
            <a:grpSpLocks/>
          </p:cNvGrpSpPr>
          <p:nvPr/>
        </p:nvGrpSpPr>
        <p:grpSpPr bwMode="auto">
          <a:xfrm>
            <a:off x="3086720" y="3212952"/>
            <a:ext cx="865188" cy="863600"/>
            <a:chOff x="2789" y="210"/>
            <a:chExt cx="545" cy="544"/>
          </a:xfrm>
        </p:grpSpPr>
        <p:sp>
          <p:nvSpPr>
            <p:cNvPr id="150" name="Oval 66">
              <a:extLst>
                <a:ext uri="{FF2B5EF4-FFF2-40B4-BE49-F238E27FC236}">
                  <a16:creationId xmlns:a16="http://schemas.microsoft.com/office/drawing/2014/main" id="{ACBF42A5-450B-4789-9F09-C9CFF06E4AAD}"/>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1" name="Oval 67">
              <a:extLst>
                <a:ext uri="{FF2B5EF4-FFF2-40B4-BE49-F238E27FC236}">
                  <a16:creationId xmlns:a16="http://schemas.microsoft.com/office/drawing/2014/main" id="{7B69A03D-B098-4509-AF44-31333467813D}"/>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2" name="Group 68">
            <a:extLst>
              <a:ext uri="{FF2B5EF4-FFF2-40B4-BE49-F238E27FC236}">
                <a16:creationId xmlns:a16="http://schemas.microsoft.com/office/drawing/2014/main" id="{D16EE11F-A6BB-494B-A149-EFFA23D0DD07}"/>
              </a:ext>
            </a:extLst>
          </p:cNvPr>
          <p:cNvGrpSpPr>
            <a:grpSpLocks/>
          </p:cNvGrpSpPr>
          <p:nvPr/>
        </p:nvGrpSpPr>
        <p:grpSpPr bwMode="auto">
          <a:xfrm>
            <a:off x="3445495" y="4363889"/>
            <a:ext cx="865188" cy="863600"/>
            <a:chOff x="2789" y="210"/>
            <a:chExt cx="545" cy="544"/>
          </a:xfrm>
        </p:grpSpPr>
        <p:sp>
          <p:nvSpPr>
            <p:cNvPr id="153" name="Oval 69">
              <a:extLst>
                <a:ext uri="{FF2B5EF4-FFF2-40B4-BE49-F238E27FC236}">
                  <a16:creationId xmlns:a16="http://schemas.microsoft.com/office/drawing/2014/main" id="{DDCD05E4-8C5A-4AFB-B596-8078B04F3CA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4" name="Oval 70">
              <a:extLst>
                <a:ext uri="{FF2B5EF4-FFF2-40B4-BE49-F238E27FC236}">
                  <a16:creationId xmlns:a16="http://schemas.microsoft.com/office/drawing/2014/main" id="{54D4CDC2-2CC3-4F68-8A9E-5A1F0FDE14C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5" name="Group 71">
            <a:extLst>
              <a:ext uri="{FF2B5EF4-FFF2-40B4-BE49-F238E27FC236}">
                <a16:creationId xmlns:a16="http://schemas.microsoft.com/office/drawing/2014/main" id="{B2D06BA9-BC03-4BB9-9433-9B10F145D1ED}"/>
              </a:ext>
            </a:extLst>
          </p:cNvPr>
          <p:cNvGrpSpPr>
            <a:grpSpLocks/>
          </p:cNvGrpSpPr>
          <p:nvPr/>
        </p:nvGrpSpPr>
        <p:grpSpPr bwMode="auto">
          <a:xfrm>
            <a:off x="3086720" y="3212952"/>
            <a:ext cx="865188" cy="863600"/>
            <a:chOff x="2789" y="210"/>
            <a:chExt cx="545" cy="544"/>
          </a:xfrm>
        </p:grpSpPr>
        <p:sp>
          <p:nvSpPr>
            <p:cNvPr id="156" name="Oval 72">
              <a:extLst>
                <a:ext uri="{FF2B5EF4-FFF2-40B4-BE49-F238E27FC236}">
                  <a16:creationId xmlns:a16="http://schemas.microsoft.com/office/drawing/2014/main" id="{581F3A66-0E5E-494E-866D-83737D471237}"/>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7" name="Oval 73">
              <a:extLst>
                <a:ext uri="{FF2B5EF4-FFF2-40B4-BE49-F238E27FC236}">
                  <a16:creationId xmlns:a16="http://schemas.microsoft.com/office/drawing/2014/main" id="{CD5213C0-45CF-4102-A98A-57131D765BAF}"/>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8" name="Group 74">
            <a:extLst>
              <a:ext uri="{FF2B5EF4-FFF2-40B4-BE49-F238E27FC236}">
                <a16:creationId xmlns:a16="http://schemas.microsoft.com/office/drawing/2014/main" id="{23B1752D-1408-4947-AFB3-A4E73C7F5ADB}"/>
              </a:ext>
            </a:extLst>
          </p:cNvPr>
          <p:cNvGrpSpPr>
            <a:grpSpLocks/>
          </p:cNvGrpSpPr>
          <p:nvPr/>
        </p:nvGrpSpPr>
        <p:grpSpPr bwMode="auto">
          <a:xfrm>
            <a:off x="4310683" y="1771502"/>
            <a:ext cx="865187" cy="863600"/>
            <a:chOff x="2789" y="210"/>
            <a:chExt cx="545" cy="544"/>
          </a:xfrm>
        </p:grpSpPr>
        <p:sp>
          <p:nvSpPr>
            <p:cNvPr id="159" name="Oval 75">
              <a:extLst>
                <a:ext uri="{FF2B5EF4-FFF2-40B4-BE49-F238E27FC236}">
                  <a16:creationId xmlns:a16="http://schemas.microsoft.com/office/drawing/2014/main" id="{7F649C96-5D74-4473-85ED-012141EE39B3}"/>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0" name="Oval 76">
              <a:extLst>
                <a:ext uri="{FF2B5EF4-FFF2-40B4-BE49-F238E27FC236}">
                  <a16:creationId xmlns:a16="http://schemas.microsoft.com/office/drawing/2014/main" id="{22AD65D2-D1F0-4991-B4F4-2993A35C2900}"/>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1" name="Group 77">
            <a:extLst>
              <a:ext uri="{FF2B5EF4-FFF2-40B4-BE49-F238E27FC236}">
                <a16:creationId xmlns:a16="http://schemas.microsoft.com/office/drawing/2014/main" id="{95BB1B2E-443C-413A-933E-7D7F3D8068CA}"/>
              </a:ext>
            </a:extLst>
          </p:cNvPr>
          <p:cNvGrpSpPr>
            <a:grpSpLocks/>
          </p:cNvGrpSpPr>
          <p:nvPr/>
        </p:nvGrpSpPr>
        <p:grpSpPr bwMode="auto">
          <a:xfrm>
            <a:off x="4310683" y="3212952"/>
            <a:ext cx="865187" cy="863600"/>
            <a:chOff x="2789" y="210"/>
            <a:chExt cx="545" cy="544"/>
          </a:xfrm>
        </p:grpSpPr>
        <p:sp>
          <p:nvSpPr>
            <p:cNvPr id="162" name="Oval 78">
              <a:extLst>
                <a:ext uri="{FF2B5EF4-FFF2-40B4-BE49-F238E27FC236}">
                  <a16:creationId xmlns:a16="http://schemas.microsoft.com/office/drawing/2014/main" id="{D1934D5C-93E0-43A7-9016-D863D9BED725}"/>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 name="Oval 79">
              <a:extLst>
                <a:ext uri="{FF2B5EF4-FFF2-40B4-BE49-F238E27FC236}">
                  <a16:creationId xmlns:a16="http://schemas.microsoft.com/office/drawing/2014/main" id="{141A207C-F386-48D6-9B6F-A7B6F61EC8C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4" name="Group 80">
            <a:extLst>
              <a:ext uri="{FF2B5EF4-FFF2-40B4-BE49-F238E27FC236}">
                <a16:creationId xmlns:a16="http://schemas.microsoft.com/office/drawing/2014/main" id="{05B4A949-3B5A-4B2F-856B-80E86750ED2A}"/>
              </a:ext>
            </a:extLst>
          </p:cNvPr>
          <p:cNvGrpSpPr>
            <a:grpSpLocks/>
          </p:cNvGrpSpPr>
          <p:nvPr/>
        </p:nvGrpSpPr>
        <p:grpSpPr bwMode="auto">
          <a:xfrm>
            <a:off x="4310683" y="4363889"/>
            <a:ext cx="865187" cy="863600"/>
            <a:chOff x="2789" y="210"/>
            <a:chExt cx="545" cy="544"/>
          </a:xfrm>
        </p:grpSpPr>
        <p:sp>
          <p:nvSpPr>
            <p:cNvPr id="165" name="Oval 81">
              <a:extLst>
                <a:ext uri="{FF2B5EF4-FFF2-40B4-BE49-F238E27FC236}">
                  <a16:creationId xmlns:a16="http://schemas.microsoft.com/office/drawing/2014/main" id="{80EDD2B4-6D33-4795-A72A-4BE59029AB8F}"/>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6" name="Oval 82">
              <a:extLst>
                <a:ext uri="{FF2B5EF4-FFF2-40B4-BE49-F238E27FC236}">
                  <a16:creationId xmlns:a16="http://schemas.microsoft.com/office/drawing/2014/main" id="{852F3CD9-66BE-421C-A937-34DEE58FC34C}"/>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7" name="Group 83">
            <a:extLst>
              <a:ext uri="{FF2B5EF4-FFF2-40B4-BE49-F238E27FC236}">
                <a16:creationId xmlns:a16="http://schemas.microsoft.com/office/drawing/2014/main" id="{7F29CE70-77C7-41C6-9529-1DFB4EFB4D23}"/>
              </a:ext>
            </a:extLst>
          </p:cNvPr>
          <p:cNvGrpSpPr>
            <a:grpSpLocks/>
          </p:cNvGrpSpPr>
          <p:nvPr/>
        </p:nvGrpSpPr>
        <p:grpSpPr bwMode="auto">
          <a:xfrm>
            <a:off x="3791570" y="5444977"/>
            <a:ext cx="865188" cy="863600"/>
            <a:chOff x="2789" y="210"/>
            <a:chExt cx="545" cy="544"/>
          </a:xfrm>
        </p:grpSpPr>
        <p:sp>
          <p:nvSpPr>
            <p:cNvPr id="168" name="Oval 84">
              <a:extLst>
                <a:ext uri="{FF2B5EF4-FFF2-40B4-BE49-F238E27FC236}">
                  <a16:creationId xmlns:a16="http://schemas.microsoft.com/office/drawing/2014/main" id="{C1DF8804-4F7A-41F2-AE79-BEB30C49316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9" name="Oval 85">
              <a:extLst>
                <a:ext uri="{FF2B5EF4-FFF2-40B4-BE49-F238E27FC236}">
                  <a16:creationId xmlns:a16="http://schemas.microsoft.com/office/drawing/2014/main" id="{657AE44C-2996-42CB-9B1E-C03682A7EE5A}"/>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146"/>
                                        </p:tgtEl>
                                        <p:attrNameLst>
                                          <p:attrName>style.visibility</p:attrName>
                                        </p:attrNameLst>
                                      </p:cBhvr>
                                      <p:to>
                                        <p:strVal val="visible"/>
                                      </p:to>
                                    </p:set>
                                  </p:childTnLst>
                                  <p:subTnLst>
                                    <p:set>
                                      <p:cBhvr override="childStyle">
                                        <p:cTn dur="1" fill="hold" display="0" masterRel="nextClick" afterEffect="1"/>
                                        <p:tgtEl>
                                          <p:spTgt spid="146"/>
                                        </p:tgtEl>
                                        <p:attrNameLst>
                                          <p:attrName>style.visibility</p:attrName>
                                        </p:attrNameLst>
                                      </p:cBhvr>
                                      <p:to>
                                        <p:strVal val="hidden"/>
                                      </p:to>
                                    </p:set>
                                  </p:sub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164"/>
                                        </p:tgtEl>
                                        <p:attrNameLst>
                                          <p:attrName>style.visibility</p:attrName>
                                        </p:attrNameLst>
                                      </p:cBhvr>
                                      <p:to>
                                        <p:strVal val="visible"/>
                                      </p:to>
                                    </p:se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par>
                          <p:cTn id="34" fill="hold">
                            <p:stCondLst>
                              <p:cond delay="6750"/>
                            </p:stCondLst>
                            <p:childTnLst>
                              <p:par>
                                <p:cTn id="35" presetID="1" presetClass="entr" presetSubtype="0" fill="hold" nodeType="afterEffect">
                                  <p:stCondLst>
                                    <p:cond delay="750"/>
                                  </p:stCondLst>
                                  <p:childTnLst>
                                    <p:set>
                                      <p:cBhvr>
                                        <p:cTn id="3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BAFA580-6011-41F4-8996-6EF03D4AFE43}"/>
              </a:ext>
            </a:extLst>
          </p:cNvPr>
          <p:cNvSpPr>
            <a:spLocks noGrp="1" noChangeArrowheads="1"/>
          </p:cNvSpPr>
          <p:nvPr>
            <p:ph type="title"/>
          </p:nvPr>
        </p:nvSpPr>
        <p:spPr/>
        <p:txBody>
          <a:bodyPr/>
          <a:lstStyle/>
          <a:p>
            <a:pPr eaLnBrk="1" hangingPunct="1"/>
            <a:r>
              <a:rPr lang="zh-CN" altLang="en-US" dirty="0"/>
              <a:t>应用模式</a:t>
            </a:r>
          </a:p>
        </p:txBody>
      </p:sp>
      <p:sp>
        <p:nvSpPr>
          <p:cNvPr id="6147" name="Rectangle 3">
            <a:extLst>
              <a:ext uri="{FF2B5EF4-FFF2-40B4-BE49-F238E27FC236}">
                <a16:creationId xmlns:a16="http://schemas.microsoft.com/office/drawing/2014/main" id="{974509BD-8216-4F96-A701-9BE83D527A54}"/>
              </a:ext>
            </a:extLst>
          </p:cNvPr>
          <p:cNvSpPr>
            <a:spLocks noGrp="1" noChangeArrowheads="1"/>
          </p:cNvSpPr>
          <p:nvPr>
            <p:ph idx="1"/>
          </p:nvPr>
        </p:nvSpPr>
        <p:spPr/>
        <p:txBody>
          <a:bodyPr/>
          <a:lstStyle/>
          <a:p>
            <a:pPr eaLnBrk="1" hangingPunct="1"/>
            <a:r>
              <a:rPr lang="en-US" altLang="zh-CN" dirty="0"/>
              <a:t>1</a:t>
            </a:r>
            <a:r>
              <a:rPr lang="zh-CN" altLang="en-US" dirty="0"/>
              <a:t>、确定问题状态结构</a:t>
            </a:r>
            <a:r>
              <a:rPr lang="en-US" altLang="zh-CN" dirty="0"/>
              <a:t>——</a:t>
            </a:r>
            <a:r>
              <a:rPr lang="zh-CN" altLang="en-US" dirty="0"/>
              <a:t>解的结构；</a:t>
            </a:r>
          </a:p>
          <a:p>
            <a:pPr eaLnBrk="1" hangingPunct="1"/>
            <a:r>
              <a:rPr lang="en-US" altLang="zh-CN" dirty="0"/>
              <a:t>2</a:t>
            </a:r>
            <a:r>
              <a:rPr lang="zh-CN" altLang="en-US" dirty="0"/>
              <a:t>、分析问题状态空间树</a:t>
            </a:r>
            <a:r>
              <a:rPr lang="en-US" altLang="zh-CN" dirty="0"/>
              <a:t>——</a:t>
            </a:r>
            <a:r>
              <a:rPr lang="zh-CN" altLang="en-US" dirty="0"/>
              <a:t>可能解（包括局部可能解）空间；</a:t>
            </a:r>
          </a:p>
          <a:p>
            <a:pPr eaLnBrk="1" hangingPunct="1"/>
            <a:r>
              <a:rPr lang="en-US" altLang="zh-CN" dirty="0"/>
              <a:t>3</a:t>
            </a:r>
            <a:r>
              <a:rPr lang="zh-CN" altLang="en-US" dirty="0"/>
              <a:t>、确定深度搜索与回溯规则；</a:t>
            </a:r>
          </a:p>
          <a:p>
            <a:pPr eaLnBrk="1" hangingPunct="1"/>
            <a:r>
              <a:rPr lang="en-US" altLang="zh-CN" dirty="0"/>
              <a:t>4</a:t>
            </a:r>
            <a:r>
              <a:rPr lang="zh-CN" altLang="en-US" dirty="0"/>
              <a:t>、确定解状态的判别规则；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7E576E-3132-4CA8-9E58-F975CAB55332}"/>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7171" name="Rectangle 3">
            <a:extLst>
              <a:ext uri="{FF2B5EF4-FFF2-40B4-BE49-F238E27FC236}">
                <a16:creationId xmlns:a16="http://schemas.microsoft.com/office/drawing/2014/main" id="{B84466C7-FDE5-4508-8780-44BEC574007E}"/>
              </a:ext>
            </a:extLst>
          </p:cNvPr>
          <p:cNvSpPr>
            <a:spLocks noGrp="1" noChangeArrowheads="1"/>
          </p:cNvSpPr>
          <p:nvPr>
            <p:ph idx="1"/>
          </p:nvPr>
        </p:nvSpPr>
        <p:spPr>
          <a:xfrm>
            <a:off x="2716106" y="1991360"/>
            <a:ext cx="7762981" cy="2769553"/>
          </a:xfrm>
        </p:spPr>
        <p:txBody>
          <a:bodyPr>
            <a:normAutofit fontScale="85000" lnSpcReduction="10000"/>
          </a:bodyPr>
          <a:lstStyle/>
          <a:p>
            <a:pPr eaLnBrk="1" hangingPunct="1"/>
            <a:r>
              <a:rPr lang="zh-CN" altLang="en-US" sz="2000" dirty="0"/>
              <a:t>问题：在一个</a:t>
            </a:r>
            <a:r>
              <a:rPr lang="en-US" altLang="zh-CN" sz="2000" dirty="0" err="1"/>
              <a:t>n×n</a:t>
            </a:r>
            <a:r>
              <a:rPr lang="zh-CN" altLang="en-US" sz="2000" dirty="0"/>
              <a:t>的棋盘上布置</a:t>
            </a:r>
            <a:r>
              <a:rPr lang="en-US" altLang="zh-CN" sz="2000" dirty="0"/>
              <a:t>n</a:t>
            </a:r>
            <a:r>
              <a:rPr lang="zh-CN" altLang="en-US" sz="2000" dirty="0"/>
              <a:t>个王后，使其相互不能攻击；</a:t>
            </a:r>
          </a:p>
          <a:p>
            <a:pPr eaLnBrk="1" hangingPunct="1"/>
            <a:r>
              <a:rPr lang="zh-CN" altLang="en-US" sz="2000" dirty="0"/>
              <a:t>问题的状态即棋盘的布局状态，状态空间树的根为空棋盘，每个布局的下一步可能布局为该布局结点的子结点；</a:t>
            </a:r>
          </a:p>
          <a:p>
            <a:pPr eaLnBrk="1" hangingPunct="1"/>
            <a:r>
              <a:rPr lang="zh-CN" altLang="en-US" sz="2000" dirty="0"/>
              <a:t>由于可以预知，在每行中有且只有一个王后，因此为了简化状态空间树，采用逐行布局的方式，即每个布局有</a:t>
            </a:r>
            <a:r>
              <a:rPr lang="en-US" altLang="zh-CN" sz="2000" dirty="0"/>
              <a:t>n</a:t>
            </a:r>
            <a:r>
              <a:rPr lang="zh-CN" altLang="en-US" sz="2000" dirty="0"/>
              <a:t>个子结点；</a:t>
            </a:r>
          </a:p>
        </p:txBody>
      </p:sp>
      <p:grpSp>
        <p:nvGrpSpPr>
          <p:cNvPr id="7172" name="Group 4">
            <a:extLst>
              <a:ext uri="{FF2B5EF4-FFF2-40B4-BE49-F238E27FC236}">
                <a16:creationId xmlns:a16="http://schemas.microsoft.com/office/drawing/2014/main" id="{2D0BACD7-1846-4FB3-B31C-A3D5122B5379}"/>
              </a:ext>
            </a:extLst>
          </p:cNvPr>
          <p:cNvGrpSpPr>
            <a:grpSpLocks/>
          </p:cNvGrpSpPr>
          <p:nvPr/>
        </p:nvGrpSpPr>
        <p:grpSpPr bwMode="auto">
          <a:xfrm>
            <a:off x="4367214" y="4941889"/>
            <a:ext cx="4537075" cy="1704975"/>
            <a:chOff x="930" y="2523"/>
            <a:chExt cx="3984" cy="1664"/>
          </a:xfrm>
        </p:grpSpPr>
        <p:grpSp>
          <p:nvGrpSpPr>
            <p:cNvPr id="7173" name="Group 5">
              <a:extLst>
                <a:ext uri="{FF2B5EF4-FFF2-40B4-BE49-F238E27FC236}">
                  <a16:creationId xmlns:a16="http://schemas.microsoft.com/office/drawing/2014/main" id="{9BF359A4-426E-4B95-90C9-D9EB355FF09B}"/>
                </a:ext>
              </a:extLst>
            </p:cNvPr>
            <p:cNvGrpSpPr>
              <a:grpSpLocks/>
            </p:cNvGrpSpPr>
            <p:nvPr/>
          </p:nvGrpSpPr>
          <p:grpSpPr bwMode="auto">
            <a:xfrm>
              <a:off x="2562" y="2523"/>
              <a:ext cx="768" cy="704"/>
              <a:chOff x="2562" y="2523"/>
              <a:chExt cx="768" cy="704"/>
            </a:xfrm>
          </p:grpSpPr>
          <p:sp>
            <p:nvSpPr>
              <p:cNvPr id="7286" name="Rectangle 6">
                <a:extLst>
                  <a:ext uri="{FF2B5EF4-FFF2-40B4-BE49-F238E27FC236}">
                    <a16:creationId xmlns:a16="http://schemas.microsoft.com/office/drawing/2014/main" id="{D79C734F-EAD7-4C4F-A755-D5AC1B3FACFE}"/>
                  </a:ext>
                </a:extLst>
              </p:cNvPr>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7" name="Rectangle 7">
                <a:extLst>
                  <a:ext uri="{FF2B5EF4-FFF2-40B4-BE49-F238E27FC236}">
                    <a16:creationId xmlns:a16="http://schemas.microsoft.com/office/drawing/2014/main" id="{87DFBFC9-7B43-4306-8181-AA1F0701229E}"/>
                  </a:ext>
                </a:extLst>
              </p:cNvPr>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8" name="Rectangle 8">
                <a:extLst>
                  <a:ext uri="{FF2B5EF4-FFF2-40B4-BE49-F238E27FC236}">
                    <a16:creationId xmlns:a16="http://schemas.microsoft.com/office/drawing/2014/main" id="{E5E3B7BD-E636-4A59-938C-8433021C6422}"/>
                  </a:ext>
                </a:extLst>
              </p:cNvPr>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9" name="Rectangle 9">
                <a:extLst>
                  <a:ext uri="{FF2B5EF4-FFF2-40B4-BE49-F238E27FC236}">
                    <a16:creationId xmlns:a16="http://schemas.microsoft.com/office/drawing/2014/main" id="{DAF7EDBE-E6DB-4FE5-B506-3FB0987660AF}"/>
                  </a:ext>
                </a:extLst>
              </p:cNvPr>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0" name="Rectangle 10">
                <a:extLst>
                  <a:ext uri="{FF2B5EF4-FFF2-40B4-BE49-F238E27FC236}">
                    <a16:creationId xmlns:a16="http://schemas.microsoft.com/office/drawing/2014/main" id="{3621A3F1-FE5E-40CA-84E9-95A20E1ABC6C}"/>
                  </a:ext>
                </a:extLst>
              </p:cNvPr>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1" name="Rectangle 11">
                <a:extLst>
                  <a:ext uri="{FF2B5EF4-FFF2-40B4-BE49-F238E27FC236}">
                    <a16:creationId xmlns:a16="http://schemas.microsoft.com/office/drawing/2014/main" id="{E314E007-17AF-4E28-99CF-6F934E9E29AD}"/>
                  </a:ext>
                </a:extLst>
              </p:cNvPr>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2" name="Rectangle 12">
                <a:extLst>
                  <a:ext uri="{FF2B5EF4-FFF2-40B4-BE49-F238E27FC236}">
                    <a16:creationId xmlns:a16="http://schemas.microsoft.com/office/drawing/2014/main" id="{497D66EE-DD0C-4C64-AE1A-656BFAFC82DB}"/>
                  </a:ext>
                </a:extLst>
              </p:cNvPr>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3" name="Rectangle 13">
                <a:extLst>
                  <a:ext uri="{FF2B5EF4-FFF2-40B4-BE49-F238E27FC236}">
                    <a16:creationId xmlns:a16="http://schemas.microsoft.com/office/drawing/2014/main" id="{72327990-622D-483F-9A34-C80619428942}"/>
                  </a:ext>
                </a:extLst>
              </p:cNvPr>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4" name="Rectangle 14">
                <a:extLst>
                  <a:ext uri="{FF2B5EF4-FFF2-40B4-BE49-F238E27FC236}">
                    <a16:creationId xmlns:a16="http://schemas.microsoft.com/office/drawing/2014/main" id="{C54717F3-AAAB-4D48-B685-2B8AA6331F59}"/>
                  </a:ext>
                </a:extLst>
              </p:cNvPr>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5" name="Rectangle 15">
                <a:extLst>
                  <a:ext uri="{FF2B5EF4-FFF2-40B4-BE49-F238E27FC236}">
                    <a16:creationId xmlns:a16="http://schemas.microsoft.com/office/drawing/2014/main" id="{9369C20B-BA2A-40D7-AA4D-95B939EDE4D2}"/>
                  </a:ext>
                </a:extLst>
              </p:cNvPr>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6" name="Rectangle 16">
                <a:extLst>
                  <a:ext uri="{FF2B5EF4-FFF2-40B4-BE49-F238E27FC236}">
                    <a16:creationId xmlns:a16="http://schemas.microsoft.com/office/drawing/2014/main" id="{CC8E0217-548B-4ABB-8DBB-4FA28DC52E9D}"/>
                  </a:ext>
                </a:extLst>
              </p:cNvPr>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7" name="Rectangle 17">
                <a:extLst>
                  <a:ext uri="{FF2B5EF4-FFF2-40B4-BE49-F238E27FC236}">
                    <a16:creationId xmlns:a16="http://schemas.microsoft.com/office/drawing/2014/main" id="{AE263970-C50E-4622-9AB6-6928D3DF595F}"/>
                  </a:ext>
                </a:extLst>
              </p:cNvPr>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8" name="Rectangle 18">
                <a:extLst>
                  <a:ext uri="{FF2B5EF4-FFF2-40B4-BE49-F238E27FC236}">
                    <a16:creationId xmlns:a16="http://schemas.microsoft.com/office/drawing/2014/main" id="{885C8FD9-BA5C-4A34-802E-D91E41EF7DC8}"/>
                  </a:ext>
                </a:extLst>
              </p:cNvPr>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9" name="Rectangle 19">
                <a:extLst>
                  <a:ext uri="{FF2B5EF4-FFF2-40B4-BE49-F238E27FC236}">
                    <a16:creationId xmlns:a16="http://schemas.microsoft.com/office/drawing/2014/main" id="{C939BAE9-0B62-4520-B691-32CC261E3E42}"/>
                  </a:ext>
                </a:extLst>
              </p:cNvPr>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0" name="Rectangle 20">
                <a:extLst>
                  <a:ext uri="{FF2B5EF4-FFF2-40B4-BE49-F238E27FC236}">
                    <a16:creationId xmlns:a16="http://schemas.microsoft.com/office/drawing/2014/main" id="{D4BD881B-980D-47A3-9ECD-FCE44AB90ED8}"/>
                  </a:ext>
                </a:extLst>
              </p:cNvPr>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1" name="Rectangle 21">
                <a:extLst>
                  <a:ext uri="{FF2B5EF4-FFF2-40B4-BE49-F238E27FC236}">
                    <a16:creationId xmlns:a16="http://schemas.microsoft.com/office/drawing/2014/main" id="{44936FAA-82E6-4608-9A25-73EB7FB24F28}"/>
                  </a:ext>
                </a:extLst>
              </p:cNvPr>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2" name="Line 22">
                <a:extLst>
                  <a:ext uri="{FF2B5EF4-FFF2-40B4-BE49-F238E27FC236}">
                    <a16:creationId xmlns:a16="http://schemas.microsoft.com/office/drawing/2014/main" id="{FCEF3A8F-2224-4488-965A-20D1B3F88176}"/>
                  </a:ext>
                </a:extLst>
              </p:cNvPr>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3" name="Line 23">
                <a:extLst>
                  <a:ext uri="{FF2B5EF4-FFF2-40B4-BE49-F238E27FC236}">
                    <a16:creationId xmlns:a16="http://schemas.microsoft.com/office/drawing/2014/main" id="{45CFADAB-CAE0-4959-B5CD-9C11A27A0E5D}"/>
                  </a:ext>
                </a:extLst>
              </p:cNvPr>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4" name="Line 24">
                <a:extLst>
                  <a:ext uri="{FF2B5EF4-FFF2-40B4-BE49-F238E27FC236}">
                    <a16:creationId xmlns:a16="http://schemas.microsoft.com/office/drawing/2014/main" id="{06961EB4-6CD4-4756-9D12-15886B6F1776}"/>
                  </a:ext>
                </a:extLst>
              </p:cNvPr>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5" name="Line 25">
                <a:extLst>
                  <a:ext uri="{FF2B5EF4-FFF2-40B4-BE49-F238E27FC236}">
                    <a16:creationId xmlns:a16="http://schemas.microsoft.com/office/drawing/2014/main" id="{51DC77B3-1432-4C41-9D71-13D0DD71162D}"/>
                  </a:ext>
                </a:extLst>
              </p:cNvPr>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6" name="Line 26">
                <a:extLst>
                  <a:ext uri="{FF2B5EF4-FFF2-40B4-BE49-F238E27FC236}">
                    <a16:creationId xmlns:a16="http://schemas.microsoft.com/office/drawing/2014/main" id="{05B39AEB-783E-4A42-8A64-86663A714F6F}"/>
                  </a:ext>
                </a:extLst>
              </p:cNvPr>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7" name="Line 27">
                <a:extLst>
                  <a:ext uri="{FF2B5EF4-FFF2-40B4-BE49-F238E27FC236}">
                    <a16:creationId xmlns:a16="http://schemas.microsoft.com/office/drawing/2014/main" id="{E29DD5FF-D19E-485C-BAFA-4E5C8FF052B3}"/>
                  </a:ext>
                </a:extLst>
              </p:cNvPr>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8" name="Line 28">
                <a:extLst>
                  <a:ext uri="{FF2B5EF4-FFF2-40B4-BE49-F238E27FC236}">
                    <a16:creationId xmlns:a16="http://schemas.microsoft.com/office/drawing/2014/main" id="{1F2E1C56-C023-4AC0-84D5-72517B6F4F21}"/>
                  </a:ext>
                </a:extLst>
              </p:cNvPr>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9" name="Line 29">
                <a:extLst>
                  <a:ext uri="{FF2B5EF4-FFF2-40B4-BE49-F238E27FC236}">
                    <a16:creationId xmlns:a16="http://schemas.microsoft.com/office/drawing/2014/main" id="{09C7368F-BD08-445D-91F1-0D975690AAF4}"/>
                  </a:ext>
                </a:extLst>
              </p:cNvPr>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0" name="Line 30">
                <a:extLst>
                  <a:ext uri="{FF2B5EF4-FFF2-40B4-BE49-F238E27FC236}">
                    <a16:creationId xmlns:a16="http://schemas.microsoft.com/office/drawing/2014/main" id="{EE68438F-BBF6-419A-976E-8E0A7C2C77EA}"/>
                  </a:ext>
                </a:extLst>
              </p:cNvPr>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1" name="Line 31">
                <a:extLst>
                  <a:ext uri="{FF2B5EF4-FFF2-40B4-BE49-F238E27FC236}">
                    <a16:creationId xmlns:a16="http://schemas.microsoft.com/office/drawing/2014/main" id="{77627949-2E1B-42CF-8608-A5D23F70F11C}"/>
                  </a:ext>
                </a:extLst>
              </p:cNvPr>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4" name="Group 32">
              <a:extLst>
                <a:ext uri="{FF2B5EF4-FFF2-40B4-BE49-F238E27FC236}">
                  <a16:creationId xmlns:a16="http://schemas.microsoft.com/office/drawing/2014/main" id="{2F3C7121-32E8-464A-BD39-4517605C6A3F}"/>
                </a:ext>
              </a:extLst>
            </p:cNvPr>
            <p:cNvGrpSpPr>
              <a:grpSpLocks/>
            </p:cNvGrpSpPr>
            <p:nvPr/>
          </p:nvGrpSpPr>
          <p:grpSpPr bwMode="auto">
            <a:xfrm>
              <a:off x="930" y="3483"/>
              <a:ext cx="768" cy="704"/>
              <a:chOff x="930" y="3483"/>
              <a:chExt cx="768" cy="704"/>
            </a:xfrm>
          </p:grpSpPr>
          <p:sp>
            <p:nvSpPr>
              <p:cNvPr id="7260" name="Rectangle 33">
                <a:extLst>
                  <a:ext uri="{FF2B5EF4-FFF2-40B4-BE49-F238E27FC236}">
                    <a16:creationId xmlns:a16="http://schemas.microsoft.com/office/drawing/2014/main" id="{B064627C-2F5B-4188-A1E9-748B3902B816}"/>
                  </a:ext>
                </a:extLst>
              </p:cNvPr>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1" name="Rectangle 34">
                <a:extLst>
                  <a:ext uri="{FF2B5EF4-FFF2-40B4-BE49-F238E27FC236}">
                    <a16:creationId xmlns:a16="http://schemas.microsoft.com/office/drawing/2014/main" id="{7EEFD929-E5E5-45F5-BA4C-124A55BEBD9A}"/>
                  </a:ext>
                </a:extLst>
              </p:cNvPr>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2" name="Rectangle 35">
                <a:extLst>
                  <a:ext uri="{FF2B5EF4-FFF2-40B4-BE49-F238E27FC236}">
                    <a16:creationId xmlns:a16="http://schemas.microsoft.com/office/drawing/2014/main" id="{29575EA2-3CB1-4208-AB94-C75CE062A06A}"/>
                  </a:ext>
                </a:extLst>
              </p:cNvPr>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3" name="Rectangle 36">
                <a:extLst>
                  <a:ext uri="{FF2B5EF4-FFF2-40B4-BE49-F238E27FC236}">
                    <a16:creationId xmlns:a16="http://schemas.microsoft.com/office/drawing/2014/main" id="{673DB64F-8174-481D-AA81-A5C068489FD8}"/>
                  </a:ext>
                </a:extLst>
              </p:cNvPr>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4" name="Rectangle 37">
                <a:extLst>
                  <a:ext uri="{FF2B5EF4-FFF2-40B4-BE49-F238E27FC236}">
                    <a16:creationId xmlns:a16="http://schemas.microsoft.com/office/drawing/2014/main" id="{B8FA6B66-E339-4955-9129-69D79210F36C}"/>
                  </a:ext>
                </a:extLst>
              </p:cNvPr>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5" name="Rectangle 38">
                <a:extLst>
                  <a:ext uri="{FF2B5EF4-FFF2-40B4-BE49-F238E27FC236}">
                    <a16:creationId xmlns:a16="http://schemas.microsoft.com/office/drawing/2014/main" id="{9F0CBC87-4A63-4A80-8944-C61317219AA1}"/>
                  </a:ext>
                </a:extLst>
              </p:cNvPr>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6" name="Rectangle 39">
                <a:extLst>
                  <a:ext uri="{FF2B5EF4-FFF2-40B4-BE49-F238E27FC236}">
                    <a16:creationId xmlns:a16="http://schemas.microsoft.com/office/drawing/2014/main" id="{E45285C3-C47C-40C3-8611-9124371977BE}"/>
                  </a:ext>
                </a:extLst>
              </p:cNvPr>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7" name="Rectangle 40">
                <a:extLst>
                  <a:ext uri="{FF2B5EF4-FFF2-40B4-BE49-F238E27FC236}">
                    <a16:creationId xmlns:a16="http://schemas.microsoft.com/office/drawing/2014/main" id="{646B1E24-42B3-4DCC-B8E2-AD6F30DAB183}"/>
                  </a:ext>
                </a:extLst>
              </p:cNvPr>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8" name="Rectangle 41">
                <a:extLst>
                  <a:ext uri="{FF2B5EF4-FFF2-40B4-BE49-F238E27FC236}">
                    <a16:creationId xmlns:a16="http://schemas.microsoft.com/office/drawing/2014/main" id="{9E9B00C3-E3C8-410F-84DE-1A7429F949F4}"/>
                  </a:ext>
                </a:extLst>
              </p:cNvPr>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9" name="Rectangle 42">
                <a:extLst>
                  <a:ext uri="{FF2B5EF4-FFF2-40B4-BE49-F238E27FC236}">
                    <a16:creationId xmlns:a16="http://schemas.microsoft.com/office/drawing/2014/main" id="{C43E109A-76CB-42A9-A686-437CFAB81F93}"/>
                  </a:ext>
                </a:extLst>
              </p:cNvPr>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0" name="Rectangle 43">
                <a:extLst>
                  <a:ext uri="{FF2B5EF4-FFF2-40B4-BE49-F238E27FC236}">
                    <a16:creationId xmlns:a16="http://schemas.microsoft.com/office/drawing/2014/main" id="{CA141E04-472C-404A-ABE7-BDA1E8212658}"/>
                  </a:ext>
                </a:extLst>
              </p:cNvPr>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1" name="Rectangle 44">
                <a:extLst>
                  <a:ext uri="{FF2B5EF4-FFF2-40B4-BE49-F238E27FC236}">
                    <a16:creationId xmlns:a16="http://schemas.microsoft.com/office/drawing/2014/main" id="{A52C87C4-C9C8-4A1E-9EDC-4F5BBED40960}"/>
                  </a:ext>
                </a:extLst>
              </p:cNvPr>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2" name="Rectangle 45">
                <a:extLst>
                  <a:ext uri="{FF2B5EF4-FFF2-40B4-BE49-F238E27FC236}">
                    <a16:creationId xmlns:a16="http://schemas.microsoft.com/office/drawing/2014/main" id="{35D3AD2C-C48F-4437-A2EF-B5D6CCCF77CE}"/>
                  </a:ext>
                </a:extLst>
              </p:cNvPr>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3" name="Rectangle 46">
                <a:extLst>
                  <a:ext uri="{FF2B5EF4-FFF2-40B4-BE49-F238E27FC236}">
                    <a16:creationId xmlns:a16="http://schemas.microsoft.com/office/drawing/2014/main" id="{9441D969-9DB7-486A-90D1-8D1F1E5D0FA1}"/>
                  </a:ext>
                </a:extLst>
              </p:cNvPr>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4" name="Rectangle 47">
                <a:extLst>
                  <a:ext uri="{FF2B5EF4-FFF2-40B4-BE49-F238E27FC236}">
                    <a16:creationId xmlns:a16="http://schemas.microsoft.com/office/drawing/2014/main" id="{8AF46306-F19D-4C52-9774-683062629584}"/>
                  </a:ext>
                </a:extLst>
              </p:cNvPr>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5" name="Rectangle 48">
                <a:extLst>
                  <a:ext uri="{FF2B5EF4-FFF2-40B4-BE49-F238E27FC236}">
                    <a16:creationId xmlns:a16="http://schemas.microsoft.com/office/drawing/2014/main" id="{DD91096C-20C6-4EE6-8D10-392243E74C90}"/>
                  </a:ext>
                </a:extLst>
              </p:cNvPr>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6" name="Line 49">
                <a:extLst>
                  <a:ext uri="{FF2B5EF4-FFF2-40B4-BE49-F238E27FC236}">
                    <a16:creationId xmlns:a16="http://schemas.microsoft.com/office/drawing/2014/main" id="{9A2017BE-678C-44A5-B477-1BD1E15BC257}"/>
                  </a:ext>
                </a:extLst>
              </p:cNvPr>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7" name="Line 50">
                <a:extLst>
                  <a:ext uri="{FF2B5EF4-FFF2-40B4-BE49-F238E27FC236}">
                    <a16:creationId xmlns:a16="http://schemas.microsoft.com/office/drawing/2014/main" id="{8BE2BA1E-14A4-4B3E-8F57-DBCE68356DDE}"/>
                  </a:ext>
                </a:extLst>
              </p:cNvPr>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8" name="Line 51">
                <a:extLst>
                  <a:ext uri="{FF2B5EF4-FFF2-40B4-BE49-F238E27FC236}">
                    <a16:creationId xmlns:a16="http://schemas.microsoft.com/office/drawing/2014/main" id="{825F6F24-4434-4478-B948-D1C27FEEF1B3}"/>
                  </a:ext>
                </a:extLst>
              </p:cNvPr>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9" name="Line 52">
                <a:extLst>
                  <a:ext uri="{FF2B5EF4-FFF2-40B4-BE49-F238E27FC236}">
                    <a16:creationId xmlns:a16="http://schemas.microsoft.com/office/drawing/2014/main" id="{D097B385-7059-4AE8-9F01-B99C2840EF4C}"/>
                  </a:ext>
                </a:extLst>
              </p:cNvPr>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0" name="Line 53">
                <a:extLst>
                  <a:ext uri="{FF2B5EF4-FFF2-40B4-BE49-F238E27FC236}">
                    <a16:creationId xmlns:a16="http://schemas.microsoft.com/office/drawing/2014/main" id="{0511653F-2D58-4FAD-96CA-41FDDB2E0BF7}"/>
                  </a:ext>
                </a:extLst>
              </p:cNvPr>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1" name="Line 54">
                <a:extLst>
                  <a:ext uri="{FF2B5EF4-FFF2-40B4-BE49-F238E27FC236}">
                    <a16:creationId xmlns:a16="http://schemas.microsoft.com/office/drawing/2014/main" id="{BCE7847B-6A95-4243-9929-721B3238C8C7}"/>
                  </a:ext>
                </a:extLst>
              </p:cNvPr>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2" name="Line 55">
                <a:extLst>
                  <a:ext uri="{FF2B5EF4-FFF2-40B4-BE49-F238E27FC236}">
                    <a16:creationId xmlns:a16="http://schemas.microsoft.com/office/drawing/2014/main" id="{F417C3C8-ABA8-4B7C-ABBF-729C0CF21D7A}"/>
                  </a:ext>
                </a:extLst>
              </p:cNvPr>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3" name="Line 56">
                <a:extLst>
                  <a:ext uri="{FF2B5EF4-FFF2-40B4-BE49-F238E27FC236}">
                    <a16:creationId xmlns:a16="http://schemas.microsoft.com/office/drawing/2014/main" id="{6076143A-F740-4DB6-9BB0-3E3E3E36F8C4}"/>
                  </a:ext>
                </a:extLst>
              </p:cNvPr>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4" name="Line 57">
                <a:extLst>
                  <a:ext uri="{FF2B5EF4-FFF2-40B4-BE49-F238E27FC236}">
                    <a16:creationId xmlns:a16="http://schemas.microsoft.com/office/drawing/2014/main" id="{E1C88AA5-4AD1-4FD6-B314-031C0E115931}"/>
                  </a:ext>
                </a:extLst>
              </p:cNvPr>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5" name="Line 58">
                <a:extLst>
                  <a:ext uri="{FF2B5EF4-FFF2-40B4-BE49-F238E27FC236}">
                    <a16:creationId xmlns:a16="http://schemas.microsoft.com/office/drawing/2014/main" id="{08C47EC7-FFEE-4552-97E9-87249BECC83B}"/>
                  </a:ext>
                </a:extLst>
              </p:cNvPr>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5" name="Group 59">
              <a:extLst>
                <a:ext uri="{FF2B5EF4-FFF2-40B4-BE49-F238E27FC236}">
                  <a16:creationId xmlns:a16="http://schemas.microsoft.com/office/drawing/2014/main" id="{60041E71-AC0B-479A-BA27-93A9C6D8AB7C}"/>
                </a:ext>
              </a:extLst>
            </p:cNvPr>
            <p:cNvGrpSpPr>
              <a:grpSpLocks/>
            </p:cNvGrpSpPr>
            <p:nvPr/>
          </p:nvGrpSpPr>
          <p:grpSpPr bwMode="auto">
            <a:xfrm>
              <a:off x="1986" y="3483"/>
              <a:ext cx="768" cy="704"/>
              <a:chOff x="1986" y="3483"/>
              <a:chExt cx="768" cy="704"/>
            </a:xfrm>
          </p:grpSpPr>
          <p:sp>
            <p:nvSpPr>
              <p:cNvPr id="7234" name="Rectangle 60">
                <a:extLst>
                  <a:ext uri="{FF2B5EF4-FFF2-40B4-BE49-F238E27FC236}">
                    <a16:creationId xmlns:a16="http://schemas.microsoft.com/office/drawing/2014/main" id="{ABA58037-F2AB-4203-A8A1-D031D0FF6A8F}"/>
                  </a:ext>
                </a:extLst>
              </p:cNvPr>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5" name="Rectangle 61">
                <a:extLst>
                  <a:ext uri="{FF2B5EF4-FFF2-40B4-BE49-F238E27FC236}">
                    <a16:creationId xmlns:a16="http://schemas.microsoft.com/office/drawing/2014/main" id="{13844A8A-8868-46C5-A570-3FCA5943307F}"/>
                  </a:ext>
                </a:extLst>
              </p:cNvPr>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6" name="Rectangle 62">
                <a:extLst>
                  <a:ext uri="{FF2B5EF4-FFF2-40B4-BE49-F238E27FC236}">
                    <a16:creationId xmlns:a16="http://schemas.microsoft.com/office/drawing/2014/main" id="{F039AAE4-BF2A-4D84-8B6B-0DC274537BFC}"/>
                  </a:ext>
                </a:extLst>
              </p:cNvPr>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7" name="Rectangle 63">
                <a:extLst>
                  <a:ext uri="{FF2B5EF4-FFF2-40B4-BE49-F238E27FC236}">
                    <a16:creationId xmlns:a16="http://schemas.microsoft.com/office/drawing/2014/main" id="{C491CD9F-BBD9-4D05-B09B-54B6755FF522}"/>
                  </a:ext>
                </a:extLst>
              </p:cNvPr>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8" name="Rectangle 64">
                <a:extLst>
                  <a:ext uri="{FF2B5EF4-FFF2-40B4-BE49-F238E27FC236}">
                    <a16:creationId xmlns:a16="http://schemas.microsoft.com/office/drawing/2014/main" id="{1C22975C-23EB-4DBD-B837-CF38385BB88B}"/>
                  </a:ext>
                </a:extLst>
              </p:cNvPr>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9" name="Rectangle 65">
                <a:extLst>
                  <a:ext uri="{FF2B5EF4-FFF2-40B4-BE49-F238E27FC236}">
                    <a16:creationId xmlns:a16="http://schemas.microsoft.com/office/drawing/2014/main" id="{393FF165-504E-43AA-89B5-0DC0B308784D}"/>
                  </a:ext>
                </a:extLst>
              </p:cNvPr>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0" name="Rectangle 66">
                <a:extLst>
                  <a:ext uri="{FF2B5EF4-FFF2-40B4-BE49-F238E27FC236}">
                    <a16:creationId xmlns:a16="http://schemas.microsoft.com/office/drawing/2014/main" id="{4A9A2BBC-DA60-4E2A-A8B8-CC253D699FA7}"/>
                  </a:ext>
                </a:extLst>
              </p:cNvPr>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1" name="Rectangle 67">
                <a:extLst>
                  <a:ext uri="{FF2B5EF4-FFF2-40B4-BE49-F238E27FC236}">
                    <a16:creationId xmlns:a16="http://schemas.microsoft.com/office/drawing/2014/main" id="{C60CDBF5-ED06-436F-A672-6F39E7539196}"/>
                  </a:ext>
                </a:extLst>
              </p:cNvPr>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2" name="Rectangle 68">
                <a:extLst>
                  <a:ext uri="{FF2B5EF4-FFF2-40B4-BE49-F238E27FC236}">
                    <a16:creationId xmlns:a16="http://schemas.microsoft.com/office/drawing/2014/main" id="{E62E03EC-C068-4735-830C-29A41BF29FFA}"/>
                  </a:ext>
                </a:extLst>
              </p:cNvPr>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3" name="Rectangle 69">
                <a:extLst>
                  <a:ext uri="{FF2B5EF4-FFF2-40B4-BE49-F238E27FC236}">
                    <a16:creationId xmlns:a16="http://schemas.microsoft.com/office/drawing/2014/main" id="{63561731-0AF7-4310-A3A7-BD6EF72FC792}"/>
                  </a:ext>
                </a:extLst>
              </p:cNvPr>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4" name="Rectangle 70">
                <a:extLst>
                  <a:ext uri="{FF2B5EF4-FFF2-40B4-BE49-F238E27FC236}">
                    <a16:creationId xmlns:a16="http://schemas.microsoft.com/office/drawing/2014/main" id="{1F5366AF-4C6D-41FC-9624-15862023FB4F}"/>
                  </a:ext>
                </a:extLst>
              </p:cNvPr>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5" name="Rectangle 71">
                <a:extLst>
                  <a:ext uri="{FF2B5EF4-FFF2-40B4-BE49-F238E27FC236}">
                    <a16:creationId xmlns:a16="http://schemas.microsoft.com/office/drawing/2014/main" id="{4E3FB753-CE16-4321-933F-85E513B8F596}"/>
                  </a:ext>
                </a:extLst>
              </p:cNvPr>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6" name="Rectangle 72">
                <a:extLst>
                  <a:ext uri="{FF2B5EF4-FFF2-40B4-BE49-F238E27FC236}">
                    <a16:creationId xmlns:a16="http://schemas.microsoft.com/office/drawing/2014/main" id="{68A9AA54-8714-4204-BEAB-653B53C36F63}"/>
                  </a:ext>
                </a:extLst>
              </p:cNvPr>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7" name="Rectangle 73">
                <a:extLst>
                  <a:ext uri="{FF2B5EF4-FFF2-40B4-BE49-F238E27FC236}">
                    <a16:creationId xmlns:a16="http://schemas.microsoft.com/office/drawing/2014/main" id="{B3300A54-65D9-4E2D-8DC9-26E8BAF4DEC2}"/>
                  </a:ext>
                </a:extLst>
              </p:cNvPr>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8" name="Rectangle 74">
                <a:extLst>
                  <a:ext uri="{FF2B5EF4-FFF2-40B4-BE49-F238E27FC236}">
                    <a16:creationId xmlns:a16="http://schemas.microsoft.com/office/drawing/2014/main" id="{45519C6C-17A8-4D97-BF7B-17B1743B8545}"/>
                  </a:ext>
                </a:extLst>
              </p:cNvPr>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9" name="Rectangle 75">
                <a:extLst>
                  <a:ext uri="{FF2B5EF4-FFF2-40B4-BE49-F238E27FC236}">
                    <a16:creationId xmlns:a16="http://schemas.microsoft.com/office/drawing/2014/main" id="{E8CCCDD2-29E1-411D-99CF-09CE77802D74}"/>
                  </a:ext>
                </a:extLst>
              </p:cNvPr>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50" name="Line 76">
                <a:extLst>
                  <a:ext uri="{FF2B5EF4-FFF2-40B4-BE49-F238E27FC236}">
                    <a16:creationId xmlns:a16="http://schemas.microsoft.com/office/drawing/2014/main" id="{1C7CD99E-CF7B-447C-9EC3-297227857AE1}"/>
                  </a:ext>
                </a:extLst>
              </p:cNvPr>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1" name="Line 77">
                <a:extLst>
                  <a:ext uri="{FF2B5EF4-FFF2-40B4-BE49-F238E27FC236}">
                    <a16:creationId xmlns:a16="http://schemas.microsoft.com/office/drawing/2014/main" id="{FDBE1CC0-3577-44A8-8F47-5D8BAC00353C}"/>
                  </a:ext>
                </a:extLst>
              </p:cNvPr>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2" name="Line 78">
                <a:extLst>
                  <a:ext uri="{FF2B5EF4-FFF2-40B4-BE49-F238E27FC236}">
                    <a16:creationId xmlns:a16="http://schemas.microsoft.com/office/drawing/2014/main" id="{AB6E9C20-283F-4DBD-AF08-EA06BA770BE7}"/>
                  </a:ext>
                </a:extLst>
              </p:cNvPr>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3" name="Line 79">
                <a:extLst>
                  <a:ext uri="{FF2B5EF4-FFF2-40B4-BE49-F238E27FC236}">
                    <a16:creationId xmlns:a16="http://schemas.microsoft.com/office/drawing/2014/main" id="{1E56267A-8E00-4280-B83B-15F05CBD4940}"/>
                  </a:ext>
                </a:extLst>
              </p:cNvPr>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4" name="Line 80">
                <a:extLst>
                  <a:ext uri="{FF2B5EF4-FFF2-40B4-BE49-F238E27FC236}">
                    <a16:creationId xmlns:a16="http://schemas.microsoft.com/office/drawing/2014/main" id="{1CBE5693-374C-458F-ACE8-F724925848D2}"/>
                  </a:ext>
                </a:extLst>
              </p:cNvPr>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5" name="Line 81">
                <a:extLst>
                  <a:ext uri="{FF2B5EF4-FFF2-40B4-BE49-F238E27FC236}">
                    <a16:creationId xmlns:a16="http://schemas.microsoft.com/office/drawing/2014/main" id="{AFA95C9D-3AFC-4C9E-A1FF-36D71107EE55}"/>
                  </a:ext>
                </a:extLst>
              </p:cNvPr>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6" name="Line 82">
                <a:extLst>
                  <a:ext uri="{FF2B5EF4-FFF2-40B4-BE49-F238E27FC236}">
                    <a16:creationId xmlns:a16="http://schemas.microsoft.com/office/drawing/2014/main" id="{BCC7D6BE-2E61-4899-9A30-0A33B5489AC8}"/>
                  </a:ext>
                </a:extLst>
              </p:cNvPr>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7" name="Line 83">
                <a:extLst>
                  <a:ext uri="{FF2B5EF4-FFF2-40B4-BE49-F238E27FC236}">
                    <a16:creationId xmlns:a16="http://schemas.microsoft.com/office/drawing/2014/main" id="{3B1D0D05-6CBC-45F2-93DA-E1D493A15038}"/>
                  </a:ext>
                </a:extLst>
              </p:cNvPr>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8" name="Line 84">
                <a:extLst>
                  <a:ext uri="{FF2B5EF4-FFF2-40B4-BE49-F238E27FC236}">
                    <a16:creationId xmlns:a16="http://schemas.microsoft.com/office/drawing/2014/main" id="{EC424DF9-CD3A-4C9F-A16C-18D09061F5D7}"/>
                  </a:ext>
                </a:extLst>
              </p:cNvPr>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9" name="Line 85">
                <a:extLst>
                  <a:ext uri="{FF2B5EF4-FFF2-40B4-BE49-F238E27FC236}">
                    <a16:creationId xmlns:a16="http://schemas.microsoft.com/office/drawing/2014/main" id="{84505566-0790-43A8-8FD1-0578963DBD4C}"/>
                  </a:ext>
                </a:extLst>
              </p:cNvPr>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6" name="Group 86">
              <a:extLst>
                <a:ext uri="{FF2B5EF4-FFF2-40B4-BE49-F238E27FC236}">
                  <a16:creationId xmlns:a16="http://schemas.microsoft.com/office/drawing/2014/main" id="{C7637FD7-2FD4-4957-8EF0-4F7D915B9306}"/>
                </a:ext>
              </a:extLst>
            </p:cNvPr>
            <p:cNvGrpSpPr>
              <a:grpSpLocks/>
            </p:cNvGrpSpPr>
            <p:nvPr/>
          </p:nvGrpSpPr>
          <p:grpSpPr bwMode="auto">
            <a:xfrm>
              <a:off x="2994" y="3483"/>
              <a:ext cx="768" cy="704"/>
              <a:chOff x="2994" y="3483"/>
              <a:chExt cx="768" cy="704"/>
            </a:xfrm>
          </p:grpSpPr>
          <p:sp>
            <p:nvSpPr>
              <p:cNvPr id="7208" name="Rectangle 87">
                <a:extLst>
                  <a:ext uri="{FF2B5EF4-FFF2-40B4-BE49-F238E27FC236}">
                    <a16:creationId xmlns:a16="http://schemas.microsoft.com/office/drawing/2014/main" id="{B049A30F-308B-4A33-A969-44752215D971}"/>
                  </a:ext>
                </a:extLst>
              </p:cNvPr>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09" name="Rectangle 88">
                <a:extLst>
                  <a:ext uri="{FF2B5EF4-FFF2-40B4-BE49-F238E27FC236}">
                    <a16:creationId xmlns:a16="http://schemas.microsoft.com/office/drawing/2014/main" id="{4A35599F-C557-424E-A43A-64E222200DB5}"/>
                  </a:ext>
                </a:extLst>
              </p:cNvPr>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0" name="Rectangle 89">
                <a:extLst>
                  <a:ext uri="{FF2B5EF4-FFF2-40B4-BE49-F238E27FC236}">
                    <a16:creationId xmlns:a16="http://schemas.microsoft.com/office/drawing/2014/main" id="{56A330A0-94E7-4855-9371-B6568253AC1B}"/>
                  </a:ext>
                </a:extLst>
              </p:cNvPr>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1" name="Rectangle 90">
                <a:extLst>
                  <a:ext uri="{FF2B5EF4-FFF2-40B4-BE49-F238E27FC236}">
                    <a16:creationId xmlns:a16="http://schemas.microsoft.com/office/drawing/2014/main" id="{5848EE7E-FEAE-42DB-B137-3912BE473ACE}"/>
                  </a:ext>
                </a:extLst>
              </p:cNvPr>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2" name="Rectangle 91">
                <a:extLst>
                  <a:ext uri="{FF2B5EF4-FFF2-40B4-BE49-F238E27FC236}">
                    <a16:creationId xmlns:a16="http://schemas.microsoft.com/office/drawing/2014/main" id="{F814E2F9-884B-45B4-BABD-F6ECEC260701}"/>
                  </a:ext>
                </a:extLst>
              </p:cNvPr>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3" name="Rectangle 92">
                <a:extLst>
                  <a:ext uri="{FF2B5EF4-FFF2-40B4-BE49-F238E27FC236}">
                    <a16:creationId xmlns:a16="http://schemas.microsoft.com/office/drawing/2014/main" id="{865F32FC-16F8-4A85-A6B6-BBAE4A7A9C87}"/>
                  </a:ext>
                </a:extLst>
              </p:cNvPr>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4" name="Rectangle 93">
                <a:extLst>
                  <a:ext uri="{FF2B5EF4-FFF2-40B4-BE49-F238E27FC236}">
                    <a16:creationId xmlns:a16="http://schemas.microsoft.com/office/drawing/2014/main" id="{9D923A2D-B9DE-4561-82CD-F9AD4C4C7875}"/>
                  </a:ext>
                </a:extLst>
              </p:cNvPr>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5" name="Rectangle 94">
                <a:extLst>
                  <a:ext uri="{FF2B5EF4-FFF2-40B4-BE49-F238E27FC236}">
                    <a16:creationId xmlns:a16="http://schemas.microsoft.com/office/drawing/2014/main" id="{812CF03C-6A7C-486F-B191-2E2B5E6925F8}"/>
                  </a:ext>
                </a:extLst>
              </p:cNvPr>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6" name="Rectangle 95">
                <a:extLst>
                  <a:ext uri="{FF2B5EF4-FFF2-40B4-BE49-F238E27FC236}">
                    <a16:creationId xmlns:a16="http://schemas.microsoft.com/office/drawing/2014/main" id="{E54C3890-A9B8-43C4-A7FA-E8BD39204FE3}"/>
                  </a:ext>
                </a:extLst>
              </p:cNvPr>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7" name="Rectangle 96">
                <a:extLst>
                  <a:ext uri="{FF2B5EF4-FFF2-40B4-BE49-F238E27FC236}">
                    <a16:creationId xmlns:a16="http://schemas.microsoft.com/office/drawing/2014/main" id="{2A1C522D-1B2C-40AA-95FA-C64274477188}"/>
                  </a:ext>
                </a:extLst>
              </p:cNvPr>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8" name="Rectangle 97">
                <a:extLst>
                  <a:ext uri="{FF2B5EF4-FFF2-40B4-BE49-F238E27FC236}">
                    <a16:creationId xmlns:a16="http://schemas.microsoft.com/office/drawing/2014/main" id="{B16BA6E8-C80F-4280-B412-B0AC0D688CDD}"/>
                  </a:ext>
                </a:extLst>
              </p:cNvPr>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9" name="Rectangle 98">
                <a:extLst>
                  <a:ext uri="{FF2B5EF4-FFF2-40B4-BE49-F238E27FC236}">
                    <a16:creationId xmlns:a16="http://schemas.microsoft.com/office/drawing/2014/main" id="{42C12313-9EC2-471E-A6AA-FE11D8CD4649}"/>
                  </a:ext>
                </a:extLst>
              </p:cNvPr>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0" name="Rectangle 99">
                <a:extLst>
                  <a:ext uri="{FF2B5EF4-FFF2-40B4-BE49-F238E27FC236}">
                    <a16:creationId xmlns:a16="http://schemas.microsoft.com/office/drawing/2014/main" id="{9E006FBE-A755-4A39-9114-EFA78CBB6F4C}"/>
                  </a:ext>
                </a:extLst>
              </p:cNvPr>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1" name="Rectangle 100">
                <a:extLst>
                  <a:ext uri="{FF2B5EF4-FFF2-40B4-BE49-F238E27FC236}">
                    <a16:creationId xmlns:a16="http://schemas.microsoft.com/office/drawing/2014/main" id="{961C8D54-C724-4E88-8D3B-1B9ABF87DE0F}"/>
                  </a:ext>
                </a:extLst>
              </p:cNvPr>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2" name="Rectangle 101">
                <a:extLst>
                  <a:ext uri="{FF2B5EF4-FFF2-40B4-BE49-F238E27FC236}">
                    <a16:creationId xmlns:a16="http://schemas.microsoft.com/office/drawing/2014/main" id="{A127A885-944D-40B3-8BBE-56E728BD9ADC}"/>
                  </a:ext>
                </a:extLst>
              </p:cNvPr>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3" name="Rectangle 102">
                <a:extLst>
                  <a:ext uri="{FF2B5EF4-FFF2-40B4-BE49-F238E27FC236}">
                    <a16:creationId xmlns:a16="http://schemas.microsoft.com/office/drawing/2014/main" id="{E7F6C707-0E88-4CD8-AD3A-213972C85E41}"/>
                  </a:ext>
                </a:extLst>
              </p:cNvPr>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4" name="Line 103">
                <a:extLst>
                  <a:ext uri="{FF2B5EF4-FFF2-40B4-BE49-F238E27FC236}">
                    <a16:creationId xmlns:a16="http://schemas.microsoft.com/office/drawing/2014/main" id="{ADBE3ABD-5B3C-4E36-8CD2-6ED5C386B2A3}"/>
                  </a:ext>
                </a:extLst>
              </p:cNvPr>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5" name="Line 104">
                <a:extLst>
                  <a:ext uri="{FF2B5EF4-FFF2-40B4-BE49-F238E27FC236}">
                    <a16:creationId xmlns:a16="http://schemas.microsoft.com/office/drawing/2014/main" id="{72525D6D-EDD8-4E62-BC47-D6CAA171AA66}"/>
                  </a:ext>
                </a:extLst>
              </p:cNvPr>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6" name="Line 105">
                <a:extLst>
                  <a:ext uri="{FF2B5EF4-FFF2-40B4-BE49-F238E27FC236}">
                    <a16:creationId xmlns:a16="http://schemas.microsoft.com/office/drawing/2014/main" id="{161837B5-7031-4376-B711-01AD4C57A772}"/>
                  </a:ext>
                </a:extLst>
              </p:cNvPr>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7" name="Line 106">
                <a:extLst>
                  <a:ext uri="{FF2B5EF4-FFF2-40B4-BE49-F238E27FC236}">
                    <a16:creationId xmlns:a16="http://schemas.microsoft.com/office/drawing/2014/main" id="{62538399-80CA-4EFD-9E86-39488B9CA668}"/>
                  </a:ext>
                </a:extLst>
              </p:cNvPr>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8" name="Line 107">
                <a:extLst>
                  <a:ext uri="{FF2B5EF4-FFF2-40B4-BE49-F238E27FC236}">
                    <a16:creationId xmlns:a16="http://schemas.microsoft.com/office/drawing/2014/main" id="{EECC6C77-70FC-451F-9A18-C48C0BFD3006}"/>
                  </a:ext>
                </a:extLst>
              </p:cNvPr>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9" name="Line 108">
                <a:extLst>
                  <a:ext uri="{FF2B5EF4-FFF2-40B4-BE49-F238E27FC236}">
                    <a16:creationId xmlns:a16="http://schemas.microsoft.com/office/drawing/2014/main" id="{9902DB7D-4373-4599-8036-9356A73FB4C4}"/>
                  </a:ext>
                </a:extLst>
              </p:cNvPr>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0" name="Line 109">
                <a:extLst>
                  <a:ext uri="{FF2B5EF4-FFF2-40B4-BE49-F238E27FC236}">
                    <a16:creationId xmlns:a16="http://schemas.microsoft.com/office/drawing/2014/main" id="{A072183A-5F57-4417-A58B-804595ABF103}"/>
                  </a:ext>
                </a:extLst>
              </p:cNvPr>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1" name="Line 110">
                <a:extLst>
                  <a:ext uri="{FF2B5EF4-FFF2-40B4-BE49-F238E27FC236}">
                    <a16:creationId xmlns:a16="http://schemas.microsoft.com/office/drawing/2014/main" id="{BFC5CEA1-DE12-45BC-B56F-3F93607FD427}"/>
                  </a:ext>
                </a:extLst>
              </p:cNvPr>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2" name="Line 111">
                <a:extLst>
                  <a:ext uri="{FF2B5EF4-FFF2-40B4-BE49-F238E27FC236}">
                    <a16:creationId xmlns:a16="http://schemas.microsoft.com/office/drawing/2014/main" id="{99FC1B1B-A4E4-4AB4-A566-186C5BCA02AE}"/>
                  </a:ext>
                </a:extLst>
              </p:cNvPr>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3" name="Line 112">
                <a:extLst>
                  <a:ext uri="{FF2B5EF4-FFF2-40B4-BE49-F238E27FC236}">
                    <a16:creationId xmlns:a16="http://schemas.microsoft.com/office/drawing/2014/main" id="{AA74D142-0DEB-4584-9496-A23E19BACE65}"/>
                  </a:ext>
                </a:extLst>
              </p:cNvPr>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7" name="Group 113">
              <a:extLst>
                <a:ext uri="{FF2B5EF4-FFF2-40B4-BE49-F238E27FC236}">
                  <a16:creationId xmlns:a16="http://schemas.microsoft.com/office/drawing/2014/main" id="{3FAB40AF-9AB3-4C47-819F-EB17A2469EDD}"/>
                </a:ext>
              </a:extLst>
            </p:cNvPr>
            <p:cNvGrpSpPr>
              <a:grpSpLocks/>
            </p:cNvGrpSpPr>
            <p:nvPr/>
          </p:nvGrpSpPr>
          <p:grpSpPr bwMode="auto">
            <a:xfrm>
              <a:off x="4146" y="3483"/>
              <a:ext cx="768" cy="704"/>
              <a:chOff x="4146" y="3483"/>
              <a:chExt cx="768" cy="704"/>
            </a:xfrm>
          </p:grpSpPr>
          <p:sp>
            <p:nvSpPr>
              <p:cNvPr id="7182" name="Rectangle 114">
                <a:extLst>
                  <a:ext uri="{FF2B5EF4-FFF2-40B4-BE49-F238E27FC236}">
                    <a16:creationId xmlns:a16="http://schemas.microsoft.com/office/drawing/2014/main" id="{7D848D83-A753-4CA3-B04C-4D9B87D5DCEC}"/>
                  </a:ext>
                </a:extLst>
              </p:cNvPr>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3" name="Rectangle 115">
                <a:extLst>
                  <a:ext uri="{FF2B5EF4-FFF2-40B4-BE49-F238E27FC236}">
                    <a16:creationId xmlns:a16="http://schemas.microsoft.com/office/drawing/2014/main" id="{6294D718-6443-4559-A3DC-B43330B3CB97}"/>
                  </a:ext>
                </a:extLst>
              </p:cNvPr>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4" name="Rectangle 116">
                <a:extLst>
                  <a:ext uri="{FF2B5EF4-FFF2-40B4-BE49-F238E27FC236}">
                    <a16:creationId xmlns:a16="http://schemas.microsoft.com/office/drawing/2014/main" id="{0FEC759B-DF9E-403D-9030-7E752A4E8AA8}"/>
                  </a:ext>
                </a:extLst>
              </p:cNvPr>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5" name="Rectangle 117">
                <a:extLst>
                  <a:ext uri="{FF2B5EF4-FFF2-40B4-BE49-F238E27FC236}">
                    <a16:creationId xmlns:a16="http://schemas.microsoft.com/office/drawing/2014/main" id="{CF8BF8EF-296A-4F93-B531-6AC605C17EFF}"/>
                  </a:ext>
                </a:extLst>
              </p:cNvPr>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6" name="Rectangle 118">
                <a:extLst>
                  <a:ext uri="{FF2B5EF4-FFF2-40B4-BE49-F238E27FC236}">
                    <a16:creationId xmlns:a16="http://schemas.microsoft.com/office/drawing/2014/main" id="{02F99BDE-EF20-4DB4-B5B6-D31F5FBA630E}"/>
                  </a:ext>
                </a:extLst>
              </p:cNvPr>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7" name="Rectangle 119">
                <a:extLst>
                  <a:ext uri="{FF2B5EF4-FFF2-40B4-BE49-F238E27FC236}">
                    <a16:creationId xmlns:a16="http://schemas.microsoft.com/office/drawing/2014/main" id="{6D6869E8-0B6C-4A02-8AA3-126750EBB991}"/>
                  </a:ext>
                </a:extLst>
              </p:cNvPr>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8" name="Rectangle 120">
                <a:extLst>
                  <a:ext uri="{FF2B5EF4-FFF2-40B4-BE49-F238E27FC236}">
                    <a16:creationId xmlns:a16="http://schemas.microsoft.com/office/drawing/2014/main" id="{56F75DC9-8BE4-41A2-8E81-2BFB6D9FBF1E}"/>
                  </a:ext>
                </a:extLst>
              </p:cNvPr>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9" name="Rectangle 121">
                <a:extLst>
                  <a:ext uri="{FF2B5EF4-FFF2-40B4-BE49-F238E27FC236}">
                    <a16:creationId xmlns:a16="http://schemas.microsoft.com/office/drawing/2014/main" id="{33418B19-2EF9-4BF6-8C94-104EFA5F33D8}"/>
                  </a:ext>
                </a:extLst>
              </p:cNvPr>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0" name="Rectangle 122">
                <a:extLst>
                  <a:ext uri="{FF2B5EF4-FFF2-40B4-BE49-F238E27FC236}">
                    <a16:creationId xmlns:a16="http://schemas.microsoft.com/office/drawing/2014/main" id="{62C485B4-1602-43D0-A6E0-89D139862C38}"/>
                  </a:ext>
                </a:extLst>
              </p:cNvPr>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1" name="Rectangle 123">
                <a:extLst>
                  <a:ext uri="{FF2B5EF4-FFF2-40B4-BE49-F238E27FC236}">
                    <a16:creationId xmlns:a16="http://schemas.microsoft.com/office/drawing/2014/main" id="{EC64882E-6978-42A1-AF9C-371ECAA73492}"/>
                  </a:ext>
                </a:extLst>
              </p:cNvPr>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2" name="Rectangle 124">
                <a:extLst>
                  <a:ext uri="{FF2B5EF4-FFF2-40B4-BE49-F238E27FC236}">
                    <a16:creationId xmlns:a16="http://schemas.microsoft.com/office/drawing/2014/main" id="{88F2A086-11E4-4BD8-BCF9-24D7CECEED59}"/>
                  </a:ext>
                </a:extLst>
              </p:cNvPr>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3" name="Rectangle 125">
                <a:extLst>
                  <a:ext uri="{FF2B5EF4-FFF2-40B4-BE49-F238E27FC236}">
                    <a16:creationId xmlns:a16="http://schemas.microsoft.com/office/drawing/2014/main" id="{FB37EFE5-F535-46F3-94A1-5C751D6D3E2E}"/>
                  </a:ext>
                </a:extLst>
              </p:cNvPr>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4" name="Rectangle 126">
                <a:extLst>
                  <a:ext uri="{FF2B5EF4-FFF2-40B4-BE49-F238E27FC236}">
                    <a16:creationId xmlns:a16="http://schemas.microsoft.com/office/drawing/2014/main" id="{951642EA-96E4-4373-9A0B-634551CA31D2}"/>
                  </a:ext>
                </a:extLst>
              </p:cNvPr>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5" name="Rectangle 127">
                <a:extLst>
                  <a:ext uri="{FF2B5EF4-FFF2-40B4-BE49-F238E27FC236}">
                    <a16:creationId xmlns:a16="http://schemas.microsoft.com/office/drawing/2014/main" id="{24B74DB3-BF76-467B-8DBF-4D9E1604DD8C}"/>
                  </a:ext>
                </a:extLst>
              </p:cNvPr>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6" name="Rectangle 128">
                <a:extLst>
                  <a:ext uri="{FF2B5EF4-FFF2-40B4-BE49-F238E27FC236}">
                    <a16:creationId xmlns:a16="http://schemas.microsoft.com/office/drawing/2014/main" id="{E5302ACA-7FAD-46D5-9AD5-982EED71480E}"/>
                  </a:ext>
                </a:extLst>
              </p:cNvPr>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7" name="Rectangle 129">
                <a:extLst>
                  <a:ext uri="{FF2B5EF4-FFF2-40B4-BE49-F238E27FC236}">
                    <a16:creationId xmlns:a16="http://schemas.microsoft.com/office/drawing/2014/main" id="{ABC03B1D-1DA6-46B9-B459-C10442D73FE2}"/>
                  </a:ext>
                </a:extLst>
              </p:cNvPr>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8" name="Line 130">
                <a:extLst>
                  <a:ext uri="{FF2B5EF4-FFF2-40B4-BE49-F238E27FC236}">
                    <a16:creationId xmlns:a16="http://schemas.microsoft.com/office/drawing/2014/main" id="{26E48CA4-0647-475B-B7FC-6579EFAAAEBC}"/>
                  </a:ext>
                </a:extLst>
              </p:cNvPr>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99" name="Line 131">
                <a:extLst>
                  <a:ext uri="{FF2B5EF4-FFF2-40B4-BE49-F238E27FC236}">
                    <a16:creationId xmlns:a16="http://schemas.microsoft.com/office/drawing/2014/main" id="{BCFD4483-31FE-4BD2-9BCF-B1F52A5C0EFC}"/>
                  </a:ext>
                </a:extLst>
              </p:cNvPr>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0" name="Line 132">
                <a:extLst>
                  <a:ext uri="{FF2B5EF4-FFF2-40B4-BE49-F238E27FC236}">
                    <a16:creationId xmlns:a16="http://schemas.microsoft.com/office/drawing/2014/main" id="{498694F7-D3C5-4028-9365-A6B77E6EDFCB}"/>
                  </a:ext>
                </a:extLst>
              </p:cNvPr>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1" name="Line 133">
                <a:extLst>
                  <a:ext uri="{FF2B5EF4-FFF2-40B4-BE49-F238E27FC236}">
                    <a16:creationId xmlns:a16="http://schemas.microsoft.com/office/drawing/2014/main" id="{569C74AC-1DDA-48B8-B80F-6E3A0204EEC4}"/>
                  </a:ext>
                </a:extLst>
              </p:cNvPr>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2" name="Line 134">
                <a:extLst>
                  <a:ext uri="{FF2B5EF4-FFF2-40B4-BE49-F238E27FC236}">
                    <a16:creationId xmlns:a16="http://schemas.microsoft.com/office/drawing/2014/main" id="{DCDDAAD4-2C6B-4968-B66C-28E66A5CF429}"/>
                  </a:ext>
                </a:extLst>
              </p:cNvPr>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3" name="Line 135">
                <a:extLst>
                  <a:ext uri="{FF2B5EF4-FFF2-40B4-BE49-F238E27FC236}">
                    <a16:creationId xmlns:a16="http://schemas.microsoft.com/office/drawing/2014/main" id="{0538E32A-3571-40D5-A7E0-606E19DFD5ED}"/>
                  </a:ext>
                </a:extLst>
              </p:cNvPr>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4" name="Line 136">
                <a:extLst>
                  <a:ext uri="{FF2B5EF4-FFF2-40B4-BE49-F238E27FC236}">
                    <a16:creationId xmlns:a16="http://schemas.microsoft.com/office/drawing/2014/main" id="{35D93EF3-24B1-4ECB-8C56-0401C2CA9F31}"/>
                  </a:ext>
                </a:extLst>
              </p:cNvPr>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5" name="Line 137">
                <a:extLst>
                  <a:ext uri="{FF2B5EF4-FFF2-40B4-BE49-F238E27FC236}">
                    <a16:creationId xmlns:a16="http://schemas.microsoft.com/office/drawing/2014/main" id="{5F060C1C-FAD4-4279-BE3F-92AFC942A902}"/>
                  </a:ext>
                </a:extLst>
              </p:cNvPr>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6" name="Line 138">
                <a:extLst>
                  <a:ext uri="{FF2B5EF4-FFF2-40B4-BE49-F238E27FC236}">
                    <a16:creationId xmlns:a16="http://schemas.microsoft.com/office/drawing/2014/main" id="{E09E6C74-185D-4694-8341-AC1926FCD337}"/>
                  </a:ext>
                </a:extLst>
              </p:cNvPr>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7" name="Line 139">
                <a:extLst>
                  <a:ext uri="{FF2B5EF4-FFF2-40B4-BE49-F238E27FC236}">
                    <a16:creationId xmlns:a16="http://schemas.microsoft.com/office/drawing/2014/main" id="{81812CDB-589B-42E6-8F0D-FECEDEACEF9B}"/>
                  </a:ext>
                </a:extLst>
              </p:cNvPr>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7178" name="AutoShape 140">
              <a:extLst>
                <a:ext uri="{FF2B5EF4-FFF2-40B4-BE49-F238E27FC236}">
                  <a16:creationId xmlns:a16="http://schemas.microsoft.com/office/drawing/2014/main" id="{AC774812-85F1-4867-A613-7604D9480A9E}"/>
                </a:ext>
              </a:extLst>
            </p:cNvPr>
            <p:cNvCxnSpPr>
              <a:cxnSpLocks noChangeShapeType="1"/>
              <a:stCxn id="7307" idx="1"/>
              <a:endCxn id="7273"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AutoShape 141">
              <a:extLst>
                <a:ext uri="{FF2B5EF4-FFF2-40B4-BE49-F238E27FC236}">
                  <a16:creationId xmlns:a16="http://schemas.microsoft.com/office/drawing/2014/main" id="{A3A214BE-CBEC-4C1E-9B69-9295D3E87A6D}"/>
                </a:ext>
              </a:extLst>
            </p:cNvPr>
            <p:cNvCxnSpPr>
              <a:cxnSpLocks noChangeShapeType="1"/>
              <a:stCxn id="7288" idx="2"/>
              <a:endCxn id="7248"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42">
              <a:extLst>
                <a:ext uri="{FF2B5EF4-FFF2-40B4-BE49-F238E27FC236}">
                  <a16:creationId xmlns:a16="http://schemas.microsoft.com/office/drawing/2014/main" id="{D08A3DEC-0F1D-47AF-8511-56128122CAC7}"/>
                </a:ext>
              </a:extLst>
            </p:cNvPr>
            <p:cNvCxnSpPr>
              <a:cxnSpLocks noChangeShapeType="1"/>
              <a:stCxn id="7287" idx="2"/>
              <a:endCxn id="7221"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143">
              <a:extLst>
                <a:ext uri="{FF2B5EF4-FFF2-40B4-BE49-F238E27FC236}">
                  <a16:creationId xmlns:a16="http://schemas.microsoft.com/office/drawing/2014/main" id="{2E3E5292-26DB-4A5E-A03C-B7EC255AFD6D}"/>
                </a:ext>
              </a:extLst>
            </p:cNvPr>
            <p:cNvCxnSpPr>
              <a:cxnSpLocks noChangeShapeType="1"/>
              <a:stCxn id="7311" idx="1"/>
              <a:endCxn id="7197"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F19BB0-F6B4-4513-AB14-4057BD27FE5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8195" name="Rectangle 3">
            <a:extLst>
              <a:ext uri="{FF2B5EF4-FFF2-40B4-BE49-F238E27FC236}">
                <a16:creationId xmlns:a16="http://schemas.microsoft.com/office/drawing/2014/main" id="{CA3CB9FB-18C3-459E-82E7-47B3BEBC52E5}"/>
              </a:ext>
            </a:extLst>
          </p:cNvPr>
          <p:cNvSpPr>
            <a:spLocks noGrp="1" noChangeArrowheads="1"/>
          </p:cNvSpPr>
          <p:nvPr>
            <p:ph idx="1"/>
          </p:nvPr>
        </p:nvSpPr>
        <p:spPr>
          <a:xfrm>
            <a:off x="2640014" y="2133600"/>
            <a:ext cx="7342187" cy="4419600"/>
          </a:xfrm>
        </p:spPr>
        <p:txBody>
          <a:bodyPr/>
          <a:lstStyle/>
          <a:p>
            <a:pPr eaLnBrk="1" hangingPunct="1"/>
            <a:r>
              <a:rPr lang="zh-CN" altLang="en-US"/>
              <a:t>回溯过程分析</a:t>
            </a:r>
          </a:p>
          <a:p>
            <a:pPr lvl="1" eaLnBrk="1" hangingPunct="1"/>
            <a:r>
              <a:rPr lang="en-US" altLang="zh-CN"/>
              <a:t>1</a:t>
            </a:r>
            <a:r>
              <a:rPr lang="zh-CN" altLang="en-US"/>
              <a:t>、从空棋盘起，逐行放置棋子。</a:t>
            </a:r>
          </a:p>
          <a:p>
            <a:pPr lvl="1" eaLnBrk="1" hangingPunct="1"/>
            <a:r>
              <a:rPr lang="en-US" altLang="zh-CN"/>
              <a:t>2</a:t>
            </a:r>
            <a:r>
              <a:rPr lang="zh-CN" altLang="en-US"/>
              <a:t>、每在一个布局中放下一个棋子，即推演到一个新的布局。</a:t>
            </a:r>
          </a:p>
          <a:p>
            <a:pPr lvl="1" eaLnBrk="1" hangingPunct="1"/>
            <a:r>
              <a:rPr lang="en-US" altLang="zh-CN"/>
              <a:t>3</a:t>
            </a:r>
            <a:r>
              <a:rPr lang="zh-CN" altLang="en-US"/>
              <a:t>、如果当前行上没有可合法放置棋子的位置，则回溯到上一行，重新布放上一行的棋子。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FA3F9E-9CD6-46B2-8F6A-52BB42238BF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9219" name="Rectangle 3">
            <a:extLst>
              <a:ext uri="{FF2B5EF4-FFF2-40B4-BE49-F238E27FC236}">
                <a16:creationId xmlns:a16="http://schemas.microsoft.com/office/drawing/2014/main" id="{15645FF0-A4B7-45BB-A168-2E519C9D94C3}"/>
              </a:ext>
            </a:extLst>
          </p:cNvPr>
          <p:cNvSpPr>
            <a:spLocks noGrp="1" noChangeArrowheads="1"/>
          </p:cNvSpPr>
          <p:nvPr>
            <p:ph idx="1"/>
          </p:nvPr>
        </p:nvSpPr>
        <p:spPr>
          <a:xfrm>
            <a:off x="2590800" y="1981200"/>
            <a:ext cx="7543800" cy="4616450"/>
          </a:xfrm>
        </p:spPr>
        <p:txBody>
          <a:bodyPr>
            <a:normAutofit/>
          </a:bodyPr>
          <a:lstStyle/>
          <a:p>
            <a:pPr eaLnBrk="1" hangingPunct="1">
              <a:lnSpc>
                <a:spcPct val="110000"/>
              </a:lnSpc>
            </a:pPr>
            <a:r>
              <a:rPr lang="zh-CN" altLang="en-US" sz="1400" dirty="0"/>
              <a:t>算法描述</a:t>
            </a:r>
          </a:p>
          <a:p>
            <a:pPr lvl="1" eaLnBrk="1" hangingPunct="1">
              <a:lnSpc>
                <a:spcPct val="110000"/>
              </a:lnSpc>
            </a:pPr>
            <a:r>
              <a:rPr lang="zh-CN" altLang="en-US" sz="1200" dirty="0"/>
              <a:t>初始化空棋盘（起始状态）；</a:t>
            </a:r>
          </a:p>
          <a:p>
            <a:pPr lvl="1" eaLnBrk="1" hangingPunct="1">
              <a:lnSpc>
                <a:spcPct val="110000"/>
              </a:lnSpc>
            </a:pPr>
            <a:r>
              <a:rPr lang="zh-CN" altLang="en-US" sz="1000" dirty="0"/>
              <a:t>从第一行开始准备放子，直至第一行出现回溯</a:t>
            </a:r>
          </a:p>
          <a:p>
            <a:pPr lvl="1" eaLnBrk="1" hangingPunct="1">
              <a:lnSpc>
                <a:spcPct val="110000"/>
              </a:lnSpc>
            </a:pPr>
            <a:r>
              <a:rPr lang="zh-CN" altLang="en-US" sz="1000" dirty="0"/>
              <a:t>  在当前行</a:t>
            </a:r>
            <a:r>
              <a:rPr lang="en-US" altLang="zh-CN" sz="1000" dirty="0"/>
              <a:t>r</a:t>
            </a:r>
            <a:r>
              <a:rPr lang="zh-CN" altLang="en-US" sz="1000" dirty="0"/>
              <a:t>中查找下一个可以放置王后的位置</a:t>
            </a:r>
          </a:p>
          <a:p>
            <a:pPr lvl="1" eaLnBrk="1" hangingPunct="1">
              <a:lnSpc>
                <a:spcPct val="110000"/>
              </a:lnSpc>
            </a:pPr>
            <a:r>
              <a:rPr lang="zh-CN" altLang="en-US" sz="1000" dirty="0"/>
              <a:t>  如果找到了可以摆放的位置</a:t>
            </a:r>
          </a:p>
          <a:p>
            <a:pPr lvl="1" eaLnBrk="1" hangingPunct="1">
              <a:lnSpc>
                <a:spcPct val="110000"/>
              </a:lnSpc>
            </a:pPr>
            <a:r>
              <a:rPr lang="zh-CN" altLang="en-US" sz="1000" dirty="0"/>
              <a:t>    放下一个子</a:t>
            </a:r>
          </a:p>
          <a:p>
            <a:pPr lvl="1" eaLnBrk="1" hangingPunct="1">
              <a:lnSpc>
                <a:spcPct val="110000"/>
              </a:lnSpc>
            </a:pPr>
            <a:r>
              <a:rPr lang="zh-CN" altLang="en-US" sz="1000" dirty="0"/>
              <a:t>    如果已经是最后一行</a:t>
            </a:r>
          </a:p>
          <a:p>
            <a:pPr lvl="1" eaLnBrk="1" hangingPunct="1">
              <a:lnSpc>
                <a:spcPct val="110000"/>
              </a:lnSpc>
            </a:pPr>
            <a:r>
              <a:rPr lang="zh-CN" altLang="en-US" sz="1000" dirty="0"/>
              <a:t>       得到一个解</a:t>
            </a:r>
          </a:p>
          <a:p>
            <a:pPr lvl="1" eaLnBrk="1" hangingPunct="1">
              <a:lnSpc>
                <a:spcPct val="110000"/>
              </a:lnSpc>
            </a:pPr>
            <a:r>
              <a:rPr lang="zh-CN" altLang="en-US" sz="1000" dirty="0"/>
              <a:t>       撤掉该子，继续寻找下一个解</a:t>
            </a:r>
          </a:p>
          <a:p>
            <a:pPr lvl="1" eaLnBrk="1" hangingPunct="1">
              <a:lnSpc>
                <a:spcPct val="110000"/>
              </a:lnSpc>
            </a:pPr>
            <a:r>
              <a:rPr lang="zh-CN" altLang="en-US" sz="1000" dirty="0"/>
              <a:t>    否则（未到最后一行）</a:t>
            </a:r>
          </a:p>
          <a:p>
            <a:pPr lvl="1" eaLnBrk="1" hangingPunct="1">
              <a:lnSpc>
                <a:spcPct val="110000"/>
              </a:lnSpc>
            </a:pPr>
            <a:r>
              <a:rPr lang="zh-CN" altLang="en-US" sz="1000" dirty="0"/>
              <a:t>       准备处理下一行</a:t>
            </a:r>
          </a:p>
          <a:p>
            <a:pPr lvl="1" eaLnBrk="1" hangingPunct="1">
              <a:lnSpc>
                <a:spcPct val="110000"/>
              </a:lnSpc>
            </a:pPr>
            <a:r>
              <a:rPr lang="zh-CN" altLang="en-US" sz="1000" dirty="0"/>
              <a:t>  否则（没有找到可以摆放的位置）</a:t>
            </a:r>
          </a:p>
          <a:p>
            <a:pPr lvl="1" eaLnBrk="1" hangingPunct="1">
              <a:lnSpc>
                <a:spcPct val="110000"/>
              </a:lnSpc>
            </a:pPr>
            <a:r>
              <a:rPr lang="zh-CN" altLang="en-US" sz="1000" dirty="0"/>
              <a:t>    回溯到上一行，并撤掉该行的棋子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2C43D72C-0788-46B1-85AA-8A709CC4E65C}"/>
              </a:ext>
            </a:extLst>
          </p:cNvPr>
          <p:cNvGrpSpPr>
            <a:grpSpLocks/>
          </p:cNvGrpSpPr>
          <p:nvPr/>
        </p:nvGrpSpPr>
        <p:grpSpPr bwMode="auto">
          <a:xfrm>
            <a:off x="3575051" y="1341439"/>
            <a:ext cx="5711825" cy="4695825"/>
            <a:chOff x="1066" y="799"/>
            <a:chExt cx="3598" cy="2958"/>
          </a:xfrm>
        </p:grpSpPr>
        <p:sp>
          <p:nvSpPr>
            <p:cNvPr id="10842" name="Rectangle 3">
              <a:extLst>
                <a:ext uri="{FF2B5EF4-FFF2-40B4-BE49-F238E27FC236}">
                  <a16:creationId xmlns:a16="http://schemas.microsoft.com/office/drawing/2014/main" id="{1DECF06F-3C36-4B4A-8FD8-FD247694CCE8}"/>
                </a:ext>
              </a:extLst>
            </p:cNvPr>
            <p:cNvSpPr>
              <a:spLocks noChangeArrowheads="1"/>
            </p:cNvSpPr>
            <p:nvPr/>
          </p:nvSpPr>
          <p:spPr bwMode="auto">
            <a:xfrm>
              <a:off x="3765"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3" name="Rectangle 4">
              <a:extLst>
                <a:ext uri="{FF2B5EF4-FFF2-40B4-BE49-F238E27FC236}">
                  <a16:creationId xmlns:a16="http://schemas.microsoft.com/office/drawing/2014/main" id="{2C155FFE-7239-4203-BDAF-A5626AEE718D}"/>
                </a:ext>
              </a:extLst>
            </p:cNvPr>
            <p:cNvSpPr>
              <a:spLocks noChangeArrowheads="1"/>
            </p:cNvSpPr>
            <p:nvPr/>
          </p:nvSpPr>
          <p:spPr bwMode="auto">
            <a:xfrm>
              <a:off x="2865"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4" name="Rectangle 5">
              <a:extLst>
                <a:ext uri="{FF2B5EF4-FFF2-40B4-BE49-F238E27FC236}">
                  <a16:creationId xmlns:a16="http://schemas.microsoft.com/office/drawing/2014/main" id="{18054A70-8A48-4A5A-9256-B0E69F87C42C}"/>
                </a:ext>
              </a:extLst>
            </p:cNvPr>
            <p:cNvSpPr>
              <a:spLocks noChangeArrowheads="1"/>
            </p:cNvSpPr>
            <p:nvPr/>
          </p:nvSpPr>
          <p:spPr bwMode="auto">
            <a:xfrm>
              <a:off x="1966"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5" name="Rectangle 6">
              <a:extLst>
                <a:ext uri="{FF2B5EF4-FFF2-40B4-BE49-F238E27FC236}">
                  <a16:creationId xmlns:a16="http://schemas.microsoft.com/office/drawing/2014/main" id="{70AEE3DD-2F26-41C4-9B36-3AD6BE34A3CF}"/>
                </a:ext>
              </a:extLst>
            </p:cNvPr>
            <p:cNvSpPr>
              <a:spLocks noChangeArrowheads="1"/>
            </p:cNvSpPr>
            <p:nvPr/>
          </p:nvSpPr>
          <p:spPr bwMode="auto">
            <a:xfrm>
              <a:off x="1066"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6" name="Rectangle 7">
              <a:extLst>
                <a:ext uri="{FF2B5EF4-FFF2-40B4-BE49-F238E27FC236}">
                  <a16:creationId xmlns:a16="http://schemas.microsoft.com/office/drawing/2014/main" id="{E7C93B16-0C85-40FD-9F0F-8292D63C9E13}"/>
                </a:ext>
              </a:extLst>
            </p:cNvPr>
            <p:cNvSpPr>
              <a:spLocks noChangeArrowheads="1"/>
            </p:cNvSpPr>
            <p:nvPr/>
          </p:nvSpPr>
          <p:spPr bwMode="auto">
            <a:xfrm>
              <a:off x="3765"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7" name="Rectangle 8">
              <a:extLst>
                <a:ext uri="{FF2B5EF4-FFF2-40B4-BE49-F238E27FC236}">
                  <a16:creationId xmlns:a16="http://schemas.microsoft.com/office/drawing/2014/main" id="{852C1842-E8A9-4F41-9E34-C2FF55680262}"/>
                </a:ext>
              </a:extLst>
            </p:cNvPr>
            <p:cNvSpPr>
              <a:spLocks noChangeArrowheads="1"/>
            </p:cNvSpPr>
            <p:nvPr/>
          </p:nvSpPr>
          <p:spPr bwMode="auto">
            <a:xfrm>
              <a:off x="2865"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8" name="Rectangle 9">
              <a:extLst>
                <a:ext uri="{FF2B5EF4-FFF2-40B4-BE49-F238E27FC236}">
                  <a16:creationId xmlns:a16="http://schemas.microsoft.com/office/drawing/2014/main" id="{4067CE67-B28B-43C6-A872-B8817FC34595}"/>
                </a:ext>
              </a:extLst>
            </p:cNvPr>
            <p:cNvSpPr>
              <a:spLocks noChangeArrowheads="1"/>
            </p:cNvSpPr>
            <p:nvPr/>
          </p:nvSpPr>
          <p:spPr bwMode="auto">
            <a:xfrm>
              <a:off x="1966"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9" name="Rectangle 10">
              <a:extLst>
                <a:ext uri="{FF2B5EF4-FFF2-40B4-BE49-F238E27FC236}">
                  <a16:creationId xmlns:a16="http://schemas.microsoft.com/office/drawing/2014/main" id="{3287FC0D-630B-4CC1-965C-7E72200BC18F}"/>
                </a:ext>
              </a:extLst>
            </p:cNvPr>
            <p:cNvSpPr>
              <a:spLocks noChangeArrowheads="1"/>
            </p:cNvSpPr>
            <p:nvPr/>
          </p:nvSpPr>
          <p:spPr bwMode="auto">
            <a:xfrm>
              <a:off x="1066"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0" name="Rectangle 11">
              <a:extLst>
                <a:ext uri="{FF2B5EF4-FFF2-40B4-BE49-F238E27FC236}">
                  <a16:creationId xmlns:a16="http://schemas.microsoft.com/office/drawing/2014/main" id="{40820DFC-2D46-4462-B6CE-2B063E006382}"/>
                </a:ext>
              </a:extLst>
            </p:cNvPr>
            <p:cNvSpPr>
              <a:spLocks noChangeArrowheads="1"/>
            </p:cNvSpPr>
            <p:nvPr/>
          </p:nvSpPr>
          <p:spPr bwMode="auto">
            <a:xfrm>
              <a:off x="3765"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1" name="Rectangle 12">
              <a:extLst>
                <a:ext uri="{FF2B5EF4-FFF2-40B4-BE49-F238E27FC236}">
                  <a16:creationId xmlns:a16="http://schemas.microsoft.com/office/drawing/2014/main" id="{3652A198-F92A-4F03-8D66-FDB68C36B320}"/>
                </a:ext>
              </a:extLst>
            </p:cNvPr>
            <p:cNvSpPr>
              <a:spLocks noChangeArrowheads="1"/>
            </p:cNvSpPr>
            <p:nvPr/>
          </p:nvSpPr>
          <p:spPr bwMode="auto">
            <a:xfrm>
              <a:off x="2865"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2" name="Rectangle 13">
              <a:extLst>
                <a:ext uri="{FF2B5EF4-FFF2-40B4-BE49-F238E27FC236}">
                  <a16:creationId xmlns:a16="http://schemas.microsoft.com/office/drawing/2014/main" id="{2B50B534-B293-45AF-80E0-866D2413F043}"/>
                </a:ext>
              </a:extLst>
            </p:cNvPr>
            <p:cNvSpPr>
              <a:spLocks noChangeArrowheads="1"/>
            </p:cNvSpPr>
            <p:nvPr/>
          </p:nvSpPr>
          <p:spPr bwMode="auto">
            <a:xfrm>
              <a:off x="1966"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3" name="Rectangle 14">
              <a:extLst>
                <a:ext uri="{FF2B5EF4-FFF2-40B4-BE49-F238E27FC236}">
                  <a16:creationId xmlns:a16="http://schemas.microsoft.com/office/drawing/2014/main" id="{4E3412F4-0810-4CAF-B9DA-7EA289DF14C3}"/>
                </a:ext>
              </a:extLst>
            </p:cNvPr>
            <p:cNvSpPr>
              <a:spLocks noChangeArrowheads="1"/>
            </p:cNvSpPr>
            <p:nvPr/>
          </p:nvSpPr>
          <p:spPr bwMode="auto">
            <a:xfrm>
              <a:off x="1066"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4" name="Rectangle 15">
              <a:extLst>
                <a:ext uri="{FF2B5EF4-FFF2-40B4-BE49-F238E27FC236}">
                  <a16:creationId xmlns:a16="http://schemas.microsoft.com/office/drawing/2014/main" id="{A94116DA-07A5-4771-9969-92220606AFE7}"/>
                </a:ext>
              </a:extLst>
            </p:cNvPr>
            <p:cNvSpPr>
              <a:spLocks noChangeArrowheads="1"/>
            </p:cNvSpPr>
            <p:nvPr/>
          </p:nvSpPr>
          <p:spPr bwMode="auto">
            <a:xfrm>
              <a:off x="3765"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5" name="Rectangle 16">
              <a:extLst>
                <a:ext uri="{FF2B5EF4-FFF2-40B4-BE49-F238E27FC236}">
                  <a16:creationId xmlns:a16="http://schemas.microsoft.com/office/drawing/2014/main" id="{D3544BD7-04CE-49F4-B94B-9968E41A7D7F}"/>
                </a:ext>
              </a:extLst>
            </p:cNvPr>
            <p:cNvSpPr>
              <a:spLocks noChangeArrowheads="1"/>
            </p:cNvSpPr>
            <p:nvPr/>
          </p:nvSpPr>
          <p:spPr bwMode="auto">
            <a:xfrm>
              <a:off x="2865"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6" name="Rectangle 17">
              <a:extLst>
                <a:ext uri="{FF2B5EF4-FFF2-40B4-BE49-F238E27FC236}">
                  <a16:creationId xmlns:a16="http://schemas.microsoft.com/office/drawing/2014/main" id="{BEF8918F-FC7C-4146-B7A8-A52787CA8123}"/>
                </a:ext>
              </a:extLst>
            </p:cNvPr>
            <p:cNvSpPr>
              <a:spLocks noChangeArrowheads="1"/>
            </p:cNvSpPr>
            <p:nvPr/>
          </p:nvSpPr>
          <p:spPr bwMode="auto">
            <a:xfrm>
              <a:off x="1966"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7" name="Rectangle 18">
              <a:extLst>
                <a:ext uri="{FF2B5EF4-FFF2-40B4-BE49-F238E27FC236}">
                  <a16:creationId xmlns:a16="http://schemas.microsoft.com/office/drawing/2014/main" id="{C76318CB-0FFA-4FBF-A3F7-FE82F25CAA9A}"/>
                </a:ext>
              </a:extLst>
            </p:cNvPr>
            <p:cNvSpPr>
              <a:spLocks noChangeArrowheads="1"/>
            </p:cNvSpPr>
            <p:nvPr/>
          </p:nvSpPr>
          <p:spPr bwMode="auto">
            <a:xfrm>
              <a:off x="1066"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8" name="Line 19">
              <a:extLst>
                <a:ext uri="{FF2B5EF4-FFF2-40B4-BE49-F238E27FC236}">
                  <a16:creationId xmlns:a16="http://schemas.microsoft.com/office/drawing/2014/main" id="{8A4BC155-4058-4025-9277-C32F98E5E422}"/>
                </a:ext>
              </a:extLst>
            </p:cNvPr>
            <p:cNvSpPr>
              <a:spLocks noChangeShapeType="1"/>
            </p:cNvSpPr>
            <p:nvPr/>
          </p:nvSpPr>
          <p:spPr bwMode="auto">
            <a:xfrm>
              <a:off x="1066" y="1539"/>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59" name="Line 20">
              <a:extLst>
                <a:ext uri="{FF2B5EF4-FFF2-40B4-BE49-F238E27FC236}">
                  <a16:creationId xmlns:a16="http://schemas.microsoft.com/office/drawing/2014/main" id="{3933CAA4-52CC-48B8-8797-3965D3E32FE3}"/>
                </a:ext>
              </a:extLst>
            </p:cNvPr>
            <p:cNvSpPr>
              <a:spLocks noChangeShapeType="1"/>
            </p:cNvSpPr>
            <p:nvPr/>
          </p:nvSpPr>
          <p:spPr bwMode="auto">
            <a:xfrm>
              <a:off x="1066" y="227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0" name="Line 21">
              <a:extLst>
                <a:ext uri="{FF2B5EF4-FFF2-40B4-BE49-F238E27FC236}">
                  <a16:creationId xmlns:a16="http://schemas.microsoft.com/office/drawing/2014/main" id="{798C3E7A-08E4-438C-B47D-BC6A9D6E7A62}"/>
                </a:ext>
              </a:extLst>
            </p:cNvPr>
            <p:cNvSpPr>
              <a:spLocks noChangeShapeType="1"/>
            </p:cNvSpPr>
            <p:nvPr/>
          </p:nvSpPr>
          <p:spPr bwMode="auto">
            <a:xfrm>
              <a:off x="1066" y="301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1" name="Line 22">
              <a:extLst>
                <a:ext uri="{FF2B5EF4-FFF2-40B4-BE49-F238E27FC236}">
                  <a16:creationId xmlns:a16="http://schemas.microsoft.com/office/drawing/2014/main" id="{79AADF20-DFF9-4A46-B743-B58EDC27EEFC}"/>
                </a:ext>
              </a:extLst>
            </p:cNvPr>
            <p:cNvSpPr>
              <a:spLocks noChangeShapeType="1"/>
            </p:cNvSpPr>
            <p:nvPr/>
          </p:nvSpPr>
          <p:spPr bwMode="auto">
            <a:xfrm>
              <a:off x="1966"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2" name="Line 23">
              <a:extLst>
                <a:ext uri="{FF2B5EF4-FFF2-40B4-BE49-F238E27FC236}">
                  <a16:creationId xmlns:a16="http://schemas.microsoft.com/office/drawing/2014/main" id="{E549CDC5-6C79-4EC0-80D7-398AC81E4713}"/>
                </a:ext>
              </a:extLst>
            </p:cNvPr>
            <p:cNvSpPr>
              <a:spLocks noChangeShapeType="1"/>
            </p:cNvSpPr>
            <p:nvPr/>
          </p:nvSpPr>
          <p:spPr bwMode="auto">
            <a:xfrm>
              <a:off x="28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3" name="Line 24">
              <a:extLst>
                <a:ext uri="{FF2B5EF4-FFF2-40B4-BE49-F238E27FC236}">
                  <a16:creationId xmlns:a16="http://schemas.microsoft.com/office/drawing/2014/main" id="{1B33152D-2497-47CB-9EB7-36B9437AE936}"/>
                </a:ext>
              </a:extLst>
            </p:cNvPr>
            <p:cNvSpPr>
              <a:spLocks noChangeShapeType="1"/>
            </p:cNvSpPr>
            <p:nvPr/>
          </p:nvSpPr>
          <p:spPr bwMode="auto">
            <a:xfrm>
              <a:off x="37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4" name="Line 25">
              <a:extLst>
                <a:ext uri="{FF2B5EF4-FFF2-40B4-BE49-F238E27FC236}">
                  <a16:creationId xmlns:a16="http://schemas.microsoft.com/office/drawing/2014/main" id="{C6CFF0D4-C634-47A0-8536-E31B83E4D890}"/>
                </a:ext>
              </a:extLst>
            </p:cNvPr>
            <p:cNvSpPr>
              <a:spLocks noChangeShapeType="1"/>
            </p:cNvSpPr>
            <p:nvPr/>
          </p:nvSpPr>
          <p:spPr bwMode="auto">
            <a:xfrm>
              <a:off x="1066" y="799"/>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5" name="Line 26">
              <a:extLst>
                <a:ext uri="{FF2B5EF4-FFF2-40B4-BE49-F238E27FC236}">
                  <a16:creationId xmlns:a16="http://schemas.microsoft.com/office/drawing/2014/main" id="{F4B46185-60F2-467A-8814-A76D80AEC95D}"/>
                </a:ext>
              </a:extLst>
            </p:cNvPr>
            <p:cNvSpPr>
              <a:spLocks noChangeShapeType="1"/>
            </p:cNvSpPr>
            <p:nvPr/>
          </p:nvSpPr>
          <p:spPr bwMode="auto">
            <a:xfrm>
              <a:off x="1066"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6" name="Line 27">
              <a:extLst>
                <a:ext uri="{FF2B5EF4-FFF2-40B4-BE49-F238E27FC236}">
                  <a16:creationId xmlns:a16="http://schemas.microsoft.com/office/drawing/2014/main" id="{9D1C0553-D596-41E3-8A33-9F88289CD7BE}"/>
                </a:ext>
              </a:extLst>
            </p:cNvPr>
            <p:cNvSpPr>
              <a:spLocks noChangeShapeType="1"/>
            </p:cNvSpPr>
            <p:nvPr/>
          </p:nvSpPr>
          <p:spPr bwMode="auto">
            <a:xfrm>
              <a:off x="4664"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7" name="Line 28">
              <a:extLst>
                <a:ext uri="{FF2B5EF4-FFF2-40B4-BE49-F238E27FC236}">
                  <a16:creationId xmlns:a16="http://schemas.microsoft.com/office/drawing/2014/main" id="{95904036-1198-4158-8303-E243403BC934}"/>
                </a:ext>
              </a:extLst>
            </p:cNvPr>
            <p:cNvSpPr>
              <a:spLocks noChangeShapeType="1"/>
            </p:cNvSpPr>
            <p:nvPr/>
          </p:nvSpPr>
          <p:spPr bwMode="auto">
            <a:xfrm>
              <a:off x="1066" y="3757"/>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64221" name="Group 29">
            <a:extLst>
              <a:ext uri="{FF2B5EF4-FFF2-40B4-BE49-F238E27FC236}">
                <a16:creationId xmlns:a16="http://schemas.microsoft.com/office/drawing/2014/main" id="{E01056CB-EB88-49EC-A34A-63A56EFDA695}"/>
              </a:ext>
            </a:extLst>
          </p:cNvPr>
          <p:cNvGrpSpPr>
            <a:grpSpLocks/>
          </p:cNvGrpSpPr>
          <p:nvPr/>
        </p:nvGrpSpPr>
        <p:grpSpPr bwMode="auto">
          <a:xfrm>
            <a:off x="4008439" y="1557338"/>
            <a:ext cx="473075" cy="876300"/>
            <a:chOff x="1811" y="386"/>
            <a:chExt cx="366" cy="965"/>
          </a:xfrm>
        </p:grpSpPr>
        <p:sp>
          <p:nvSpPr>
            <p:cNvPr id="10815" name="Freeform 30">
              <a:extLst>
                <a:ext uri="{FF2B5EF4-FFF2-40B4-BE49-F238E27FC236}">
                  <a16:creationId xmlns:a16="http://schemas.microsoft.com/office/drawing/2014/main" id="{2D9A0C8B-8224-4B46-AC4A-62651D227C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6" name="Freeform 31">
              <a:extLst>
                <a:ext uri="{FF2B5EF4-FFF2-40B4-BE49-F238E27FC236}">
                  <a16:creationId xmlns:a16="http://schemas.microsoft.com/office/drawing/2014/main" id="{733C4BDD-EF57-4A6A-9D61-31F64E04EF0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7" name="Freeform 32">
              <a:extLst>
                <a:ext uri="{FF2B5EF4-FFF2-40B4-BE49-F238E27FC236}">
                  <a16:creationId xmlns:a16="http://schemas.microsoft.com/office/drawing/2014/main" id="{CF0CA29A-A496-470F-B515-406CED48CB5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8" name="Freeform 33">
              <a:extLst>
                <a:ext uri="{FF2B5EF4-FFF2-40B4-BE49-F238E27FC236}">
                  <a16:creationId xmlns:a16="http://schemas.microsoft.com/office/drawing/2014/main" id="{66F86300-98B1-4959-9DEB-8BCA49D1D0A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9" name="Freeform 34">
              <a:extLst>
                <a:ext uri="{FF2B5EF4-FFF2-40B4-BE49-F238E27FC236}">
                  <a16:creationId xmlns:a16="http://schemas.microsoft.com/office/drawing/2014/main" id="{FE9F0494-A971-4878-A3F3-F5F644908BDF}"/>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0" name="Freeform 35">
              <a:extLst>
                <a:ext uri="{FF2B5EF4-FFF2-40B4-BE49-F238E27FC236}">
                  <a16:creationId xmlns:a16="http://schemas.microsoft.com/office/drawing/2014/main" id="{96C5EC03-9F70-4F07-81FB-E1F398A9453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1" name="Freeform 36">
              <a:extLst>
                <a:ext uri="{FF2B5EF4-FFF2-40B4-BE49-F238E27FC236}">
                  <a16:creationId xmlns:a16="http://schemas.microsoft.com/office/drawing/2014/main" id="{05AA9F57-6108-4667-A41C-8CF6A280D06E}"/>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2" name="Freeform 37">
              <a:extLst>
                <a:ext uri="{FF2B5EF4-FFF2-40B4-BE49-F238E27FC236}">
                  <a16:creationId xmlns:a16="http://schemas.microsoft.com/office/drawing/2014/main" id="{35DBCA18-8CC5-4521-A888-7CC84B30A64D}"/>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3" name="Freeform 38">
              <a:extLst>
                <a:ext uri="{FF2B5EF4-FFF2-40B4-BE49-F238E27FC236}">
                  <a16:creationId xmlns:a16="http://schemas.microsoft.com/office/drawing/2014/main" id="{584C6C23-3CFA-4592-8C3D-2CB83DFECCAE}"/>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4" name="Freeform 39">
              <a:extLst>
                <a:ext uri="{FF2B5EF4-FFF2-40B4-BE49-F238E27FC236}">
                  <a16:creationId xmlns:a16="http://schemas.microsoft.com/office/drawing/2014/main" id="{D17FD4E8-5D8E-4FB4-B8D7-BD94CF8FB755}"/>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5" name="Freeform 40">
              <a:extLst>
                <a:ext uri="{FF2B5EF4-FFF2-40B4-BE49-F238E27FC236}">
                  <a16:creationId xmlns:a16="http://schemas.microsoft.com/office/drawing/2014/main" id="{7FBDE295-9B7B-48D1-A0CF-3A00E7A3D17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6" name="Freeform 41">
              <a:extLst>
                <a:ext uri="{FF2B5EF4-FFF2-40B4-BE49-F238E27FC236}">
                  <a16:creationId xmlns:a16="http://schemas.microsoft.com/office/drawing/2014/main" id="{90654019-82C6-4D48-8C48-27062BB5261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7" name="Freeform 42">
              <a:extLst>
                <a:ext uri="{FF2B5EF4-FFF2-40B4-BE49-F238E27FC236}">
                  <a16:creationId xmlns:a16="http://schemas.microsoft.com/office/drawing/2014/main" id="{BC844CAF-8E1B-464D-B537-2D0024C648D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8" name="Freeform 43">
              <a:extLst>
                <a:ext uri="{FF2B5EF4-FFF2-40B4-BE49-F238E27FC236}">
                  <a16:creationId xmlns:a16="http://schemas.microsoft.com/office/drawing/2014/main" id="{ED2782BC-0E46-4D5B-BFDB-CC84CC0696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9" name="Freeform 44">
              <a:extLst>
                <a:ext uri="{FF2B5EF4-FFF2-40B4-BE49-F238E27FC236}">
                  <a16:creationId xmlns:a16="http://schemas.microsoft.com/office/drawing/2014/main" id="{5DD524B5-4C98-4CEE-9DE3-B2B7152BC6E3}"/>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0" name="Freeform 45">
              <a:extLst>
                <a:ext uri="{FF2B5EF4-FFF2-40B4-BE49-F238E27FC236}">
                  <a16:creationId xmlns:a16="http://schemas.microsoft.com/office/drawing/2014/main" id="{34EA30D4-CC34-4949-8188-348D50638B11}"/>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1" name="Freeform 46">
              <a:extLst>
                <a:ext uri="{FF2B5EF4-FFF2-40B4-BE49-F238E27FC236}">
                  <a16:creationId xmlns:a16="http://schemas.microsoft.com/office/drawing/2014/main" id="{D5689747-4646-41A3-9BF3-A8A00CA2ADC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2" name="Freeform 47">
              <a:extLst>
                <a:ext uri="{FF2B5EF4-FFF2-40B4-BE49-F238E27FC236}">
                  <a16:creationId xmlns:a16="http://schemas.microsoft.com/office/drawing/2014/main" id="{13E26EEA-ECE3-488F-B2EF-3EB6822D438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3" name="Freeform 48">
              <a:extLst>
                <a:ext uri="{FF2B5EF4-FFF2-40B4-BE49-F238E27FC236}">
                  <a16:creationId xmlns:a16="http://schemas.microsoft.com/office/drawing/2014/main" id="{D1FBEE37-1920-46BB-B322-A5A13610695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4" name="Freeform 49">
              <a:extLst>
                <a:ext uri="{FF2B5EF4-FFF2-40B4-BE49-F238E27FC236}">
                  <a16:creationId xmlns:a16="http://schemas.microsoft.com/office/drawing/2014/main" id="{F86E0214-1BEB-4612-8087-1787F2E1B91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5" name="Freeform 50">
              <a:extLst>
                <a:ext uri="{FF2B5EF4-FFF2-40B4-BE49-F238E27FC236}">
                  <a16:creationId xmlns:a16="http://schemas.microsoft.com/office/drawing/2014/main" id="{61129C91-D28E-46B8-B4F6-CB4E7D7994B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6" name="Freeform 51">
              <a:extLst>
                <a:ext uri="{FF2B5EF4-FFF2-40B4-BE49-F238E27FC236}">
                  <a16:creationId xmlns:a16="http://schemas.microsoft.com/office/drawing/2014/main" id="{07EE67C1-BC52-47AF-8AC4-3D2BBCC5081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7" name="Freeform 52">
              <a:extLst>
                <a:ext uri="{FF2B5EF4-FFF2-40B4-BE49-F238E27FC236}">
                  <a16:creationId xmlns:a16="http://schemas.microsoft.com/office/drawing/2014/main" id="{3BC5FD84-6B88-42E8-8F45-6673F896CE41}"/>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8" name="Freeform 53">
              <a:extLst>
                <a:ext uri="{FF2B5EF4-FFF2-40B4-BE49-F238E27FC236}">
                  <a16:creationId xmlns:a16="http://schemas.microsoft.com/office/drawing/2014/main" id="{DF3DA0E2-41A8-46A1-9472-5E8C203DA0F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9" name="Freeform 54">
              <a:extLst>
                <a:ext uri="{FF2B5EF4-FFF2-40B4-BE49-F238E27FC236}">
                  <a16:creationId xmlns:a16="http://schemas.microsoft.com/office/drawing/2014/main" id="{66C712D3-CDE5-48A3-9355-45966D0573D5}"/>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0" name="Freeform 55">
              <a:extLst>
                <a:ext uri="{FF2B5EF4-FFF2-40B4-BE49-F238E27FC236}">
                  <a16:creationId xmlns:a16="http://schemas.microsoft.com/office/drawing/2014/main" id="{072B7B41-3CD0-48F2-A3AD-BCC2C3B6CE12}"/>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1" name="Freeform 56">
              <a:extLst>
                <a:ext uri="{FF2B5EF4-FFF2-40B4-BE49-F238E27FC236}">
                  <a16:creationId xmlns:a16="http://schemas.microsoft.com/office/drawing/2014/main" id="{654425BF-C3E7-4115-9661-4C6B867183D3}"/>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249" name="Group 57">
            <a:extLst>
              <a:ext uri="{FF2B5EF4-FFF2-40B4-BE49-F238E27FC236}">
                <a16:creationId xmlns:a16="http://schemas.microsoft.com/office/drawing/2014/main" id="{79B2C704-E62C-4544-B23F-BD21C0D24748}"/>
              </a:ext>
            </a:extLst>
          </p:cNvPr>
          <p:cNvGrpSpPr>
            <a:grpSpLocks/>
          </p:cNvGrpSpPr>
          <p:nvPr/>
        </p:nvGrpSpPr>
        <p:grpSpPr bwMode="auto">
          <a:xfrm>
            <a:off x="4008438" y="1557339"/>
            <a:ext cx="3352800" cy="2028825"/>
            <a:chOff x="2472" y="935"/>
            <a:chExt cx="2112" cy="1278"/>
          </a:xfrm>
        </p:grpSpPr>
        <p:grpSp>
          <p:nvGrpSpPr>
            <p:cNvPr id="10759" name="Group 58">
              <a:extLst>
                <a:ext uri="{FF2B5EF4-FFF2-40B4-BE49-F238E27FC236}">
                  <a16:creationId xmlns:a16="http://schemas.microsoft.com/office/drawing/2014/main" id="{09706371-4E90-44B7-A3BA-3B7E47CC0626}"/>
                </a:ext>
              </a:extLst>
            </p:cNvPr>
            <p:cNvGrpSpPr>
              <a:grpSpLocks/>
            </p:cNvGrpSpPr>
            <p:nvPr/>
          </p:nvGrpSpPr>
          <p:grpSpPr bwMode="auto">
            <a:xfrm>
              <a:off x="4286" y="1661"/>
              <a:ext cx="298" cy="552"/>
              <a:chOff x="1811" y="386"/>
              <a:chExt cx="366" cy="965"/>
            </a:xfrm>
          </p:grpSpPr>
          <p:sp>
            <p:nvSpPr>
              <p:cNvPr id="10788" name="Freeform 59">
                <a:extLst>
                  <a:ext uri="{FF2B5EF4-FFF2-40B4-BE49-F238E27FC236}">
                    <a16:creationId xmlns:a16="http://schemas.microsoft.com/office/drawing/2014/main" id="{016949FD-7377-4DA4-80C2-690E4DA239D3}"/>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9" name="Freeform 60">
                <a:extLst>
                  <a:ext uri="{FF2B5EF4-FFF2-40B4-BE49-F238E27FC236}">
                    <a16:creationId xmlns:a16="http://schemas.microsoft.com/office/drawing/2014/main" id="{DDF2E26F-540D-48A8-91D1-3839A2C9ECD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0" name="Freeform 61">
                <a:extLst>
                  <a:ext uri="{FF2B5EF4-FFF2-40B4-BE49-F238E27FC236}">
                    <a16:creationId xmlns:a16="http://schemas.microsoft.com/office/drawing/2014/main" id="{A0AC7A7F-6198-4EB2-85FF-066C55E65E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1" name="Freeform 62">
                <a:extLst>
                  <a:ext uri="{FF2B5EF4-FFF2-40B4-BE49-F238E27FC236}">
                    <a16:creationId xmlns:a16="http://schemas.microsoft.com/office/drawing/2014/main" id="{D7BF0C5C-ACBE-497E-9E7C-090E3DBB029C}"/>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2" name="Freeform 63">
                <a:extLst>
                  <a:ext uri="{FF2B5EF4-FFF2-40B4-BE49-F238E27FC236}">
                    <a16:creationId xmlns:a16="http://schemas.microsoft.com/office/drawing/2014/main" id="{D2DF9A99-BE02-4B64-9CB1-34A0E8CE9F2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3" name="Freeform 64">
                <a:extLst>
                  <a:ext uri="{FF2B5EF4-FFF2-40B4-BE49-F238E27FC236}">
                    <a16:creationId xmlns:a16="http://schemas.microsoft.com/office/drawing/2014/main" id="{30EF86F3-3B47-4BBB-A1E4-65EDA22FE12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4" name="Freeform 65">
                <a:extLst>
                  <a:ext uri="{FF2B5EF4-FFF2-40B4-BE49-F238E27FC236}">
                    <a16:creationId xmlns:a16="http://schemas.microsoft.com/office/drawing/2014/main" id="{7F6FDE53-8FB3-45E2-B2F0-163EBFE0B62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5" name="Freeform 66">
                <a:extLst>
                  <a:ext uri="{FF2B5EF4-FFF2-40B4-BE49-F238E27FC236}">
                    <a16:creationId xmlns:a16="http://schemas.microsoft.com/office/drawing/2014/main" id="{07923E3C-AD07-402C-B210-F0252F08865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6" name="Freeform 67">
                <a:extLst>
                  <a:ext uri="{FF2B5EF4-FFF2-40B4-BE49-F238E27FC236}">
                    <a16:creationId xmlns:a16="http://schemas.microsoft.com/office/drawing/2014/main" id="{6397FCFD-FCA0-417E-8E24-24D8236E4E1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7" name="Freeform 68">
                <a:extLst>
                  <a:ext uri="{FF2B5EF4-FFF2-40B4-BE49-F238E27FC236}">
                    <a16:creationId xmlns:a16="http://schemas.microsoft.com/office/drawing/2014/main" id="{02DB9CCC-DB7E-40E4-8ACA-C1FE7B2F998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8" name="Freeform 69">
                <a:extLst>
                  <a:ext uri="{FF2B5EF4-FFF2-40B4-BE49-F238E27FC236}">
                    <a16:creationId xmlns:a16="http://schemas.microsoft.com/office/drawing/2014/main" id="{DD4FDB81-BB16-4E35-BFA5-4E05AF4FD4BF}"/>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9" name="Freeform 70">
                <a:extLst>
                  <a:ext uri="{FF2B5EF4-FFF2-40B4-BE49-F238E27FC236}">
                    <a16:creationId xmlns:a16="http://schemas.microsoft.com/office/drawing/2014/main" id="{64326AD7-3458-4322-995E-8EF587F1F4EF}"/>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0" name="Freeform 71">
                <a:extLst>
                  <a:ext uri="{FF2B5EF4-FFF2-40B4-BE49-F238E27FC236}">
                    <a16:creationId xmlns:a16="http://schemas.microsoft.com/office/drawing/2014/main" id="{3EE84747-E076-438B-97DB-C84A970B8A22}"/>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1" name="Freeform 72">
                <a:extLst>
                  <a:ext uri="{FF2B5EF4-FFF2-40B4-BE49-F238E27FC236}">
                    <a16:creationId xmlns:a16="http://schemas.microsoft.com/office/drawing/2014/main" id="{236CB1E7-A01D-412A-AE34-CBE2FD3B6EC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2" name="Freeform 73">
                <a:extLst>
                  <a:ext uri="{FF2B5EF4-FFF2-40B4-BE49-F238E27FC236}">
                    <a16:creationId xmlns:a16="http://schemas.microsoft.com/office/drawing/2014/main" id="{6986E675-3942-4346-8856-F8EC6555482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3" name="Freeform 74">
                <a:extLst>
                  <a:ext uri="{FF2B5EF4-FFF2-40B4-BE49-F238E27FC236}">
                    <a16:creationId xmlns:a16="http://schemas.microsoft.com/office/drawing/2014/main" id="{6F80463E-E84B-4FF8-A7C2-2C27E137EE29}"/>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4" name="Freeform 75">
                <a:extLst>
                  <a:ext uri="{FF2B5EF4-FFF2-40B4-BE49-F238E27FC236}">
                    <a16:creationId xmlns:a16="http://schemas.microsoft.com/office/drawing/2014/main" id="{C1D2FBD3-0DD8-42A7-8E2F-65A35E9253C2}"/>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5" name="Freeform 76">
                <a:extLst>
                  <a:ext uri="{FF2B5EF4-FFF2-40B4-BE49-F238E27FC236}">
                    <a16:creationId xmlns:a16="http://schemas.microsoft.com/office/drawing/2014/main" id="{21F54303-0206-4480-AF7F-475D9555E21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6" name="Freeform 77">
                <a:extLst>
                  <a:ext uri="{FF2B5EF4-FFF2-40B4-BE49-F238E27FC236}">
                    <a16:creationId xmlns:a16="http://schemas.microsoft.com/office/drawing/2014/main" id="{AF8A46D5-CE1F-4E2B-B03C-8E419C8E401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7" name="Freeform 78">
                <a:extLst>
                  <a:ext uri="{FF2B5EF4-FFF2-40B4-BE49-F238E27FC236}">
                    <a16:creationId xmlns:a16="http://schemas.microsoft.com/office/drawing/2014/main" id="{45B26FA5-7850-4157-A818-80B7426F2E3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8" name="Freeform 79">
                <a:extLst>
                  <a:ext uri="{FF2B5EF4-FFF2-40B4-BE49-F238E27FC236}">
                    <a16:creationId xmlns:a16="http://schemas.microsoft.com/office/drawing/2014/main" id="{90FCD9A3-0360-4F76-A550-64A26DAEE3F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9" name="Freeform 80">
                <a:extLst>
                  <a:ext uri="{FF2B5EF4-FFF2-40B4-BE49-F238E27FC236}">
                    <a16:creationId xmlns:a16="http://schemas.microsoft.com/office/drawing/2014/main" id="{4EB997A3-0D49-4832-8C7C-0297826FD6D5}"/>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0" name="Freeform 81">
                <a:extLst>
                  <a:ext uri="{FF2B5EF4-FFF2-40B4-BE49-F238E27FC236}">
                    <a16:creationId xmlns:a16="http://schemas.microsoft.com/office/drawing/2014/main" id="{857E5523-0FB1-406D-988E-3809032A3B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1" name="Freeform 82">
                <a:extLst>
                  <a:ext uri="{FF2B5EF4-FFF2-40B4-BE49-F238E27FC236}">
                    <a16:creationId xmlns:a16="http://schemas.microsoft.com/office/drawing/2014/main" id="{1D24DAEF-B8BD-4219-8251-3F9FED39FA9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2" name="Freeform 83">
                <a:extLst>
                  <a:ext uri="{FF2B5EF4-FFF2-40B4-BE49-F238E27FC236}">
                    <a16:creationId xmlns:a16="http://schemas.microsoft.com/office/drawing/2014/main" id="{E888FAD8-64FC-4769-A306-B1436D4D07E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3" name="Freeform 84">
                <a:extLst>
                  <a:ext uri="{FF2B5EF4-FFF2-40B4-BE49-F238E27FC236}">
                    <a16:creationId xmlns:a16="http://schemas.microsoft.com/office/drawing/2014/main" id="{48D09A83-B371-4E09-86CD-B402AAA051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4" name="Freeform 85">
                <a:extLst>
                  <a:ext uri="{FF2B5EF4-FFF2-40B4-BE49-F238E27FC236}">
                    <a16:creationId xmlns:a16="http://schemas.microsoft.com/office/drawing/2014/main" id="{93BBDCD0-CDA7-4CB3-9F04-4AA0C26FB02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60" name="Group 86">
              <a:extLst>
                <a:ext uri="{FF2B5EF4-FFF2-40B4-BE49-F238E27FC236}">
                  <a16:creationId xmlns:a16="http://schemas.microsoft.com/office/drawing/2014/main" id="{06437894-356E-4CE0-8723-9EAFF667CEF5}"/>
                </a:ext>
              </a:extLst>
            </p:cNvPr>
            <p:cNvGrpSpPr>
              <a:grpSpLocks/>
            </p:cNvGrpSpPr>
            <p:nvPr/>
          </p:nvGrpSpPr>
          <p:grpSpPr bwMode="auto">
            <a:xfrm>
              <a:off x="2472" y="935"/>
              <a:ext cx="298" cy="552"/>
              <a:chOff x="1811" y="386"/>
              <a:chExt cx="366" cy="965"/>
            </a:xfrm>
          </p:grpSpPr>
          <p:sp>
            <p:nvSpPr>
              <p:cNvPr id="10761" name="Freeform 87">
                <a:extLst>
                  <a:ext uri="{FF2B5EF4-FFF2-40B4-BE49-F238E27FC236}">
                    <a16:creationId xmlns:a16="http://schemas.microsoft.com/office/drawing/2014/main" id="{9146D638-31C1-4437-98E0-A22A20388B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2" name="Freeform 88">
                <a:extLst>
                  <a:ext uri="{FF2B5EF4-FFF2-40B4-BE49-F238E27FC236}">
                    <a16:creationId xmlns:a16="http://schemas.microsoft.com/office/drawing/2014/main" id="{58CE2B62-8FF6-46F3-A0FB-0A4F67442F5D}"/>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3" name="Freeform 89">
                <a:extLst>
                  <a:ext uri="{FF2B5EF4-FFF2-40B4-BE49-F238E27FC236}">
                    <a16:creationId xmlns:a16="http://schemas.microsoft.com/office/drawing/2014/main" id="{5CC5CD4A-2E2F-4892-9F9D-8DEEE6A7EE8D}"/>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4" name="Freeform 90">
                <a:extLst>
                  <a:ext uri="{FF2B5EF4-FFF2-40B4-BE49-F238E27FC236}">
                    <a16:creationId xmlns:a16="http://schemas.microsoft.com/office/drawing/2014/main" id="{4DDB88F9-B30C-4C2C-A476-64374FEC3A45}"/>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5" name="Freeform 91">
                <a:extLst>
                  <a:ext uri="{FF2B5EF4-FFF2-40B4-BE49-F238E27FC236}">
                    <a16:creationId xmlns:a16="http://schemas.microsoft.com/office/drawing/2014/main" id="{6841ADDA-8E76-4AE5-AC39-431FDA688DF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6" name="Freeform 92">
                <a:extLst>
                  <a:ext uri="{FF2B5EF4-FFF2-40B4-BE49-F238E27FC236}">
                    <a16:creationId xmlns:a16="http://schemas.microsoft.com/office/drawing/2014/main" id="{C1F20E35-E08C-40A4-A570-1C0640B52B9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7" name="Freeform 93">
                <a:extLst>
                  <a:ext uri="{FF2B5EF4-FFF2-40B4-BE49-F238E27FC236}">
                    <a16:creationId xmlns:a16="http://schemas.microsoft.com/office/drawing/2014/main" id="{8ADDE32C-FFFB-4884-90F7-1DA9D8F2E3B2}"/>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8" name="Freeform 94">
                <a:extLst>
                  <a:ext uri="{FF2B5EF4-FFF2-40B4-BE49-F238E27FC236}">
                    <a16:creationId xmlns:a16="http://schemas.microsoft.com/office/drawing/2014/main" id="{47C0FB66-BFC3-4E80-BFFD-E8BE4E7F8F2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9" name="Freeform 95">
                <a:extLst>
                  <a:ext uri="{FF2B5EF4-FFF2-40B4-BE49-F238E27FC236}">
                    <a16:creationId xmlns:a16="http://schemas.microsoft.com/office/drawing/2014/main" id="{148CC49B-6DAD-4322-A5A4-67ABF4AF4778}"/>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0" name="Freeform 96">
                <a:extLst>
                  <a:ext uri="{FF2B5EF4-FFF2-40B4-BE49-F238E27FC236}">
                    <a16:creationId xmlns:a16="http://schemas.microsoft.com/office/drawing/2014/main" id="{A0D70C89-3305-401C-B673-A937D6F7CE9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1" name="Freeform 97">
                <a:extLst>
                  <a:ext uri="{FF2B5EF4-FFF2-40B4-BE49-F238E27FC236}">
                    <a16:creationId xmlns:a16="http://schemas.microsoft.com/office/drawing/2014/main" id="{A7E7BF3E-E50A-4D55-AA37-B4106624928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2" name="Freeform 98">
                <a:extLst>
                  <a:ext uri="{FF2B5EF4-FFF2-40B4-BE49-F238E27FC236}">
                    <a16:creationId xmlns:a16="http://schemas.microsoft.com/office/drawing/2014/main" id="{CF185D88-6ECD-441F-A9B3-4DF462AB705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3" name="Freeform 99">
                <a:extLst>
                  <a:ext uri="{FF2B5EF4-FFF2-40B4-BE49-F238E27FC236}">
                    <a16:creationId xmlns:a16="http://schemas.microsoft.com/office/drawing/2014/main" id="{13D8DE66-E31A-439B-8282-5BFD420C9AA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4" name="Freeform 100">
                <a:extLst>
                  <a:ext uri="{FF2B5EF4-FFF2-40B4-BE49-F238E27FC236}">
                    <a16:creationId xmlns:a16="http://schemas.microsoft.com/office/drawing/2014/main" id="{D6C40CEE-6881-4C56-91E9-55F6959D834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5" name="Freeform 101">
                <a:extLst>
                  <a:ext uri="{FF2B5EF4-FFF2-40B4-BE49-F238E27FC236}">
                    <a16:creationId xmlns:a16="http://schemas.microsoft.com/office/drawing/2014/main" id="{87F9F62E-4B24-441C-9D57-3408EBCA62F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6" name="Freeform 102">
                <a:extLst>
                  <a:ext uri="{FF2B5EF4-FFF2-40B4-BE49-F238E27FC236}">
                    <a16:creationId xmlns:a16="http://schemas.microsoft.com/office/drawing/2014/main" id="{186323E5-C314-45AC-929D-9F0FEB6EB098}"/>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7" name="Freeform 103">
                <a:extLst>
                  <a:ext uri="{FF2B5EF4-FFF2-40B4-BE49-F238E27FC236}">
                    <a16:creationId xmlns:a16="http://schemas.microsoft.com/office/drawing/2014/main" id="{2BABDA17-206C-4780-8B42-6B1AF19414A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8" name="Freeform 104">
                <a:extLst>
                  <a:ext uri="{FF2B5EF4-FFF2-40B4-BE49-F238E27FC236}">
                    <a16:creationId xmlns:a16="http://schemas.microsoft.com/office/drawing/2014/main" id="{9C8725B3-8B85-491E-9B94-D5170D5BD92A}"/>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9" name="Freeform 105">
                <a:extLst>
                  <a:ext uri="{FF2B5EF4-FFF2-40B4-BE49-F238E27FC236}">
                    <a16:creationId xmlns:a16="http://schemas.microsoft.com/office/drawing/2014/main" id="{C07E3FC8-D4B3-49B3-8DF1-35E153D620C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0" name="Freeform 106">
                <a:extLst>
                  <a:ext uri="{FF2B5EF4-FFF2-40B4-BE49-F238E27FC236}">
                    <a16:creationId xmlns:a16="http://schemas.microsoft.com/office/drawing/2014/main" id="{2C24D129-ED51-4854-957F-344034BC9AB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1" name="Freeform 107">
                <a:extLst>
                  <a:ext uri="{FF2B5EF4-FFF2-40B4-BE49-F238E27FC236}">
                    <a16:creationId xmlns:a16="http://schemas.microsoft.com/office/drawing/2014/main" id="{5649B0B3-F6BC-494D-B418-53875413BC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2" name="Freeform 108">
                <a:extLst>
                  <a:ext uri="{FF2B5EF4-FFF2-40B4-BE49-F238E27FC236}">
                    <a16:creationId xmlns:a16="http://schemas.microsoft.com/office/drawing/2014/main" id="{858AED26-5F0C-44AB-8836-D236075F3D7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3" name="Freeform 109">
                <a:extLst>
                  <a:ext uri="{FF2B5EF4-FFF2-40B4-BE49-F238E27FC236}">
                    <a16:creationId xmlns:a16="http://schemas.microsoft.com/office/drawing/2014/main" id="{5BEB93EB-715A-4558-AA34-E0A75714279C}"/>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4" name="Freeform 110">
                <a:extLst>
                  <a:ext uri="{FF2B5EF4-FFF2-40B4-BE49-F238E27FC236}">
                    <a16:creationId xmlns:a16="http://schemas.microsoft.com/office/drawing/2014/main" id="{6516D761-22F9-4187-8178-C4C2825CADF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5" name="Freeform 111">
                <a:extLst>
                  <a:ext uri="{FF2B5EF4-FFF2-40B4-BE49-F238E27FC236}">
                    <a16:creationId xmlns:a16="http://schemas.microsoft.com/office/drawing/2014/main" id="{DFA08088-6CE9-4946-AC63-67AA5A3601B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6" name="Freeform 112">
                <a:extLst>
                  <a:ext uri="{FF2B5EF4-FFF2-40B4-BE49-F238E27FC236}">
                    <a16:creationId xmlns:a16="http://schemas.microsoft.com/office/drawing/2014/main" id="{90972A5D-A294-48E1-B2E2-B07DE9AD8D1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7" name="Freeform 113">
                <a:extLst>
                  <a:ext uri="{FF2B5EF4-FFF2-40B4-BE49-F238E27FC236}">
                    <a16:creationId xmlns:a16="http://schemas.microsoft.com/office/drawing/2014/main" id="{8E301367-081A-4481-B3A3-518F5BFCDD9D}"/>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06" name="Group 114">
            <a:extLst>
              <a:ext uri="{FF2B5EF4-FFF2-40B4-BE49-F238E27FC236}">
                <a16:creationId xmlns:a16="http://schemas.microsoft.com/office/drawing/2014/main" id="{BDB2AACC-C020-4996-936E-60B2E8F4BA6E}"/>
              </a:ext>
            </a:extLst>
          </p:cNvPr>
          <p:cNvGrpSpPr>
            <a:grpSpLocks/>
          </p:cNvGrpSpPr>
          <p:nvPr/>
        </p:nvGrpSpPr>
        <p:grpSpPr bwMode="auto">
          <a:xfrm>
            <a:off x="4008438" y="1557339"/>
            <a:ext cx="4792662" cy="2027237"/>
            <a:chOff x="1565" y="981"/>
            <a:chExt cx="3019" cy="1277"/>
          </a:xfrm>
        </p:grpSpPr>
        <p:grpSp>
          <p:nvGrpSpPr>
            <p:cNvPr id="10703" name="Group 115">
              <a:extLst>
                <a:ext uri="{FF2B5EF4-FFF2-40B4-BE49-F238E27FC236}">
                  <a16:creationId xmlns:a16="http://schemas.microsoft.com/office/drawing/2014/main" id="{CB09B79E-FBD4-4412-B2E0-5999145B0B6A}"/>
                </a:ext>
              </a:extLst>
            </p:cNvPr>
            <p:cNvGrpSpPr>
              <a:grpSpLocks/>
            </p:cNvGrpSpPr>
            <p:nvPr/>
          </p:nvGrpSpPr>
          <p:grpSpPr bwMode="auto">
            <a:xfrm>
              <a:off x="4286" y="1706"/>
              <a:ext cx="298" cy="552"/>
              <a:chOff x="1811" y="386"/>
              <a:chExt cx="366" cy="965"/>
            </a:xfrm>
          </p:grpSpPr>
          <p:sp>
            <p:nvSpPr>
              <p:cNvPr id="10732" name="Freeform 116">
                <a:extLst>
                  <a:ext uri="{FF2B5EF4-FFF2-40B4-BE49-F238E27FC236}">
                    <a16:creationId xmlns:a16="http://schemas.microsoft.com/office/drawing/2014/main" id="{0B124331-03F2-41D8-A20D-3929386208E4}"/>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3" name="Freeform 117">
                <a:extLst>
                  <a:ext uri="{FF2B5EF4-FFF2-40B4-BE49-F238E27FC236}">
                    <a16:creationId xmlns:a16="http://schemas.microsoft.com/office/drawing/2014/main" id="{1A52D8AA-8067-4921-A0D9-59D89F075E8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4" name="Freeform 118">
                <a:extLst>
                  <a:ext uri="{FF2B5EF4-FFF2-40B4-BE49-F238E27FC236}">
                    <a16:creationId xmlns:a16="http://schemas.microsoft.com/office/drawing/2014/main" id="{6AF45FC2-AFEA-4F19-B3E0-39944274DA1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5" name="Freeform 119">
                <a:extLst>
                  <a:ext uri="{FF2B5EF4-FFF2-40B4-BE49-F238E27FC236}">
                    <a16:creationId xmlns:a16="http://schemas.microsoft.com/office/drawing/2014/main" id="{5D3CAAC4-BFB2-4DD5-A27D-36F3C7BFF44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6" name="Freeform 120">
                <a:extLst>
                  <a:ext uri="{FF2B5EF4-FFF2-40B4-BE49-F238E27FC236}">
                    <a16:creationId xmlns:a16="http://schemas.microsoft.com/office/drawing/2014/main" id="{8B41945A-146B-4233-BB4C-D194459AAE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7" name="Freeform 121">
                <a:extLst>
                  <a:ext uri="{FF2B5EF4-FFF2-40B4-BE49-F238E27FC236}">
                    <a16:creationId xmlns:a16="http://schemas.microsoft.com/office/drawing/2014/main" id="{0D3C049B-6073-4FD1-97C8-7360A8E4EDD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8" name="Freeform 122">
                <a:extLst>
                  <a:ext uri="{FF2B5EF4-FFF2-40B4-BE49-F238E27FC236}">
                    <a16:creationId xmlns:a16="http://schemas.microsoft.com/office/drawing/2014/main" id="{77B41265-6D67-445D-889C-E5FDA19D3CB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9" name="Freeform 123">
                <a:extLst>
                  <a:ext uri="{FF2B5EF4-FFF2-40B4-BE49-F238E27FC236}">
                    <a16:creationId xmlns:a16="http://schemas.microsoft.com/office/drawing/2014/main" id="{7277705F-2F62-4130-AF99-969DB0B0D05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0" name="Freeform 124">
                <a:extLst>
                  <a:ext uri="{FF2B5EF4-FFF2-40B4-BE49-F238E27FC236}">
                    <a16:creationId xmlns:a16="http://schemas.microsoft.com/office/drawing/2014/main" id="{66129810-A00B-4D66-A67D-DBB40D6F619C}"/>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1" name="Freeform 125">
                <a:extLst>
                  <a:ext uri="{FF2B5EF4-FFF2-40B4-BE49-F238E27FC236}">
                    <a16:creationId xmlns:a16="http://schemas.microsoft.com/office/drawing/2014/main" id="{CAD483E1-039D-495D-B01D-B7BAD426B21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2" name="Freeform 126">
                <a:extLst>
                  <a:ext uri="{FF2B5EF4-FFF2-40B4-BE49-F238E27FC236}">
                    <a16:creationId xmlns:a16="http://schemas.microsoft.com/office/drawing/2014/main" id="{4344BA3E-9872-4DA7-85AF-A97CD1B806C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3" name="Freeform 127">
                <a:extLst>
                  <a:ext uri="{FF2B5EF4-FFF2-40B4-BE49-F238E27FC236}">
                    <a16:creationId xmlns:a16="http://schemas.microsoft.com/office/drawing/2014/main" id="{C59FD26A-200C-42A9-A226-1E10C542B7F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4" name="Freeform 128">
                <a:extLst>
                  <a:ext uri="{FF2B5EF4-FFF2-40B4-BE49-F238E27FC236}">
                    <a16:creationId xmlns:a16="http://schemas.microsoft.com/office/drawing/2014/main" id="{7152F4F2-EAEC-414C-BB94-A835F1E5B07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5" name="Freeform 129">
                <a:extLst>
                  <a:ext uri="{FF2B5EF4-FFF2-40B4-BE49-F238E27FC236}">
                    <a16:creationId xmlns:a16="http://schemas.microsoft.com/office/drawing/2014/main" id="{74916610-5B95-4AEB-BB34-48FDF7A77F1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6" name="Freeform 130">
                <a:extLst>
                  <a:ext uri="{FF2B5EF4-FFF2-40B4-BE49-F238E27FC236}">
                    <a16:creationId xmlns:a16="http://schemas.microsoft.com/office/drawing/2014/main" id="{34C4EB8E-C6BC-40A2-8FC3-C19909E8D9B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7" name="Freeform 131">
                <a:extLst>
                  <a:ext uri="{FF2B5EF4-FFF2-40B4-BE49-F238E27FC236}">
                    <a16:creationId xmlns:a16="http://schemas.microsoft.com/office/drawing/2014/main" id="{CC020B0A-97BE-43E0-ADEE-778082C5D284}"/>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8" name="Freeform 132">
                <a:extLst>
                  <a:ext uri="{FF2B5EF4-FFF2-40B4-BE49-F238E27FC236}">
                    <a16:creationId xmlns:a16="http://schemas.microsoft.com/office/drawing/2014/main" id="{55945007-359E-43E1-B024-EE25CE94BAA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9" name="Freeform 133">
                <a:extLst>
                  <a:ext uri="{FF2B5EF4-FFF2-40B4-BE49-F238E27FC236}">
                    <a16:creationId xmlns:a16="http://schemas.microsoft.com/office/drawing/2014/main" id="{235C74E5-8C2F-4D3C-827C-443CD7B7B2A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0" name="Freeform 134">
                <a:extLst>
                  <a:ext uri="{FF2B5EF4-FFF2-40B4-BE49-F238E27FC236}">
                    <a16:creationId xmlns:a16="http://schemas.microsoft.com/office/drawing/2014/main" id="{9D277D26-4794-4568-9409-CA62C51A6A4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1" name="Freeform 135">
                <a:extLst>
                  <a:ext uri="{FF2B5EF4-FFF2-40B4-BE49-F238E27FC236}">
                    <a16:creationId xmlns:a16="http://schemas.microsoft.com/office/drawing/2014/main" id="{CA38284A-8C96-4CB0-9F5B-DCD5670D7DA6}"/>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2" name="Freeform 136">
                <a:extLst>
                  <a:ext uri="{FF2B5EF4-FFF2-40B4-BE49-F238E27FC236}">
                    <a16:creationId xmlns:a16="http://schemas.microsoft.com/office/drawing/2014/main" id="{AC372590-4646-4B06-BE9E-F6EE33AA25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3" name="Freeform 137">
                <a:extLst>
                  <a:ext uri="{FF2B5EF4-FFF2-40B4-BE49-F238E27FC236}">
                    <a16:creationId xmlns:a16="http://schemas.microsoft.com/office/drawing/2014/main" id="{76A4F477-2736-4C93-8999-4C8E47D375B0}"/>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4" name="Freeform 138">
                <a:extLst>
                  <a:ext uri="{FF2B5EF4-FFF2-40B4-BE49-F238E27FC236}">
                    <a16:creationId xmlns:a16="http://schemas.microsoft.com/office/drawing/2014/main" id="{A80FE9BD-8232-439B-B410-87556AF9B18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5" name="Freeform 139">
                <a:extLst>
                  <a:ext uri="{FF2B5EF4-FFF2-40B4-BE49-F238E27FC236}">
                    <a16:creationId xmlns:a16="http://schemas.microsoft.com/office/drawing/2014/main" id="{E963721E-FB29-49E5-91E1-D7B049865F6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6" name="Freeform 140">
                <a:extLst>
                  <a:ext uri="{FF2B5EF4-FFF2-40B4-BE49-F238E27FC236}">
                    <a16:creationId xmlns:a16="http://schemas.microsoft.com/office/drawing/2014/main" id="{1F83082A-733A-4454-BD7B-9E33BCABD09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7" name="Freeform 141">
                <a:extLst>
                  <a:ext uri="{FF2B5EF4-FFF2-40B4-BE49-F238E27FC236}">
                    <a16:creationId xmlns:a16="http://schemas.microsoft.com/office/drawing/2014/main" id="{428E8621-3084-423D-850D-771D54B2757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8" name="Freeform 142">
                <a:extLst>
                  <a:ext uri="{FF2B5EF4-FFF2-40B4-BE49-F238E27FC236}">
                    <a16:creationId xmlns:a16="http://schemas.microsoft.com/office/drawing/2014/main" id="{BB730C20-BBED-43F9-9AF7-CFD67D13E83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04" name="Group 143">
              <a:extLst>
                <a:ext uri="{FF2B5EF4-FFF2-40B4-BE49-F238E27FC236}">
                  <a16:creationId xmlns:a16="http://schemas.microsoft.com/office/drawing/2014/main" id="{13FFBDEF-4987-4497-B76D-1728F2669496}"/>
                </a:ext>
              </a:extLst>
            </p:cNvPr>
            <p:cNvGrpSpPr>
              <a:grpSpLocks/>
            </p:cNvGrpSpPr>
            <p:nvPr/>
          </p:nvGrpSpPr>
          <p:grpSpPr bwMode="auto">
            <a:xfrm>
              <a:off x="1565" y="981"/>
              <a:ext cx="298" cy="552"/>
              <a:chOff x="1811" y="386"/>
              <a:chExt cx="366" cy="965"/>
            </a:xfrm>
          </p:grpSpPr>
          <p:sp>
            <p:nvSpPr>
              <p:cNvPr id="10705" name="Freeform 144">
                <a:extLst>
                  <a:ext uri="{FF2B5EF4-FFF2-40B4-BE49-F238E27FC236}">
                    <a16:creationId xmlns:a16="http://schemas.microsoft.com/office/drawing/2014/main" id="{14B2F6DB-D48D-4801-98CD-6D0973E5B7F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6" name="Freeform 145">
                <a:extLst>
                  <a:ext uri="{FF2B5EF4-FFF2-40B4-BE49-F238E27FC236}">
                    <a16:creationId xmlns:a16="http://schemas.microsoft.com/office/drawing/2014/main" id="{9A33B20A-0DBE-4569-A77B-80E1475EFBC4}"/>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7" name="Freeform 146">
                <a:extLst>
                  <a:ext uri="{FF2B5EF4-FFF2-40B4-BE49-F238E27FC236}">
                    <a16:creationId xmlns:a16="http://schemas.microsoft.com/office/drawing/2014/main" id="{1A427F33-F5ED-4431-B6A9-C8C301B8DC89}"/>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8" name="Freeform 147">
                <a:extLst>
                  <a:ext uri="{FF2B5EF4-FFF2-40B4-BE49-F238E27FC236}">
                    <a16:creationId xmlns:a16="http://schemas.microsoft.com/office/drawing/2014/main" id="{B5E30DE2-B21C-4759-97A4-6E3C3B7AA2F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9" name="Freeform 148">
                <a:extLst>
                  <a:ext uri="{FF2B5EF4-FFF2-40B4-BE49-F238E27FC236}">
                    <a16:creationId xmlns:a16="http://schemas.microsoft.com/office/drawing/2014/main" id="{BB61037E-502B-47A1-9BD5-7DBE7E546C6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0" name="Freeform 149">
                <a:extLst>
                  <a:ext uri="{FF2B5EF4-FFF2-40B4-BE49-F238E27FC236}">
                    <a16:creationId xmlns:a16="http://schemas.microsoft.com/office/drawing/2014/main" id="{DB482CEC-18F7-47EF-BFBE-7CA04182DB19}"/>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1" name="Freeform 150">
                <a:extLst>
                  <a:ext uri="{FF2B5EF4-FFF2-40B4-BE49-F238E27FC236}">
                    <a16:creationId xmlns:a16="http://schemas.microsoft.com/office/drawing/2014/main" id="{6958C4CE-007C-4BB8-B50A-6019C9F805C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2" name="Freeform 151">
                <a:extLst>
                  <a:ext uri="{FF2B5EF4-FFF2-40B4-BE49-F238E27FC236}">
                    <a16:creationId xmlns:a16="http://schemas.microsoft.com/office/drawing/2014/main" id="{820F8076-F597-4019-B7DD-80885F057AF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3" name="Freeform 152">
                <a:extLst>
                  <a:ext uri="{FF2B5EF4-FFF2-40B4-BE49-F238E27FC236}">
                    <a16:creationId xmlns:a16="http://schemas.microsoft.com/office/drawing/2014/main" id="{3886817E-063F-478A-A381-F13AE975F712}"/>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4" name="Freeform 153">
                <a:extLst>
                  <a:ext uri="{FF2B5EF4-FFF2-40B4-BE49-F238E27FC236}">
                    <a16:creationId xmlns:a16="http://schemas.microsoft.com/office/drawing/2014/main" id="{66649A07-9C69-4571-96AF-37B091EAE9E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5" name="Freeform 154">
                <a:extLst>
                  <a:ext uri="{FF2B5EF4-FFF2-40B4-BE49-F238E27FC236}">
                    <a16:creationId xmlns:a16="http://schemas.microsoft.com/office/drawing/2014/main" id="{119C9BBC-1A0A-43E8-B553-74DD1AB9C72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6" name="Freeform 155">
                <a:extLst>
                  <a:ext uri="{FF2B5EF4-FFF2-40B4-BE49-F238E27FC236}">
                    <a16:creationId xmlns:a16="http://schemas.microsoft.com/office/drawing/2014/main" id="{0C1EC9B0-1B97-4F3B-89E3-36A532ED8781}"/>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7" name="Freeform 156">
                <a:extLst>
                  <a:ext uri="{FF2B5EF4-FFF2-40B4-BE49-F238E27FC236}">
                    <a16:creationId xmlns:a16="http://schemas.microsoft.com/office/drawing/2014/main" id="{9E02F73E-2BE8-4DB4-A8FA-E9D1E892B6EA}"/>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8" name="Freeform 157">
                <a:extLst>
                  <a:ext uri="{FF2B5EF4-FFF2-40B4-BE49-F238E27FC236}">
                    <a16:creationId xmlns:a16="http://schemas.microsoft.com/office/drawing/2014/main" id="{A82B0289-B335-43EA-9373-35D03444FAB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9" name="Freeform 158">
                <a:extLst>
                  <a:ext uri="{FF2B5EF4-FFF2-40B4-BE49-F238E27FC236}">
                    <a16:creationId xmlns:a16="http://schemas.microsoft.com/office/drawing/2014/main" id="{770CEE3D-C6C6-4004-B546-3B3C934C924B}"/>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0" name="Freeform 159">
                <a:extLst>
                  <a:ext uri="{FF2B5EF4-FFF2-40B4-BE49-F238E27FC236}">
                    <a16:creationId xmlns:a16="http://schemas.microsoft.com/office/drawing/2014/main" id="{7660F6A4-C9DF-4816-B3FB-F3592489121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1" name="Freeform 160">
                <a:extLst>
                  <a:ext uri="{FF2B5EF4-FFF2-40B4-BE49-F238E27FC236}">
                    <a16:creationId xmlns:a16="http://schemas.microsoft.com/office/drawing/2014/main" id="{A6C9E404-AE7E-4800-97F2-D28ED4FBAE3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2" name="Freeform 161">
                <a:extLst>
                  <a:ext uri="{FF2B5EF4-FFF2-40B4-BE49-F238E27FC236}">
                    <a16:creationId xmlns:a16="http://schemas.microsoft.com/office/drawing/2014/main" id="{1C242057-1BE7-40DF-A9BB-E369D2772B43}"/>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3" name="Freeform 162">
                <a:extLst>
                  <a:ext uri="{FF2B5EF4-FFF2-40B4-BE49-F238E27FC236}">
                    <a16:creationId xmlns:a16="http://schemas.microsoft.com/office/drawing/2014/main" id="{9806BDB7-2FC7-49DE-91D5-D8019A12ECB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4" name="Freeform 163">
                <a:extLst>
                  <a:ext uri="{FF2B5EF4-FFF2-40B4-BE49-F238E27FC236}">
                    <a16:creationId xmlns:a16="http://schemas.microsoft.com/office/drawing/2014/main" id="{8488CFF5-2ADE-490F-B889-A87F8ADDB80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5" name="Freeform 164">
                <a:extLst>
                  <a:ext uri="{FF2B5EF4-FFF2-40B4-BE49-F238E27FC236}">
                    <a16:creationId xmlns:a16="http://schemas.microsoft.com/office/drawing/2014/main" id="{BD7C3F58-F277-4897-9638-7A17A15AF4B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6" name="Freeform 165">
                <a:extLst>
                  <a:ext uri="{FF2B5EF4-FFF2-40B4-BE49-F238E27FC236}">
                    <a16:creationId xmlns:a16="http://schemas.microsoft.com/office/drawing/2014/main" id="{671C72FB-EFFD-408B-A5A1-7F242FBCFFDB}"/>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7" name="Freeform 166">
                <a:extLst>
                  <a:ext uri="{FF2B5EF4-FFF2-40B4-BE49-F238E27FC236}">
                    <a16:creationId xmlns:a16="http://schemas.microsoft.com/office/drawing/2014/main" id="{66D6FF64-6F6D-48F5-A14D-AE4FB2144C7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8" name="Freeform 167">
                <a:extLst>
                  <a:ext uri="{FF2B5EF4-FFF2-40B4-BE49-F238E27FC236}">
                    <a16:creationId xmlns:a16="http://schemas.microsoft.com/office/drawing/2014/main" id="{34173F3F-127E-4324-B6DB-AF4BD707B1D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9" name="Freeform 168">
                <a:extLst>
                  <a:ext uri="{FF2B5EF4-FFF2-40B4-BE49-F238E27FC236}">
                    <a16:creationId xmlns:a16="http://schemas.microsoft.com/office/drawing/2014/main" id="{4F4E0CBE-64B0-448A-93F7-FCD96378757C}"/>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0" name="Freeform 169">
                <a:extLst>
                  <a:ext uri="{FF2B5EF4-FFF2-40B4-BE49-F238E27FC236}">
                    <a16:creationId xmlns:a16="http://schemas.microsoft.com/office/drawing/2014/main" id="{92550426-1CC4-45A5-9EBB-77679F178C4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1" name="Freeform 170">
                <a:extLst>
                  <a:ext uri="{FF2B5EF4-FFF2-40B4-BE49-F238E27FC236}">
                    <a16:creationId xmlns:a16="http://schemas.microsoft.com/office/drawing/2014/main" id="{4F971BE8-47ED-478C-ADA7-7FA20C451037}"/>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63" name="Group 171">
            <a:extLst>
              <a:ext uri="{FF2B5EF4-FFF2-40B4-BE49-F238E27FC236}">
                <a16:creationId xmlns:a16="http://schemas.microsoft.com/office/drawing/2014/main" id="{381E85B0-7712-44CC-B346-4B64203D6DD7}"/>
              </a:ext>
            </a:extLst>
          </p:cNvPr>
          <p:cNvGrpSpPr>
            <a:grpSpLocks/>
          </p:cNvGrpSpPr>
          <p:nvPr/>
        </p:nvGrpSpPr>
        <p:grpSpPr bwMode="auto">
          <a:xfrm>
            <a:off x="4008438" y="1557338"/>
            <a:ext cx="4792662" cy="3192462"/>
            <a:chOff x="1565" y="1699"/>
            <a:chExt cx="3019" cy="2011"/>
          </a:xfrm>
        </p:grpSpPr>
        <p:grpSp>
          <p:nvGrpSpPr>
            <p:cNvPr id="10618" name="Group 172">
              <a:extLst>
                <a:ext uri="{FF2B5EF4-FFF2-40B4-BE49-F238E27FC236}">
                  <a16:creationId xmlns:a16="http://schemas.microsoft.com/office/drawing/2014/main" id="{72885A76-C9A4-49E9-BA60-C8D2B6B6548D}"/>
                </a:ext>
              </a:extLst>
            </p:cNvPr>
            <p:cNvGrpSpPr>
              <a:grpSpLocks/>
            </p:cNvGrpSpPr>
            <p:nvPr/>
          </p:nvGrpSpPr>
          <p:grpSpPr bwMode="auto">
            <a:xfrm>
              <a:off x="1565" y="1699"/>
              <a:ext cx="3019" cy="1277"/>
              <a:chOff x="1565" y="981"/>
              <a:chExt cx="3019" cy="1277"/>
            </a:xfrm>
          </p:grpSpPr>
          <p:grpSp>
            <p:nvGrpSpPr>
              <p:cNvPr id="10647" name="Group 173">
                <a:extLst>
                  <a:ext uri="{FF2B5EF4-FFF2-40B4-BE49-F238E27FC236}">
                    <a16:creationId xmlns:a16="http://schemas.microsoft.com/office/drawing/2014/main" id="{3700975F-4114-4388-A222-DEDF7CCDA63E}"/>
                  </a:ext>
                </a:extLst>
              </p:cNvPr>
              <p:cNvGrpSpPr>
                <a:grpSpLocks/>
              </p:cNvGrpSpPr>
              <p:nvPr/>
            </p:nvGrpSpPr>
            <p:grpSpPr bwMode="auto">
              <a:xfrm>
                <a:off x="4286" y="1706"/>
                <a:ext cx="298" cy="552"/>
                <a:chOff x="1811" y="386"/>
                <a:chExt cx="366" cy="965"/>
              </a:xfrm>
            </p:grpSpPr>
            <p:sp>
              <p:nvSpPr>
                <p:cNvPr id="10676" name="Freeform 174">
                  <a:extLst>
                    <a:ext uri="{FF2B5EF4-FFF2-40B4-BE49-F238E27FC236}">
                      <a16:creationId xmlns:a16="http://schemas.microsoft.com/office/drawing/2014/main" id="{D10D47D7-540A-4406-B725-3B11A4DA32A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7" name="Freeform 175">
                  <a:extLst>
                    <a:ext uri="{FF2B5EF4-FFF2-40B4-BE49-F238E27FC236}">
                      <a16:creationId xmlns:a16="http://schemas.microsoft.com/office/drawing/2014/main" id="{7CEF1B67-53DA-4271-8DE9-4AC8B6D2F5C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8" name="Freeform 176">
                  <a:extLst>
                    <a:ext uri="{FF2B5EF4-FFF2-40B4-BE49-F238E27FC236}">
                      <a16:creationId xmlns:a16="http://schemas.microsoft.com/office/drawing/2014/main" id="{5CD4855D-BC28-46D8-A657-214889D8E1F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9" name="Freeform 177">
                  <a:extLst>
                    <a:ext uri="{FF2B5EF4-FFF2-40B4-BE49-F238E27FC236}">
                      <a16:creationId xmlns:a16="http://schemas.microsoft.com/office/drawing/2014/main" id="{0948DE92-7FB3-4376-A8B6-AE9ACF49E52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0" name="Freeform 178">
                  <a:extLst>
                    <a:ext uri="{FF2B5EF4-FFF2-40B4-BE49-F238E27FC236}">
                      <a16:creationId xmlns:a16="http://schemas.microsoft.com/office/drawing/2014/main" id="{1AD55C53-7357-4F07-8B78-F5EBF03F613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1" name="Freeform 179">
                  <a:extLst>
                    <a:ext uri="{FF2B5EF4-FFF2-40B4-BE49-F238E27FC236}">
                      <a16:creationId xmlns:a16="http://schemas.microsoft.com/office/drawing/2014/main" id="{60DFCFAD-FFE0-4CA2-9B3F-EF75B5E877F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2" name="Freeform 180">
                  <a:extLst>
                    <a:ext uri="{FF2B5EF4-FFF2-40B4-BE49-F238E27FC236}">
                      <a16:creationId xmlns:a16="http://schemas.microsoft.com/office/drawing/2014/main" id="{CA635D92-0F87-444C-99BC-1AA396CC797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3" name="Freeform 181">
                  <a:extLst>
                    <a:ext uri="{FF2B5EF4-FFF2-40B4-BE49-F238E27FC236}">
                      <a16:creationId xmlns:a16="http://schemas.microsoft.com/office/drawing/2014/main" id="{9C85A757-AE79-48B3-93A3-1B1E51015A3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4" name="Freeform 182">
                  <a:extLst>
                    <a:ext uri="{FF2B5EF4-FFF2-40B4-BE49-F238E27FC236}">
                      <a16:creationId xmlns:a16="http://schemas.microsoft.com/office/drawing/2014/main" id="{89306D96-5F36-4B17-93FC-7DC23B52166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5" name="Freeform 183">
                  <a:extLst>
                    <a:ext uri="{FF2B5EF4-FFF2-40B4-BE49-F238E27FC236}">
                      <a16:creationId xmlns:a16="http://schemas.microsoft.com/office/drawing/2014/main" id="{F594218B-99FA-420F-9115-9F39A9B3C0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6" name="Freeform 184">
                  <a:extLst>
                    <a:ext uri="{FF2B5EF4-FFF2-40B4-BE49-F238E27FC236}">
                      <a16:creationId xmlns:a16="http://schemas.microsoft.com/office/drawing/2014/main" id="{5BFFBE04-094E-476D-A4D5-FA52F28E0C92}"/>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7" name="Freeform 185">
                  <a:extLst>
                    <a:ext uri="{FF2B5EF4-FFF2-40B4-BE49-F238E27FC236}">
                      <a16:creationId xmlns:a16="http://schemas.microsoft.com/office/drawing/2014/main" id="{6E0DCD90-EEEB-476C-B8FF-E3C0A09A767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8" name="Freeform 186">
                  <a:extLst>
                    <a:ext uri="{FF2B5EF4-FFF2-40B4-BE49-F238E27FC236}">
                      <a16:creationId xmlns:a16="http://schemas.microsoft.com/office/drawing/2014/main" id="{5E46BD99-A7E3-42F4-B0C2-6F98F97C13B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9" name="Freeform 187">
                  <a:extLst>
                    <a:ext uri="{FF2B5EF4-FFF2-40B4-BE49-F238E27FC236}">
                      <a16:creationId xmlns:a16="http://schemas.microsoft.com/office/drawing/2014/main" id="{536E9AE5-B8E8-4B27-B415-8839D14ED35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0" name="Freeform 188">
                  <a:extLst>
                    <a:ext uri="{FF2B5EF4-FFF2-40B4-BE49-F238E27FC236}">
                      <a16:creationId xmlns:a16="http://schemas.microsoft.com/office/drawing/2014/main" id="{0A597EDE-105A-458C-B6C3-D60A2690FFA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1" name="Freeform 189">
                  <a:extLst>
                    <a:ext uri="{FF2B5EF4-FFF2-40B4-BE49-F238E27FC236}">
                      <a16:creationId xmlns:a16="http://schemas.microsoft.com/office/drawing/2014/main" id="{0429B88B-6B1C-4740-B364-8C1AE3072A8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2" name="Freeform 190">
                  <a:extLst>
                    <a:ext uri="{FF2B5EF4-FFF2-40B4-BE49-F238E27FC236}">
                      <a16:creationId xmlns:a16="http://schemas.microsoft.com/office/drawing/2014/main" id="{2E33F891-3321-4C88-8142-46CE1F5A4B1A}"/>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3" name="Freeform 191">
                  <a:extLst>
                    <a:ext uri="{FF2B5EF4-FFF2-40B4-BE49-F238E27FC236}">
                      <a16:creationId xmlns:a16="http://schemas.microsoft.com/office/drawing/2014/main" id="{EBFFCC46-CDCD-433F-9B2D-14F32A36670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4" name="Freeform 192">
                  <a:extLst>
                    <a:ext uri="{FF2B5EF4-FFF2-40B4-BE49-F238E27FC236}">
                      <a16:creationId xmlns:a16="http://schemas.microsoft.com/office/drawing/2014/main" id="{77A6D5E6-D262-4D0A-A9D6-E4B84203544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5" name="Freeform 193">
                  <a:extLst>
                    <a:ext uri="{FF2B5EF4-FFF2-40B4-BE49-F238E27FC236}">
                      <a16:creationId xmlns:a16="http://schemas.microsoft.com/office/drawing/2014/main" id="{7013D962-C9BF-4CE1-8757-3FDC5AB121C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6" name="Freeform 194">
                  <a:extLst>
                    <a:ext uri="{FF2B5EF4-FFF2-40B4-BE49-F238E27FC236}">
                      <a16:creationId xmlns:a16="http://schemas.microsoft.com/office/drawing/2014/main" id="{6DDC7554-7560-4542-939E-D1F96191007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7" name="Freeform 195">
                  <a:extLst>
                    <a:ext uri="{FF2B5EF4-FFF2-40B4-BE49-F238E27FC236}">
                      <a16:creationId xmlns:a16="http://schemas.microsoft.com/office/drawing/2014/main" id="{6A3D7B48-C0AF-481E-84CB-049AF42D458D}"/>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8" name="Freeform 196">
                  <a:extLst>
                    <a:ext uri="{FF2B5EF4-FFF2-40B4-BE49-F238E27FC236}">
                      <a16:creationId xmlns:a16="http://schemas.microsoft.com/office/drawing/2014/main" id="{74FF12FA-2362-4CEB-9A73-69F9059D3BA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9" name="Freeform 197">
                  <a:extLst>
                    <a:ext uri="{FF2B5EF4-FFF2-40B4-BE49-F238E27FC236}">
                      <a16:creationId xmlns:a16="http://schemas.microsoft.com/office/drawing/2014/main" id="{117B0C2A-1737-4365-8427-6E9AE83CC8C0}"/>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0" name="Freeform 198">
                  <a:extLst>
                    <a:ext uri="{FF2B5EF4-FFF2-40B4-BE49-F238E27FC236}">
                      <a16:creationId xmlns:a16="http://schemas.microsoft.com/office/drawing/2014/main" id="{40F52C0A-DA81-4E82-9827-6DC72E63E7C4}"/>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1" name="Freeform 199">
                  <a:extLst>
                    <a:ext uri="{FF2B5EF4-FFF2-40B4-BE49-F238E27FC236}">
                      <a16:creationId xmlns:a16="http://schemas.microsoft.com/office/drawing/2014/main" id="{6CE79B4E-E380-429F-94EE-B0CECC8E8A5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2" name="Freeform 200">
                  <a:extLst>
                    <a:ext uri="{FF2B5EF4-FFF2-40B4-BE49-F238E27FC236}">
                      <a16:creationId xmlns:a16="http://schemas.microsoft.com/office/drawing/2014/main" id="{07E8D9C7-528D-439F-BC24-FB64EFF5D61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648" name="Group 201">
                <a:extLst>
                  <a:ext uri="{FF2B5EF4-FFF2-40B4-BE49-F238E27FC236}">
                    <a16:creationId xmlns:a16="http://schemas.microsoft.com/office/drawing/2014/main" id="{2E2C3B02-F7CF-406C-9136-0804021F1695}"/>
                  </a:ext>
                </a:extLst>
              </p:cNvPr>
              <p:cNvGrpSpPr>
                <a:grpSpLocks/>
              </p:cNvGrpSpPr>
              <p:nvPr/>
            </p:nvGrpSpPr>
            <p:grpSpPr bwMode="auto">
              <a:xfrm>
                <a:off x="1565" y="981"/>
                <a:ext cx="298" cy="552"/>
                <a:chOff x="1811" y="386"/>
                <a:chExt cx="366" cy="965"/>
              </a:xfrm>
            </p:grpSpPr>
            <p:sp>
              <p:nvSpPr>
                <p:cNvPr id="10649" name="Freeform 202">
                  <a:extLst>
                    <a:ext uri="{FF2B5EF4-FFF2-40B4-BE49-F238E27FC236}">
                      <a16:creationId xmlns:a16="http://schemas.microsoft.com/office/drawing/2014/main" id="{987E9A22-B7B8-4EF6-AD23-46BA36C795E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0" name="Freeform 203">
                  <a:extLst>
                    <a:ext uri="{FF2B5EF4-FFF2-40B4-BE49-F238E27FC236}">
                      <a16:creationId xmlns:a16="http://schemas.microsoft.com/office/drawing/2014/main" id="{FEA56FE4-38ED-4803-A7C8-C4BA1F3ED11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1" name="Freeform 204">
                  <a:extLst>
                    <a:ext uri="{FF2B5EF4-FFF2-40B4-BE49-F238E27FC236}">
                      <a16:creationId xmlns:a16="http://schemas.microsoft.com/office/drawing/2014/main" id="{303A0BDB-8105-4308-BF2C-068D9285A2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2" name="Freeform 205">
                  <a:extLst>
                    <a:ext uri="{FF2B5EF4-FFF2-40B4-BE49-F238E27FC236}">
                      <a16:creationId xmlns:a16="http://schemas.microsoft.com/office/drawing/2014/main" id="{65F4FC1E-4503-4BA2-9646-9D0CA610502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3" name="Freeform 206">
                  <a:extLst>
                    <a:ext uri="{FF2B5EF4-FFF2-40B4-BE49-F238E27FC236}">
                      <a16:creationId xmlns:a16="http://schemas.microsoft.com/office/drawing/2014/main" id="{91622509-674A-4D36-AECC-8208B8B56A8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4" name="Freeform 207">
                  <a:extLst>
                    <a:ext uri="{FF2B5EF4-FFF2-40B4-BE49-F238E27FC236}">
                      <a16:creationId xmlns:a16="http://schemas.microsoft.com/office/drawing/2014/main" id="{9AF05917-3D4F-4022-BDB1-32D0BF3792A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5" name="Freeform 208">
                  <a:extLst>
                    <a:ext uri="{FF2B5EF4-FFF2-40B4-BE49-F238E27FC236}">
                      <a16:creationId xmlns:a16="http://schemas.microsoft.com/office/drawing/2014/main" id="{24BE8FE7-1164-471D-9FD9-A06E8652D55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6" name="Freeform 209">
                  <a:extLst>
                    <a:ext uri="{FF2B5EF4-FFF2-40B4-BE49-F238E27FC236}">
                      <a16:creationId xmlns:a16="http://schemas.microsoft.com/office/drawing/2014/main" id="{B37D110D-912F-4DB7-B8CA-29F1653280A1}"/>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7" name="Freeform 210">
                  <a:extLst>
                    <a:ext uri="{FF2B5EF4-FFF2-40B4-BE49-F238E27FC236}">
                      <a16:creationId xmlns:a16="http://schemas.microsoft.com/office/drawing/2014/main" id="{70D1A0B1-A0E7-40C0-B647-4064CD74A50B}"/>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 name="Freeform 211">
                  <a:extLst>
                    <a:ext uri="{FF2B5EF4-FFF2-40B4-BE49-F238E27FC236}">
                      <a16:creationId xmlns:a16="http://schemas.microsoft.com/office/drawing/2014/main" id="{08BDBAB9-5E0A-4F21-91E5-1BC7E80F3DBB}"/>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9" name="Freeform 212">
                  <a:extLst>
                    <a:ext uri="{FF2B5EF4-FFF2-40B4-BE49-F238E27FC236}">
                      <a16:creationId xmlns:a16="http://schemas.microsoft.com/office/drawing/2014/main" id="{7F52035D-BF57-476E-83FC-64B28B76A7B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0" name="Freeform 213">
                  <a:extLst>
                    <a:ext uri="{FF2B5EF4-FFF2-40B4-BE49-F238E27FC236}">
                      <a16:creationId xmlns:a16="http://schemas.microsoft.com/office/drawing/2014/main" id="{D586E03B-4A24-4CE1-9783-D6335943586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1" name="Freeform 214">
                  <a:extLst>
                    <a:ext uri="{FF2B5EF4-FFF2-40B4-BE49-F238E27FC236}">
                      <a16:creationId xmlns:a16="http://schemas.microsoft.com/office/drawing/2014/main" id="{10E0914C-CF64-45D9-9DEA-61EB351337A9}"/>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2" name="Freeform 215">
                  <a:extLst>
                    <a:ext uri="{FF2B5EF4-FFF2-40B4-BE49-F238E27FC236}">
                      <a16:creationId xmlns:a16="http://schemas.microsoft.com/office/drawing/2014/main" id="{E81B0E07-544B-4252-B360-2B86D23A85B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3" name="Freeform 216">
                  <a:extLst>
                    <a:ext uri="{FF2B5EF4-FFF2-40B4-BE49-F238E27FC236}">
                      <a16:creationId xmlns:a16="http://schemas.microsoft.com/office/drawing/2014/main" id="{DA02FBFB-B646-47AE-BD3C-25C968229AD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4" name="Freeform 217">
                  <a:extLst>
                    <a:ext uri="{FF2B5EF4-FFF2-40B4-BE49-F238E27FC236}">
                      <a16:creationId xmlns:a16="http://schemas.microsoft.com/office/drawing/2014/main" id="{11E41D9C-FF17-4771-ABA7-B61904CF1382}"/>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5" name="Freeform 218">
                  <a:extLst>
                    <a:ext uri="{FF2B5EF4-FFF2-40B4-BE49-F238E27FC236}">
                      <a16:creationId xmlns:a16="http://schemas.microsoft.com/office/drawing/2014/main" id="{3648FAB8-3AE0-43AB-908C-828CD4E1E60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6" name="Freeform 219">
                  <a:extLst>
                    <a:ext uri="{FF2B5EF4-FFF2-40B4-BE49-F238E27FC236}">
                      <a16:creationId xmlns:a16="http://schemas.microsoft.com/office/drawing/2014/main" id="{48CD7D4E-DF36-4139-A985-4CB2160C387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7" name="Freeform 220">
                  <a:extLst>
                    <a:ext uri="{FF2B5EF4-FFF2-40B4-BE49-F238E27FC236}">
                      <a16:creationId xmlns:a16="http://schemas.microsoft.com/office/drawing/2014/main" id="{771883BE-C093-4B70-8613-0D3B1B5A417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8" name="Freeform 221">
                  <a:extLst>
                    <a:ext uri="{FF2B5EF4-FFF2-40B4-BE49-F238E27FC236}">
                      <a16:creationId xmlns:a16="http://schemas.microsoft.com/office/drawing/2014/main" id="{4963361B-06EE-481E-9C6A-4587348AF22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9" name="Freeform 222">
                  <a:extLst>
                    <a:ext uri="{FF2B5EF4-FFF2-40B4-BE49-F238E27FC236}">
                      <a16:creationId xmlns:a16="http://schemas.microsoft.com/office/drawing/2014/main" id="{58402BFA-C1BA-4F48-9DC4-5F68E430B09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0" name="Freeform 223">
                  <a:extLst>
                    <a:ext uri="{FF2B5EF4-FFF2-40B4-BE49-F238E27FC236}">
                      <a16:creationId xmlns:a16="http://schemas.microsoft.com/office/drawing/2014/main" id="{8D8A9291-85D3-48F3-8076-546A3739BBE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1" name="Freeform 224">
                  <a:extLst>
                    <a:ext uri="{FF2B5EF4-FFF2-40B4-BE49-F238E27FC236}">
                      <a16:creationId xmlns:a16="http://schemas.microsoft.com/office/drawing/2014/main" id="{E526C26A-918B-481F-92D7-A59D88E3355D}"/>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2" name="Freeform 225">
                  <a:extLst>
                    <a:ext uri="{FF2B5EF4-FFF2-40B4-BE49-F238E27FC236}">
                      <a16:creationId xmlns:a16="http://schemas.microsoft.com/office/drawing/2014/main" id="{4BD8635D-7D25-4B9E-B9EC-E232117404BA}"/>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3" name="Freeform 226">
                  <a:extLst>
                    <a:ext uri="{FF2B5EF4-FFF2-40B4-BE49-F238E27FC236}">
                      <a16:creationId xmlns:a16="http://schemas.microsoft.com/office/drawing/2014/main" id="{FD39E72E-931B-4C97-B2D6-ACAF30E9C72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4" name="Freeform 227">
                  <a:extLst>
                    <a:ext uri="{FF2B5EF4-FFF2-40B4-BE49-F238E27FC236}">
                      <a16:creationId xmlns:a16="http://schemas.microsoft.com/office/drawing/2014/main" id="{2F4E23BC-3DC5-494C-9045-C8CA74FE4E8D}"/>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5" name="Freeform 228">
                  <a:extLst>
                    <a:ext uri="{FF2B5EF4-FFF2-40B4-BE49-F238E27FC236}">
                      <a16:creationId xmlns:a16="http://schemas.microsoft.com/office/drawing/2014/main" id="{9DA72258-CDEA-4571-8B8C-345BA7B2BAE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619" name="Group 229">
              <a:extLst>
                <a:ext uri="{FF2B5EF4-FFF2-40B4-BE49-F238E27FC236}">
                  <a16:creationId xmlns:a16="http://schemas.microsoft.com/office/drawing/2014/main" id="{2DEB5476-74F4-4F64-8114-2833825908E6}"/>
                </a:ext>
              </a:extLst>
            </p:cNvPr>
            <p:cNvGrpSpPr>
              <a:grpSpLocks/>
            </p:cNvGrpSpPr>
            <p:nvPr/>
          </p:nvGrpSpPr>
          <p:grpSpPr bwMode="auto">
            <a:xfrm>
              <a:off x="2472" y="3158"/>
              <a:ext cx="298" cy="552"/>
              <a:chOff x="1811" y="386"/>
              <a:chExt cx="366" cy="965"/>
            </a:xfrm>
          </p:grpSpPr>
          <p:sp>
            <p:nvSpPr>
              <p:cNvPr id="10620" name="Freeform 230">
                <a:extLst>
                  <a:ext uri="{FF2B5EF4-FFF2-40B4-BE49-F238E27FC236}">
                    <a16:creationId xmlns:a16="http://schemas.microsoft.com/office/drawing/2014/main" id="{DC171ACA-C0CE-404D-AA9A-D4B1F72707A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1" name="Freeform 231">
                <a:extLst>
                  <a:ext uri="{FF2B5EF4-FFF2-40B4-BE49-F238E27FC236}">
                    <a16:creationId xmlns:a16="http://schemas.microsoft.com/office/drawing/2014/main" id="{15815624-B147-49A7-A61B-838A65CAAAB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2" name="Freeform 232">
                <a:extLst>
                  <a:ext uri="{FF2B5EF4-FFF2-40B4-BE49-F238E27FC236}">
                    <a16:creationId xmlns:a16="http://schemas.microsoft.com/office/drawing/2014/main" id="{2881DA5A-350E-4A1C-BADD-365508434098}"/>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3" name="Freeform 233">
                <a:extLst>
                  <a:ext uri="{FF2B5EF4-FFF2-40B4-BE49-F238E27FC236}">
                    <a16:creationId xmlns:a16="http://schemas.microsoft.com/office/drawing/2014/main" id="{04DCB190-0A2D-47A2-8E51-FD12E251A59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4" name="Freeform 234">
                <a:extLst>
                  <a:ext uri="{FF2B5EF4-FFF2-40B4-BE49-F238E27FC236}">
                    <a16:creationId xmlns:a16="http://schemas.microsoft.com/office/drawing/2014/main" id="{22748CA8-1F5C-4F72-811E-EAF1EE68264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5" name="Freeform 235">
                <a:extLst>
                  <a:ext uri="{FF2B5EF4-FFF2-40B4-BE49-F238E27FC236}">
                    <a16:creationId xmlns:a16="http://schemas.microsoft.com/office/drawing/2014/main" id="{F298507F-A1A4-4359-B758-E9E9D582873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6" name="Freeform 236">
                <a:extLst>
                  <a:ext uri="{FF2B5EF4-FFF2-40B4-BE49-F238E27FC236}">
                    <a16:creationId xmlns:a16="http://schemas.microsoft.com/office/drawing/2014/main" id="{F6F62437-CC12-4105-87F1-5545494F2CEC}"/>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7" name="Freeform 237">
                <a:extLst>
                  <a:ext uri="{FF2B5EF4-FFF2-40B4-BE49-F238E27FC236}">
                    <a16:creationId xmlns:a16="http://schemas.microsoft.com/office/drawing/2014/main" id="{D4CF4E7F-99C7-4906-BF81-2B09F7BABBF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8" name="Freeform 238">
                <a:extLst>
                  <a:ext uri="{FF2B5EF4-FFF2-40B4-BE49-F238E27FC236}">
                    <a16:creationId xmlns:a16="http://schemas.microsoft.com/office/drawing/2014/main" id="{39D46BCF-58AA-4758-B3EE-C5BD34AA527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9" name="Freeform 239">
                <a:extLst>
                  <a:ext uri="{FF2B5EF4-FFF2-40B4-BE49-F238E27FC236}">
                    <a16:creationId xmlns:a16="http://schemas.microsoft.com/office/drawing/2014/main" id="{5107FAE3-A849-4215-B63C-4FB93407FB9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0" name="Freeform 240">
                <a:extLst>
                  <a:ext uri="{FF2B5EF4-FFF2-40B4-BE49-F238E27FC236}">
                    <a16:creationId xmlns:a16="http://schemas.microsoft.com/office/drawing/2014/main" id="{3DB91DF0-0860-470F-A1AD-43C37C72EF9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1" name="Freeform 241">
                <a:extLst>
                  <a:ext uri="{FF2B5EF4-FFF2-40B4-BE49-F238E27FC236}">
                    <a16:creationId xmlns:a16="http://schemas.microsoft.com/office/drawing/2014/main" id="{49597BB8-B4C6-4E34-930F-9F0B2AAD4D7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2" name="Freeform 242">
                <a:extLst>
                  <a:ext uri="{FF2B5EF4-FFF2-40B4-BE49-F238E27FC236}">
                    <a16:creationId xmlns:a16="http://schemas.microsoft.com/office/drawing/2014/main" id="{8C496F10-3829-43A0-B463-1A39EFFFFF8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3" name="Freeform 243">
                <a:extLst>
                  <a:ext uri="{FF2B5EF4-FFF2-40B4-BE49-F238E27FC236}">
                    <a16:creationId xmlns:a16="http://schemas.microsoft.com/office/drawing/2014/main" id="{2E282558-2120-43AE-940D-8850FB13221A}"/>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4" name="Freeform 244">
                <a:extLst>
                  <a:ext uri="{FF2B5EF4-FFF2-40B4-BE49-F238E27FC236}">
                    <a16:creationId xmlns:a16="http://schemas.microsoft.com/office/drawing/2014/main" id="{6B7F44FF-2054-451B-B1CC-5AADC8B4600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5" name="Freeform 245">
                <a:extLst>
                  <a:ext uri="{FF2B5EF4-FFF2-40B4-BE49-F238E27FC236}">
                    <a16:creationId xmlns:a16="http://schemas.microsoft.com/office/drawing/2014/main" id="{96ECC869-AD18-4855-894B-630AECE933C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6" name="Freeform 246">
                <a:extLst>
                  <a:ext uri="{FF2B5EF4-FFF2-40B4-BE49-F238E27FC236}">
                    <a16:creationId xmlns:a16="http://schemas.microsoft.com/office/drawing/2014/main" id="{DCD56988-1623-4AF3-819B-309C36C80CB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7" name="Freeform 247">
                <a:extLst>
                  <a:ext uri="{FF2B5EF4-FFF2-40B4-BE49-F238E27FC236}">
                    <a16:creationId xmlns:a16="http://schemas.microsoft.com/office/drawing/2014/main" id="{C4B1D7FC-C754-4D02-8088-30A6DB8060D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8" name="Freeform 248">
                <a:extLst>
                  <a:ext uri="{FF2B5EF4-FFF2-40B4-BE49-F238E27FC236}">
                    <a16:creationId xmlns:a16="http://schemas.microsoft.com/office/drawing/2014/main" id="{F0403905-CCA4-444C-B877-1588F8553CE9}"/>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9" name="Freeform 249">
                <a:extLst>
                  <a:ext uri="{FF2B5EF4-FFF2-40B4-BE49-F238E27FC236}">
                    <a16:creationId xmlns:a16="http://schemas.microsoft.com/office/drawing/2014/main" id="{02C6237E-B392-416B-BFDF-ED4486466084}"/>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0" name="Freeform 250">
                <a:extLst>
                  <a:ext uri="{FF2B5EF4-FFF2-40B4-BE49-F238E27FC236}">
                    <a16:creationId xmlns:a16="http://schemas.microsoft.com/office/drawing/2014/main" id="{2438B3AE-944B-4F6B-AA7F-ABC2A849401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1" name="Freeform 251">
                <a:extLst>
                  <a:ext uri="{FF2B5EF4-FFF2-40B4-BE49-F238E27FC236}">
                    <a16:creationId xmlns:a16="http://schemas.microsoft.com/office/drawing/2014/main" id="{22027CF0-46CC-4873-9A8B-EB6580DE659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2" name="Freeform 252">
                <a:extLst>
                  <a:ext uri="{FF2B5EF4-FFF2-40B4-BE49-F238E27FC236}">
                    <a16:creationId xmlns:a16="http://schemas.microsoft.com/office/drawing/2014/main" id="{98D2BCE5-4F8D-410A-AD62-3A6B9587A8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3" name="Freeform 253">
                <a:extLst>
                  <a:ext uri="{FF2B5EF4-FFF2-40B4-BE49-F238E27FC236}">
                    <a16:creationId xmlns:a16="http://schemas.microsoft.com/office/drawing/2014/main" id="{6FA347D9-7404-4B96-A2A1-27A74667C7F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4" name="Freeform 254">
                <a:extLst>
                  <a:ext uri="{FF2B5EF4-FFF2-40B4-BE49-F238E27FC236}">
                    <a16:creationId xmlns:a16="http://schemas.microsoft.com/office/drawing/2014/main" id="{F2D8936B-CFEE-4D36-9D7C-7948A4926AB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5" name="Freeform 255">
                <a:extLst>
                  <a:ext uri="{FF2B5EF4-FFF2-40B4-BE49-F238E27FC236}">
                    <a16:creationId xmlns:a16="http://schemas.microsoft.com/office/drawing/2014/main" id="{63DDE15E-5799-46C8-936D-4BF70C52F68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6" name="Freeform 256">
                <a:extLst>
                  <a:ext uri="{FF2B5EF4-FFF2-40B4-BE49-F238E27FC236}">
                    <a16:creationId xmlns:a16="http://schemas.microsoft.com/office/drawing/2014/main" id="{2FC62080-99E6-4127-9367-71BCB9ADC09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449" name="Group 257">
            <a:extLst>
              <a:ext uri="{FF2B5EF4-FFF2-40B4-BE49-F238E27FC236}">
                <a16:creationId xmlns:a16="http://schemas.microsoft.com/office/drawing/2014/main" id="{C538F447-A3A6-4149-9825-E0BC1D4C4AC8}"/>
              </a:ext>
            </a:extLst>
          </p:cNvPr>
          <p:cNvGrpSpPr>
            <a:grpSpLocks/>
          </p:cNvGrpSpPr>
          <p:nvPr/>
        </p:nvGrpSpPr>
        <p:grpSpPr bwMode="auto">
          <a:xfrm>
            <a:off x="5519739" y="1544638"/>
            <a:ext cx="473075" cy="876300"/>
            <a:chOff x="1811" y="386"/>
            <a:chExt cx="366" cy="965"/>
          </a:xfrm>
        </p:grpSpPr>
        <p:sp>
          <p:nvSpPr>
            <p:cNvPr id="10591" name="Freeform 258">
              <a:extLst>
                <a:ext uri="{FF2B5EF4-FFF2-40B4-BE49-F238E27FC236}">
                  <a16:creationId xmlns:a16="http://schemas.microsoft.com/office/drawing/2014/main" id="{D0523378-01DD-4FF7-AD1F-5B297CB47DC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2" name="Freeform 259">
              <a:extLst>
                <a:ext uri="{FF2B5EF4-FFF2-40B4-BE49-F238E27FC236}">
                  <a16:creationId xmlns:a16="http://schemas.microsoft.com/office/drawing/2014/main" id="{E364A7A3-11F8-4AD9-8D78-3E08705C55E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3" name="Freeform 260">
              <a:extLst>
                <a:ext uri="{FF2B5EF4-FFF2-40B4-BE49-F238E27FC236}">
                  <a16:creationId xmlns:a16="http://schemas.microsoft.com/office/drawing/2014/main" id="{8E63CDA2-29C2-498E-9365-2EB03229748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4" name="Freeform 261">
              <a:extLst>
                <a:ext uri="{FF2B5EF4-FFF2-40B4-BE49-F238E27FC236}">
                  <a16:creationId xmlns:a16="http://schemas.microsoft.com/office/drawing/2014/main" id="{B3073E0B-C2AD-427E-A8BA-5C35A5DA17F2}"/>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5" name="Freeform 262">
              <a:extLst>
                <a:ext uri="{FF2B5EF4-FFF2-40B4-BE49-F238E27FC236}">
                  <a16:creationId xmlns:a16="http://schemas.microsoft.com/office/drawing/2014/main" id="{25ACCCB5-1860-4264-9520-FDD037D1E945}"/>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6" name="Freeform 263">
              <a:extLst>
                <a:ext uri="{FF2B5EF4-FFF2-40B4-BE49-F238E27FC236}">
                  <a16:creationId xmlns:a16="http://schemas.microsoft.com/office/drawing/2014/main" id="{067DB294-83F5-4BC7-8F41-498046576E3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7" name="Freeform 264">
              <a:extLst>
                <a:ext uri="{FF2B5EF4-FFF2-40B4-BE49-F238E27FC236}">
                  <a16:creationId xmlns:a16="http://schemas.microsoft.com/office/drawing/2014/main" id="{1453F187-6537-438D-B36E-1A15793C5FE3}"/>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8" name="Freeform 265">
              <a:extLst>
                <a:ext uri="{FF2B5EF4-FFF2-40B4-BE49-F238E27FC236}">
                  <a16:creationId xmlns:a16="http://schemas.microsoft.com/office/drawing/2014/main" id="{2C86C7D1-475B-4E5C-B6BE-2FABA628E38C}"/>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9" name="Freeform 266">
              <a:extLst>
                <a:ext uri="{FF2B5EF4-FFF2-40B4-BE49-F238E27FC236}">
                  <a16:creationId xmlns:a16="http://schemas.microsoft.com/office/drawing/2014/main" id="{71E2D42A-CF12-4AF8-8A37-7B096F07BA9A}"/>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0" name="Freeform 267">
              <a:extLst>
                <a:ext uri="{FF2B5EF4-FFF2-40B4-BE49-F238E27FC236}">
                  <a16:creationId xmlns:a16="http://schemas.microsoft.com/office/drawing/2014/main" id="{0BA16C76-D2CF-4405-B153-29A39646DF8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1" name="Freeform 268">
              <a:extLst>
                <a:ext uri="{FF2B5EF4-FFF2-40B4-BE49-F238E27FC236}">
                  <a16:creationId xmlns:a16="http://schemas.microsoft.com/office/drawing/2014/main" id="{D772EAAD-CA8A-49D3-B5B3-7B9C522A33A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2" name="Freeform 269">
              <a:extLst>
                <a:ext uri="{FF2B5EF4-FFF2-40B4-BE49-F238E27FC236}">
                  <a16:creationId xmlns:a16="http://schemas.microsoft.com/office/drawing/2014/main" id="{872F79B1-95CB-48ED-A5E7-BA96BC31793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3" name="Freeform 270">
              <a:extLst>
                <a:ext uri="{FF2B5EF4-FFF2-40B4-BE49-F238E27FC236}">
                  <a16:creationId xmlns:a16="http://schemas.microsoft.com/office/drawing/2014/main" id="{E172995E-E2E3-4720-BD99-3FAF112FDF1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4" name="Freeform 271">
              <a:extLst>
                <a:ext uri="{FF2B5EF4-FFF2-40B4-BE49-F238E27FC236}">
                  <a16:creationId xmlns:a16="http://schemas.microsoft.com/office/drawing/2014/main" id="{6EEBEE13-CB0A-4D1E-ABEA-6A9C1F5B38A5}"/>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5" name="Freeform 272">
              <a:extLst>
                <a:ext uri="{FF2B5EF4-FFF2-40B4-BE49-F238E27FC236}">
                  <a16:creationId xmlns:a16="http://schemas.microsoft.com/office/drawing/2014/main" id="{06109473-D0BA-4852-B752-194C5071B81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6" name="Freeform 273">
              <a:extLst>
                <a:ext uri="{FF2B5EF4-FFF2-40B4-BE49-F238E27FC236}">
                  <a16:creationId xmlns:a16="http://schemas.microsoft.com/office/drawing/2014/main" id="{5A2876AE-F6A0-4946-8355-88E5EE3968FF}"/>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7" name="Freeform 274">
              <a:extLst>
                <a:ext uri="{FF2B5EF4-FFF2-40B4-BE49-F238E27FC236}">
                  <a16:creationId xmlns:a16="http://schemas.microsoft.com/office/drawing/2014/main" id="{08E94C00-C532-4605-BF92-BA2E03A932B1}"/>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8" name="Freeform 275">
              <a:extLst>
                <a:ext uri="{FF2B5EF4-FFF2-40B4-BE49-F238E27FC236}">
                  <a16:creationId xmlns:a16="http://schemas.microsoft.com/office/drawing/2014/main" id="{5DF08DD3-040C-4100-AAF6-F89B4BFD3A4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9" name="Freeform 276">
              <a:extLst>
                <a:ext uri="{FF2B5EF4-FFF2-40B4-BE49-F238E27FC236}">
                  <a16:creationId xmlns:a16="http://schemas.microsoft.com/office/drawing/2014/main" id="{AB955648-E354-4552-BE58-7146991CDF7E}"/>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0" name="Freeform 277">
              <a:extLst>
                <a:ext uri="{FF2B5EF4-FFF2-40B4-BE49-F238E27FC236}">
                  <a16:creationId xmlns:a16="http://schemas.microsoft.com/office/drawing/2014/main" id="{E644F8A0-DAE8-41B7-834B-B514FD8D266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1" name="Freeform 278">
              <a:extLst>
                <a:ext uri="{FF2B5EF4-FFF2-40B4-BE49-F238E27FC236}">
                  <a16:creationId xmlns:a16="http://schemas.microsoft.com/office/drawing/2014/main" id="{F6B9F339-6100-47AA-B3FD-CFB6AC8245A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2" name="Freeform 279">
              <a:extLst>
                <a:ext uri="{FF2B5EF4-FFF2-40B4-BE49-F238E27FC236}">
                  <a16:creationId xmlns:a16="http://schemas.microsoft.com/office/drawing/2014/main" id="{BCD4D687-9C90-4AE3-A6DF-5D98481010F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3" name="Freeform 280">
              <a:extLst>
                <a:ext uri="{FF2B5EF4-FFF2-40B4-BE49-F238E27FC236}">
                  <a16:creationId xmlns:a16="http://schemas.microsoft.com/office/drawing/2014/main" id="{33B1AFE3-0706-49FA-92A8-7AC445F2ABD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4" name="Freeform 281">
              <a:extLst>
                <a:ext uri="{FF2B5EF4-FFF2-40B4-BE49-F238E27FC236}">
                  <a16:creationId xmlns:a16="http://schemas.microsoft.com/office/drawing/2014/main" id="{48031EF3-931B-479E-BCBC-359158E5B35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5" name="Freeform 282">
              <a:extLst>
                <a:ext uri="{FF2B5EF4-FFF2-40B4-BE49-F238E27FC236}">
                  <a16:creationId xmlns:a16="http://schemas.microsoft.com/office/drawing/2014/main" id="{5631FD51-C5FE-45AE-8F7D-4BB590758D8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6" name="Freeform 283">
              <a:extLst>
                <a:ext uri="{FF2B5EF4-FFF2-40B4-BE49-F238E27FC236}">
                  <a16:creationId xmlns:a16="http://schemas.microsoft.com/office/drawing/2014/main" id="{EA5B4499-126A-452D-BEE3-7A55B9CE89F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7" name="Freeform 284">
              <a:extLst>
                <a:ext uri="{FF2B5EF4-FFF2-40B4-BE49-F238E27FC236}">
                  <a16:creationId xmlns:a16="http://schemas.microsoft.com/office/drawing/2014/main" id="{61BF23E4-B0FD-4A55-BCD0-A2F95D117A0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477" name="Group 285">
            <a:extLst>
              <a:ext uri="{FF2B5EF4-FFF2-40B4-BE49-F238E27FC236}">
                <a16:creationId xmlns:a16="http://schemas.microsoft.com/office/drawing/2014/main" id="{EBE10A31-74AA-4475-8C21-2AF13DDA62DC}"/>
              </a:ext>
            </a:extLst>
          </p:cNvPr>
          <p:cNvGrpSpPr>
            <a:grpSpLocks/>
          </p:cNvGrpSpPr>
          <p:nvPr/>
        </p:nvGrpSpPr>
        <p:grpSpPr bwMode="auto">
          <a:xfrm>
            <a:off x="5519738" y="1557339"/>
            <a:ext cx="3281362" cy="2027237"/>
            <a:chOff x="2517" y="981"/>
            <a:chExt cx="2067" cy="1277"/>
          </a:xfrm>
        </p:grpSpPr>
        <p:grpSp>
          <p:nvGrpSpPr>
            <p:cNvPr id="10535" name="Group 286">
              <a:extLst>
                <a:ext uri="{FF2B5EF4-FFF2-40B4-BE49-F238E27FC236}">
                  <a16:creationId xmlns:a16="http://schemas.microsoft.com/office/drawing/2014/main" id="{246345D7-FF35-43BF-ACEB-5CAC7FBA8607}"/>
                </a:ext>
              </a:extLst>
            </p:cNvPr>
            <p:cNvGrpSpPr>
              <a:grpSpLocks/>
            </p:cNvGrpSpPr>
            <p:nvPr/>
          </p:nvGrpSpPr>
          <p:grpSpPr bwMode="auto">
            <a:xfrm>
              <a:off x="2517" y="981"/>
              <a:ext cx="298" cy="552"/>
              <a:chOff x="1811" y="386"/>
              <a:chExt cx="366" cy="965"/>
            </a:xfrm>
          </p:grpSpPr>
          <p:sp>
            <p:nvSpPr>
              <p:cNvPr id="10564" name="Freeform 287">
                <a:extLst>
                  <a:ext uri="{FF2B5EF4-FFF2-40B4-BE49-F238E27FC236}">
                    <a16:creationId xmlns:a16="http://schemas.microsoft.com/office/drawing/2014/main" id="{A2E24B43-460D-41E8-827F-194BF9D51DF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5" name="Freeform 288">
                <a:extLst>
                  <a:ext uri="{FF2B5EF4-FFF2-40B4-BE49-F238E27FC236}">
                    <a16:creationId xmlns:a16="http://schemas.microsoft.com/office/drawing/2014/main" id="{1AAFDC14-5FFC-46D3-A2C9-A8D1DD4F359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6" name="Freeform 289">
                <a:extLst>
                  <a:ext uri="{FF2B5EF4-FFF2-40B4-BE49-F238E27FC236}">
                    <a16:creationId xmlns:a16="http://schemas.microsoft.com/office/drawing/2014/main" id="{4B1CEA3B-4535-4423-B395-60CB3E8939F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7" name="Freeform 290">
                <a:extLst>
                  <a:ext uri="{FF2B5EF4-FFF2-40B4-BE49-F238E27FC236}">
                    <a16:creationId xmlns:a16="http://schemas.microsoft.com/office/drawing/2014/main" id="{B4A65DF7-7019-4AF4-BA00-8C7C5A570F4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8" name="Freeform 291">
                <a:extLst>
                  <a:ext uri="{FF2B5EF4-FFF2-40B4-BE49-F238E27FC236}">
                    <a16:creationId xmlns:a16="http://schemas.microsoft.com/office/drawing/2014/main" id="{50C7AAA5-55BE-432D-A627-B3133FE15883}"/>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9" name="Freeform 292">
                <a:extLst>
                  <a:ext uri="{FF2B5EF4-FFF2-40B4-BE49-F238E27FC236}">
                    <a16:creationId xmlns:a16="http://schemas.microsoft.com/office/drawing/2014/main" id="{E374D9AD-26A9-4545-8463-B2D47E7AF0F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0" name="Freeform 293">
                <a:extLst>
                  <a:ext uri="{FF2B5EF4-FFF2-40B4-BE49-F238E27FC236}">
                    <a16:creationId xmlns:a16="http://schemas.microsoft.com/office/drawing/2014/main" id="{F97D449F-B406-422D-AD61-66517EB25D0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1" name="Freeform 294">
                <a:extLst>
                  <a:ext uri="{FF2B5EF4-FFF2-40B4-BE49-F238E27FC236}">
                    <a16:creationId xmlns:a16="http://schemas.microsoft.com/office/drawing/2014/main" id="{A14EBF5C-0F12-49BA-816E-CAD9F63C19B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2" name="Freeform 295">
                <a:extLst>
                  <a:ext uri="{FF2B5EF4-FFF2-40B4-BE49-F238E27FC236}">
                    <a16:creationId xmlns:a16="http://schemas.microsoft.com/office/drawing/2014/main" id="{1017A280-AE1B-411C-97F2-A5CC0ACF4394}"/>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3" name="Freeform 296">
                <a:extLst>
                  <a:ext uri="{FF2B5EF4-FFF2-40B4-BE49-F238E27FC236}">
                    <a16:creationId xmlns:a16="http://schemas.microsoft.com/office/drawing/2014/main" id="{981DA4BC-7983-43EC-B4D6-3073D42E9CBC}"/>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4" name="Freeform 297">
                <a:extLst>
                  <a:ext uri="{FF2B5EF4-FFF2-40B4-BE49-F238E27FC236}">
                    <a16:creationId xmlns:a16="http://schemas.microsoft.com/office/drawing/2014/main" id="{298372F0-8201-464C-9F4A-6A0F8CF453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5" name="Freeform 298">
                <a:extLst>
                  <a:ext uri="{FF2B5EF4-FFF2-40B4-BE49-F238E27FC236}">
                    <a16:creationId xmlns:a16="http://schemas.microsoft.com/office/drawing/2014/main" id="{0BE1F1E8-3DC6-4197-B1E8-960A0007050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6" name="Freeform 299">
                <a:extLst>
                  <a:ext uri="{FF2B5EF4-FFF2-40B4-BE49-F238E27FC236}">
                    <a16:creationId xmlns:a16="http://schemas.microsoft.com/office/drawing/2014/main" id="{40A7FDB6-B71A-4FD4-8930-7E68BCA814C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7" name="Freeform 300">
                <a:extLst>
                  <a:ext uri="{FF2B5EF4-FFF2-40B4-BE49-F238E27FC236}">
                    <a16:creationId xmlns:a16="http://schemas.microsoft.com/office/drawing/2014/main" id="{D94096AF-8FCD-4E07-8A09-A3ED3CBC528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8" name="Freeform 301">
                <a:extLst>
                  <a:ext uri="{FF2B5EF4-FFF2-40B4-BE49-F238E27FC236}">
                    <a16:creationId xmlns:a16="http://schemas.microsoft.com/office/drawing/2014/main" id="{2C231FB5-5D01-4A74-B0B7-D56125AB7EC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9" name="Freeform 302">
                <a:extLst>
                  <a:ext uri="{FF2B5EF4-FFF2-40B4-BE49-F238E27FC236}">
                    <a16:creationId xmlns:a16="http://schemas.microsoft.com/office/drawing/2014/main" id="{21F1A59F-5E87-41DA-8BBC-E65FE1A0A62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0" name="Freeform 303">
                <a:extLst>
                  <a:ext uri="{FF2B5EF4-FFF2-40B4-BE49-F238E27FC236}">
                    <a16:creationId xmlns:a16="http://schemas.microsoft.com/office/drawing/2014/main" id="{AF1E63A6-A667-4088-9787-52B77898418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1" name="Freeform 304">
                <a:extLst>
                  <a:ext uri="{FF2B5EF4-FFF2-40B4-BE49-F238E27FC236}">
                    <a16:creationId xmlns:a16="http://schemas.microsoft.com/office/drawing/2014/main" id="{3360A576-6A8C-4ED6-A357-03076C6511AE}"/>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2" name="Freeform 305">
                <a:extLst>
                  <a:ext uri="{FF2B5EF4-FFF2-40B4-BE49-F238E27FC236}">
                    <a16:creationId xmlns:a16="http://schemas.microsoft.com/office/drawing/2014/main" id="{A3323EF8-F858-4E5D-A224-334209BD847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3" name="Freeform 306">
                <a:extLst>
                  <a:ext uri="{FF2B5EF4-FFF2-40B4-BE49-F238E27FC236}">
                    <a16:creationId xmlns:a16="http://schemas.microsoft.com/office/drawing/2014/main" id="{8C13C7D4-3249-4C24-8CBC-0B3AE2EC6471}"/>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4" name="Freeform 307">
                <a:extLst>
                  <a:ext uri="{FF2B5EF4-FFF2-40B4-BE49-F238E27FC236}">
                    <a16:creationId xmlns:a16="http://schemas.microsoft.com/office/drawing/2014/main" id="{C3D3C761-DF10-4177-A2E5-06E3760C4B1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5" name="Freeform 308">
                <a:extLst>
                  <a:ext uri="{FF2B5EF4-FFF2-40B4-BE49-F238E27FC236}">
                    <a16:creationId xmlns:a16="http://schemas.microsoft.com/office/drawing/2014/main" id="{E9AB11C0-9A79-4A43-A7C7-D2087F47788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6" name="Freeform 309">
                <a:extLst>
                  <a:ext uri="{FF2B5EF4-FFF2-40B4-BE49-F238E27FC236}">
                    <a16:creationId xmlns:a16="http://schemas.microsoft.com/office/drawing/2014/main" id="{360B8351-3106-468B-8599-E89DE82FE9A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7" name="Freeform 310">
                <a:extLst>
                  <a:ext uri="{FF2B5EF4-FFF2-40B4-BE49-F238E27FC236}">
                    <a16:creationId xmlns:a16="http://schemas.microsoft.com/office/drawing/2014/main" id="{8753E58A-E1EB-40F4-B5A1-819E92B5A1B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8" name="Freeform 311">
                <a:extLst>
                  <a:ext uri="{FF2B5EF4-FFF2-40B4-BE49-F238E27FC236}">
                    <a16:creationId xmlns:a16="http://schemas.microsoft.com/office/drawing/2014/main" id="{C9C3BB3A-44E8-475A-A8F4-F7BA4E2288A2}"/>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9" name="Freeform 312">
                <a:extLst>
                  <a:ext uri="{FF2B5EF4-FFF2-40B4-BE49-F238E27FC236}">
                    <a16:creationId xmlns:a16="http://schemas.microsoft.com/office/drawing/2014/main" id="{9C9B2AC0-4078-49A3-A170-AE232117C61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0" name="Freeform 313">
                <a:extLst>
                  <a:ext uri="{FF2B5EF4-FFF2-40B4-BE49-F238E27FC236}">
                    <a16:creationId xmlns:a16="http://schemas.microsoft.com/office/drawing/2014/main" id="{5AD39D57-46F4-4CD3-9A56-885BFBEB0106}"/>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536" name="Group 314">
              <a:extLst>
                <a:ext uri="{FF2B5EF4-FFF2-40B4-BE49-F238E27FC236}">
                  <a16:creationId xmlns:a16="http://schemas.microsoft.com/office/drawing/2014/main" id="{3A11D61D-1A14-42FB-A106-B2468392A884}"/>
                </a:ext>
              </a:extLst>
            </p:cNvPr>
            <p:cNvGrpSpPr>
              <a:grpSpLocks/>
            </p:cNvGrpSpPr>
            <p:nvPr/>
          </p:nvGrpSpPr>
          <p:grpSpPr bwMode="auto">
            <a:xfrm>
              <a:off x="4286" y="1706"/>
              <a:ext cx="298" cy="552"/>
              <a:chOff x="1811" y="386"/>
              <a:chExt cx="366" cy="965"/>
            </a:xfrm>
          </p:grpSpPr>
          <p:sp>
            <p:nvSpPr>
              <p:cNvPr id="10537" name="Freeform 315">
                <a:extLst>
                  <a:ext uri="{FF2B5EF4-FFF2-40B4-BE49-F238E27FC236}">
                    <a16:creationId xmlns:a16="http://schemas.microsoft.com/office/drawing/2014/main" id="{3130D7DE-AA3A-4CF2-BC73-A630DDB0A83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8" name="Freeform 316">
                <a:extLst>
                  <a:ext uri="{FF2B5EF4-FFF2-40B4-BE49-F238E27FC236}">
                    <a16:creationId xmlns:a16="http://schemas.microsoft.com/office/drawing/2014/main" id="{FB6D2005-596D-4187-A6B1-C9C7C21049B5}"/>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9" name="Freeform 317">
                <a:extLst>
                  <a:ext uri="{FF2B5EF4-FFF2-40B4-BE49-F238E27FC236}">
                    <a16:creationId xmlns:a16="http://schemas.microsoft.com/office/drawing/2014/main" id="{CA524427-CFEE-46E4-9299-7CC43CAB30EB}"/>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0" name="Freeform 318">
                <a:extLst>
                  <a:ext uri="{FF2B5EF4-FFF2-40B4-BE49-F238E27FC236}">
                    <a16:creationId xmlns:a16="http://schemas.microsoft.com/office/drawing/2014/main" id="{F9A18F0C-317E-4F1F-9EFB-4CF08D5D8D7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1" name="Freeform 319">
                <a:extLst>
                  <a:ext uri="{FF2B5EF4-FFF2-40B4-BE49-F238E27FC236}">
                    <a16:creationId xmlns:a16="http://schemas.microsoft.com/office/drawing/2014/main" id="{61D73822-4E4B-4F48-94C8-EE1B84FBA1A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2" name="Freeform 320">
                <a:extLst>
                  <a:ext uri="{FF2B5EF4-FFF2-40B4-BE49-F238E27FC236}">
                    <a16:creationId xmlns:a16="http://schemas.microsoft.com/office/drawing/2014/main" id="{D4EDE67E-4C0B-4E90-9AA1-A8EF7E8BA60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3" name="Freeform 321">
                <a:extLst>
                  <a:ext uri="{FF2B5EF4-FFF2-40B4-BE49-F238E27FC236}">
                    <a16:creationId xmlns:a16="http://schemas.microsoft.com/office/drawing/2014/main" id="{AC4D5DC3-0FB5-4F6A-9C7C-8ECB0E516D54}"/>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4" name="Freeform 322">
                <a:extLst>
                  <a:ext uri="{FF2B5EF4-FFF2-40B4-BE49-F238E27FC236}">
                    <a16:creationId xmlns:a16="http://schemas.microsoft.com/office/drawing/2014/main" id="{65946ABC-815D-4E5B-BE5E-A7A69EC1C612}"/>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5" name="Freeform 323">
                <a:extLst>
                  <a:ext uri="{FF2B5EF4-FFF2-40B4-BE49-F238E27FC236}">
                    <a16:creationId xmlns:a16="http://schemas.microsoft.com/office/drawing/2014/main" id="{512244E6-67EB-411F-B646-AFA0CCD28C79}"/>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6" name="Freeform 324">
                <a:extLst>
                  <a:ext uri="{FF2B5EF4-FFF2-40B4-BE49-F238E27FC236}">
                    <a16:creationId xmlns:a16="http://schemas.microsoft.com/office/drawing/2014/main" id="{AFA7E147-DDE6-4A64-BC4E-462ED46401EA}"/>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7" name="Freeform 325">
                <a:extLst>
                  <a:ext uri="{FF2B5EF4-FFF2-40B4-BE49-F238E27FC236}">
                    <a16:creationId xmlns:a16="http://schemas.microsoft.com/office/drawing/2014/main" id="{88A99B88-91A0-43C8-8DBE-8CFE7F6ACB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8" name="Freeform 326">
                <a:extLst>
                  <a:ext uri="{FF2B5EF4-FFF2-40B4-BE49-F238E27FC236}">
                    <a16:creationId xmlns:a16="http://schemas.microsoft.com/office/drawing/2014/main" id="{48D969DF-9576-4B06-9625-98DC7A98D79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9" name="Freeform 327">
                <a:extLst>
                  <a:ext uri="{FF2B5EF4-FFF2-40B4-BE49-F238E27FC236}">
                    <a16:creationId xmlns:a16="http://schemas.microsoft.com/office/drawing/2014/main" id="{9637C868-5B78-461E-B129-A6DB317B4863}"/>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0" name="Freeform 328">
                <a:extLst>
                  <a:ext uri="{FF2B5EF4-FFF2-40B4-BE49-F238E27FC236}">
                    <a16:creationId xmlns:a16="http://schemas.microsoft.com/office/drawing/2014/main" id="{C886CBFF-7D0D-4902-AA1E-E32173975B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1" name="Freeform 329">
                <a:extLst>
                  <a:ext uri="{FF2B5EF4-FFF2-40B4-BE49-F238E27FC236}">
                    <a16:creationId xmlns:a16="http://schemas.microsoft.com/office/drawing/2014/main" id="{68BBC7EE-0C36-48D8-AD0E-D3E7FD329AEC}"/>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2" name="Freeform 330">
                <a:extLst>
                  <a:ext uri="{FF2B5EF4-FFF2-40B4-BE49-F238E27FC236}">
                    <a16:creationId xmlns:a16="http://schemas.microsoft.com/office/drawing/2014/main" id="{3558199A-45BB-4B10-BCBA-B1A2F281779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3" name="Freeform 331">
                <a:extLst>
                  <a:ext uri="{FF2B5EF4-FFF2-40B4-BE49-F238E27FC236}">
                    <a16:creationId xmlns:a16="http://schemas.microsoft.com/office/drawing/2014/main" id="{E9D2C7C8-0867-464A-AD0A-A14A0F90031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4" name="Freeform 332">
                <a:extLst>
                  <a:ext uri="{FF2B5EF4-FFF2-40B4-BE49-F238E27FC236}">
                    <a16:creationId xmlns:a16="http://schemas.microsoft.com/office/drawing/2014/main" id="{1BF6EEDF-F403-4058-9B32-90336D44D201}"/>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5" name="Freeform 333">
                <a:extLst>
                  <a:ext uri="{FF2B5EF4-FFF2-40B4-BE49-F238E27FC236}">
                    <a16:creationId xmlns:a16="http://schemas.microsoft.com/office/drawing/2014/main" id="{9BA688E2-B643-4E2A-953A-F9525F9DE9E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6" name="Freeform 334">
                <a:extLst>
                  <a:ext uri="{FF2B5EF4-FFF2-40B4-BE49-F238E27FC236}">
                    <a16:creationId xmlns:a16="http://schemas.microsoft.com/office/drawing/2014/main" id="{0AA72DEE-C31C-41B0-A145-402DA9BCF31D}"/>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7" name="Freeform 335">
                <a:extLst>
                  <a:ext uri="{FF2B5EF4-FFF2-40B4-BE49-F238E27FC236}">
                    <a16:creationId xmlns:a16="http://schemas.microsoft.com/office/drawing/2014/main" id="{F4BDF57A-C673-4EA9-8159-52553EC70BE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8" name="Freeform 336">
                <a:extLst>
                  <a:ext uri="{FF2B5EF4-FFF2-40B4-BE49-F238E27FC236}">
                    <a16:creationId xmlns:a16="http://schemas.microsoft.com/office/drawing/2014/main" id="{AB14BAE0-8FD3-4FCD-A568-5CAAE8786984}"/>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9" name="Freeform 337">
                <a:extLst>
                  <a:ext uri="{FF2B5EF4-FFF2-40B4-BE49-F238E27FC236}">
                    <a16:creationId xmlns:a16="http://schemas.microsoft.com/office/drawing/2014/main" id="{7C2233C2-0334-49FC-9C21-2E60277084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0" name="Freeform 338">
                <a:extLst>
                  <a:ext uri="{FF2B5EF4-FFF2-40B4-BE49-F238E27FC236}">
                    <a16:creationId xmlns:a16="http://schemas.microsoft.com/office/drawing/2014/main" id="{05C208A7-2308-4B6A-8978-9AECB8E4F22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1" name="Freeform 339">
                <a:extLst>
                  <a:ext uri="{FF2B5EF4-FFF2-40B4-BE49-F238E27FC236}">
                    <a16:creationId xmlns:a16="http://schemas.microsoft.com/office/drawing/2014/main" id="{439F916D-0F5F-4594-8126-1E24B8B0F51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2" name="Freeform 340">
                <a:extLst>
                  <a:ext uri="{FF2B5EF4-FFF2-40B4-BE49-F238E27FC236}">
                    <a16:creationId xmlns:a16="http://schemas.microsoft.com/office/drawing/2014/main" id="{BC7A72B1-5284-45F5-8C73-1A05A36F36B9}"/>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3" name="Freeform 341">
                <a:extLst>
                  <a:ext uri="{FF2B5EF4-FFF2-40B4-BE49-F238E27FC236}">
                    <a16:creationId xmlns:a16="http://schemas.microsoft.com/office/drawing/2014/main" id="{94451BB5-DD67-4F88-AC9F-A24D1BCBC75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534" name="Group 342">
            <a:extLst>
              <a:ext uri="{FF2B5EF4-FFF2-40B4-BE49-F238E27FC236}">
                <a16:creationId xmlns:a16="http://schemas.microsoft.com/office/drawing/2014/main" id="{B65FBD5F-A3D4-45F0-9041-0FB75F980D42}"/>
              </a:ext>
            </a:extLst>
          </p:cNvPr>
          <p:cNvGrpSpPr>
            <a:grpSpLocks/>
          </p:cNvGrpSpPr>
          <p:nvPr/>
        </p:nvGrpSpPr>
        <p:grpSpPr bwMode="auto">
          <a:xfrm>
            <a:off x="4008438" y="1557338"/>
            <a:ext cx="4792662" cy="3179762"/>
            <a:chOff x="1565" y="981"/>
            <a:chExt cx="3019" cy="2003"/>
          </a:xfrm>
        </p:grpSpPr>
        <p:grpSp>
          <p:nvGrpSpPr>
            <p:cNvPr id="10450" name="Group 343">
              <a:extLst>
                <a:ext uri="{FF2B5EF4-FFF2-40B4-BE49-F238E27FC236}">
                  <a16:creationId xmlns:a16="http://schemas.microsoft.com/office/drawing/2014/main" id="{52B48F2A-66E8-48BD-B03B-113138E20C9C}"/>
                </a:ext>
              </a:extLst>
            </p:cNvPr>
            <p:cNvGrpSpPr>
              <a:grpSpLocks/>
            </p:cNvGrpSpPr>
            <p:nvPr/>
          </p:nvGrpSpPr>
          <p:grpSpPr bwMode="auto">
            <a:xfrm>
              <a:off x="1565" y="2432"/>
              <a:ext cx="298" cy="552"/>
              <a:chOff x="1811" y="386"/>
              <a:chExt cx="366" cy="965"/>
            </a:xfrm>
          </p:grpSpPr>
          <p:sp>
            <p:nvSpPr>
              <p:cNvPr id="10508" name="Freeform 344">
                <a:extLst>
                  <a:ext uri="{FF2B5EF4-FFF2-40B4-BE49-F238E27FC236}">
                    <a16:creationId xmlns:a16="http://schemas.microsoft.com/office/drawing/2014/main" id="{31E93300-920E-43DC-BAEA-2AAEC7677F5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9" name="Freeform 345">
                <a:extLst>
                  <a:ext uri="{FF2B5EF4-FFF2-40B4-BE49-F238E27FC236}">
                    <a16:creationId xmlns:a16="http://schemas.microsoft.com/office/drawing/2014/main" id="{FA41F082-B980-4326-9A05-C7445A908B3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0" name="Freeform 346">
                <a:extLst>
                  <a:ext uri="{FF2B5EF4-FFF2-40B4-BE49-F238E27FC236}">
                    <a16:creationId xmlns:a16="http://schemas.microsoft.com/office/drawing/2014/main" id="{35CF5022-09D3-47C5-BDB8-6BAB4185E44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1" name="Freeform 347">
                <a:extLst>
                  <a:ext uri="{FF2B5EF4-FFF2-40B4-BE49-F238E27FC236}">
                    <a16:creationId xmlns:a16="http://schemas.microsoft.com/office/drawing/2014/main" id="{9B210EF6-0467-4F76-8A77-644FEC1EDBDB}"/>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2" name="Freeform 348">
                <a:extLst>
                  <a:ext uri="{FF2B5EF4-FFF2-40B4-BE49-F238E27FC236}">
                    <a16:creationId xmlns:a16="http://schemas.microsoft.com/office/drawing/2014/main" id="{A4B6B354-0436-4261-94B7-87FCB95E95E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3" name="Freeform 349">
                <a:extLst>
                  <a:ext uri="{FF2B5EF4-FFF2-40B4-BE49-F238E27FC236}">
                    <a16:creationId xmlns:a16="http://schemas.microsoft.com/office/drawing/2014/main" id="{235FACD4-9448-477F-8717-EA1CE710D86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4" name="Freeform 350">
                <a:extLst>
                  <a:ext uri="{FF2B5EF4-FFF2-40B4-BE49-F238E27FC236}">
                    <a16:creationId xmlns:a16="http://schemas.microsoft.com/office/drawing/2014/main" id="{898A54C1-3EF7-4F86-A534-54CFF57D69E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5" name="Freeform 351">
                <a:extLst>
                  <a:ext uri="{FF2B5EF4-FFF2-40B4-BE49-F238E27FC236}">
                    <a16:creationId xmlns:a16="http://schemas.microsoft.com/office/drawing/2014/main" id="{D8907C0D-011E-401E-A2AA-16F7E98D872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6" name="Freeform 352">
                <a:extLst>
                  <a:ext uri="{FF2B5EF4-FFF2-40B4-BE49-F238E27FC236}">
                    <a16:creationId xmlns:a16="http://schemas.microsoft.com/office/drawing/2014/main" id="{B47862C1-DB52-4B8C-AA0F-E896C58126F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7" name="Freeform 353">
                <a:extLst>
                  <a:ext uri="{FF2B5EF4-FFF2-40B4-BE49-F238E27FC236}">
                    <a16:creationId xmlns:a16="http://schemas.microsoft.com/office/drawing/2014/main" id="{75B3EB56-441B-4F94-9D6C-D7D5254D087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8" name="Freeform 354">
                <a:extLst>
                  <a:ext uri="{FF2B5EF4-FFF2-40B4-BE49-F238E27FC236}">
                    <a16:creationId xmlns:a16="http://schemas.microsoft.com/office/drawing/2014/main" id="{2BE510E0-0CC3-4C2D-889D-5EBA37E96B34}"/>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9" name="Freeform 355">
                <a:extLst>
                  <a:ext uri="{FF2B5EF4-FFF2-40B4-BE49-F238E27FC236}">
                    <a16:creationId xmlns:a16="http://schemas.microsoft.com/office/drawing/2014/main" id="{4F4EA0FE-8524-42E2-A651-C159149F97E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0" name="Freeform 356">
                <a:extLst>
                  <a:ext uri="{FF2B5EF4-FFF2-40B4-BE49-F238E27FC236}">
                    <a16:creationId xmlns:a16="http://schemas.microsoft.com/office/drawing/2014/main" id="{A26D24A0-AA42-4CE5-A0AE-6D9745E2C2E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1" name="Freeform 357">
                <a:extLst>
                  <a:ext uri="{FF2B5EF4-FFF2-40B4-BE49-F238E27FC236}">
                    <a16:creationId xmlns:a16="http://schemas.microsoft.com/office/drawing/2014/main" id="{2F67EF11-3DBB-4DFE-882B-27B60D87138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2" name="Freeform 358">
                <a:extLst>
                  <a:ext uri="{FF2B5EF4-FFF2-40B4-BE49-F238E27FC236}">
                    <a16:creationId xmlns:a16="http://schemas.microsoft.com/office/drawing/2014/main" id="{E9D47EE3-4023-4CBC-BA5B-F7F9AA691171}"/>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3" name="Freeform 359">
                <a:extLst>
                  <a:ext uri="{FF2B5EF4-FFF2-40B4-BE49-F238E27FC236}">
                    <a16:creationId xmlns:a16="http://schemas.microsoft.com/office/drawing/2014/main" id="{86459E1D-D63D-476A-91A3-0411A14810E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4" name="Freeform 360">
                <a:extLst>
                  <a:ext uri="{FF2B5EF4-FFF2-40B4-BE49-F238E27FC236}">
                    <a16:creationId xmlns:a16="http://schemas.microsoft.com/office/drawing/2014/main" id="{52F83AE8-783F-4A40-8985-B08821C07ED8}"/>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5" name="Freeform 361">
                <a:extLst>
                  <a:ext uri="{FF2B5EF4-FFF2-40B4-BE49-F238E27FC236}">
                    <a16:creationId xmlns:a16="http://schemas.microsoft.com/office/drawing/2014/main" id="{C0F71A7E-E16C-4D9A-98CB-926EA292023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6" name="Freeform 362">
                <a:extLst>
                  <a:ext uri="{FF2B5EF4-FFF2-40B4-BE49-F238E27FC236}">
                    <a16:creationId xmlns:a16="http://schemas.microsoft.com/office/drawing/2014/main" id="{795E517D-CA25-4ACB-B1ED-ED5009BF0A8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7" name="Freeform 363">
                <a:extLst>
                  <a:ext uri="{FF2B5EF4-FFF2-40B4-BE49-F238E27FC236}">
                    <a16:creationId xmlns:a16="http://schemas.microsoft.com/office/drawing/2014/main" id="{50F13912-D474-44BE-914F-8EF62AF6C50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8" name="Freeform 364">
                <a:extLst>
                  <a:ext uri="{FF2B5EF4-FFF2-40B4-BE49-F238E27FC236}">
                    <a16:creationId xmlns:a16="http://schemas.microsoft.com/office/drawing/2014/main" id="{2BC6424B-88E4-4DF3-8F6F-712D85A06FB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9" name="Freeform 365">
                <a:extLst>
                  <a:ext uri="{FF2B5EF4-FFF2-40B4-BE49-F238E27FC236}">
                    <a16:creationId xmlns:a16="http://schemas.microsoft.com/office/drawing/2014/main" id="{363BBC96-698D-4E1F-BB25-47E9305CF869}"/>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0" name="Freeform 366">
                <a:extLst>
                  <a:ext uri="{FF2B5EF4-FFF2-40B4-BE49-F238E27FC236}">
                    <a16:creationId xmlns:a16="http://schemas.microsoft.com/office/drawing/2014/main" id="{E9ECA8F3-F501-474D-B47A-BB2CF907C7C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1" name="Freeform 367">
                <a:extLst>
                  <a:ext uri="{FF2B5EF4-FFF2-40B4-BE49-F238E27FC236}">
                    <a16:creationId xmlns:a16="http://schemas.microsoft.com/office/drawing/2014/main" id="{EC6AFB88-5A46-457E-8767-A9A2E668393C}"/>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2" name="Freeform 368">
                <a:extLst>
                  <a:ext uri="{FF2B5EF4-FFF2-40B4-BE49-F238E27FC236}">
                    <a16:creationId xmlns:a16="http://schemas.microsoft.com/office/drawing/2014/main" id="{A1E2C30B-81CA-4A4C-9AA8-6142134912E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3" name="Freeform 369">
                <a:extLst>
                  <a:ext uri="{FF2B5EF4-FFF2-40B4-BE49-F238E27FC236}">
                    <a16:creationId xmlns:a16="http://schemas.microsoft.com/office/drawing/2014/main" id="{FE3CAE50-5E42-414B-9465-317D6361649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4" name="Freeform 370">
                <a:extLst>
                  <a:ext uri="{FF2B5EF4-FFF2-40B4-BE49-F238E27FC236}">
                    <a16:creationId xmlns:a16="http://schemas.microsoft.com/office/drawing/2014/main" id="{34037724-C708-4EBE-9126-2AE1DECD682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1" name="Group 371">
              <a:extLst>
                <a:ext uri="{FF2B5EF4-FFF2-40B4-BE49-F238E27FC236}">
                  <a16:creationId xmlns:a16="http://schemas.microsoft.com/office/drawing/2014/main" id="{06636172-991A-44E8-BF12-2007C9781A7F}"/>
                </a:ext>
              </a:extLst>
            </p:cNvPr>
            <p:cNvGrpSpPr>
              <a:grpSpLocks/>
            </p:cNvGrpSpPr>
            <p:nvPr/>
          </p:nvGrpSpPr>
          <p:grpSpPr bwMode="auto">
            <a:xfrm>
              <a:off x="2517" y="981"/>
              <a:ext cx="2067" cy="1277"/>
              <a:chOff x="2517" y="981"/>
              <a:chExt cx="2067" cy="1277"/>
            </a:xfrm>
          </p:grpSpPr>
          <p:grpSp>
            <p:nvGrpSpPr>
              <p:cNvPr id="10452" name="Group 372">
                <a:extLst>
                  <a:ext uri="{FF2B5EF4-FFF2-40B4-BE49-F238E27FC236}">
                    <a16:creationId xmlns:a16="http://schemas.microsoft.com/office/drawing/2014/main" id="{366AF6A6-5A49-4164-B914-CCE9F246BA5F}"/>
                  </a:ext>
                </a:extLst>
              </p:cNvPr>
              <p:cNvGrpSpPr>
                <a:grpSpLocks/>
              </p:cNvGrpSpPr>
              <p:nvPr/>
            </p:nvGrpSpPr>
            <p:grpSpPr bwMode="auto">
              <a:xfrm>
                <a:off x="2517" y="981"/>
                <a:ext cx="298" cy="552"/>
                <a:chOff x="1811" y="386"/>
                <a:chExt cx="366" cy="965"/>
              </a:xfrm>
            </p:grpSpPr>
            <p:sp>
              <p:nvSpPr>
                <p:cNvPr id="10481" name="Freeform 373">
                  <a:extLst>
                    <a:ext uri="{FF2B5EF4-FFF2-40B4-BE49-F238E27FC236}">
                      <a16:creationId xmlns:a16="http://schemas.microsoft.com/office/drawing/2014/main" id="{64C5F1C3-2CA3-4F4F-A97E-58247E92210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2" name="Freeform 374">
                  <a:extLst>
                    <a:ext uri="{FF2B5EF4-FFF2-40B4-BE49-F238E27FC236}">
                      <a16:creationId xmlns:a16="http://schemas.microsoft.com/office/drawing/2014/main" id="{3B33F8C8-BB57-4A0B-9CB3-E65CE9CE13E6}"/>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3" name="Freeform 375">
                  <a:extLst>
                    <a:ext uri="{FF2B5EF4-FFF2-40B4-BE49-F238E27FC236}">
                      <a16:creationId xmlns:a16="http://schemas.microsoft.com/office/drawing/2014/main" id="{C2BB15EA-4835-43AB-AB7A-593B102A1A1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4" name="Freeform 376">
                  <a:extLst>
                    <a:ext uri="{FF2B5EF4-FFF2-40B4-BE49-F238E27FC236}">
                      <a16:creationId xmlns:a16="http://schemas.microsoft.com/office/drawing/2014/main" id="{1C170270-54CA-4CD6-B1F7-7732C3E350E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5" name="Freeform 377">
                  <a:extLst>
                    <a:ext uri="{FF2B5EF4-FFF2-40B4-BE49-F238E27FC236}">
                      <a16:creationId xmlns:a16="http://schemas.microsoft.com/office/drawing/2014/main" id="{9BBD31DD-621A-4E9C-B2E9-72AB27A54B8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6" name="Freeform 378">
                  <a:extLst>
                    <a:ext uri="{FF2B5EF4-FFF2-40B4-BE49-F238E27FC236}">
                      <a16:creationId xmlns:a16="http://schemas.microsoft.com/office/drawing/2014/main" id="{779EFA20-AC5E-4854-952A-681007040288}"/>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7" name="Freeform 379">
                  <a:extLst>
                    <a:ext uri="{FF2B5EF4-FFF2-40B4-BE49-F238E27FC236}">
                      <a16:creationId xmlns:a16="http://schemas.microsoft.com/office/drawing/2014/main" id="{B37B9F3D-7D1D-4C3B-AFB9-24F1BF9EC606}"/>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8" name="Freeform 380">
                  <a:extLst>
                    <a:ext uri="{FF2B5EF4-FFF2-40B4-BE49-F238E27FC236}">
                      <a16:creationId xmlns:a16="http://schemas.microsoft.com/office/drawing/2014/main" id="{85F1A22D-EFAF-4911-B3CE-A98464D1364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9" name="Freeform 381">
                  <a:extLst>
                    <a:ext uri="{FF2B5EF4-FFF2-40B4-BE49-F238E27FC236}">
                      <a16:creationId xmlns:a16="http://schemas.microsoft.com/office/drawing/2014/main" id="{2DEED9FD-4B99-46F3-8ADF-A4A3C660813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0" name="Freeform 382">
                  <a:extLst>
                    <a:ext uri="{FF2B5EF4-FFF2-40B4-BE49-F238E27FC236}">
                      <a16:creationId xmlns:a16="http://schemas.microsoft.com/office/drawing/2014/main" id="{5D29761F-39CA-47BC-82EB-D7EB3342A95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1" name="Freeform 383">
                  <a:extLst>
                    <a:ext uri="{FF2B5EF4-FFF2-40B4-BE49-F238E27FC236}">
                      <a16:creationId xmlns:a16="http://schemas.microsoft.com/office/drawing/2014/main" id="{F79092A7-FD0B-41A9-907C-EE94C86897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2" name="Freeform 384">
                  <a:extLst>
                    <a:ext uri="{FF2B5EF4-FFF2-40B4-BE49-F238E27FC236}">
                      <a16:creationId xmlns:a16="http://schemas.microsoft.com/office/drawing/2014/main" id="{D8A649B6-0E44-40DC-AABC-06070061774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3" name="Freeform 385">
                  <a:extLst>
                    <a:ext uri="{FF2B5EF4-FFF2-40B4-BE49-F238E27FC236}">
                      <a16:creationId xmlns:a16="http://schemas.microsoft.com/office/drawing/2014/main" id="{96B7A5A1-E8E5-4B0D-AAC0-587F6F8C9E1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4" name="Freeform 386">
                  <a:extLst>
                    <a:ext uri="{FF2B5EF4-FFF2-40B4-BE49-F238E27FC236}">
                      <a16:creationId xmlns:a16="http://schemas.microsoft.com/office/drawing/2014/main" id="{8B7606CC-B89F-410C-AD39-04E10DAD859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5" name="Freeform 387">
                  <a:extLst>
                    <a:ext uri="{FF2B5EF4-FFF2-40B4-BE49-F238E27FC236}">
                      <a16:creationId xmlns:a16="http://schemas.microsoft.com/office/drawing/2014/main" id="{F36B07F0-DE82-45BA-9396-7F0B9C96DC9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6" name="Freeform 388">
                  <a:extLst>
                    <a:ext uri="{FF2B5EF4-FFF2-40B4-BE49-F238E27FC236}">
                      <a16:creationId xmlns:a16="http://schemas.microsoft.com/office/drawing/2014/main" id="{00E39298-146A-40A4-B952-8D9BA37206E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7" name="Freeform 389">
                  <a:extLst>
                    <a:ext uri="{FF2B5EF4-FFF2-40B4-BE49-F238E27FC236}">
                      <a16:creationId xmlns:a16="http://schemas.microsoft.com/office/drawing/2014/main" id="{591F572F-C073-4254-84D4-0C67E1A283FD}"/>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8" name="Freeform 390">
                  <a:extLst>
                    <a:ext uri="{FF2B5EF4-FFF2-40B4-BE49-F238E27FC236}">
                      <a16:creationId xmlns:a16="http://schemas.microsoft.com/office/drawing/2014/main" id="{E0CFFD0A-A2A7-4CEA-B02A-F7EF4F04522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9" name="Freeform 391">
                  <a:extLst>
                    <a:ext uri="{FF2B5EF4-FFF2-40B4-BE49-F238E27FC236}">
                      <a16:creationId xmlns:a16="http://schemas.microsoft.com/office/drawing/2014/main" id="{9C49058B-EAB5-4DD0-BCE6-D6D5CFDA40E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0" name="Freeform 392">
                  <a:extLst>
                    <a:ext uri="{FF2B5EF4-FFF2-40B4-BE49-F238E27FC236}">
                      <a16:creationId xmlns:a16="http://schemas.microsoft.com/office/drawing/2014/main" id="{E65B4F7C-0A1C-4EC5-BB7A-BDCC2EEF2097}"/>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1" name="Freeform 393">
                  <a:extLst>
                    <a:ext uri="{FF2B5EF4-FFF2-40B4-BE49-F238E27FC236}">
                      <a16:creationId xmlns:a16="http://schemas.microsoft.com/office/drawing/2014/main" id="{E89E13D0-974F-4F57-ADF1-62B44FEC52F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2" name="Freeform 394">
                  <a:extLst>
                    <a:ext uri="{FF2B5EF4-FFF2-40B4-BE49-F238E27FC236}">
                      <a16:creationId xmlns:a16="http://schemas.microsoft.com/office/drawing/2014/main" id="{112E5B7F-B724-4BE5-B8F0-FB360EAA69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3" name="Freeform 395">
                  <a:extLst>
                    <a:ext uri="{FF2B5EF4-FFF2-40B4-BE49-F238E27FC236}">
                      <a16:creationId xmlns:a16="http://schemas.microsoft.com/office/drawing/2014/main" id="{5FCEB1BC-0D43-449A-AA1C-7C8256B18F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4" name="Freeform 396">
                  <a:extLst>
                    <a:ext uri="{FF2B5EF4-FFF2-40B4-BE49-F238E27FC236}">
                      <a16:creationId xmlns:a16="http://schemas.microsoft.com/office/drawing/2014/main" id="{93F5A3C7-50A2-4E44-A5D6-B33562772FA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5" name="Freeform 397">
                  <a:extLst>
                    <a:ext uri="{FF2B5EF4-FFF2-40B4-BE49-F238E27FC236}">
                      <a16:creationId xmlns:a16="http://schemas.microsoft.com/office/drawing/2014/main" id="{82EEFDCD-1B56-4992-962B-766514916AA1}"/>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6" name="Freeform 398">
                  <a:extLst>
                    <a:ext uri="{FF2B5EF4-FFF2-40B4-BE49-F238E27FC236}">
                      <a16:creationId xmlns:a16="http://schemas.microsoft.com/office/drawing/2014/main" id="{757866EA-F1FC-4672-B712-92B85CA1298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7" name="Freeform 399">
                  <a:extLst>
                    <a:ext uri="{FF2B5EF4-FFF2-40B4-BE49-F238E27FC236}">
                      <a16:creationId xmlns:a16="http://schemas.microsoft.com/office/drawing/2014/main" id="{0F29A1D2-BC51-434E-B92B-82CC559FACD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3" name="Group 400">
                <a:extLst>
                  <a:ext uri="{FF2B5EF4-FFF2-40B4-BE49-F238E27FC236}">
                    <a16:creationId xmlns:a16="http://schemas.microsoft.com/office/drawing/2014/main" id="{03E83845-6609-49CA-9285-68284D27D068}"/>
                  </a:ext>
                </a:extLst>
              </p:cNvPr>
              <p:cNvGrpSpPr>
                <a:grpSpLocks/>
              </p:cNvGrpSpPr>
              <p:nvPr/>
            </p:nvGrpSpPr>
            <p:grpSpPr bwMode="auto">
              <a:xfrm>
                <a:off x="4286" y="1706"/>
                <a:ext cx="298" cy="552"/>
                <a:chOff x="1811" y="386"/>
                <a:chExt cx="366" cy="965"/>
              </a:xfrm>
            </p:grpSpPr>
            <p:sp>
              <p:nvSpPr>
                <p:cNvPr id="10454" name="Freeform 401">
                  <a:extLst>
                    <a:ext uri="{FF2B5EF4-FFF2-40B4-BE49-F238E27FC236}">
                      <a16:creationId xmlns:a16="http://schemas.microsoft.com/office/drawing/2014/main" id="{8CF571FB-CC03-4A33-A71A-ECAE21AD1F1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5" name="Freeform 402">
                  <a:extLst>
                    <a:ext uri="{FF2B5EF4-FFF2-40B4-BE49-F238E27FC236}">
                      <a16:creationId xmlns:a16="http://schemas.microsoft.com/office/drawing/2014/main" id="{7E1CE1F3-0660-49D9-A019-B3D383F181E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6" name="Freeform 403">
                  <a:extLst>
                    <a:ext uri="{FF2B5EF4-FFF2-40B4-BE49-F238E27FC236}">
                      <a16:creationId xmlns:a16="http://schemas.microsoft.com/office/drawing/2014/main" id="{B36BE23E-2FBD-4D35-95C4-312A341D32F6}"/>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7" name="Freeform 404">
                  <a:extLst>
                    <a:ext uri="{FF2B5EF4-FFF2-40B4-BE49-F238E27FC236}">
                      <a16:creationId xmlns:a16="http://schemas.microsoft.com/office/drawing/2014/main" id="{8B03CA81-79FE-47A7-8C98-51CE631486A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8" name="Freeform 405">
                  <a:extLst>
                    <a:ext uri="{FF2B5EF4-FFF2-40B4-BE49-F238E27FC236}">
                      <a16:creationId xmlns:a16="http://schemas.microsoft.com/office/drawing/2014/main" id="{8E520910-BA5D-4A86-9B19-6044EAA1BD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9" name="Freeform 406">
                  <a:extLst>
                    <a:ext uri="{FF2B5EF4-FFF2-40B4-BE49-F238E27FC236}">
                      <a16:creationId xmlns:a16="http://schemas.microsoft.com/office/drawing/2014/main" id="{8066B98C-9C94-499D-AACB-C650D72E7C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0" name="Freeform 407">
                  <a:extLst>
                    <a:ext uri="{FF2B5EF4-FFF2-40B4-BE49-F238E27FC236}">
                      <a16:creationId xmlns:a16="http://schemas.microsoft.com/office/drawing/2014/main" id="{A6761009-96B0-42DF-8E82-64D46E495D4A}"/>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1" name="Freeform 408">
                  <a:extLst>
                    <a:ext uri="{FF2B5EF4-FFF2-40B4-BE49-F238E27FC236}">
                      <a16:creationId xmlns:a16="http://schemas.microsoft.com/office/drawing/2014/main" id="{C7CE4263-FF25-45E9-A394-3D57C1ED7D1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2" name="Freeform 409">
                  <a:extLst>
                    <a:ext uri="{FF2B5EF4-FFF2-40B4-BE49-F238E27FC236}">
                      <a16:creationId xmlns:a16="http://schemas.microsoft.com/office/drawing/2014/main" id="{99FEAB12-2AF1-4CD4-B036-D26D341CAD9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3" name="Freeform 410">
                  <a:extLst>
                    <a:ext uri="{FF2B5EF4-FFF2-40B4-BE49-F238E27FC236}">
                      <a16:creationId xmlns:a16="http://schemas.microsoft.com/office/drawing/2014/main" id="{B52695E5-F0D9-4B6D-9D1D-485CE4A2CFA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4" name="Freeform 411">
                  <a:extLst>
                    <a:ext uri="{FF2B5EF4-FFF2-40B4-BE49-F238E27FC236}">
                      <a16:creationId xmlns:a16="http://schemas.microsoft.com/office/drawing/2014/main" id="{A667C15E-0DD7-491A-A773-B1BF3776F435}"/>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5" name="Freeform 412">
                  <a:extLst>
                    <a:ext uri="{FF2B5EF4-FFF2-40B4-BE49-F238E27FC236}">
                      <a16:creationId xmlns:a16="http://schemas.microsoft.com/office/drawing/2014/main" id="{B2373E37-077D-4851-949C-1DF38965057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6" name="Freeform 413">
                  <a:extLst>
                    <a:ext uri="{FF2B5EF4-FFF2-40B4-BE49-F238E27FC236}">
                      <a16:creationId xmlns:a16="http://schemas.microsoft.com/office/drawing/2014/main" id="{483E4E9F-3C3F-4B74-98FD-12A7EB8FFE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7" name="Freeform 414">
                  <a:extLst>
                    <a:ext uri="{FF2B5EF4-FFF2-40B4-BE49-F238E27FC236}">
                      <a16:creationId xmlns:a16="http://schemas.microsoft.com/office/drawing/2014/main" id="{FE2FA250-669E-4394-B843-B0EF56E772F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8" name="Freeform 415">
                  <a:extLst>
                    <a:ext uri="{FF2B5EF4-FFF2-40B4-BE49-F238E27FC236}">
                      <a16:creationId xmlns:a16="http://schemas.microsoft.com/office/drawing/2014/main" id="{6F1538BC-4637-4077-ADF3-E85206219D8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9" name="Freeform 416">
                  <a:extLst>
                    <a:ext uri="{FF2B5EF4-FFF2-40B4-BE49-F238E27FC236}">
                      <a16:creationId xmlns:a16="http://schemas.microsoft.com/office/drawing/2014/main" id="{0B292211-6C30-44AC-B2A5-48C87515162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0" name="Freeform 417">
                  <a:extLst>
                    <a:ext uri="{FF2B5EF4-FFF2-40B4-BE49-F238E27FC236}">
                      <a16:creationId xmlns:a16="http://schemas.microsoft.com/office/drawing/2014/main" id="{3EFC20C6-4795-4733-ACFC-8DBC256752E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1" name="Freeform 418">
                  <a:extLst>
                    <a:ext uri="{FF2B5EF4-FFF2-40B4-BE49-F238E27FC236}">
                      <a16:creationId xmlns:a16="http://schemas.microsoft.com/office/drawing/2014/main" id="{CC1ADBC9-9145-4356-99AB-0A253908FD72}"/>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2" name="Freeform 419">
                  <a:extLst>
                    <a:ext uri="{FF2B5EF4-FFF2-40B4-BE49-F238E27FC236}">
                      <a16:creationId xmlns:a16="http://schemas.microsoft.com/office/drawing/2014/main" id="{5B6DAF10-9BFD-42C0-B03D-558B10F41F6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3" name="Freeform 420">
                  <a:extLst>
                    <a:ext uri="{FF2B5EF4-FFF2-40B4-BE49-F238E27FC236}">
                      <a16:creationId xmlns:a16="http://schemas.microsoft.com/office/drawing/2014/main" id="{A448BACE-BEF9-4BD2-B557-D83EC2638D8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4" name="Freeform 421">
                  <a:extLst>
                    <a:ext uri="{FF2B5EF4-FFF2-40B4-BE49-F238E27FC236}">
                      <a16:creationId xmlns:a16="http://schemas.microsoft.com/office/drawing/2014/main" id="{9FE638D9-8FA0-4253-A126-1CE36A234770}"/>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5" name="Freeform 422">
                  <a:extLst>
                    <a:ext uri="{FF2B5EF4-FFF2-40B4-BE49-F238E27FC236}">
                      <a16:creationId xmlns:a16="http://schemas.microsoft.com/office/drawing/2014/main" id="{B095B743-BF86-4DE9-A490-0031D4B325E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6" name="Freeform 423">
                  <a:extLst>
                    <a:ext uri="{FF2B5EF4-FFF2-40B4-BE49-F238E27FC236}">
                      <a16:creationId xmlns:a16="http://schemas.microsoft.com/office/drawing/2014/main" id="{CE349B91-CA45-41CE-A758-3127722D20B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7" name="Freeform 424">
                  <a:extLst>
                    <a:ext uri="{FF2B5EF4-FFF2-40B4-BE49-F238E27FC236}">
                      <a16:creationId xmlns:a16="http://schemas.microsoft.com/office/drawing/2014/main" id="{4DF17690-441E-40EE-A2B9-65618152688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8" name="Freeform 425">
                  <a:extLst>
                    <a:ext uri="{FF2B5EF4-FFF2-40B4-BE49-F238E27FC236}">
                      <a16:creationId xmlns:a16="http://schemas.microsoft.com/office/drawing/2014/main" id="{90447553-C28A-4979-9673-10667E81EA2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9" name="Freeform 426">
                  <a:extLst>
                    <a:ext uri="{FF2B5EF4-FFF2-40B4-BE49-F238E27FC236}">
                      <a16:creationId xmlns:a16="http://schemas.microsoft.com/office/drawing/2014/main" id="{8B9923EF-1CF1-4764-81B0-F64204E0C8F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0" name="Freeform 427">
                  <a:extLst>
                    <a:ext uri="{FF2B5EF4-FFF2-40B4-BE49-F238E27FC236}">
                      <a16:creationId xmlns:a16="http://schemas.microsoft.com/office/drawing/2014/main" id="{D940BE80-FD51-4D72-B83D-539C00FD41A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64620" name="Group 428">
            <a:extLst>
              <a:ext uri="{FF2B5EF4-FFF2-40B4-BE49-F238E27FC236}">
                <a16:creationId xmlns:a16="http://schemas.microsoft.com/office/drawing/2014/main" id="{2C64F2F7-D29F-424D-9889-B9B96308DA62}"/>
              </a:ext>
            </a:extLst>
          </p:cNvPr>
          <p:cNvGrpSpPr>
            <a:grpSpLocks/>
          </p:cNvGrpSpPr>
          <p:nvPr/>
        </p:nvGrpSpPr>
        <p:grpSpPr bwMode="auto">
          <a:xfrm>
            <a:off x="4008438" y="1557339"/>
            <a:ext cx="4792662" cy="4332287"/>
            <a:chOff x="1565" y="981"/>
            <a:chExt cx="3019" cy="2729"/>
          </a:xfrm>
        </p:grpSpPr>
        <p:grpSp>
          <p:nvGrpSpPr>
            <p:cNvPr id="10336" name="Group 429">
              <a:extLst>
                <a:ext uri="{FF2B5EF4-FFF2-40B4-BE49-F238E27FC236}">
                  <a16:creationId xmlns:a16="http://schemas.microsoft.com/office/drawing/2014/main" id="{9D4EEDCE-E638-432E-9BA0-DE4F1D69E30E}"/>
                </a:ext>
              </a:extLst>
            </p:cNvPr>
            <p:cNvGrpSpPr>
              <a:grpSpLocks/>
            </p:cNvGrpSpPr>
            <p:nvPr/>
          </p:nvGrpSpPr>
          <p:grpSpPr bwMode="auto">
            <a:xfrm>
              <a:off x="3424" y="3158"/>
              <a:ext cx="298" cy="552"/>
              <a:chOff x="1811" y="386"/>
              <a:chExt cx="366" cy="965"/>
            </a:xfrm>
          </p:grpSpPr>
          <p:sp>
            <p:nvSpPr>
              <p:cNvPr id="10423" name="Freeform 430">
                <a:extLst>
                  <a:ext uri="{FF2B5EF4-FFF2-40B4-BE49-F238E27FC236}">
                    <a16:creationId xmlns:a16="http://schemas.microsoft.com/office/drawing/2014/main" id="{27A9E4B7-51B9-4061-9750-27632BA122F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4" name="Freeform 431">
                <a:extLst>
                  <a:ext uri="{FF2B5EF4-FFF2-40B4-BE49-F238E27FC236}">
                    <a16:creationId xmlns:a16="http://schemas.microsoft.com/office/drawing/2014/main" id="{008637AE-B2C6-4010-81DD-5D79D8572D1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5" name="Freeform 432">
                <a:extLst>
                  <a:ext uri="{FF2B5EF4-FFF2-40B4-BE49-F238E27FC236}">
                    <a16:creationId xmlns:a16="http://schemas.microsoft.com/office/drawing/2014/main" id="{FC4B962B-D7B1-46BD-8AB8-D5AED9BB6EB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6" name="Freeform 433">
                <a:extLst>
                  <a:ext uri="{FF2B5EF4-FFF2-40B4-BE49-F238E27FC236}">
                    <a16:creationId xmlns:a16="http://schemas.microsoft.com/office/drawing/2014/main" id="{270571F8-88DC-4964-9824-D6E16CFA98FD}"/>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7" name="Freeform 434">
                <a:extLst>
                  <a:ext uri="{FF2B5EF4-FFF2-40B4-BE49-F238E27FC236}">
                    <a16:creationId xmlns:a16="http://schemas.microsoft.com/office/drawing/2014/main" id="{AC884397-6560-45FB-804E-6875BEDFAB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8" name="Freeform 435">
                <a:extLst>
                  <a:ext uri="{FF2B5EF4-FFF2-40B4-BE49-F238E27FC236}">
                    <a16:creationId xmlns:a16="http://schemas.microsoft.com/office/drawing/2014/main" id="{0E9429B3-6513-49D0-9CE3-0F873E23981B}"/>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9" name="Freeform 436">
                <a:extLst>
                  <a:ext uri="{FF2B5EF4-FFF2-40B4-BE49-F238E27FC236}">
                    <a16:creationId xmlns:a16="http://schemas.microsoft.com/office/drawing/2014/main" id="{08493195-AD26-4793-81DA-11EA6516B5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0" name="Freeform 437">
                <a:extLst>
                  <a:ext uri="{FF2B5EF4-FFF2-40B4-BE49-F238E27FC236}">
                    <a16:creationId xmlns:a16="http://schemas.microsoft.com/office/drawing/2014/main" id="{1723A612-400E-4B96-B475-F3652ADBD54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1" name="Freeform 438">
                <a:extLst>
                  <a:ext uri="{FF2B5EF4-FFF2-40B4-BE49-F238E27FC236}">
                    <a16:creationId xmlns:a16="http://schemas.microsoft.com/office/drawing/2014/main" id="{EEDF724B-7ACD-49CB-829C-DDA2FE6AED7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2" name="Freeform 439">
                <a:extLst>
                  <a:ext uri="{FF2B5EF4-FFF2-40B4-BE49-F238E27FC236}">
                    <a16:creationId xmlns:a16="http://schemas.microsoft.com/office/drawing/2014/main" id="{0BCFA0F3-B800-462C-8695-6F9DA9FD44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3" name="Freeform 440">
                <a:extLst>
                  <a:ext uri="{FF2B5EF4-FFF2-40B4-BE49-F238E27FC236}">
                    <a16:creationId xmlns:a16="http://schemas.microsoft.com/office/drawing/2014/main" id="{C28223D0-1210-48B9-A423-920847C551F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4" name="Freeform 441">
                <a:extLst>
                  <a:ext uri="{FF2B5EF4-FFF2-40B4-BE49-F238E27FC236}">
                    <a16:creationId xmlns:a16="http://schemas.microsoft.com/office/drawing/2014/main" id="{7F5FE362-C8D3-438B-AFA3-65BDDFC2C55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5" name="Freeform 442">
                <a:extLst>
                  <a:ext uri="{FF2B5EF4-FFF2-40B4-BE49-F238E27FC236}">
                    <a16:creationId xmlns:a16="http://schemas.microsoft.com/office/drawing/2014/main" id="{F231BE40-1A8E-49E6-B827-F02411A7245C}"/>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6" name="Freeform 443">
                <a:extLst>
                  <a:ext uri="{FF2B5EF4-FFF2-40B4-BE49-F238E27FC236}">
                    <a16:creationId xmlns:a16="http://schemas.microsoft.com/office/drawing/2014/main" id="{F0DDB7DD-18F2-469E-B532-FEB04A4246E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7" name="Freeform 444">
                <a:extLst>
                  <a:ext uri="{FF2B5EF4-FFF2-40B4-BE49-F238E27FC236}">
                    <a16:creationId xmlns:a16="http://schemas.microsoft.com/office/drawing/2014/main" id="{7DF70736-43E6-4E67-A117-4EFF226D93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8" name="Freeform 445">
                <a:extLst>
                  <a:ext uri="{FF2B5EF4-FFF2-40B4-BE49-F238E27FC236}">
                    <a16:creationId xmlns:a16="http://schemas.microsoft.com/office/drawing/2014/main" id="{850B1B84-88AB-4F46-A45B-38543DBD4DB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9" name="Freeform 446">
                <a:extLst>
                  <a:ext uri="{FF2B5EF4-FFF2-40B4-BE49-F238E27FC236}">
                    <a16:creationId xmlns:a16="http://schemas.microsoft.com/office/drawing/2014/main" id="{5703DD2C-50E2-4BD0-BC4C-8AFF5E77A660}"/>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0" name="Freeform 447">
                <a:extLst>
                  <a:ext uri="{FF2B5EF4-FFF2-40B4-BE49-F238E27FC236}">
                    <a16:creationId xmlns:a16="http://schemas.microsoft.com/office/drawing/2014/main" id="{3C04A907-1A75-4E71-88CC-DDF54842765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1" name="Freeform 448">
                <a:extLst>
                  <a:ext uri="{FF2B5EF4-FFF2-40B4-BE49-F238E27FC236}">
                    <a16:creationId xmlns:a16="http://schemas.microsoft.com/office/drawing/2014/main" id="{86FF292B-A206-48B7-AC21-822EB75F140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2" name="Freeform 449">
                <a:extLst>
                  <a:ext uri="{FF2B5EF4-FFF2-40B4-BE49-F238E27FC236}">
                    <a16:creationId xmlns:a16="http://schemas.microsoft.com/office/drawing/2014/main" id="{8FD3D0DF-387D-4C80-B816-022B9195570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3" name="Freeform 450">
                <a:extLst>
                  <a:ext uri="{FF2B5EF4-FFF2-40B4-BE49-F238E27FC236}">
                    <a16:creationId xmlns:a16="http://schemas.microsoft.com/office/drawing/2014/main" id="{900CE563-7C30-4FCE-8280-44391EE5F68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4" name="Freeform 451">
                <a:extLst>
                  <a:ext uri="{FF2B5EF4-FFF2-40B4-BE49-F238E27FC236}">
                    <a16:creationId xmlns:a16="http://schemas.microsoft.com/office/drawing/2014/main" id="{414A9598-8E7D-42A0-8F4D-C4AC1DF0557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5" name="Freeform 452">
                <a:extLst>
                  <a:ext uri="{FF2B5EF4-FFF2-40B4-BE49-F238E27FC236}">
                    <a16:creationId xmlns:a16="http://schemas.microsoft.com/office/drawing/2014/main" id="{FF71B06E-4434-4568-AF97-23C294A716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6" name="Freeform 453">
                <a:extLst>
                  <a:ext uri="{FF2B5EF4-FFF2-40B4-BE49-F238E27FC236}">
                    <a16:creationId xmlns:a16="http://schemas.microsoft.com/office/drawing/2014/main" id="{08CF9C74-CC74-406A-8235-3F2D4382241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7" name="Freeform 454">
                <a:extLst>
                  <a:ext uri="{FF2B5EF4-FFF2-40B4-BE49-F238E27FC236}">
                    <a16:creationId xmlns:a16="http://schemas.microsoft.com/office/drawing/2014/main" id="{E069DBFE-8D01-431D-96FF-811C25628AC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8" name="Freeform 455">
                <a:extLst>
                  <a:ext uri="{FF2B5EF4-FFF2-40B4-BE49-F238E27FC236}">
                    <a16:creationId xmlns:a16="http://schemas.microsoft.com/office/drawing/2014/main" id="{160D24D0-D1A7-4452-9141-A241B16C241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9" name="Freeform 456">
                <a:extLst>
                  <a:ext uri="{FF2B5EF4-FFF2-40B4-BE49-F238E27FC236}">
                    <a16:creationId xmlns:a16="http://schemas.microsoft.com/office/drawing/2014/main" id="{3B63DC6C-24CE-4EF0-86C3-5E2AA6480DCC}"/>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7" name="Group 457">
              <a:extLst>
                <a:ext uri="{FF2B5EF4-FFF2-40B4-BE49-F238E27FC236}">
                  <a16:creationId xmlns:a16="http://schemas.microsoft.com/office/drawing/2014/main" id="{47B640B2-B2C1-45CA-A333-9D77179D9870}"/>
                </a:ext>
              </a:extLst>
            </p:cNvPr>
            <p:cNvGrpSpPr>
              <a:grpSpLocks/>
            </p:cNvGrpSpPr>
            <p:nvPr/>
          </p:nvGrpSpPr>
          <p:grpSpPr bwMode="auto">
            <a:xfrm>
              <a:off x="1565" y="981"/>
              <a:ext cx="3019" cy="2003"/>
              <a:chOff x="1565" y="981"/>
              <a:chExt cx="3019" cy="2003"/>
            </a:xfrm>
          </p:grpSpPr>
          <p:grpSp>
            <p:nvGrpSpPr>
              <p:cNvPr id="10338" name="Group 458">
                <a:extLst>
                  <a:ext uri="{FF2B5EF4-FFF2-40B4-BE49-F238E27FC236}">
                    <a16:creationId xmlns:a16="http://schemas.microsoft.com/office/drawing/2014/main" id="{B0E30950-650E-4944-A4AF-6C14D0DA2B88}"/>
                  </a:ext>
                </a:extLst>
              </p:cNvPr>
              <p:cNvGrpSpPr>
                <a:grpSpLocks/>
              </p:cNvGrpSpPr>
              <p:nvPr/>
            </p:nvGrpSpPr>
            <p:grpSpPr bwMode="auto">
              <a:xfrm>
                <a:off x="1565" y="2432"/>
                <a:ext cx="298" cy="552"/>
                <a:chOff x="1811" y="386"/>
                <a:chExt cx="366" cy="965"/>
              </a:xfrm>
            </p:grpSpPr>
            <p:sp>
              <p:nvSpPr>
                <p:cNvPr id="10396" name="Freeform 459">
                  <a:extLst>
                    <a:ext uri="{FF2B5EF4-FFF2-40B4-BE49-F238E27FC236}">
                      <a16:creationId xmlns:a16="http://schemas.microsoft.com/office/drawing/2014/main" id="{610E061F-C9C2-4ED0-AC8D-7F17D60E0FC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7" name="Freeform 460">
                  <a:extLst>
                    <a:ext uri="{FF2B5EF4-FFF2-40B4-BE49-F238E27FC236}">
                      <a16:creationId xmlns:a16="http://schemas.microsoft.com/office/drawing/2014/main" id="{14098030-7113-4104-86AA-B314130B65E7}"/>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8" name="Freeform 461">
                  <a:extLst>
                    <a:ext uri="{FF2B5EF4-FFF2-40B4-BE49-F238E27FC236}">
                      <a16:creationId xmlns:a16="http://schemas.microsoft.com/office/drawing/2014/main" id="{D98AD25A-BBBC-4224-BDA2-D3F644866A12}"/>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9" name="Freeform 462">
                  <a:extLst>
                    <a:ext uri="{FF2B5EF4-FFF2-40B4-BE49-F238E27FC236}">
                      <a16:creationId xmlns:a16="http://schemas.microsoft.com/office/drawing/2014/main" id="{F7CED6E2-6D7B-4D0B-B54E-38F9CE4E267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0" name="Freeform 463">
                  <a:extLst>
                    <a:ext uri="{FF2B5EF4-FFF2-40B4-BE49-F238E27FC236}">
                      <a16:creationId xmlns:a16="http://schemas.microsoft.com/office/drawing/2014/main" id="{85067C3D-1977-4215-B2F1-6B61552C214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1" name="Freeform 464">
                  <a:extLst>
                    <a:ext uri="{FF2B5EF4-FFF2-40B4-BE49-F238E27FC236}">
                      <a16:creationId xmlns:a16="http://schemas.microsoft.com/office/drawing/2014/main" id="{8F33D7DA-191E-46B8-A8DD-694A6B3DE3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2" name="Freeform 465">
                  <a:extLst>
                    <a:ext uri="{FF2B5EF4-FFF2-40B4-BE49-F238E27FC236}">
                      <a16:creationId xmlns:a16="http://schemas.microsoft.com/office/drawing/2014/main" id="{1659C345-807F-45B3-A1CF-2FA1C825306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3" name="Freeform 466">
                  <a:extLst>
                    <a:ext uri="{FF2B5EF4-FFF2-40B4-BE49-F238E27FC236}">
                      <a16:creationId xmlns:a16="http://schemas.microsoft.com/office/drawing/2014/main" id="{45A1B4C3-B706-4159-80C2-64B536A02DC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4" name="Freeform 467">
                  <a:extLst>
                    <a:ext uri="{FF2B5EF4-FFF2-40B4-BE49-F238E27FC236}">
                      <a16:creationId xmlns:a16="http://schemas.microsoft.com/office/drawing/2014/main" id="{5A1DDD1C-1B0D-4B55-A36F-F86DB9CA186D}"/>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5" name="Freeform 468">
                  <a:extLst>
                    <a:ext uri="{FF2B5EF4-FFF2-40B4-BE49-F238E27FC236}">
                      <a16:creationId xmlns:a16="http://schemas.microsoft.com/office/drawing/2014/main" id="{EA5125DA-B615-4E41-BF93-D582E99BD8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6" name="Freeform 469">
                  <a:extLst>
                    <a:ext uri="{FF2B5EF4-FFF2-40B4-BE49-F238E27FC236}">
                      <a16:creationId xmlns:a16="http://schemas.microsoft.com/office/drawing/2014/main" id="{213609DA-96AC-46EF-9FD2-58602A7097B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7" name="Freeform 470">
                  <a:extLst>
                    <a:ext uri="{FF2B5EF4-FFF2-40B4-BE49-F238E27FC236}">
                      <a16:creationId xmlns:a16="http://schemas.microsoft.com/office/drawing/2014/main" id="{D6B0DF1A-E259-4DBD-A4AD-78E0B0C862C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8" name="Freeform 471">
                  <a:extLst>
                    <a:ext uri="{FF2B5EF4-FFF2-40B4-BE49-F238E27FC236}">
                      <a16:creationId xmlns:a16="http://schemas.microsoft.com/office/drawing/2014/main" id="{37F2FCFF-A81C-406B-81D0-2006AB1B7D2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9" name="Freeform 472">
                  <a:extLst>
                    <a:ext uri="{FF2B5EF4-FFF2-40B4-BE49-F238E27FC236}">
                      <a16:creationId xmlns:a16="http://schemas.microsoft.com/office/drawing/2014/main" id="{80161136-F0AD-4CB9-8647-0BE59716AB8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0" name="Freeform 473">
                  <a:extLst>
                    <a:ext uri="{FF2B5EF4-FFF2-40B4-BE49-F238E27FC236}">
                      <a16:creationId xmlns:a16="http://schemas.microsoft.com/office/drawing/2014/main" id="{8B5E2875-801C-4AEE-AC4F-B0CD462AE7C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1" name="Freeform 474">
                  <a:extLst>
                    <a:ext uri="{FF2B5EF4-FFF2-40B4-BE49-F238E27FC236}">
                      <a16:creationId xmlns:a16="http://schemas.microsoft.com/office/drawing/2014/main" id="{3D060FA8-84E6-48CB-A65E-DECD5685F79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2" name="Freeform 475">
                  <a:extLst>
                    <a:ext uri="{FF2B5EF4-FFF2-40B4-BE49-F238E27FC236}">
                      <a16:creationId xmlns:a16="http://schemas.microsoft.com/office/drawing/2014/main" id="{CE46058C-1DE3-4C21-9958-E303A270AE2C}"/>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3" name="Freeform 476">
                  <a:extLst>
                    <a:ext uri="{FF2B5EF4-FFF2-40B4-BE49-F238E27FC236}">
                      <a16:creationId xmlns:a16="http://schemas.microsoft.com/office/drawing/2014/main" id="{ACA9DCA7-DA84-41C1-B098-992CE252F2D8}"/>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4" name="Freeform 477">
                  <a:extLst>
                    <a:ext uri="{FF2B5EF4-FFF2-40B4-BE49-F238E27FC236}">
                      <a16:creationId xmlns:a16="http://schemas.microsoft.com/office/drawing/2014/main" id="{FF9C8C1C-F647-467C-BED6-4F1DB0ACE8C6}"/>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5" name="Freeform 478">
                  <a:extLst>
                    <a:ext uri="{FF2B5EF4-FFF2-40B4-BE49-F238E27FC236}">
                      <a16:creationId xmlns:a16="http://schemas.microsoft.com/office/drawing/2014/main" id="{E7F0AE7B-4EFF-43EC-BA69-98A1169D594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6" name="Freeform 479">
                  <a:extLst>
                    <a:ext uri="{FF2B5EF4-FFF2-40B4-BE49-F238E27FC236}">
                      <a16:creationId xmlns:a16="http://schemas.microsoft.com/office/drawing/2014/main" id="{AF70A197-FB11-44C6-B72E-C3054D2783C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7" name="Freeform 480">
                  <a:extLst>
                    <a:ext uri="{FF2B5EF4-FFF2-40B4-BE49-F238E27FC236}">
                      <a16:creationId xmlns:a16="http://schemas.microsoft.com/office/drawing/2014/main" id="{CFF3B69D-F5A9-4E24-80EB-F023FD908F03}"/>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8" name="Freeform 481">
                  <a:extLst>
                    <a:ext uri="{FF2B5EF4-FFF2-40B4-BE49-F238E27FC236}">
                      <a16:creationId xmlns:a16="http://schemas.microsoft.com/office/drawing/2014/main" id="{5AA5B760-2C35-4880-B3B2-FA1A50900BA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9" name="Freeform 482">
                  <a:extLst>
                    <a:ext uri="{FF2B5EF4-FFF2-40B4-BE49-F238E27FC236}">
                      <a16:creationId xmlns:a16="http://schemas.microsoft.com/office/drawing/2014/main" id="{0C471CB2-B445-4CA8-8E1F-4E39DD07B9B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0" name="Freeform 483">
                  <a:extLst>
                    <a:ext uri="{FF2B5EF4-FFF2-40B4-BE49-F238E27FC236}">
                      <a16:creationId xmlns:a16="http://schemas.microsoft.com/office/drawing/2014/main" id="{33697FC3-01ED-44BB-A6E8-68ECD5F2C9B3}"/>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1" name="Freeform 484">
                  <a:extLst>
                    <a:ext uri="{FF2B5EF4-FFF2-40B4-BE49-F238E27FC236}">
                      <a16:creationId xmlns:a16="http://schemas.microsoft.com/office/drawing/2014/main" id="{4F02C865-EEAB-40F8-B3F4-123F495EF8E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2" name="Freeform 485">
                  <a:extLst>
                    <a:ext uri="{FF2B5EF4-FFF2-40B4-BE49-F238E27FC236}">
                      <a16:creationId xmlns:a16="http://schemas.microsoft.com/office/drawing/2014/main" id="{F9A2CF11-8CCA-48FC-A218-A93550BE77E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9" name="Group 486">
                <a:extLst>
                  <a:ext uri="{FF2B5EF4-FFF2-40B4-BE49-F238E27FC236}">
                    <a16:creationId xmlns:a16="http://schemas.microsoft.com/office/drawing/2014/main" id="{35646E99-BEED-4353-B784-D9FE9FB20C38}"/>
                  </a:ext>
                </a:extLst>
              </p:cNvPr>
              <p:cNvGrpSpPr>
                <a:grpSpLocks/>
              </p:cNvGrpSpPr>
              <p:nvPr/>
            </p:nvGrpSpPr>
            <p:grpSpPr bwMode="auto">
              <a:xfrm>
                <a:off x="2517" y="981"/>
                <a:ext cx="2067" cy="1277"/>
                <a:chOff x="2517" y="981"/>
                <a:chExt cx="2067" cy="1277"/>
              </a:xfrm>
            </p:grpSpPr>
            <p:grpSp>
              <p:nvGrpSpPr>
                <p:cNvPr id="10340" name="Group 487">
                  <a:extLst>
                    <a:ext uri="{FF2B5EF4-FFF2-40B4-BE49-F238E27FC236}">
                      <a16:creationId xmlns:a16="http://schemas.microsoft.com/office/drawing/2014/main" id="{982D4397-FC24-4EAF-8D92-05413352BEBC}"/>
                    </a:ext>
                  </a:extLst>
                </p:cNvPr>
                <p:cNvGrpSpPr>
                  <a:grpSpLocks/>
                </p:cNvGrpSpPr>
                <p:nvPr/>
              </p:nvGrpSpPr>
              <p:grpSpPr bwMode="auto">
                <a:xfrm>
                  <a:off x="2517" y="981"/>
                  <a:ext cx="298" cy="552"/>
                  <a:chOff x="1811" y="386"/>
                  <a:chExt cx="366" cy="965"/>
                </a:xfrm>
              </p:grpSpPr>
              <p:sp>
                <p:nvSpPr>
                  <p:cNvPr id="10369" name="Freeform 488">
                    <a:extLst>
                      <a:ext uri="{FF2B5EF4-FFF2-40B4-BE49-F238E27FC236}">
                        <a16:creationId xmlns:a16="http://schemas.microsoft.com/office/drawing/2014/main" id="{B634487B-417C-4760-A169-E33573A750E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0" name="Freeform 489">
                    <a:extLst>
                      <a:ext uri="{FF2B5EF4-FFF2-40B4-BE49-F238E27FC236}">
                        <a16:creationId xmlns:a16="http://schemas.microsoft.com/office/drawing/2014/main" id="{750C9FD0-D2F1-439B-B7B4-E4EE65DE0C71}"/>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1" name="Freeform 490">
                    <a:extLst>
                      <a:ext uri="{FF2B5EF4-FFF2-40B4-BE49-F238E27FC236}">
                        <a16:creationId xmlns:a16="http://schemas.microsoft.com/office/drawing/2014/main" id="{820F7D19-436E-48D5-AEED-77E2B5C686AE}"/>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2" name="Freeform 491">
                    <a:extLst>
                      <a:ext uri="{FF2B5EF4-FFF2-40B4-BE49-F238E27FC236}">
                        <a16:creationId xmlns:a16="http://schemas.microsoft.com/office/drawing/2014/main" id="{F41C58F0-D0B4-4630-9FC4-D0EF2D89F729}"/>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3" name="Freeform 492">
                    <a:extLst>
                      <a:ext uri="{FF2B5EF4-FFF2-40B4-BE49-F238E27FC236}">
                        <a16:creationId xmlns:a16="http://schemas.microsoft.com/office/drawing/2014/main" id="{ED97CD1C-5EB7-40EE-B114-3C9119FD5A0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4" name="Freeform 493">
                    <a:extLst>
                      <a:ext uri="{FF2B5EF4-FFF2-40B4-BE49-F238E27FC236}">
                        <a16:creationId xmlns:a16="http://schemas.microsoft.com/office/drawing/2014/main" id="{E8273F58-EFED-48B8-A042-3EC1497AB9B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5" name="Freeform 494">
                    <a:extLst>
                      <a:ext uri="{FF2B5EF4-FFF2-40B4-BE49-F238E27FC236}">
                        <a16:creationId xmlns:a16="http://schemas.microsoft.com/office/drawing/2014/main" id="{5688A6AF-AD32-484A-8722-BCB71BD7159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6" name="Freeform 495">
                    <a:extLst>
                      <a:ext uri="{FF2B5EF4-FFF2-40B4-BE49-F238E27FC236}">
                        <a16:creationId xmlns:a16="http://schemas.microsoft.com/office/drawing/2014/main" id="{59306ACC-2824-44F8-8AA6-7E68F16D5B9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7" name="Freeform 496">
                    <a:extLst>
                      <a:ext uri="{FF2B5EF4-FFF2-40B4-BE49-F238E27FC236}">
                        <a16:creationId xmlns:a16="http://schemas.microsoft.com/office/drawing/2014/main" id="{A9E2DED9-7C60-4F8A-A3A8-E4905843626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8" name="Freeform 497">
                    <a:extLst>
                      <a:ext uri="{FF2B5EF4-FFF2-40B4-BE49-F238E27FC236}">
                        <a16:creationId xmlns:a16="http://schemas.microsoft.com/office/drawing/2014/main" id="{315E292F-3E2C-4AF5-B6DB-7C58361785B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9" name="Freeform 498">
                    <a:extLst>
                      <a:ext uri="{FF2B5EF4-FFF2-40B4-BE49-F238E27FC236}">
                        <a16:creationId xmlns:a16="http://schemas.microsoft.com/office/drawing/2014/main" id="{158CE08F-1694-43C7-93D7-8D8B4350DA0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0" name="Freeform 499">
                    <a:extLst>
                      <a:ext uri="{FF2B5EF4-FFF2-40B4-BE49-F238E27FC236}">
                        <a16:creationId xmlns:a16="http://schemas.microsoft.com/office/drawing/2014/main" id="{367FEDE3-A555-4F88-BF1C-FEFF80644FF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1" name="Freeform 500">
                    <a:extLst>
                      <a:ext uri="{FF2B5EF4-FFF2-40B4-BE49-F238E27FC236}">
                        <a16:creationId xmlns:a16="http://schemas.microsoft.com/office/drawing/2014/main" id="{0807AF6E-326B-45FD-9171-FC05B2990F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2" name="Freeform 501">
                    <a:extLst>
                      <a:ext uri="{FF2B5EF4-FFF2-40B4-BE49-F238E27FC236}">
                        <a16:creationId xmlns:a16="http://schemas.microsoft.com/office/drawing/2014/main" id="{19E118D7-3BBE-45D7-A308-A9012B8A0518}"/>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3" name="Freeform 502">
                    <a:extLst>
                      <a:ext uri="{FF2B5EF4-FFF2-40B4-BE49-F238E27FC236}">
                        <a16:creationId xmlns:a16="http://schemas.microsoft.com/office/drawing/2014/main" id="{64A33E06-8CD0-4857-A188-0E647B38CF8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4" name="Freeform 503">
                    <a:extLst>
                      <a:ext uri="{FF2B5EF4-FFF2-40B4-BE49-F238E27FC236}">
                        <a16:creationId xmlns:a16="http://schemas.microsoft.com/office/drawing/2014/main" id="{7EA17851-30A9-4807-AF75-7FC382614FD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5" name="Freeform 504">
                    <a:extLst>
                      <a:ext uri="{FF2B5EF4-FFF2-40B4-BE49-F238E27FC236}">
                        <a16:creationId xmlns:a16="http://schemas.microsoft.com/office/drawing/2014/main" id="{AFFE519F-5473-4145-95CE-5358B87FE885}"/>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6" name="Freeform 505">
                    <a:extLst>
                      <a:ext uri="{FF2B5EF4-FFF2-40B4-BE49-F238E27FC236}">
                        <a16:creationId xmlns:a16="http://schemas.microsoft.com/office/drawing/2014/main" id="{F98BC22C-F2CA-4FCA-A960-20342FFCBBC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7" name="Freeform 506">
                    <a:extLst>
                      <a:ext uri="{FF2B5EF4-FFF2-40B4-BE49-F238E27FC236}">
                        <a16:creationId xmlns:a16="http://schemas.microsoft.com/office/drawing/2014/main" id="{8069A78D-72FC-43B9-BADA-3B7F6CD6E83B}"/>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8" name="Freeform 507">
                    <a:extLst>
                      <a:ext uri="{FF2B5EF4-FFF2-40B4-BE49-F238E27FC236}">
                        <a16:creationId xmlns:a16="http://schemas.microsoft.com/office/drawing/2014/main" id="{6E78C5CE-4781-4B08-B0B8-C06485A0D819}"/>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9" name="Freeform 508">
                    <a:extLst>
                      <a:ext uri="{FF2B5EF4-FFF2-40B4-BE49-F238E27FC236}">
                        <a16:creationId xmlns:a16="http://schemas.microsoft.com/office/drawing/2014/main" id="{F5150D79-9E27-4569-80BF-B2F9146CDFA6}"/>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0" name="Freeform 509">
                    <a:extLst>
                      <a:ext uri="{FF2B5EF4-FFF2-40B4-BE49-F238E27FC236}">
                        <a16:creationId xmlns:a16="http://schemas.microsoft.com/office/drawing/2014/main" id="{CBEC8957-F32D-4B20-B3E7-049F0EE9676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1" name="Freeform 510">
                    <a:extLst>
                      <a:ext uri="{FF2B5EF4-FFF2-40B4-BE49-F238E27FC236}">
                        <a16:creationId xmlns:a16="http://schemas.microsoft.com/office/drawing/2014/main" id="{F651DFBE-DBA2-4D5A-A9A1-D2AF895B0E8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2" name="Freeform 511">
                    <a:extLst>
                      <a:ext uri="{FF2B5EF4-FFF2-40B4-BE49-F238E27FC236}">
                        <a16:creationId xmlns:a16="http://schemas.microsoft.com/office/drawing/2014/main" id="{E397EB3B-E459-4BE8-964F-D0B1556697B3}"/>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3" name="Freeform 512">
                    <a:extLst>
                      <a:ext uri="{FF2B5EF4-FFF2-40B4-BE49-F238E27FC236}">
                        <a16:creationId xmlns:a16="http://schemas.microsoft.com/office/drawing/2014/main" id="{154DB581-1034-425C-95AC-FBFAEE3A09D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4" name="Freeform 513">
                    <a:extLst>
                      <a:ext uri="{FF2B5EF4-FFF2-40B4-BE49-F238E27FC236}">
                        <a16:creationId xmlns:a16="http://schemas.microsoft.com/office/drawing/2014/main" id="{5A12972C-7829-40D1-97AC-92F860355465}"/>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5" name="Freeform 514">
                    <a:extLst>
                      <a:ext uri="{FF2B5EF4-FFF2-40B4-BE49-F238E27FC236}">
                        <a16:creationId xmlns:a16="http://schemas.microsoft.com/office/drawing/2014/main" id="{17E99735-A47A-4979-AD22-0A343A57C6AA}"/>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41" name="Group 515">
                  <a:extLst>
                    <a:ext uri="{FF2B5EF4-FFF2-40B4-BE49-F238E27FC236}">
                      <a16:creationId xmlns:a16="http://schemas.microsoft.com/office/drawing/2014/main" id="{8C9336B1-E851-488D-808F-E45ACF5F8DAB}"/>
                    </a:ext>
                  </a:extLst>
                </p:cNvPr>
                <p:cNvGrpSpPr>
                  <a:grpSpLocks/>
                </p:cNvGrpSpPr>
                <p:nvPr/>
              </p:nvGrpSpPr>
              <p:grpSpPr bwMode="auto">
                <a:xfrm>
                  <a:off x="4286" y="1706"/>
                  <a:ext cx="298" cy="552"/>
                  <a:chOff x="1811" y="386"/>
                  <a:chExt cx="366" cy="965"/>
                </a:xfrm>
              </p:grpSpPr>
              <p:sp>
                <p:nvSpPr>
                  <p:cNvPr id="10342" name="Freeform 516">
                    <a:extLst>
                      <a:ext uri="{FF2B5EF4-FFF2-40B4-BE49-F238E27FC236}">
                        <a16:creationId xmlns:a16="http://schemas.microsoft.com/office/drawing/2014/main" id="{FD7142B2-45B1-4A3B-A084-DD01156757CA}"/>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3" name="Freeform 517">
                    <a:extLst>
                      <a:ext uri="{FF2B5EF4-FFF2-40B4-BE49-F238E27FC236}">
                        <a16:creationId xmlns:a16="http://schemas.microsoft.com/office/drawing/2014/main" id="{138421F8-4EF9-4A0E-B0B6-FE9172423FF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4" name="Freeform 518">
                    <a:extLst>
                      <a:ext uri="{FF2B5EF4-FFF2-40B4-BE49-F238E27FC236}">
                        <a16:creationId xmlns:a16="http://schemas.microsoft.com/office/drawing/2014/main" id="{B75DAF12-2614-4094-881E-7671149DF99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5" name="Freeform 519">
                    <a:extLst>
                      <a:ext uri="{FF2B5EF4-FFF2-40B4-BE49-F238E27FC236}">
                        <a16:creationId xmlns:a16="http://schemas.microsoft.com/office/drawing/2014/main" id="{E5E5FC33-1F3D-4395-A6C5-D9DCC8F7780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6" name="Freeform 520">
                    <a:extLst>
                      <a:ext uri="{FF2B5EF4-FFF2-40B4-BE49-F238E27FC236}">
                        <a16:creationId xmlns:a16="http://schemas.microsoft.com/office/drawing/2014/main" id="{76F14FFB-9804-48D3-8956-1F536F82405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7" name="Freeform 521">
                    <a:extLst>
                      <a:ext uri="{FF2B5EF4-FFF2-40B4-BE49-F238E27FC236}">
                        <a16:creationId xmlns:a16="http://schemas.microsoft.com/office/drawing/2014/main" id="{ADACA06C-1845-4E56-A071-E830C27E39A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8" name="Freeform 522">
                    <a:extLst>
                      <a:ext uri="{FF2B5EF4-FFF2-40B4-BE49-F238E27FC236}">
                        <a16:creationId xmlns:a16="http://schemas.microsoft.com/office/drawing/2014/main" id="{57A34CEE-DFC4-4FE3-9007-5BFD484874A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9" name="Freeform 523">
                    <a:extLst>
                      <a:ext uri="{FF2B5EF4-FFF2-40B4-BE49-F238E27FC236}">
                        <a16:creationId xmlns:a16="http://schemas.microsoft.com/office/drawing/2014/main" id="{393E39E6-7B60-4702-8A91-6DED63FEE3C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0" name="Freeform 524">
                    <a:extLst>
                      <a:ext uri="{FF2B5EF4-FFF2-40B4-BE49-F238E27FC236}">
                        <a16:creationId xmlns:a16="http://schemas.microsoft.com/office/drawing/2014/main" id="{059B8925-3989-4B01-94A1-F6ABB842663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1" name="Freeform 525">
                    <a:extLst>
                      <a:ext uri="{FF2B5EF4-FFF2-40B4-BE49-F238E27FC236}">
                        <a16:creationId xmlns:a16="http://schemas.microsoft.com/office/drawing/2014/main" id="{AFC5A0A5-8139-494C-8F96-8419A069768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2" name="Freeform 526">
                    <a:extLst>
                      <a:ext uri="{FF2B5EF4-FFF2-40B4-BE49-F238E27FC236}">
                        <a16:creationId xmlns:a16="http://schemas.microsoft.com/office/drawing/2014/main" id="{7905A010-CFA4-4C2F-B6D7-CB43E624B6E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3" name="Freeform 527">
                    <a:extLst>
                      <a:ext uri="{FF2B5EF4-FFF2-40B4-BE49-F238E27FC236}">
                        <a16:creationId xmlns:a16="http://schemas.microsoft.com/office/drawing/2014/main" id="{A33B0911-42ED-4829-AC6B-FC279503817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4" name="Freeform 528">
                    <a:extLst>
                      <a:ext uri="{FF2B5EF4-FFF2-40B4-BE49-F238E27FC236}">
                        <a16:creationId xmlns:a16="http://schemas.microsoft.com/office/drawing/2014/main" id="{F6AF0DC1-0187-4D61-AF84-85842BF27BA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5" name="Freeform 529">
                    <a:extLst>
                      <a:ext uri="{FF2B5EF4-FFF2-40B4-BE49-F238E27FC236}">
                        <a16:creationId xmlns:a16="http://schemas.microsoft.com/office/drawing/2014/main" id="{874A8D83-990E-4452-99C2-B4602E3535FC}"/>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6" name="Freeform 530">
                    <a:extLst>
                      <a:ext uri="{FF2B5EF4-FFF2-40B4-BE49-F238E27FC236}">
                        <a16:creationId xmlns:a16="http://schemas.microsoft.com/office/drawing/2014/main" id="{43E006BC-510F-4584-BFFA-83962D8495E7}"/>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7" name="Freeform 531">
                    <a:extLst>
                      <a:ext uri="{FF2B5EF4-FFF2-40B4-BE49-F238E27FC236}">
                        <a16:creationId xmlns:a16="http://schemas.microsoft.com/office/drawing/2014/main" id="{7EFDB3DF-099A-440E-A948-872805C17F10}"/>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8" name="Freeform 532">
                    <a:extLst>
                      <a:ext uri="{FF2B5EF4-FFF2-40B4-BE49-F238E27FC236}">
                        <a16:creationId xmlns:a16="http://schemas.microsoft.com/office/drawing/2014/main" id="{807E8809-F93B-479B-A57E-1F66DDFC180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9" name="Freeform 533">
                    <a:extLst>
                      <a:ext uri="{FF2B5EF4-FFF2-40B4-BE49-F238E27FC236}">
                        <a16:creationId xmlns:a16="http://schemas.microsoft.com/office/drawing/2014/main" id="{0CB474FE-EA30-4059-8392-5F3292E649D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0" name="Freeform 534">
                    <a:extLst>
                      <a:ext uri="{FF2B5EF4-FFF2-40B4-BE49-F238E27FC236}">
                        <a16:creationId xmlns:a16="http://schemas.microsoft.com/office/drawing/2014/main" id="{F815D7C5-0215-4FA1-875D-AA246A71BDF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1" name="Freeform 535">
                    <a:extLst>
                      <a:ext uri="{FF2B5EF4-FFF2-40B4-BE49-F238E27FC236}">
                        <a16:creationId xmlns:a16="http://schemas.microsoft.com/office/drawing/2014/main" id="{B96E7CF2-B9D2-4224-93E2-A3D2441F5B08}"/>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2" name="Freeform 536">
                    <a:extLst>
                      <a:ext uri="{FF2B5EF4-FFF2-40B4-BE49-F238E27FC236}">
                        <a16:creationId xmlns:a16="http://schemas.microsoft.com/office/drawing/2014/main" id="{A4DA1533-FE9C-455B-A806-7B2E73F063A4}"/>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3" name="Freeform 537">
                    <a:extLst>
                      <a:ext uri="{FF2B5EF4-FFF2-40B4-BE49-F238E27FC236}">
                        <a16:creationId xmlns:a16="http://schemas.microsoft.com/office/drawing/2014/main" id="{D8145FE8-F12B-4BF2-B933-3E2DC8B1CF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4" name="Freeform 538">
                    <a:extLst>
                      <a:ext uri="{FF2B5EF4-FFF2-40B4-BE49-F238E27FC236}">
                        <a16:creationId xmlns:a16="http://schemas.microsoft.com/office/drawing/2014/main" id="{EFB0763F-B843-44EB-BD8B-E4B276D4B4A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5" name="Freeform 539">
                    <a:extLst>
                      <a:ext uri="{FF2B5EF4-FFF2-40B4-BE49-F238E27FC236}">
                        <a16:creationId xmlns:a16="http://schemas.microsoft.com/office/drawing/2014/main" id="{D6C870DC-1166-45F4-9A83-3A20EC051F6B}"/>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6" name="Freeform 540">
                    <a:extLst>
                      <a:ext uri="{FF2B5EF4-FFF2-40B4-BE49-F238E27FC236}">
                        <a16:creationId xmlns:a16="http://schemas.microsoft.com/office/drawing/2014/main" id="{A3CA2EF6-2AF2-422A-A055-4A0734AA931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7" name="Freeform 541">
                    <a:extLst>
                      <a:ext uri="{FF2B5EF4-FFF2-40B4-BE49-F238E27FC236}">
                        <a16:creationId xmlns:a16="http://schemas.microsoft.com/office/drawing/2014/main" id="{8F9D2445-9706-4D2A-BD90-1FE8A2BC3C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8" name="Freeform 542">
                    <a:extLst>
                      <a:ext uri="{FF2B5EF4-FFF2-40B4-BE49-F238E27FC236}">
                        <a16:creationId xmlns:a16="http://schemas.microsoft.com/office/drawing/2014/main" id="{D44A21E3-5693-4620-8058-4E34EA5C23E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grpSp>
        <p:nvGrpSpPr>
          <p:cNvPr id="264766" name="Group 574">
            <a:extLst>
              <a:ext uri="{FF2B5EF4-FFF2-40B4-BE49-F238E27FC236}">
                <a16:creationId xmlns:a16="http://schemas.microsoft.com/office/drawing/2014/main" id="{8F9BF67B-C318-48E1-9B21-6DBD59263E7D}"/>
              </a:ext>
            </a:extLst>
          </p:cNvPr>
          <p:cNvGrpSpPr>
            <a:grpSpLocks/>
          </p:cNvGrpSpPr>
          <p:nvPr/>
        </p:nvGrpSpPr>
        <p:grpSpPr bwMode="auto">
          <a:xfrm>
            <a:off x="4010026" y="1543050"/>
            <a:ext cx="473075" cy="876300"/>
            <a:chOff x="1811" y="386"/>
            <a:chExt cx="366" cy="965"/>
          </a:xfrm>
        </p:grpSpPr>
        <p:sp>
          <p:nvSpPr>
            <p:cNvPr id="10309" name="Freeform 575">
              <a:extLst>
                <a:ext uri="{FF2B5EF4-FFF2-40B4-BE49-F238E27FC236}">
                  <a16:creationId xmlns:a16="http://schemas.microsoft.com/office/drawing/2014/main" id="{81052FD1-2FB0-43EB-A71B-2DAC95429A1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0" name="Freeform 576">
              <a:extLst>
                <a:ext uri="{FF2B5EF4-FFF2-40B4-BE49-F238E27FC236}">
                  <a16:creationId xmlns:a16="http://schemas.microsoft.com/office/drawing/2014/main" id="{3C27642F-D83F-4321-80FC-CC251133D12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1" name="Freeform 577">
              <a:extLst>
                <a:ext uri="{FF2B5EF4-FFF2-40B4-BE49-F238E27FC236}">
                  <a16:creationId xmlns:a16="http://schemas.microsoft.com/office/drawing/2014/main" id="{C2D4AEF7-FC79-4D65-B9A3-319BEBE986C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2" name="Freeform 578">
              <a:extLst>
                <a:ext uri="{FF2B5EF4-FFF2-40B4-BE49-F238E27FC236}">
                  <a16:creationId xmlns:a16="http://schemas.microsoft.com/office/drawing/2014/main" id="{66F00993-ADAD-483E-9A7A-33988BFFD85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3" name="Freeform 579">
              <a:extLst>
                <a:ext uri="{FF2B5EF4-FFF2-40B4-BE49-F238E27FC236}">
                  <a16:creationId xmlns:a16="http://schemas.microsoft.com/office/drawing/2014/main" id="{6B30F42A-F978-450C-9169-B002C42BE7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4" name="Freeform 580">
              <a:extLst>
                <a:ext uri="{FF2B5EF4-FFF2-40B4-BE49-F238E27FC236}">
                  <a16:creationId xmlns:a16="http://schemas.microsoft.com/office/drawing/2014/main" id="{ED51FF4C-8E3C-4420-9FDA-A458F305F06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5" name="Freeform 581">
              <a:extLst>
                <a:ext uri="{FF2B5EF4-FFF2-40B4-BE49-F238E27FC236}">
                  <a16:creationId xmlns:a16="http://schemas.microsoft.com/office/drawing/2014/main" id="{6E976DB1-865A-4766-8D34-BBFB2AE06F18}"/>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6" name="Freeform 582">
              <a:extLst>
                <a:ext uri="{FF2B5EF4-FFF2-40B4-BE49-F238E27FC236}">
                  <a16:creationId xmlns:a16="http://schemas.microsoft.com/office/drawing/2014/main" id="{242C2EB5-D9D8-4ADA-9B67-8AD50127BCB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7" name="Freeform 583">
              <a:extLst>
                <a:ext uri="{FF2B5EF4-FFF2-40B4-BE49-F238E27FC236}">
                  <a16:creationId xmlns:a16="http://schemas.microsoft.com/office/drawing/2014/main" id="{C933080B-FD43-456B-8604-5E2F53F1C0C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8" name="Freeform 584">
              <a:extLst>
                <a:ext uri="{FF2B5EF4-FFF2-40B4-BE49-F238E27FC236}">
                  <a16:creationId xmlns:a16="http://schemas.microsoft.com/office/drawing/2014/main" id="{584DB3FD-CD33-4B4C-ACFE-DFC0D676E1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9" name="Freeform 585">
              <a:extLst>
                <a:ext uri="{FF2B5EF4-FFF2-40B4-BE49-F238E27FC236}">
                  <a16:creationId xmlns:a16="http://schemas.microsoft.com/office/drawing/2014/main" id="{7CFB42F7-00F1-4578-8F16-CB15DCF6E2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0" name="Freeform 586">
              <a:extLst>
                <a:ext uri="{FF2B5EF4-FFF2-40B4-BE49-F238E27FC236}">
                  <a16:creationId xmlns:a16="http://schemas.microsoft.com/office/drawing/2014/main" id="{5CBE2DBE-290A-463C-A60B-2EAA8207AF1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1" name="Freeform 587">
              <a:extLst>
                <a:ext uri="{FF2B5EF4-FFF2-40B4-BE49-F238E27FC236}">
                  <a16:creationId xmlns:a16="http://schemas.microsoft.com/office/drawing/2014/main" id="{314DF7A9-612C-4B00-8638-2F09F2CF5776}"/>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2" name="Freeform 588">
              <a:extLst>
                <a:ext uri="{FF2B5EF4-FFF2-40B4-BE49-F238E27FC236}">
                  <a16:creationId xmlns:a16="http://schemas.microsoft.com/office/drawing/2014/main" id="{701B6452-ECE5-40DA-9A4F-BC432B59629D}"/>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3" name="Freeform 589">
              <a:extLst>
                <a:ext uri="{FF2B5EF4-FFF2-40B4-BE49-F238E27FC236}">
                  <a16:creationId xmlns:a16="http://schemas.microsoft.com/office/drawing/2014/main" id="{174D6251-99E0-4860-BF65-14C81661144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4" name="Freeform 590">
              <a:extLst>
                <a:ext uri="{FF2B5EF4-FFF2-40B4-BE49-F238E27FC236}">
                  <a16:creationId xmlns:a16="http://schemas.microsoft.com/office/drawing/2014/main" id="{FAEB86BB-6549-43DD-8FD5-2D2233357AE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5" name="Freeform 591">
              <a:extLst>
                <a:ext uri="{FF2B5EF4-FFF2-40B4-BE49-F238E27FC236}">
                  <a16:creationId xmlns:a16="http://schemas.microsoft.com/office/drawing/2014/main" id="{5CB3F62D-D4A7-4D84-A991-7D7EA431BF7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6" name="Freeform 592">
              <a:extLst>
                <a:ext uri="{FF2B5EF4-FFF2-40B4-BE49-F238E27FC236}">
                  <a16:creationId xmlns:a16="http://schemas.microsoft.com/office/drawing/2014/main" id="{D4D4EA3D-CBC6-4764-A15E-14EAB64B44D6}"/>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7" name="Freeform 593">
              <a:extLst>
                <a:ext uri="{FF2B5EF4-FFF2-40B4-BE49-F238E27FC236}">
                  <a16:creationId xmlns:a16="http://schemas.microsoft.com/office/drawing/2014/main" id="{05138229-5404-4F05-A138-65211070A67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8" name="Freeform 594">
              <a:extLst>
                <a:ext uri="{FF2B5EF4-FFF2-40B4-BE49-F238E27FC236}">
                  <a16:creationId xmlns:a16="http://schemas.microsoft.com/office/drawing/2014/main" id="{76D49312-2EB8-4150-BCC8-D926ADC11E2C}"/>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9" name="Freeform 595">
              <a:extLst>
                <a:ext uri="{FF2B5EF4-FFF2-40B4-BE49-F238E27FC236}">
                  <a16:creationId xmlns:a16="http://schemas.microsoft.com/office/drawing/2014/main" id="{A70B1FDA-F63F-4A29-925C-F1A1464CF3A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0" name="Freeform 596">
              <a:extLst>
                <a:ext uri="{FF2B5EF4-FFF2-40B4-BE49-F238E27FC236}">
                  <a16:creationId xmlns:a16="http://schemas.microsoft.com/office/drawing/2014/main" id="{EDA75E12-1F9A-4E1A-8F96-23F9B35E7F8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1" name="Freeform 597">
              <a:extLst>
                <a:ext uri="{FF2B5EF4-FFF2-40B4-BE49-F238E27FC236}">
                  <a16:creationId xmlns:a16="http://schemas.microsoft.com/office/drawing/2014/main" id="{551825E2-752D-420D-B339-1FC9F882A0F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2" name="Freeform 598">
              <a:extLst>
                <a:ext uri="{FF2B5EF4-FFF2-40B4-BE49-F238E27FC236}">
                  <a16:creationId xmlns:a16="http://schemas.microsoft.com/office/drawing/2014/main" id="{4D42DF19-6129-4510-8A9B-479AEBCB8AA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3" name="Freeform 599">
              <a:extLst>
                <a:ext uri="{FF2B5EF4-FFF2-40B4-BE49-F238E27FC236}">
                  <a16:creationId xmlns:a16="http://schemas.microsoft.com/office/drawing/2014/main" id="{E010A7AD-AEC9-4FB9-A87F-C5B9812F013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4" name="Freeform 600">
              <a:extLst>
                <a:ext uri="{FF2B5EF4-FFF2-40B4-BE49-F238E27FC236}">
                  <a16:creationId xmlns:a16="http://schemas.microsoft.com/office/drawing/2014/main" id="{BD26DC3A-27B9-4E42-831F-4975B68F6A70}"/>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5" name="Freeform 601">
              <a:extLst>
                <a:ext uri="{FF2B5EF4-FFF2-40B4-BE49-F238E27FC236}">
                  <a16:creationId xmlns:a16="http://schemas.microsoft.com/office/drawing/2014/main" id="{5C879B7B-9435-4BB6-A908-D727EAE74BD1}"/>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822" name="Group 630">
            <a:extLst>
              <a:ext uri="{FF2B5EF4-FFF2-40B4-BE49-F238E27FC236}">
                <a16:creationId xmlns:a16="http://schemas.microsoft.com/office/drawing/2014/main" id="{DA30B12C-58A0-43E9-B2F3-2568505D4FF4}"/>
              </a:ext>
            </a:extLst>
          </p:cNvPr>
          <p:cNvGrpSpPr>
            <a:grpSpLocks/>
          </p:cNvGrpSpPr>
          <p:nvPr/>
        </p:nvGrpSpPr>
        <p:grpSpPr bwMode="auto">
          <a:xfrm>
            <a:off x="4010026" y="1557339"/>
            <a:ext cx="4792663" cy="2027237"/>
            <a:chOff x="1565" y="981"/>
            <a:chExt cx="3019" cy="1277"/>
          </a:xfrm>
        </p:grpSpPr>
        <p:grpSp>
          <p:nvGrpSpPr>
            <p:cNvPr id="10253" name="Group 631">
              <a:extLst>
                <a:ext uri="{FF2B5EF4-FFF2-40B4-BE49-F238E27FC236}">
                  <a16:creationId xmlns:a16="http://schemas.microsoft.com/office/drawing/2014/main" id="{8EAEAEE7-0B25-4BFD-B021-CB7134952BF9}"/>
                </a:ext>
              </a:extLst>
            </p:cNvPr>
            <p:cNvGrpSpPr>
              <a:grpSpLocks/>
            </p:cNvGrpSpPr>
            <p:nvPr/>
          </p:nvGrpSpPr>
          <p:grpSpPr bwMode="auto">
            <a:xfrm>
              <a:off x="4286" y="1706"/>
              <a:ext cx="298" cy="552"/>
              <a:chOff x="1811" y="386"/>
              <a:chExt cx="366" cy="965"/>
            </a:xfrm>
          </p:grpSpPr>
          <p:sp>
            <p:nvSpPr>
              <p:cNvPr id="10282" name="Freeform 632">
                <a:extLst>
                  <a:ext uri="{FF2B5EF4-FFF2-40B4-BE49-F238E27FC236}">
                    <a16:creationId xmlns:a16="http://schemas.microsoft.com/office/drawing/2014/main" id="{C7F49975-05D1-42E9-B104-9481DDDE9427}"/>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3" name="Freeform 633">
                <a:extLst>
                  <a:ext uri="{FF2B5EF4-FFF2-40B4-BE49-F238E27FC236}">
                    <a16:creationId xmlns:a16="http://schemas.microsoft.com/office/drawing/2014/main" id="{23C41687-A13A-4CBD-A4E9-E9B5697A0A82}"/>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4" name="Freeform 634">
                <a:extLst>
                  <a:ext uri="{FF2B5EF4-FFF2-40B4-BE49-F238E27FC236}">
                    <a16:creationId xmlns:a16="http://schemas.microsoft.com/office/drawing/2014/main" id="{69E7B76E-47E3-4B8D-BFDE-73706778998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5" name="Freeform 635">
                <a:extLst>
                  <a:ext uri="{FF2B5EF4-FFF2-40B4-BE49-F238E27FC236}">
                    <a16:creationId xmlns:a16="http://schemas.microsoft.com/office/drawing/2014/main" id="{2BB8F695-CE22-4325-8D2C-0245671FD3B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6" name="Freeform 636">
                <a:extLst>
                  <a:ext uri="{FF2B5EF4-FFF2-40B4-BE49-F238E27FC236}">
                    <a16:creationId xmlns:a16="http://schemas.microsoft.com/office/drawing/2014/main" id="{B2BD1BBA-65F7-4756-A69D-4F0E07AF51D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7" name="Freeform 637">
                <a:extLst>
                  <a:ext uri="{FF2B5EF4-FFF2-40B4-BE49-F238E27FC236}">
                    <a16:creationId xmlns:a16="http://schemas.microsoft.com/office/drawing/2014/main" id="{07F845D9-E842-4DB8-95D5-8513887B08A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8" name="Freeform 638">
                <a:extLst>
                  <a:ext uri="{FF2B5EF4-FFF2-40B4-BE49-F238E27FC236}">
                    <a16:creationId xmlns:a16="http://schemas.microsoft.com/office/drawing/2014/main" id="{ECF4FFAF-7E81-4CC2-9F29-B11FE905DE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9" name="Freeform 639">
                <a:extLst>
                  <a:ext uri="{FF2B5EF4-FFF2-40B4-BE49-F238E27FC236}">
                    <a16:creationId xmlns:a16="http://schemas.microsoft.com/office/drawing/2014/main" id="{A447ECE4-A606-4C7F-AA61-3E555EF20DB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0" name="Freeform 640">
                <a:extLst>
                  <a:ext uri="{FF2B5EF4-FFF2-40B4-BE49-F238E27FC236}">
                    <a16:creationId xmlns:a16="http://schemas.microsoft.com/office/drawing/2014/main" id="{8F58A2EF-1462-4B65-9242-D97AC1D49C30}"/>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1" name="Freeform 641">
                <a:extLst>
                  <a:ext uri="{FF2B5EF4-FFF2-40B4-BE49-F238E27FC236}">
                    <a16:creationId xmlns:a16="http://schemas.microsoft.com/office/drawing/2014/main" id="{3666FFBD-FE57-424E-9A41-76A40BA56D4D}"/>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2" name="Freeform 642">
                <a:extLst>
                  <a:ext uri="{FF2B5EF4-FFF2-40B4-BE49-F238E27FC236}">
                    <a16:creationId xmlns:a16="http://schemas.microsoft.com/office/drawing/2014/main" id="{1504746E-9DCD-487B-936A-C340F95377CC}"/>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3" name="Freeform 643">
                <a:extLst>
                  <a:ext uri="{FF2B5EF4-FFF2-40B4-BE49-F238E27FC236}">
                    <a16:creationId xmlns:a16="http://schemas.microsoft.com/office/drawing/2014/main" id="{74E59B47-666A-424E-B039-90E04E1902E9}"/>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4" name="Freeform 644">
                <a:extLst>
                  <a:ext uri="{FF2B5EF4-FFF2-40B4-BE49-F238E27FC236}">
                    <a16:creationId xmlns:a16="http://schemas.microsoft.com/office/drawing/2014/main" id="{DBDB0514-43D2-4730-A16B-6192F49F5B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5" name="Freeform 645">
                <a:extLst>
                  <a:ext uri="{FF2B5EF4-FFF2-40B4-BE49-F238E27FC236}">
                    <a16:creationId xmlns:a16="http://schemas.microsoft.com/office/drawing/2014/main" id="{DF61216B-9262-4081-857D-42030341905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6" name="Freeform 646">
                <a:extLst>
                  <a:ext uri="{FF2B5EF4-FFF2-40B4-BE49-F238E27FC236}">
                    <a16:creationId xmlns:a16="http://schemas.microsoft.com/office/drawing/2014/main" id="{79A62E83-C6FE-4927-B187-BD5DAF8D0E0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7" name="Freeform 647">
                <a:extLst>
                  <a:ext uri="{FF2B5EF4-FFF2-40B4-BE49-F238E27FC236}">
                    <a16:creationId xmlns:a16="http://schemas.microsoft.com/office/drawing/2014/main" id="{1B19DF36-E0F6-4D18-B118-C4DB12DCE7D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8" name="Freeform 648">
                <a:extLst>
                  <a:ext uri="{FF2B5EF4-FFF2-40B4-BE49-F238E27FC236}">
                    <a16:creationId xmlns:a16="http://schemas.microsoft.com/office/drawing/2014/main" id="{C79B81B7-2F5B-4B7A-B578-517F8AF4989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9" name="Freeform 649">
                <a:extLst>
                  <a:ext uri="{FF2B5EF4-FFF2-40B4-BE49-F238E27FC236}">
                    <a16:creationId xmlns:a16="http://schemas.microsoft.com/office/drawing/2014/main" id="{D0EC4BB7-196E-4A5C-B54B-86ADF88334C7}"/>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0" name="Freeform 650">
                <a:extLst>
                  <a:ext uri="{FF2B5EF4-FFF2-40B4-BE49-F238E27FC236}">
                    <a16:creationId xmlns:a16="http://schemas.microsoft.com/office/drawing/2014/main" id="{E644EE94-0107-4EFF-9925-D531F8BB0FA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1" name="Freeform 651">
                <a:extLst>
                  <a:ext uri="{FF2B5EF4-FFF2-40B4-BE49-F238E27FC236}">
                    <a16:creationId xmlns:a16="http://schemas.microsoft.com/office/drawing/2014/main" id="{EF140DDE-DBFD-4893-ADEB-8F89254520D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2" name="Freeform 652">
                <a:extLst>
                  <a:ext uri="{FF2B5EF4-FFF2-40B4-BE49-F238E27FC236}">
                    <a16:creationId xmlns:a16="http://schemas.microsoft.com/office/drawing/2014/main" id="{C93C8750-1C00-4EFD-94C3-0300985AB1F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3" name="Freeform 653">
                <a:extLst>
                  <a:ext uri="{FF2B5EF4-FFF2-40B4-BE49-F238E27FC236}">
                    <a16:creationId xmlns:a16="http://schemas.microsoft.com/office/drawing/2014/main" id="{3255CBF9-4081-4308-998E-C66CFD696262}"/>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4" name="Freeform 654">
                <a:extLst>
                  <a:ext uri="{FF2B5EF4-FFF2-40B4-BE49-F238E27FC236}">
                    <a16:creationId xmlns:a16="http://schemas.microsoft.com/office/drawing/2014/main" id="{217FD2B2-516D-4130-B2FC-CAB2344E182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5" name="Freeform 655">
                <a:extLst>
                  <a:ext uri="{FF2B5EF4-FFF2-40B4-BE49-F238E27FC236}">
                    <a16:creationId xmlns:a16="http://schemas.microsoft.com/office/drawing/2014/main" id="{5D662C9D-83ED-4D6E-AB95-308107D8667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6" name="Freeform 656">
                <a:extLst>
                  <a:ext uri="{FF2B5EF4-FFF2-40B4-BE49-F238E27FC236}">
                    <a16:creationId xmlns:a16="http://schemas.microsoft.com/office/drawing/2014/main" id="{4EF5B252-3BB7-4389-B019-2F1230DDBD3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7" name="Freeform 657">
                <a:extLst>
                  <a:ext uri="{FF2B5EF4-FFF2-40B4-BE49-F238E27FC236}">
                    <a16:creationId xmlns:a16="http://schemas.microsoft.com/office/drawing/2014/main" id="{766C03DF-A79A-45A7-8F79-2750DA9A5BDF}"/>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8" name="Freeform 658">
                <a:extLst>
                  <a:ext uri="{FF2B5EF4-FFF2-40B4-BE49-F238E27FC236}">
                    <a16:creationId xmlns:a16="http://schemas.microsoft.com/office/drawing/2014/main" id="{B1BCBE64-3E65-4726-8401-A1640B11B50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54" name="Group 659">
              <a:extLst>
                <a:ext uri="{FF2B5EF4-FFF2-40B4-BE49-F238E27FC236}">
                  <a16:creationId xmlns:a16="http://schemas.microsoft.com/office/drawing/2014/main" id="{28593B31-6A4B-4447-A9A3-5E89E1D275C7}"/>
                </a:ext>
              </a:extLst>
            </p:cNvPr>
            <p:cNvGrpSpPr>
              <a:grpSpLocks/>
            </p:cNvGrpSpPr>
            <p:nvPr/>
          </p:nvGrpSpPr>
          <p:grpSpPr bwMode="auto">
            <a:xfrm>
              <a:off x="1565" y="981"/>
              <a:ext cx="298" cy="552"/>
              <a:chOff x="1811" y="386"/>
              <a:chExt cx="366" cy="965"/>
            </a:xfrm>
          </p:grpSpPr>
          <p:sp>
            <p:nvSpPr>
              <p:cNvPr id="10255" name="Freeform 660">
                <a:extLst>
                  <a:ext uri="{FF2B5EF4-FFF2-40B4-BE49-F238E27FC236}">
                    <a16:creationId xmlns:a16="http://schemas.microsoft.com/office/drawing/2014/main" id="{8874C0CE-9868-4D50-BCA0-9F768229E67E}"/>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Freeform 661">
                <a:extLst>
                  <a:ext uri="{FF2B5EF4-FFF2-40B4-BE49-F238E27FC236}">
                    <a16:creationId xmlns:a16="http://schemas.microsoft.com/office/drawing/2014/main" id="{63FA4A44-4293-4CF3-AA50-A4704088A48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7" name="Freeform 662">
                <a:extLst>
                  <a:ext uri="{FF2B5EF4-FFF2-40B4-BE49-F238E27FC236}">
                    <a16:creationId xmlns:a16="http://schemas.microsoft.com/office/drawing/2014/main" id="{802F36A3-FE1E-45A5-AE82-26D981A8D1D3}"/>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8" name="Freeform 663">
                <a:extLst>
                  <a:ext uri="{FF2B5EF4-FFF2-40B4-BE49-F238E27FC236}">
                    <a16:creationId xmlns:a16="http://schemas.microsoft.com/office/drawing/2014/main" id="{9E25C9C5-85BC-4174-8AFB-E849EEA2062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9" name="Freeform 664">
                <a:extLst>
                  <a:ext uri="{FF2B5EF4-FFF2-40B4-BE49-F238E27FC236}">
                    <a16:creationId xmlns:a16="http://schemas.microsoft.com/office/drawing/2014/main" id="{64E52CCD-87AD-4E44-A8CB-56094A59837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0" name="Freeform 665">
                <a:extLst>
                  <a:ext uri="{FF2B5EF4-FFF2-40B4-BE49-F238E27FC236}">
                    <a16:creationId xmlns:a16="http://schemas.microsoft.com/office/drawing/2014/main" id="{DB826BDE-5E4B-4E46-89BE-D27D982392A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1" name="Freeform 666">
                <a:extLst>
                  <a:ext uri="{FF2B5EF4-FFF2-40B4-BE49-F238E27FC236}">
                    <a16:creationId xmlns:a16="http://schemas.microsoft.com/office/drawing/2014/main" id="{85C554CC-2D7E-4636-8018-358724F931C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2" name="Freeform 667">
                <a:extLst>
                  <a:ext uri="{FF2B5EF4-FFF2-40B4-BE49-F238E27FC236}">
                    <a16:creationId xmlns:a16="http://schemas.microsoft.com/office/drawing/2014/main" id="{260B3982-F1B9-47A3-89A7-34F2FBCB375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3" name="Freeform 668">
                <a:extLst>
                  <a:ext uri="{FF2B5EF4-FFF2-40B4-BE49-F238E27FC236}">
                    <a16:creationId xmlns:a16="http://schemas.microsoft.com/office/drawing/2014/main" id="{14B137E6-9235-4BC1-B6F3-E8C6A9A66A0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4" name="Freeform 669">
                <a:extLst>
                  <a:ext uri="{FF2B5EF4-FFF2-40B4-BE49-F238E27FC236}">
                    <a16:creationId xmlns:a16="http://schemas.microsoft.com/office/drawing/2014/main" id="{A37AEC0B-9852-4B5E-BDB0-7F62CF6DBC2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5" name="Freeform 670">
                <a:extLst>
                  <a:ext uri="{FF2B5EF4-FFF2-40B4-BE49-F238E27FC236}">
                    <a16:creationId xmlns:a16="http://schemas.microsoft.com/office/drawing/2014/main" id="{A75CE9B9-CFA1-4C43-96CE-BD340C7BC85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6" name="Freeform 671">
                <a:extLst>
                  <a:ext uri="{FF2B5EF4-FFF2-40B4-BE49-F238E27FC236}">
                    <a16:creationId xmlns:a16="http://schemas.microsoft.com/office/drawing/2014/main" id="{E7DD0DCD-7D64-40F5-BB54-8D97284ABDA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7" name="Freeform 672">
                <a:extLst>
                  <a:ext uri="{FF2B5EF4-FFF2-40B4-BE49-F238E27FC236}">
                    <a16:creationId xmlns:a16="http://schemas.microsoft.com/office/drawing/2014/main" id="{99DB443D-C3DB-477D-8CBF-4107B776028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Freeform 673">
                <a:extLst>
                  <a:ext uri="{FF2B5EF4-FFF2-40B4-BE49-F238E27FC236}">
                    <a16:creationId xmlns:a16="http://schemas.microsoft.com/office/drawing/2014/main" id="{6D7581EC-0B21-4FC5-8B5A-9BED36F4F8F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674">
                <a:extLst>
                  <a:ext uri="{FF2B5EF4-FFF2-40B4-BE49-F238E27FC236}">
                    <a16:creationId xmlns:a16="http://schemas.microsoft.com/office/drawing/2014/main" id="{A29C0104-E98B-45AF-971C-A3BBE897B9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0" name="Freeform 675">
                <a:extLst>
                  <a:ext uri="{FF2B5EF4-FFF2-40B4-BE49-F238E27FC236}">
                    <a16:creationId xmlns:a16="http://schemas.microsoft.com/office/drawing/2014/main" id="{C3B94B17-5971-484B-BDFD-0D9F9881870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1" name="Freeform 676">
                <a:extLst>
                  <a:ext uri="{FF2B5EF4-FFF2-40B4-BE49-F238E27FC236}">
                    <a16:creationId xmlns:a16="http://schemas.microsoft.com/office/drawing/2014/main" id="{B7733F0C-92AD-439F-8E4C-E970F329F04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2" name="Freeform 677">
                <a:extLst>
                  <a:ext uri="{FF2B5EF4-FFF2-40B4-BE49-F238E27FC236}">
                    <a16:creationId xmlns:a16="http://schemas.microsoft.com/office/drawing/2014/main" id="{14E74658-280B-47AD-9A69-FC746DA5DCCD}"/>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3" name="Freeform 678">
                <a:extLst>
                  <a:ext uri="{FF2B5EF4-FFF2-40B4-BE49-F238E27FC236}">
                    <a16:creationId xmlns:a16="http://schemas.microsoft.com/office/drawing/2014/main" id="{3EB472DB-BCF3-498E-9DE3-A9856377932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4" name="Freeform 679">
                <a:extLst>
                  <a:ext uri="{FF2B5EF4-FFF2-40B4-BE49-F238E27FC236}">
                    <a16:creationId xmlns:a16="http://schemas.microsoft.com/office/drawing/2014/main" id="{4E99062B-A7D5-4813-B414-6BC2F42B29FA}"/>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5" name="Freeform 680">
                <a:extLst>
                  <a:ext uri="{FF2B5EF4-FFF2-40B4-BE49-F238E27FC236}">
                    <a16:creationId xmlns:a16="http://schemas.microsoft.com/office/drawing/2014/main" id="{1EAF14D5-D95A-46B8-B7C4-4C7E235243B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6" name="Freeform 681">
                <a:extLst>
                  <a:ext uri="{FF2B5EF4-FFF2-40B4-BE49-F238E27FC236}">
                    <a16:creationId xmlns:a16="http://schemas.microsoft.com/office/drawing/2014/main" id="{00245D3F-4B3B-4B7A-9E78-6D215BED44B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7" name="Freeform 682">
                <a:extLst>
                  <a:ext uri="{FF2B5EF4-FFF2-40B4-BE49-F238E27FC236}">
                    <a16:creationId xmlns:a16="http://schemas.microsoft.com/office/drawing/2014/main" id="{CAB22208-96EB-4D3C-BC3E-BBF2502726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8" name="Freeform 683">
                <a:extLst>
                  <a:ext uri="{FF2B5EF4-FFF2-40B4-BE49-F238E27FC236}">
                    <a16:creationId xmlns:a16="http://schemas.microsoft.com/office/drawing/2014/main" id="{2CAB5C39-57D7-43CF-9EB6-68770362D68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9" name="Freeform 684">
                <a:extLst>
                  <a:ext uri="{FF2B5EF4-FFF2-40B4-BE49-F238E27FC236}">
                    <a16:creationId xmlns:a16="http://schemas.microsoft.com/office/drawing/2014/main" id="{46DC368C-8286-4129-BF06-BD38F8D850D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0" name="Freeform 685">
                <a:extLst>
                  <a:ext uri="{FF2B5EF4-FFF2-40B4-BE49-F238E27FC236}">
                    <a16:creationId xmlns:a16="http://schemas.microsoft.com/office/drawing/2014/main" id="{F245F9E2-A487-4D7A-90E9-9CE4EAF15B9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1" name="Freeform 686">
                <a:extLst>
                  <a:ext uri="{FF2B5EF4-FFF2-40B4-BE49-F238E27FC236}">
                    <a16:creationId xmlns:a16="http://schemas.microsoft.com/office/drawing/2014/main" id="{48FA96C4-B1E5-45D9-BA85-B24F62CB9FF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221"/>
                                        </p:tgtEl>
                                        <p:attrNameLst>
                                          <p:attrName>style.visibility</p:attrName>
                                        </p:attrNameLst>
                                      </p:cBhvr>
                                      <p:to>
                                        <p:strVal val="visible"/>
                                      </p:to>
                                    </p:set>
                                  </p:childTnLst>
                                  <p:subTnLst>
                                    <p:set>
                                      <p:cBhvr override="childStyle">
                                        <p:cTn dur="1" fill="hold" display="0" masterRel="nextClick" afterEffect="1"/>
                                        <p:tgtEl>
                                          <p:spTgt spid="26422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249"/>
                                        </p:tgtEl>
                                        <p:attrNameLst>
                                          <p:attrName>style.visibility</p:attrName>
                                        </p:attrNameLst>
                                      </p:cBhvr>
                                      <p:to>
                                        <p:strVal val="visible"/>
                                      </p:to>
                                    </p:set>
                                  </p:childTnLst>
                                  <p:subTnLst>
                                    <p:set>
                                      <p:cBhvr override="childStyle">
                                        <p:cTn dur="1" fill="hold" display="0" masterRel="nextClick" afterEffect="1"/>
                                        <p:tgtEl>
                                          <p:spTgt spid="2642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306"/>
                                        </p:tgtEl>
                                        <p:attrNameLst>
                                          <p:attrName>style.visibility</p:attrName>
                                        </p:attrNameLst>
                                      </p:cBhvr>
                                      <p:to>
                                        <p:strVal val="visible"/>
                                      </p:to>
                                    </p:set>
                                  </p:childTnLst>
                                  <p:subTnLst>
                                    <p:set>
                                      <p:cBhvr override="childStyle">
                                        <p:cTn dur="1" fill="hold" display="0" masterRel="nextClick" afterEffect="1"/>
                                        <p:tgtEl>
                                          <p:spTgt spid="2643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4363"/>
                                        </p:tgtEl>
                                        <p:attrNameLst>
                                          <p:attrName>style.visibility</p:attrName>
                                        </p:attrNameLst>
                                      </p:cBhvr>
                                      <p:to>
                                        <p:strVal val="visible"/>
                                      </p:to>
                                    </p:set>
                                  </p:childTnLst>
                                  <p:subTnLst>
                                    <p:set>
                                      <p:cBhvr override="childStyle">
                                        <p:cTn dur="1" fill="hold" display="0" masterRel="nextClick" afterEffect="1"/>
                                        <p:tgtEl>
                                          <p:spTgt spid="26436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4822"/>
                                        </p:tgtEl>
                                        <p:attrNameLst>
                                          <p:attrName>style.visibility</p:attrName>
                                        </p:attrNameLst>
                                      </p:cBhvr>
                                      <p:to>
                                        <p:strVal val="visible"/>
                                      </p:to>
                                    </p:set>
                                  </p:childTnLst>
                                  <p:subTnLst>
                                    <p:set>
                                      <p:cBhvr override="childStyle">
                                        <p:cTn dur="1" fill="hold" display="0" masterRel="nextClick" afterEffect="1"/>
                                        <p:tgtEl>
                                          <p:spTgt spid="26482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4766"/>
                                        </p:tgtEl>
                                        <p:attrNameLst>
                                          <p:attrName>style.visibility</p:attrName>
                                        </p:attrNameLst>
                                      </p:cBhvr>
                                      <p:to>
                                        <p:strVal val="visible"/>
                                      </p:to>
                                    </p:set>
                                  </p:childTnLst>
                                  <p:subTnLst>
                                    <p:set>
                                      <p:cBhvr override="childStyle">
                                        <p:cTn dur="1" fill="hold" display="0" masterRel="nextClick" afterEffect="1"/>
                                        <p:tgtEl>
                                          <p:spTgt spid="26476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4449"/>
                                        </p:tgtEl>
                                        <p:attrNameLst>
                                          <p:attrName>style.visibility</p:attrName>
                                        </p:attrNameLst>
                                      </p:cBhvr>
                                      <p:to>
                                        <p:strVal val="visible"/>
                                      </p:to>
                                    </p:set>
                                  </p:childTnLst>
                                  <p:subTnLst>
                                    <p:set>
                                      <p:cBhvr override="childStyle">
                                        <p:cTn dur="1" fill="hold" display="0" masterRel="nextClick" afterEffect="1"/>
                                        <p:tgtEl>
                                          <p:spTgt spid="26444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4477"/>
                                        </p:tgtEl>
                                        <p:attrNameLst>
                                          <p:attrName>style.visibility</p:attrName>
                                        </p:attrNameLst>
                                      </p:cBhvr>
                                      <p:to>
                                        <p:strVal val="visible"/>
                                      </p:to>
                                    </p:set>
                                  </p:childTnLst>
                                  <p:subTnLst>
                                    <p:set>
                                      <p:cBhvr override="childStyle">
                                        <p:cTn dur="1" fill="hold" display="0" masterRel="nextClick" afterEffect="1"/>
                                        <p:tgtEl>
                                          <p:spTgt spid="26447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4534"/>
                                        </p:tgtEl>
                                        <p:attrNameLst>
                                          <p:attrName>style.visibility</p:attrName>
                                        </p:attrNameLst>
                                      </p:cBhvr>
                                      <p:to>
                                        <p:strVal val="visible"/>
                                      </p:to>
                                    </p:set>
                                  </p:childTnLst>
                                  <p:subTnLst>
                                    <p:set>
                                      <p:cBhvr override="childStyle">
                                        <p:cTn dur="1" fill="hold" display="0" masterRel="nextClick" afterEffect="1"/>
                                        <p:tgtEl>
                                          <p:spTgt spid="264534"/>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4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B0DDAC-C694-4E37-A24D-674E8600F25A}"/>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1267" name="Rectangle 3">
            <a:extLst>
              <a:ext uri="{FF2B5EF4-FFF2-40B4-BE49-F238E27FC236}">
                <a16:creationId xmlns:a16="http://schemas.microsoft.com/office/drawing/2014/main" id="{B2D732DB-A59D-4531-87A6-40DFACF84748}"/>
              </a:ext>
            </a:extLst>
          </p:cNvPr>
          <p:cNvSpPr>
            <a:spLocks noGrp="1" noChangeArrowheads="1"/>
          </p:cNvSpPr>
          <p:nvPr>
            <p:ph idx="1"/>
          </p:nvPr>
        </p:nvSpPr>
        <p:spPr>
          <a:xfrm>
            <a:off x="2706688" y="2017714"/>
            <a:ext cx="7772400" cy="3176587"/>
          </a:xfrm>
        </p:spPr>
        <p:txBody>
          <a:bodyPr>
            <a:normAutofit fontScale="55000" lnSpcReduction="20000"/>
          </a:bodyPr>
          <a:lstStyle/>
          <a:p>
            <a:pPr eaLnBrk="1" hangingPunct="1"/>
            <a:r>
              <a:rPr lang="zh-CN" altLang="en-US" sz="2800"/>
              <a:t>实现技巧</a:t>
            </a:r>
          </a:p>
          <a:p>
            <a:pPr lvl="1" eaLnBrk="1" hangingPunct="1"/>
            <a:r>
              <a:rPr lang="zh-CN" altLang="en-US" sz="2400"/>
              <a:t>定义辅助向量</a:t>
            </a:r>
            <a:r>
              <a:rPr lang="en-US" altLang="zh-CN" sz="2400"/>
              <a:t>Queen, Col, L1, L2</a:t>
            </a:r>
            <a:r>
              <a:rPr lang="zh-CN" altLang="en-US" sz="2400"/>
              <a:t>：</a:t>
            </a:r>
          </a:p>
          <a:p>
            <a:pPr lvl="2" eaLnBrk="1" hangingPunct="1"/>
            <a:r>
              <a:rPr lang="en-US" altLang="zh-CN" sz="2000"/>
              <a:t>Queen[r]</a:t>
            </a:r>
            <a:r>
              <a:rPr lang="zh-CN" altLang="en-US" sz="2000"/>
              <a:t>表示第</a:t>
            </a:r>
            <a:r>
              <a:rPr lang="en-US" altLang="zh-CN" sz="2000"/>
              <a:t>r</a:t>
            </a:r>
            <a:r>
              <a:rPr lang="zh-CN" altLang="en-US" sz="2000"/>
              <a:t>的王后所在列</a:t>
            </a:r>
          </a:p>
          <a:p>
            <a:pPr lvl="2" eaLnBrk="1" hangingPunct="1"/>
            <a:r>
              <a:rPr lang="en-US" altLang="zh-CN" sz="2000"/>
              <a:t>Col[c]</a:t>
            </a:r>
            <a:r>
              <a:rPr lang="zh-CN" altLang="en-US" sz="2000"/>
              <a:t>表示第</a:t>
            </a:r>
            <a:r>
              <a:rPr lang="en-US" altLang="zh-CN" sz="2000"/>
              <a:t>c</a:t>
            </a:r>
            <a:r>
              <a:rPr lang="zh-CN" altLang="en-US" sz="2000"/>
              <a:t>列是否已有王后，</a:t>
            </a:r>
            <a:r>
              <a:rPr lang="en-US" altLang="zh-CN" sz="2000"/>
              <a:t>1</a:t>
            </a:r>
            <a:r>
              <a:rPr lang="zh-CN" altLang="en-US" sz="2000"/>
              <a:t>表示有，</a:t>
            </a:r>
            <a:r>
              <a:rPr lang="en-US" altLang="zh-CN" sz="2000"/>
              <a:t>0</a:t>
            </a:r>
            <a:r>
              <a:rPr lang="zh-CN" altLang="en-US" sz="2000"/>
              <a:t>表示没有</a:t>
            </a:r>
          </a:p>
          <a:p>
            <a:pPr lvl="2" eaLnBrk="1" hangingPunct="1"/>
            <a:r>
              <a:rPr lang="en-US" altLang="zh-CN" sz="2000"/>
              <a:t>L1[i]</a:t>
            </a:r>
            <a:r>
              <a:rPr lang="zh-CN" altLang="en-US" sz="2000"/>
              <a:t>表示第 </a:t>
            </a:r>
            <a:r>
              <a:rPr lang="en-US" altLang="zh-CN" sz="2000" i="1"/>
              <a:t>i </a:t>
            </a:r>
            <a:r>
              <a:rPr lang="zh-CN" altLang="en-US" sz="2000"/>
              <a:t>条斜线上是否已有王后</a:t>
            </a:r>
          </a:p>
          <a:p>
            <a:pPr lvl="2" eaLnBrk="1" hangingPunct="1"/>
            <a:r>
              <a:rPr lang="en-US" altLang="zh-CN" sz="2000"/>
              <a:t>L2[i]</a:t>
            </a:r>
            <a:r>
              <a:rPr lang="zh-CN" altLang="en-US" sz="2000"/>
              <a:t>表示第 </a:t>
            </a:r>
            <a:r>
              <a:rPr lang="en-US" altLang="zh-CN" sz="2000" i="1"/>
              <a:t>i </a:t>
            </a:r>
            <a:r>
              <a:rPr lang="zh-CN" altLang="en-US" sz="2000"/>
              <a:t>条斜线上是否已有王后</a:t>
            </a:r>
          </a:p>
          <a:p>
            <a:pPr lvl="2" eaLnBrk="1" hangingPunct="1"/>
            <a:r>
              <a:rPr lang="en-US" altLang="zh-CN" sz="2000"/>
              <a:t>L1</a:t>
            </a:r>
            <a:r>
              <a:rPr lang="zh-CN" altLang="en-US" sz="2000"/>
              <a:t>、</a:t>
            </a:r>
            <a:r>
              <a:rPr lang="en-US" altLang="zh-CN" sz="2000"/>
              <a:t>L2</a:t>
            </a:r>
            <a:r>
              <a:rPr lang="zh-CN" altLang="en-US" sz="2000"/>
              <a:t>各有</a:t>
            </a:r>
            <a:r>
              <a:rPr lang="en-US" altLang="zh-CN" sz="2000"/>
              <a:t>2N-1</a:t>
            </a:r>
            <a:r>
              <a:rPr lang="zh-CN" altLang="en-US" sz="2000"/>
              <a:t>条斜线</a:t>
            </a:r>
          </a:p>
        </p:txBody>
      </p:sp>
      <p:grpSp>
        <p:nvGrpSpPr>
          <p:cNvPr id="11268" name="Group 4">
            <a:extLst>
              <a:ext uri="{FF2B5EF4-FFF2-40B4-BE49-F238E27FC236}">
                <a16:creationId xmlns:a16="http://schemas.microsoft.com/office/drawing/2014/main" id="{71BCE26B-DAC1-4EE0-A0F3-F2C5A2E191DA}"/>
              </a:ext>
            </a:extLst>
          </p:cNvPr>
          <p:cNvGrpSpPr>
            <a:grpSpLocks/>
          </p:cNvGrpSpPr>
          <p:nvPr/>
        </p:nvGrpSpPr>
        <p:grpSpPr bwMode="auto">
          <a:xfrm>
            <a:off x="7018338" y="4941888"/>
            <a:ext cx="3300412" cy="1687512"/>
            <a:chOff x="3461" y="3113"/>
            <a:chExt cx="2079" cy="1063"/>
          </a:xfrm>
        </p:grpSpPr>
        <p:grpSp>
          <p:nvGrpSpPr>
            <p:cNvPr id="11269" name="Group 5">
              <a:extLst>
                <a:ext uri="{FF2B5EF4-FFF2-40B4-BE49-F238E27FC236}">
                  <a16:creationId xmlns:a16="http://schemas.microsoft.com/office/drawing/2014/main" id="{B6245781-F03E-4F89-826A-92C336D26D5D}"/>
                </a:ext>
              </a:extLst>
            </p:cNvPr>
            <p:cNvGrpSpPr>
              <a:grpSpLocks/>
            </p:cNvGrpSpPr>
            <p:nvPr/>
          </p:nvGrpSpPr>
          <p:grpSpPr bwMode="auto">
            <a:xfrm>
              <a:off x="3461" y="3264"/>
              <a:ext cx="2079" cy="912"/>
              <a:chOff x="3461" y="3264"/>
              <a:chExt cx="2079" cy="912"/>
            </a:xfrm>
          </p:grpSpPr>
          <p:grpSp>
            <p:nvGrpSpPr>
              <p:cNvPr id="11272" name="Group 6">
                <a:extLst>
                  <a:ext uri="{FF2B5EF4-FFF2-40B4-BE49-F238E27FC236}">
                    <a16:creationId xmlns:a16="http://schemas.microsoft.com/office/drawing/2014/main" id="{7E3A8FE6-E7E7-4F2C-B9AE-DB6FF66DBCAF}"/>
                  </a:ext>
                </a:extLst>
              </p:cNvPr>
              <p:cNvGrpSpPr>
                <a:grpSpLocks/>
              </p:cNvGrpSpPr>
              <p:nvPr/>
            </p:nvGrpSpPr>
            <p:grpSpPr bwMode="auto">
              <a:xfrm>
                <a:off x="4080" y="3264"/>
                <a:ext cx="864" cy="860"/>
                <a:chOff x="4080" y="3264"/>
                <a:chExt cx="864" cy="860"/>
              </a:xfrm>
            </p:grpSpPr>
            <p:sp>
              <p:nvSpPr>
                <p:cNvPr id="11283" name="Rectangle 7">
                  <a:extLst>
                    <a:ext uri="{FF2B5EF4-FFF2-40B4-BE49-F238E27FC236}">
                      <a16:creationId xmlns:a16="http://schemas.microsoft.com/office/drawing/2014/main" id="{2F1FAA7D-7994-4118-9C32-0CC6AA18E36F}"/>
                    </a:ext>
                  </a:extLst>
                </p:cNvPr>
                <p:cNvSpPr>
                  <a:spLocks noChangeArrowheads="1"/>
                </p:cNvSpPr>
                <p:nvPr/>
              </p:nvSpPr>
              <p:spPr bwMode="auto">
                <a:xfrm>
                  <a:off x="4771"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4" name="Rectangle 8">
                  <a:extLst>
                    <a:ext uri="{FF2B5EF4-FFF2-40B4-BE49-F238E27FC236}">
                      <a16:creationId xmlns:a16="http://schemas.microsoft.com/office/drawing/2014/main" id="{AD53F359-7CC9-475F-B555-D928C3522E72}"/>
                    </a:ext>
                  </a:extLst>
                </p:cNvPr>
                <p:cNvSpPr>
                  <a:spLocks noChangeArrowheads="1"/>
                </p:cNvSpPr>
                <p:nvPr/>
              </p:nvSpPr>
              <p:spPr bwMode="auto">
                <a:xfrm>
                  <a:off x="4598"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5" name="Rectangle 9">
                  <a:extLst>
                    <a:ext uri="{FF2B5EF4-FFF2-40B4-BE49-F238E27FC236}">
                      <a16:creationId xmlns:a16="http://schemas.microsoft.com/office/drawing/2014/main" id="{356A8E08-674E-4379-BF0C-9C242E2FBD89}"/>
                    </a:ext>
                  </a:extLst>
                </p:cNvPr>
                <p:cNvSpPr>
                  <a:spLocks noChangeArrowheads="1"/>
                </p:cNvSpPr>
                <p:nvPr/>
              </p:nvSpPr>
              <p:spPr bwMode="auto">
                <a:xfrm>
                  <a:off x="4426" y="3952"/>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6" name="Rectangle 10">
                  <a:extLst>
                    <a:ext uri="{FF2B5EF4-FFF2-40B4-BE49-F238E27FC236}">
                      <a16:creationId xmlns:a16="http://schemas.microsoft.com/office/drawing/2014/main" id="{430ED733-A9CB-4D05-AAB5-5E2B30615391}"/>
                    </a:ext>
                  </a:extLst>
                </p:cNvPr>
                <p:cNvSpPr>
                  <a:spLocks noChangeArrowheads="1"/>
                </p:cNvSpPr>
                <p:nvPr/>
              </p:nvSpPr>
              <p:spPr bwMode="auto">
                <a:xfrm>
                  <a:off x="4253"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7" name="Rectangle 11">
                  <a:extLst>
                    <a:ext uri="{FF2B5EF4-FFF2-40B4-BE49-F238E27FC236}">
                      <a16:creationId xmlns:a16="http://schemas.microsoft.com/office/drawing/2014/main" id="{9B95C215-EAD8-4062-A213-E5BA643924B4}"/>
                    </a:ext>
                  </a:extLst>
                </p:cNvPr>
                <p:cNvSpPr>
                  <a:spLocks noChangeArrowheads="1"/>
                </p:cNvSpPr>
                <p:nvPr/>
              </p:nvSpPr>
              <p:spPr bwMode="auto">
                <a:xfrm>
                  <a:off x="4080"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8" name="Rectangle 12">
                  <a:extLst>
                    <a:ext uri="{FF2B5EF4-FFF2-40B4-BE49-F238E27FC236}">
                      <a16:creationId xmlns:a16="http://schemas.microsoft.com/office/drawing/2014/main" id="{95B01A83-8EB9-408F-B6E0-444975E7EC8A}"/>
                    </a:ext>
                  </a:extLst>
                </p:cNvPr>
                <p:cNvSpPr>
                  <a:spLocks noChangeArrowheads="1"/>
                </p:cNvSpPr>
                <p:nvPr/>
              </p:nvSpPr>
              <p:spPr bwMode="auto">
                <a:xfrm>
                  <a:off x="4771"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9" name="Rectangle 13">
                  <a:extLst>
                    <a:ext uri="{FF2B5EF4-FFF2-40B4-BE49-F238E27FC236}">
                      <a16:creationId xmlns:a16="http://schemas.microsoft.com/office/drawing/2014/main" id="{BFA1E569-492D-4C93-BB75-F34A817AFB51}"/>
                    </a:ext>
                  </a:extLst>
                </p:cNvPr>
                <p:cNvSpPr>
                  <a:spLocks noChangeArrowheads="1"/>
                </p:cNvSpPr>
                <p:nvPr/>
              </p:nvSpPr>
              <p:spPr bwMode="auto">
                <a:xfrm>
                  <a:off x="4598"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0" name="Rectangle 14">
                  <a:extLst>
                    <a:ext uri="{FF2B5EF4-FFF2-40B4-BE49-F238E27FC236}">
                      <a16:creationId xmlns:a16="http://schemas.microsoft.com/office/drawing/2014/main" id="{FE439708-CAA9-4980-B154-31F98547B47F}"/>
                    </a:ext>
                  </a:extLst>
                </p:cNvPr>
                <p:cNvSpPr>
                  <a:spLocks noChangeArrowheads="1"/>
                </p:cNvSpPr>
                <p:nvPr/>
              </p:nvSpPr>
              <p:spPr bwMode="auto">
                <a:xfrm>
                  <a:off x="4426" y="3780"/>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1" name="Rectangle 15">
                  <a:extLst>
                    <a:ext uri="{FF2B5EF4-FFF2-40B4-BE49-F238E27FC236}">
                      <a16:creationId xmlns:a16="http://schemas.microsoft.com/office/drawing/2014/main" id="{16EDACD7-10EC-4D3E-B890-BCD9C62E4DD9}"/>
                    </a:ext>
                  </a:extLst>
                </p:cNvPr>
                <p:cNvSpPr>
                  <a:spLocks noChangeArrowheads="1"/>
                </p:cNvSpPr>
                <p:nvPr/>
              </p:nvSpPr>
              <p:spPr bwMode="auto">
                <a:xfrm>
                  <a:off x="4253"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2" name="Rectangle 16">
                  <a:extLst>
                    <a:ext uri="{FF2B5EF4-FFF2-40B4-BE49-F238E27FC236}">
                      <a16:creationId xmlns:a16="http://schemas.microsoft.com/office/drawing/2014/main" id="{B8982A27-CC04-42E9-AB44-A2F8B80D84D2}"/>
                    </a:ext>
                  </a:extLst>
                </p:cNvPr>
                <p:cNvSpPr>
                  <a:spLocks noChangeArrowheads="1"/>
                </p:cNvSpPr>
                <p:nvPr/>
              </p:nvSpPr>
              <p:spPr bwMode="auto">
                <a:xfrm>
                  <a:off x="4080"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3" name="Rectangle 17">
                  <a:extLst>
                    <a:ext uri="{FF2B5EF4-FFF2-40B4-BE49-F238E27FC236}">
                      <a16:creationId xmlns:a16="http://schemas.microsoft.com/office/drawing/2014/main" id="{673CF105-8DBA-446A-B35C-D2EB6895438C}"/>
                    </a:ext>
                  </a:extLst>
                </p:cNvPr>
                <p:cNvSpPr>
                  <a:spLocks noChangeArrowheads="1"/>
                </p:cNvSpPr>
                <p:nvPr/>
              </p:nvSpPr>
              <p:spPr bwMode="auto">
                <a:xfrm>
                  <a:off x="4771"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4" name="Rectangle 18">
                  <a:extLst>
                    <a:ext uri="{FF2B5EF4-FFF2-40B4-BE49-F238E27FC236}">
                      <a16:creationId xmlns:a16="http://schemas.microsoft.com/office/drawing/2014/main" id="{F5BC557D-7AAC-4F75-9D04-A5A801944D62}"/>
                    </a:ext>
                  </a:extLst>
                </p:cNvPr>
                <p:cNvSpPr>
                  <a:spLocks noChangeArrowheads="1"/>
                </p:cNvSpPr>
                <p:nvPr/>
              </p:nvSpPr>
              <p:spPr bwMode="auto">
                <a:xfrm>
                  <a:off x="4598"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5" name="Rectangle 19">
                  <a:extLst>
                    <a:ext uri="{FF2B5EF4-FFF2-40B4-BE49-F238E27FC236}">
                      <a16:creationId xmlns:a16="http://schemas.microsoft.com/office/drawing/2014/main" id="{3406A49B-C6F4-47C9-AA2B-4CD1A286445A}"/>
                    </a:ext>
                  </a:extLst>
                </p:cNvPr>
                <p:cNvSpPr>
                  <a:spLocks noChangeArrowheads="1"/>
                </p:cNvSpPr>
                <p:nvPr/>
              </p:nvSpPr>
              <p:spPr bwMode="auto">
                <a:xfrm>
                  <a:off x="4426" y="3608"/>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6" name="Rectangle 20">
                  <a:extLst>
                    <a:ext uri="{FF2B5EF4-FFF2-40B4-BE49-F238E27FC236}">
                      <a16:creationId xmlns:a16="http://schemas.microsoft.com/office/drawing/2014/main" id="{0460FCA9-DE7A-4B6B-86A8-9D00F7B623A2}"/>
                    </a:ext>
                  </a:extLst>
                </p:cNvPr>
                <p:cNvSpPr>
                  <a:spLocks noChangeArrowheads="1"/>
                </p:cNvSpPr>
                <p:nvPr/>
              </p:nvSpPr>
              <p:spPr bwMode="auto">
                <a:xfrm>
                  <a:off x="4253"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7" name="Rectangle 21">
                  <a:extLst>
                    <a:ext uri="{FF2B5EF4-FFF2-40B4-BE49-F238E27FC236}">
                      <a16:creationId xmlns:a16="http://schemas.microsoft.com/office/drawing/2014/main" id="{52FC307B-A6CA-40A9-A505-15D2EAD13026}"/>
                    </a:ext>
                  </a:extLst>
                </p:cNvPr>
                <p:cNvSpPr>
                  <a:spLocks noChangeArrowheads="1"/>
                </p:cNvSpPr>
                <p:nvPr/>
              </p:nvSpPr>
              <p:spPr bwMode="auto">
                <a:xfrm>
                  <a:off x="4080"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8" name="Rectangle 22">
                  <a:extLst>
                    <a:ext uri="{FF2B5EF4-FFF2-40B4-BE49-F238E27FC236}">
                      <a16:creationId xmlns:a16="http://schemas.microsoft.com/office/drawing/2014/main" id="{0A4D053F-7AC9-4838-B476-1191D66AABD9}"/>
                    </a:ext>
                  </a:extLst>
                </p:cNvPr>
                <p:cNvSpPr>
                  <a:spLocks noChangeArrowheads="1"/>
                </p:cNvSpPr>
                <p:nvPr/>
              </p:nvSpPr>
              <p:spPr bwMode="auto">
                <a:xfrm>
                  <a:off x="4771"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9" name="Rectangle 23">
                  <a:extLst>
                    <a:ext uri="{FF2B5EF4-FFF2-40B4-BE49-F238E27FC236}">
                      <a16:creationId xmlns:a16="http://schemas.microsoft.com/office/drawing/2014/main" id="{FA47C9C6-BACF-4BDD-8B02-DE20B11D7DA9}"/>
                    </a:ext>
                  </a:extLst>
                </p:cNvPr>
                <p:cNvSpPr>
                  <a:spLocks noChangeArrowheads="1"/>
                </p:cNvSpPr>
                <p:nvPr/>
              </p:nvSpPr>
              <p:spPr bwMode="auto">
                <a:xfrm>
                  <a:off x="4598"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0" name="Rectangle 24">
                  <a:extLst>
                    <a:ext uri="{FF2B5EF4-FFF2-40B4-BE49-F238E27FC236}">
                      <a16:creationId xmlns:a16="http://schemas.microsoft.com/office/drawing/2014/main" id="{DB51DB91-EA09-4645-AE5D-D76346FBC23D}"/>
                    </a:ext>
                  </a:extLst>
                </p:cNvPr>
                <p:cNvSpPr>
                  <a:spLocks noChangeArrowheads="1"/>
                </p:cNvSpPr>
                <p:nvPr/>
              </p:nvSpPr>
              <p:spPr bwMode="auto">
                <a:xfrm>
                  <a:off x="4426" y="3436"/>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1" name="Rectangle 25">
                  <a:extLst>
                    <a:ext uri="{FF2B5EF4-FFF2-40B4-BE49-F238E27FC236}">
                      <a16:creationId xmlns:a16="http://schemas.microsoft.com/office/drawing/2014/main" id="{9DC10ED2-50CE-4F3E-8787-7C0EAB2DE475}"/>
                    </a:ext>
                  </a:extLst>
                </p:cNvPr>
                <p:cNvSpPr>
                  <a:spLocks noChangeArrowheads="1"/>
                </p:cNvSpPr>
                <p:nvPr/>
              </p:nvSpPr>
              <p:spPr bwMode="auto">
                <a:xfrm>
                  <a:off x="4253"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2" name="Rectangle 26">
                  <a:extLst>
                    <a:ext uri="{FF2B5EF4-FFF2-40B4-BE49-F238E27FC236}">
                      <a16:creationId xmlns:a16="http://schemas.microsoft.com/office/drawing/2014/main" id="{94A82C07-EFE7-438C-9558-5CD68CC22A40}"/>
                    </a:ext>
                  </a:extLst>
                </p:cNvPr>
                <p:cNvSpPr>
                  <a:spLocks noChangeArrowheads="1"/>
                </p:cNvSpPr>
                <p:nvPr/>
              </p:nvSpPr>
              <p:spPr bwMode="auto">
                <a:xfrm>
                  <a:off x="4080"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3" name="Rectangle 27">
                  <a:extLst>
                    <a:ext uri="{FF2B5EF4-FFF2-40B4-BE49-F238E27FC236}">
                      <a16:creationId xmlns:a16="http://schemas.microsoft.com/office/drawing/2014/main" id="{26334554-AD51-4C15-9955-7E3243595829}"/>
                    </a:ext>
                  </a:extLst>
                </p:cNvPr>
                <p:cNvSpPr>
                  <a:spLocks noChangeArrowheads="1"/>
                </p:cNvSpPr>
                <p:nvPr/>
              </p:nvSpPr>
              <p:spPr bwMode="auto">
                <a:xfrm>
                  <a:off x="4771"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4" name="Rectangle 28">
                  <a:extLst>
                    <a:ext uri="{FF2B5EF4-FFF2-40B4-BE49-F238E27FC236}">
                      <a16:creationId xmlns:a16="http://schemas.microsoft.com/office/drawing/2014/main" id="{535DD596-AFCA-4D35-AC6B-B414C9462EDF}"/>
                    </a:ext>
                  </a:extLst>
                </p:cNvPr>
                <p:cNvSpPr>
                  <a:spLocks noChangeArrowheads="1"/>
                </p:cNvSpPr>
                <p:nvPr/>
              </p:nvSpPr>
              <p:spPr bwMode="auto">
                <a:xfrm>
                  <a:off x="4598"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5" name="Rectangle 29">
                  <a:extLst>
                    <a:ext uri="{FF2B5EF4-FFF2-40B4-BE49-F238E27FC236}">
                      <a16:creationId xmlns:a16="http://schemas.microsoft.com/office/drawing/2014/main" id="{DFA8E500-DD9D-4295-83B1-5D57A0E5C667}"/>
                    </a:ext>
                  </a:extLst>
                </p:cNvPr>
                <p:cNvSpPr>
                  <a:spLocks noChangeArrowheads="1"/>
                </p:cNvSpPr>
                <p:nvPr/>
              </p:nvSpPr>
              <p:spPr bwMode="auto">
                <a:xfrm>
                  <a:off x="4426" y="3264"/>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6" name="Rectangle 30">
                  <a:extLst>
                    <a:ext uri="{FF2B5EF4-FFF2-40B4-BE49-F238E27FC236}">
                      <a16:creationId xmlns:a16="http://schemas.microsoft.com/office/drawing/2014/main" id="{CA84350D-2038-419D-A5AC-E026E1D0B529}"/>
                    </a:ext>
                  </a:extLst>
                </p:cNvPr>
                <p:cNvSpPr>
                  <a:spLocks noChangeArrowheads="1"/>
                </p:cNvSpPr>
                <p:nvPr/>
              </p:nvSpPr>
              <p:spPr bwMode="auto">
                <a:xfrm>
                  <a:off x="4253"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7" name="Rectangle 31">
                  <a:extLst>
                    <a:ext uri="{FF2B5EF4-FFF2-40B4-BE49-F238E27FC236}">
                      <a16:creationId xmlns:a16="http://schemas.microsoft.com/office/drawing/2014/main" id="{DD2E3AD9-4562-4B2F-96F9-5BA9A452175E}"/>
                    </a:ext>
                  </a:extLst>
                </p:cNvPr>
                <p:cNvSpPr>
                  <a:spLocks noChangeArrowheads="1"/>
                </p:cNvSpPr>
                <p:nvPr/>
              </p:nvSpPr>
              <p:spPr bwMode="auto">
                <a:xfrm>
                  <a:off x="4080"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8" name="Line 32">
                  <a:extLst>
                    <a:ext uri="{FF2B5EF4-FFF2-40B4-BE49-F238E27FC236}">
                      <a16:creationId xmlns:a16="http://schemas.microsoft.com/office/drawing/2014/main" id="{C04598F6-D557-4043-9AF0-C9FB83213C6A}"/>
                    </a:ext>
                  </a:extLst>
                </p:cNvPr>
                <p:cNvSpPr>
                  <a:spLocks noChangeShapeType="1"/>
                </p:cNvSpPr>
                <p:nvPr/>
              </p:nvSpPr>
              <p:spPr bwMode="auto">
                <a:xfrm>
                  <a:off x="4080" y="326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9" name="Line 33">
                  <a:extLst>
                    <a:ext uri="{FF2B5EF4-FFF2-40B4-BE49-F238E27FC236}">
                      <a16:creationId xmlns:a16="http://schemas.microsoft.com/office/drawing/2014/main" id="{E2B37F4F-D36A-47C7-9B46-A35668C3FC2F}"/>
                    </a:ext>
                  </a:extLst>
                </p:cNvPr>
                <p:cNvSpPr>
                  <a:spLocks noChangeShapeType="1"/>
                </p:cNvSpPr>
                <p:nvPr/>
              </p:nvSpPr>
              <p:spPr bwMode="auto">
                <a:xfrm>
                  <a:off x="4080" y="343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Line 34">
                  <a:extLst>
                    <a:ext uri="{FF2B5EF4-FFF2-40B4-BE49-F238E27FC236}">
                      <a16:creationId xmlns:a16="http://schemas.microsoft.com/office/drawing/2014/main" id="{88B62D4A-CFD6-40D6-B61D-921642AFC9C3}"/>
                    </a:ext>
                  </a:extLst>
                </p:cNvPr>
                <p:cNvSpPr>
                  <a:spLocks noChangeShapeType="1"/>
                </p:cNvSpPr>
                <p:nvPr/>
              </p:nvSpPr>
              <p:spPr bwMode="auto">
                <a:xfrm>
                  <a:off x="4080" y="3608"/>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Line 35">
                  <a:extLst>
                    <a:ext uri="{FF2B5EF4-FFF2-40B4-BE49-F238E27FC236}">
                      <a16:creationId xmlns:a16="http://schemas.microsoft.com/office/drawing/2014/main" id="{B09E3631-223F-488F-8F4E-E89B4C381C96}"/>
                    </a:ext>
                  </a:extLst>
                </p:cNvPr>
                <p:cNvSpPr>
                  <a:spLocks noChangeShapeType="1"/>
                </p:cNvSpPr>
                <p:nvPr/>
              </p:nvSpPr>
              <p:spPr bwMode="auto">
                <a:xfrm>
                  <a:off x="4080" y="37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Line 36">
                  <a:extLst>
                    <a:ext uri="{FF2B5EF4-FFF2-40B4-BE49-F238E27FC236}">
                      <a16:creationId xmlns:a16="http://schemas.microsoft.com/office/drawing/2014/main" id="{E05D99BD-91E0-4F91-9706-693E4122D9ED}"/>
                    </a:ext>
                  </a:extLst>
                </p:cNvPr>
                <p:cNvSpPr>
                  <a:spLocks noChangeShapeType="1"/>
                </p:cNvSpPr>
                <p:nvPr/>
              </p:nvSpPr>
              <p:spPr bwMode="auto">
                <a:xfrm>
                  <a:off x="4080" y="3952"/>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3" name="Line 37">
                  <a:extLst>
                    <a:ext uri="{FF2B5EF4-FFF2-40B4-BE49-F238E27FC236}">
                      <a16:creationId xmlns:a16="http://schemas.microsoft.com/office/drawing/2014/main" id="{00FCDAC3-7618-4063-99DD-B83335C3026D}"/>
                    </a:ext>
                  </a:extLst>
                </p:cNvPr>
                <p:cNvSpPr>
                  <a:spLocks noChangeShapeType="1"/>
                </p:cNvSpPr>
                <p:nvPr/>
              </p:nvSpPr>
              <p:spPr bwMode="auto">
                <a:xfrm>
                  <a:off x="4080" y="412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4" name="Line 38">
                  <a:extLst>
                    <a:ext uri="{FF2B5EF4-FFF2-40B4-BE49-F238E27FC236}">
                      <a16:creationId xmlns:a16="http://schemas.microsoft.com/office/drawing/2014/main" id="{4C4D2654-547D-4242-AB53-087675AA7B48}"/>
                    </a:ext>
                  </a:extLst>
                </p:cNvPr>
                <p:cNvSpPr>
                  <a:spLocks noChangeShapeType="1"/>
                </p:cNvSpPr>
                <p:nvPr/>
              </p:nvSpPr>
              <p:spPr bwMode="auto">
                <a:xfrm>
                  <a:off x="4080"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5" name="Line 39">
                  <a:extLst>
                    <a:ext uri="{FF2B5EF4-FFF2-40B4-BE49-F238E27FC236}">
                      <a16:creationId xmlns:a16="http://schemas.microsoft.com/office/drawing/2014/main" id="{93724D5B-96E9-455C-876D-E4F9A984AB66}"/>
                    </a:ext>
                  </a:extLst>
                </p:cNvPr>
                <p:cNvSpPr>
                  <a:spLocks noChangeShapeType="1"/>
                </p:cNvSpPr>
                <p:nvPr/>
              </p:nvSpPr>
              <p:spPr bwMode="auto">
                <a:xfrm>
                  <a:off x="4253"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Line 40">
                  <a:extLst>
                    <a:ext uri="{FF2B5EF4-FFF2-40B4-BE49-F238E27FC236}">
                      <a16:creationId xmlns:a16="http://schemas.microsoft.com/office/drawing/2014/main" id="{33A8BD67-FB7B-4CC7-AB43-7F1F6AF184CB}"/>
                    </a:ext>
                  </a:extLst>
                </p:cNvPr>
                <p:cNvSpPr>
                  <a:spLocks noChangeShapeType="1"/>
                </p:cNvSpPr>
                <p:nvPr/>
              </p:nvSpPr>
              <p:spPr bwMode="auto">
                <a:xfrm>
                  <a:off x="4426"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Line 41">
                  <a:extLst>
                    <a:ext uri="{FF2B5EF4-FFF2-40B4-BE49-F238E27FC236}">
                      <a16:creationId xmlns:a16="http://schemas.microsoft.com/office/drawing/2014/main" id="{52847A6D-CC5C-4A08-BC56-0F764FF0D3C1}"/>
                    </a:ext>
                  </a:extLst>
                </p:cNvPr>
                <p:cNvSpPr>
                  <a:spLocks noChangeShapeType="1"/>
                </p:cNvSpPr>
                <p:nvPr/>
              </p:nvSpPr>
              <p:spPr bwMode="auto">
                <a:xfrm>
                  <a:off x="4598"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8" name="Line 42">
                  <a:extLst>
                    <a:ext uri="{FF2B5EF4-FFF2-40B4-BE49-F238E27FC236}">
                      <a16:creationId xmlns:a16="http://schemas.microsoft.com/office/drawing/2014/main" id="{8226DE99-685C-48C7-AC08-41E5CED72594}"/>
                    </a:ext>
                  </a:extLst>
                </p:cNvPr>
                <p:cNvSpPr>
                  <a:spLocks noChangeShapeType="1"/>
                </p:cNvSpPr>
                <p:nvPr/>
              </p:nvSpPr>
              <p:spPr bwMode="auto">
                <a:xfrm>
                  <a:off x="4771"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Line 43">
                  <a:extLst>
                    <a:ext uri="{FF2B5EF4-FFF2-40B4-BE49-F238E27FC236}">
                      <a16:creationId xmlns:a16="http://schemas.microsoft.com/office/drawing/2014/main" id="{AB7E588F-81F7-45DD-A1BB-4CFDFAF945DB}"/>
                    </a:ext>
                  </a:extLst>
                </p:cNvPr>
                <p:cNvSpPr>
                  <a:spLocks noChangeShapeType="1"/>
                </p:cNvSpPr>
                <p:nvPr/>
              </p:nvSpPr>
              <p:spPr bwMode="auto">
                <a:xfrm>
                  <a:off x="4944"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3" name="Line 44">
                <a:extLst>
                  <a:ext uri="{FF2B5EF4-FFF2-40B4-BE49-F238E27FC236}">
                    <a16:creationId xmlns:a16="http://schemas.microsoft.com/office/drawing/2014/main" id="{C49844C7-E053-4B89-965C-21ADC7E87756}"/>
                  </a:ext>
                </a:extLst>
              </p:cNvPr>
              <p:cNvSpPr>
                <a:spLocks noChangeShapeType="1"/>
              </p:cNvSpPr>
              <p:nvPr/>
            </p:nvSpPr>
            <p:spPr bwMode="auto">
              <a:xfrm>
                <a:off x="4800" y="3264"/>
                <a:ext cx="336" cy="38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Line 45">
                <a:extLst>
                  <a:ext uri="{FF2B5EF4-FFF2-40B4-BE49-F238E27FC236}">
                    <a16:creationId xmlns:a16="http://schemas.microsoft.com/office/drawing/2014/main" id="{64B37601-0CAE-4554-BBC8-FFEA500232A3}"/>
                  </a:ext>
                </a:extLst>
              </p:cNvPr>
              <p:cNvSpPr>
                <a:spLocks noChangeShapeType="1"/>
              </p:cNvSpPr>
              <p:nvPr/>
            </p:nvSpPr>
            <p:spPr bwMode="auto">
              <a:xfrm>
                <a:off x="4608" y="3264"/>
                <a:ext cx="528" cy="57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46">
                <a:extLst>
                  <a:ext uri="{FF2B5EF4-FFF2-40B4-BE49-F238E27FC236}">
                    <a16:creationId xmlns:a16="http://schemas.microsoft.com/office/drawing/2014/main" id="{D99E63E4-9F88-4E70-9A91-BECC92BF8ECB}"/>
                  </a:ext>
                </a:extLst>
              </p:cNvPr>
              <p:cNvSpPr>
                <a:spLocks noChangeShapeType="1"/>
              </p:cNvSpPr>
              <p:nvPr/>
            </p:nvSpPr>
            <p:spPr bwMode="auto">
              <a:xfrm>
                <a:off x="4416" y="3264"/>
                <a:ext cx="720" cy="72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47">
                <a:extLst>
                  <a:ext uri="{FF2B5EF4-FFF2-40B4-BE49-F238E27FC236}">
                    <a16:creationId xmlns:a16="http://schemas.microsoft.com/office/drawing/2014/main" id="{D22E91B8-0540-4B38-8E86-E68021C99D17}"/>
                  </a:ext>
                </a:extLst>
              </p:cNvPr>
              <p:cNvSpPr>
                <a:spLocks noChangeShapeType="1"/>
              </p:cNvSpPr>
              <p:nvPr/>
            </p:nvSpPr>
            <p:spPr bwMode="auto">
              <a:xfrm>
                <a:off x="4272" y="3264"/>
                <a:ext cx="912" cy="9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Text Box 48">
                <a:extLst>
                  <a:ext uri="{FF2B5EF4-FFF2-40B4-BE49-F238E27FC236}">
                    <a16:creationId xmlns:a16="http://schemas.microsoft.com/office/drawing/2014/main" id="{3D0D3406-6CF3-413F-BE59-30D90E5AA6BE}"/>
                  </a:ext>
                </a:extLst>
              </p:cNvPr>
              <p:cNvSpPr txBox="1">
                <a:spLocks noChangeArrowheads="1"/>
              </p:cNvSpPr>
              <p:nvPr/>
            </p:nvSpPr>
            <p:spPr bwMode="auto">
              <a:xfrm>
                <a:off x="5211" y="367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1278" name="Line 49">
                <a:extLst>
                  <a:ext uri="{FF2B5EF4-FFF2-40B4-BE49-F238E27FC236}">
                    <a16:creationId xmlns:a16="http://schemas.microsoft.com/office/drawing/2014/main" id="{FA44AA8F-DAE8-42E9-9BDB-36DC263E09A5}"/>
                  </a:ext>
                </a:extLst>
              </p:cNvPr>
              <p:cNvSpPr>
                <a:spLocks noChangeShapeType="1"/>
              </p:cNvSpPr>
              <p:nvPr/>
            </p:nvSpPr>
            <p:spPr bwMode="auto">
              <a:xfrm flipH="1">
                <a:off x="3936" y="3264"/>
                <a:ext cx="288" cy="33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50">
                <a:extLst>
                  <a:ext uri="{FF2B5EF4-FFF2-40B4-BE49-F238E27FC236}">
                    <a16:creationId xmlns:a16="http://schemas.microsoft.com/office/drawing/2014/main" id="{6397ED67-2596-402D-866B-72A2E4F72DC9}"/>
                  </a:ext>
                </a:extLst>
              </p:cNvPr>
              <p:cNvSpPr>
                <a:spLocks noChangeShapeType="1"/>
              </p:cNvSpPr>
              <p:nvPr/>
            </p:nvSpPr>
            <p:spPr bwMode="auto">
              <a:xfrm flipH="1">
                <a:off x="3936" y="3264"/>
                <a:ext cx="480" cy="48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51">
                <a:extLst>
                  <a:ext uri="{FF2B5EF4-FFF2-40B4-BE49-F238E27FC236}">
                    <a16:creationId xmlns:a16="http://schemas.microsoft.com/office/drawing/2014/main" id="{65DA2A01-8B17-4102-912C-85D34857CCB8}"/>
                  </a:ext>
                </a:extLst>
              </p:cNvPr>
              <p:cNvSpPr>
                <a:spLocks noChangeShapeType="1"/>
              </p:cNvSpPr>
              <p:nvPr/>
            </p:nvSpPr>
            <p:spPr bwMode="auto">
              <a:xfrm flipH="1">
                <a:off x="3984" y="3264"/>
                <a:ext cx="576" cy="62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52">
                <a:extLst>
                  <a:ext uri="{FF2B5EF4-FFF2-40B4-BE49-F238E27FC236}">
                    <a16:creationId xmlns:a16="http://schemas.microsoft.com/office/drawing/2014/main" id="{516FA71C-1FC0-4124-856D-FC02FAC93FFF}"/>
                  </a:ext>
                </a:extLst>
              </p:cNvPr>
              <p:cNvSpPr>
                <a:spLocks noChangeShapeType="1"/>
              </p:cNvSpPr>
              <p:nvPr/>
            </p:nvSpPr>
            <p:spPr bwMode="auto">
              <a:xfrm flipH="1">
                <a:off x="3888" y="3264"/>
                <a:ext cx="864" cy="86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Text Box 53">
                <a:extLst>
                  <a:ext uri="{FF2B5EF4-FFF2-40B4-BE49-F238E27FC236}">
                    <a16:creationId xmlns:a16="http://schemas.microsoft.com/office/drawing/2014/main" id="{F3A8E2B3-2124-4FA8-A3C8-2C58908CB7A1}"/>
                  </a:ext>
                </a:extLst>
              </p:cNvPr>
              <p:cNvSpPr txBox="1">
                <a:spLocks noChangeArrowheads="1"/>
              </p:cNvSpPr>
              <p:nvPr/>
            </p:nvSpPr>
            <p:spPr bwMode="auto">
              <a:xfrm>
                <a:off x="3461" y="37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L1</a:t>
                </a:r>
              </a:p>
            </p:txBody>
          </p:sp>
        </p:grpSp>
        <p:sp>
          <p:nvSpPr>
            <p:cNvPr id="11270" name="Text Box 54">
              <a:extLst>
                <a:ext uri="{FF2B5EF4-FFF2-40B4-BE49-F238E27FC236}">
                  <a16:creationId xmlns:a16="http://schemas.microsoft.com/office/drawing/2014/main" id="{0B464A60-954D-49E1-BDB7-0823187EBF63}"/>
                </a:ext>
              </a:extLst>
            </p:cNvPr>
            <p:cNvSpPr txBox="1">
              <a:spLocks noChangeArrowheads="1"/>
            </p:cNvSpPr>
            <p:nvPr/>
          </p:nvSpPr>
          <p:spPr bwMode="auto">
            <a:xfrm>
              <a:off x="4059" y="3113"/>
              <a:ext cx="8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latin typeface="Courier New" panose="02070309020205020404" pitchFamily="49" charset="0"/>
                  <a:ea typeface="华文新魏" panose="02010800040101010101" pitchFamily="2" charset="-122"/>
                </a:rPr>
                <a:t>0  1  2  3  4</a:t>
              </a:r>
            </a:p>
          </p:txBody>
        </p:sp>
        <p:sp>
          <p:nvSpPr>
            <p:cNvPr id="11271" name="Text Box 55">
              <a:extLst>
                <a:ext uri="{FF2B5EF4-FFF2-40B4-BE49-F238E27FC236}">
                  <a16:creationId xmlns:a16="http://schemas.microsoft.com/office/drawing/2014/main" id="{0577A529-851B-413D-94CA-7B4D8283607C}"/>
                </a:ext>
              </a:extLst>
            </p:cNvPr>
            <p:cNvSpPr txBox="1">
              <a:spLocks noChangeArrowheads="1"/>
            </p:cNvSpPr>
            <p:nvPr/>
          </p:nvSpPr>
          <p:spPr bwMode="auto">
            <a:xfrm>
              <a:off x="3924" y="3249"/>
              <a:ext cx="181"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Courier New" panose="02070309020205020404" pitchFamily="49" charset="0"/>
                  <a:ea typeface="华文新魏" panose="02010800040101010101" pitchFamily="2" charset="-122"/>
                </a:rPr>
                <a:t>0</a:t>
              </a:r>
            </a:p>
            <a:p>
              <a:pPr eaLnBrk="1" hangingPunct="1"/>
              <a:r>
                <a:rPr lang="en-US" altLang="zh-CN" b="1">
                  <a:latin typeface="Courier New" panose="02070309020205020404" pitchFamily="49" charset="0"/>
                  <a:ea typeface="华文新魏" panose="02010800040101010101" pitchFamily="2" charset="-122"/>
                </a:rPr>
                <a:t>1</a:t>
              </a:r>
            </a:p>
            <a:p>
              <a:pPr eaLnBrk="1" hangingPunct="1"/>
              <a:r>
                <a:rPr lang="en-US" altLang="zh-CN" b="1">
                  <a:latin typeface="Courier New" panose="02070309020205020404" pitchFamily="49" charset="0"/>
                  <a:ea typeface="华文新魏" panose="02010800040101010101" pitchFamily="2" charset="-122"/>
                </a:rPr>
                <a:t>2</a:t>
              </a:r>
            </a:p>
            <a:p>
              <a:pPr eaLnBrk="1" hangingPunct="1"/>
              <a:r>
                <a:rPr lang="en-US" altLang="zh-CN" b="1">
                  <a:latin typeface="Courier New" panose="02070309020205020404" pitchFamily="49" charset="0"/>
                  <a:ea typeface="华文新魏" panose="02010800040101010101" pitchFamily="2" charset="-122"/>
                </a:rPr>
                <a:t>3</a:t>
              </a:r>
            </a:p>
            <a:p>
              <a:pPr eaLnBrk="1" hangingPunct="1"/>
              <a:r>
                <a:rPr lang="en-US" altLang="zh-CN" b="1">
                  <a:latin typeface="Courier New" panose="02070309020205020404" pitchFamily="49" charset="0"/>
                  <a:ea typeface="华文新魏" panose="02010800040101010101" pitchFamily="2" charset="-122"/>
                </a:rPr>
                <a:t>4</a:t>
              </a:r>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6223</TotalTime>
  <Words>1337</Words>
  <Application>Microsoft Office PowerPoint</Application>
  <PresentationFormat>宽屏</PresentationFormat>
  <Paragraphs>374</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华文新魏</vt:lpstr>
      <vt:lpstr>Arial</vt:lpstr>
      <vt:lpstr>Century Gothic</vt:lpstr>
      <vt:lpstr>Consolas</vt:lpstr>
      <vt:lpstr>Courier New</vt:lpstr>
      <vt:lpstr>Tahoma</vt:lpstr>
      <vt:lpstr>Times New Roman</vt:lpstr>
      <vt:lpstr>Wingdings</vt:lpstr>
      <vt:lpstr>Wingdings 3</vt:lpstr>
      <vt:lpstr>丝状</vt:lpstr>
      <vt:lpstr>《算法设计与分析》   第06章 回溯法</vt:lpstr>
      <vt:lpstr>基本思想</vt:lpstr>
      <vt:lpstr>PowerPoint 演示文稿</vt:lpstr>
      <vt:lpstr>应用模式</vt:lpstr>
      <vt:lpstr>N后问题</vt:lpstr>
      <vt:lpstr>N后问题</vt:lpstr>
      <vt:lpstr>N后问题</vt:lpstr>
      <vt:lpstr>PowerPoint 演示文稿</vt:lpstr>
      <vt:lpstr>N后问题</vt:lpstr>
      <vt:lpstr>N后问题</vt:lpstr>
      <vt:lpstr>PowerPoint 演示文稿</vt:lpstr>
      <vt:lpstr>子集和问题</vt:lpstr>
      <vt:lpstr>PowerPoint 演示文稿</vt:lpstr>
      <vt:lpstr>子集和问题</vt:lpstr>
      <vt:lpstr>子集和问题</vt:lpstr>
      <vt:lpstr>PowerPoint 演示文稿</vt:lpstr>
      <vt:lpstr>全排列问题</vt:lpstr>
      <vt:lpstr>全排列问题</vt:lpstr>
      <vt:lpstr>PowerPoint 演示文稿</vt:lpstr>
      <vt:lpstr>回溯法的分析</vt:lpstr>
      <vt:lpstr>回溯法的分析</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Siwei PENG</cp:lastModifiedBy>
  <cp:revision>72</cp:revision>
  <dcterms:created xsi:type="dcterms:W3CDTF">2003-05-01T08:31:42Z</dcterms:created>
  <dcterms:modified xsi:type="dcterms:W3CDTF">2019-04-07T11:27:58Z</dcterms:modified>
</cp:coreProperties>
</file>