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sldIdLst>
    <p:sldId id="256" r:id="rId2"/>
    <p:sldId id="269" r:id="rId3"/>
    <p:sldId id="296" r:id="rId4"/>
    <p:sldId id="291" r:id="rId5"/>
    <p:sldId id="270" r:id="rId6"/>
    <p:sldId id="271" r:id="rId7"/>
    <p:sldId id="272" r:id="rId8"/>
    <p:sldId id="273" r:id="rId9"/>
    <p:sldId id="274" r:id="rId10"/>
    <p:sldId id="280" r:id="rId11"/>
    <p:sldId id="281" r:id="rId12"/>
    <p:sldId id="282" r:id="rId13"/>
    <p:sldId id="257" r:id="rId14"/>
    <p:sldId id="276" r:id="rId15"/>
    <p:sldId id="283" r:id="rId16"/>
    <p:sldId id="284" r:id="rId17"/>
    <p:sldId id="258" r:id="rId18"/>
    <p:sldId id="297" r:id="rId19"/>
    <p:sldId id="294" r:id="rId20"/>
    <p:sldId id="259" r:id="rId21"/>
    <p:sldId id="277" r:id="rId22"/>
    <p:sldId id="295" r:id="rId23"/>
    <p:sldId id="275" r:id="rId24"/>
    <p:sldId id="260" r:id="rId25"/>
    <p:sldId id="285" r:id="rId26"/>
    <p:sldId id="261" r:id="rId27"/>
    <p:sldId id="278" r:id="rId28"/>
    <p:sldId id="289" r:id="rId29"/>
    <p:sldId id="262" r:id="rId30"/>
    <p:sldId id="263" r:id="rId31"/>
    <p:sldId id="286" r:id="rId32"/>
    <p:sldId id="287" r:id="rId33"/>
    <p:sldId id="288" r:id="rId34"/>
    <p:sldId id="264" r:id="rId35"/>
    <p:sldId id="265" r:id="rId36"/>
    <p:sldId id="279" r:id="rId37"/>
    <p:sldId id="266" r:id="rId38"/>
    <p:sldId id="267" r:id="rId39"/>
    <p:sldId id="268" r:id="rId40"/>
    <p:sldId id="290" r:id="rId4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546" autoAdjust="0"/>
    <p:restoredTop sz="92486" autoAdjust="0"/>
  </p:normalViewPr>
  <p:slideViewPr>
    <p:cSldViewPr>
      <p:cViewPr varScale="1">
        <p:scale>
          <a:sx n="81" d="100"/>
          <a:sy n="81" d="100"/>
        </p:scale>
        <p:origin x="96" y="6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74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CF460-5914-4276-ACD8-A26CFB4CD25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A45FE92D-883D-4506-AA2C-C01352197BB5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15</a:t>
          </a:r>
        </a:p>
      </dgm:t>
    </dgm:pt>
    <dgm:pt modelId="{A2E12F1F-F6DA-46C3-8F28-F4BD39DDB412}" type="parTrans" cxnId="{686491D0-0AC6-4823-B0CB-635FC892421E}">
      <dgm:prSet/>
      <dgm:spPr/>
    </dgm:pt>
    <dgm:pt modelId="{EE251D29-1EE4-48B0-A67B-E9E7ACEEBA74}" type="sibTrans" cxnId="{686491D0-0AC6-4823-B0CB-635FC892421E}">
      <dgm:prSet/>
      <dgm:spPr/>
    </dgm:pt>
    <dgm:pt modelId="{DB687D3C-DFC1-4C27-9142-07926CC1AC25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7</a:t>
          </a:r>
        </a:p>
      </dgm:t>
    </dgm:pt>
    <dgm:pt modelId="{294D396C-8D8B-4B3A-96D1-05A9257E2111}" type="parTrans" cxnId="{01F49634-D9F7-4EC3-8E2F-8B51EA977E2E}">
      <dgm:prSet/>
      <dgm:spPr/>
    </dgm:pt>
    <dgm:pt modelId="{62D4BB69-7B52-49FE-8911-BD1BE698487B}" type="sibTrans" cxnId="{01F49634-D9F7-4EC3-8E2F-8B51EA977E2E}">
      <dgm:prSet/>
      <dgm:spPr/>
    </dgm:pt>
    <dgm:pt modelId="{70C265F9-E6CB-4C24-8BE3-786C8F34858B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3</a:t>
          </a:r>
        </a:p>
      </dgm:t>
    </dgm:pt>
    <dgm:pt modelId="{449C9D15-EEA3-4A89-A56D-8F5386C9306D}" type="parTrans" cxnId="{A287C92C-2AB4-49C3-AF5D-BFB36D35B3AC}">
      <dgm:prSet/>
      <dgm:spPr/>
    </dgm:pt>
    <dgm:pt modelId="{7D586E10-C0AC-462F-A199-98823F3AF2BF}" type="sibTrans" cxnId="{A287C92C-2AB4-49C3-AF5D-BFB36D35B3AC}">
      <dgm:prSet/>
      <dgm:spPr/>
    </dgm:pt>
    <dgm:pt modelId="{A02CE695-8CC4-48F0-B8A9-40B17E318AB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9</a:t>
          </a:r>
        </a:p>
      </dgm:t>
    </dgm:pt>
    <dgm:pt modelId="{BF663724-9086-4D77-B301-5132ACC7250F}" type="parTrans" cxnId="{4486A772-A1D4-4D1C-B5E7-325CF04E65F5}">
      <dgm:prSet/>
      <dgm:spPr/>
    </dgm:pt>
    <dgm:pt modelId="{6C50DC17-2622-4775-BD4E-5E7BF891BDF5}" type="sibTrans" cxnId="{4486A772-A1D4-4D1C-B5E7-325CF04E65F5}">
      <dgm:prSet/>
      <dgm:spPr/>
    </dgm:pt>
    <dgm:pt modelId="{DD6BCE7C-95BF-4A4C-BB21-FAB8B0A47EEF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</a:t>
          </a:r>
        </a:p>
      </dgm:t>
    </dgm:pt>
    <dgm:pt modelId="{FE48DC4F-32A1-438B-BCB4-CCA8AE61CC31}" type="parTrans" cxnId="{3ACFB7B0-C5A0-4EA6-8866-5598D65ACCC2}">
      <dgm:prSet/>
      <dgm:spPr/>
    </dgm:pt>
    <dgm:pt modelId="{E87A336B-56D3-4C4B-A6DB-2BA11EF998C9}" type="sibTrans" cxnId="{3ACFB7B0-C5A0-4EA6-8866-5598D65ACCC2}">
      <dgm:prSet/>
      <dgm:spPr/>
    </dgm:pt>
    <dgm:pt modelId="{DC6A5B45-32FA-41E4-807C-EC642495DF0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</a:t>
          </a:r>
        </a:p>
      </dgm:t>
    </dgm:pt>
    <dgm:pt modelId="{5D73D988-BB0B-468C-BD9A-7E788EF8CF19}" type="parTrans" cxnId="{EE3CEDA0-3CBF-4275-8F31-31A9B0F5165A}">
      <dgm:prSet/>
      <dgm:spPr/>
    </dgm:pt>
    <dgm:pt modelId="{2F5942F0-BB10-47DD-8E37-809F41F314D5}" type="sibTrans" cxnId="{EE3CEDA0-3CBF-4275-8F31-31A9B0F5165A}">
      <dgm:prSet/>
      <dgm:spPr/>
    </dgm:pt>
    <dgm:pt modelId="{61235E3D-F939-475A-9248-7768DB0835C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21</a:t>
          </a:r>
        </a:p>
      </dgm:t>
    </dgm:pt>
    <dgm:pt modelId="{C836A671-75DB-4339-A383-AD1EFADF32C2}" type="parTrans" cxnId="{83D8C74F-D700-4977-AA5F-D669603AAACB}">
      <dgm:prSet/>
      <dgm:spPr/>
    </dgm:pt>
    <dgm:pt modelId="{3250D7F8-8D8F-4399-B708-60EB2A4AF95B}" type="sibTrans" cxnId="{83D8C74F-D700-4977-AA5F-D669603AAACB}">
      <dgm:prSet/>
      <dgm:spPr/>
    </dgm:pt>
    <dgm:pt modelId="{DB3514D6-A6AE-4670-BD2C-82D90D5EB58F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10</a:t>
          </a:r>
        </a:p>
      </dgm:t>
    </dgm:pt>
    <dgm:pt modelId="{369DECE4-DD49-4068-9363-3E3C436D1031}" type="parTrans" cxnId="{CD8E9F7A-5722-46D4-8190-8C84CAF0C5C8}">
      <dgm:prSet/>
      <dgm:spPr/>
    </dgm:pt>
    <dgm:pt modelId="{4DC68D92-0B72-44F1-A257-6C73895C0CB3}" type="sibTrans" cxnId="{CD8E9F7A-5722-46D4-8190-8C84CAF0C5C8}">
      <dgm:prSet/>
      <dgm:spPr/>
    </dgm:pt>
    <dgm:pt modelId="{9FE0746B-799D-45EA-B7A2-84646EEBF04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63</a:t>
          </a:r>
        </a:p>
      </dgm:t>
    </dgm:pt>
    <dgm:pt modelId="{6177A34C-DF42-4685-B4BA-D0C8FF2C81D5}" type="parTrans" cxnId="{DB985787-F478-4C02-A88C-EBE05765EA50}">
      <dgm:prSet/>
      <dgm:spPr/>
    </dgm:pt>
    <dgm:pt modelId="{F220F863-D9F8-48AC-A24A-1EE5FE309C05}" type="sibTrans" cxnId="{DB985787-F478-4C02-A88C-EBE05765EA50}">
      <dgm:prSet/>
      <dgm:spPr/>
    </dgm:pt>
    <dgm:pt modelId="{7BD329E8-EA3E-477A-8164-D9868599470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45</a:t>
          </a:r>
        </a:p>
      </dgm:t>
    </dgm:pt>
    <dgm:pt modelId="{C8012506-9999-4026-A580-8FEAB8D532BB}" type="parTrans" cxnId="{36103AA0-F3AE-4029-935E-A8E378B6BB85}">
      <dgm:prSet/>
      <dgm:spPr/>
    </dgm:pt>
    <dgm:pt modelId="{42F5DE2C-D245-41DB-BE30-8EFC4FA63838}" type="sibTrans" cxnId="{36103AA0-F3AE-4029-935E-A8E378B6BB85}">
      <dgm:prSet/>
      <dgm:spPr/>
    </dgm:pt>
    <dgm:pt modelId="{616515EB-14D0-465F-9C48-3B6C0A81EA17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22</a:t>
          </a:r>
        </a:p>
      </dgm:t>
    </dgm:pt>
    <dgm:pt modelId="{80E55F05-E225-4ACD-88FE-5DA58BD32219}" type="parTrans" cxnId="{41CD4F9B-98D1-4234-882B-5F94F5FCDF25}">
      <dgm:prSet/>
      <dgm:spPr/>
    </dgm:pt>
    <dgm:pt modelId="{F4CB3546-688D-488F-8E2D-2B07A2F188AD}" type="sibTrans" cxnId="{41CD4F9B-98D1-4234-882B-5F94F5FCDF25}">
      <dgm:prSet/>
      <dgm:spPr/>
    </dgm:pt>
    <dgm:pt modelId="{DEA5BA7F-482F-4889-9C0C-51D715C063AA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11</a:t>
          </a:r>
        </a:p>
      </dgm:t>
    </dgm:pt>
    <dgm:pt modelId="{041B9249-5DC5-4618-BC4D-5CB9853CBBB3}" type="parTrans" cxnId="{0841275D-0CF6-4DEE-85A0-C15A49EE7E83}">
      <dgm:prSet/>
      <dgm:spPr/>
    </dgm:pt>
    <dgm:pt modelId="{53D82158-B4F2-4EA0-A8DE-C5F9BD2EC63B}" type="sibTrans" cxnId="{0841275D-0CF6-4DEE-85A0-C15A49EE7E83}">
      <dgm:prSet/>
      <dgm:spPr/>
    </dgm:pt>
    <dgm:pt modelId="{D01AB66D-BBA5-4D17-B242-C79A8BC76BEB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66</a:t>
          </a:r>
        </a:p>
      </dgm:t>
    </dgm:pt>
    <dgm:pt modelId="{2ECD6BB8-6040-43F2-9FE4-D34FF9908D36}" type="parTrans" cxnId="{0F1CE095-564A-42FF-95A7-E527A7009ED7}">
      <dgm:prSet/>
      <dgm:spPr/>
    </dgm:pt>
    <dgm:pt modelId="{9CBC2C3E-CCBB-4920-9A4B-7B8325ABB4CE}" type="sibTrans" cxnId="{0F1CE095-564A-42FF-95A7-E527A7009ED7}">
      <dgm:prSet/>
      <dgm:spPr/>
    </dgm:pt>
    <dgm:pt modelId="{69B43A38-D13B-42CB-BD5B-2B7533EC7E4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135</a:t>
          </a:r>
        </a:p>
      </dgm:t>
    </dgm:pt>
    <dgm:pt modelId="{10EC5506-AE8E-40B6-9BA2-3BF654C5D7D6}" type="parTrans" cxnId="{2D0A4573-158A-4953-8007-C47BF9AD1FA9}">
      <dgm:prSet/>
      <dgm:spPr/>
    </dgm:pt>
    <dgm:pt modelId="{327ECAFA-203D-4D5B-A708-06DAC520CE3F}" type="sibTrans" cxnId="{2D0A4573-158A-4953-8007-C47BF9AD1FA9}">
      <dgm:prSet/>
      <dgm:spPr/>
    </dgm:pt>
    <dgm:pt modelId="{3B7F7BD7-B40E-4018-9B25-DBA0500ED1B9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67</a:t>
          </a:r>
        </a:p>
      </dgm:t>
    </dgm:pt>
    <dgm:pt modelId="{63FBC687-1675-45A3-933A-7F41D496DFB6}" type="parTrans" cxnId="{F8F5BBE7-D7A1-4E6A-9424-38C59693DFDA}">
      <dgm:prSet/>
      <dgm:spPr/>
    </dgm:pt>
    <dgm:pt modelId="{14BB365E-F9F5-45C0-8785-5EA12A225F4D}" type="sibTrans" cxnId="{F8F5BBE7-D7A1-4E6A-9424-38C59693DFDA}">
      <dgm:prSet/>
      <dgm:spPr/>
    </dgm:pt>
    <dgm:pt modelId="{86A7AA8D-3115-426C-8940-519F7F68926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405</a:t>
          </a:r>
        </a:p>
      </dgm:t>
    </dgm:pt>
    <dgm:pt modelId="{0F6D5C07-564B-431D-9883-31E3F5F48BCB}" type="parTrans" cxnId="{D68EF493-4BC7-4D86-984B-85377F2D1F5F}">
      <dgm:prSet/>
      <dgm:spPr/>
    </dgm:pt>
    <dgm:pt modelId="{02E85668-D241-4668-BF69-ADAC4C1DBED9}" type="sibTrans" cxnId="{D68EF493-4BC7-4D86-984B-85377F2D1F5F}">
      <dgm:prSet/>
      <dgm:spPr/>
    </dgm:pt>
    <dgm:pt modelId="{1517FAFB-F648-4D64-B4D9-D278F4FDCAF6}" type="pres">
      <dgm:prSet presAssocID="{F11CF460-5914-4276-ACD8-A26CFB4CD2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233A95-6046-460C-942E-2F647EA1B087}" type="pres">
      <dgm:prSet presAssocID="{A45FE92D-883D-4506-AA2C-C01352197BB5}" presName="hierRoot1" presStyleCnt="0">
        <dgm:presLayoutVars>
          <dgm:hierBranch/>
        </dgm:presLayoutVars>
      </dgm:prSet>
      <dgm:spPr/>
    </dgm:pt>
    <dgm:pt modelId="{9ECF5DD2-77C2-4259-9D16-DDC36DF2D69F}" type="pres">
      <dgm:prSet presAssocID="{A45FE92D-883D-4506-AA2C-C01352197BB5}" presName="rootComposite1" presStyleCnt="0"/>
      <dgm:spPr/>
    </dgm:pt>
    <dgm:pt modelId="{BA8F15C9-1216-4827-B38F-86B02DB7D0A5}" type="pres">
      <dgm:prSet presAssocID="{A45FE92D-883D-4506-AA2C-C01352197BB5}" presName="rootText1" presStyleLbl="node0" presStyleIdx="0" presStyleCnt="1">
        <dgm:presLayoutVars>
          <dgm:chPref val="3"/>
        </dgm:presLayoutVars>
      </dgm:prSet>
      <dgm:spPr/>
    </dgm:pt>
    <dgm:pt modelId="{C139F904-19CD-4EB6-8CC4-991D4B3FEC6C}" type="pres">
      <dgm:prSet presAssocID="{A45FE92D-883D-4506-AA2C-C01352197BB5}" presName="rootConnector1" presStyleLbl="node1" presStyleIdx="0" presStyleCnt="0"/>
      <dgm:spPr/>
    </dgm:pt>
    <dgm:pt modelId="{2C8D5EE5-12CB-45F1-8E70-76979362F3E8}" type="pres">
      <dgm:prSet presAssocID="{A45FE92D-883D-4506-AA2C-C01352197BB5}" presName="hierChild2" presStyleCnt="0"/>
      <dgm:spPr/>
    </dgm:pt>
    <dgm:pt modelId="{4A7A0019-E7DB-4095-836F-75C7DF80124C}" type="pres">
      <dgm:prSet presAssocID="{294D396C-8D8B-4B3A-96D1-05A9257E2111}" presName="Name35" presStyleLbl="parChTrans1D2" presStyleIdx="0" presStyleCnt="2"/>
      <dgm:spPr/>
    </dgm:pt>
    <dgm:pt modelId="{3BAEDEE3-2E97-4A5A-9419-C46185B5202F}" type="pres">
      <dgm:prSet presAssocID="{DB687D3C-DFC1-4C27-9142-07926CC1AC25}" presName="hierRoot2" presStyleCnt="0">
        <dgm:presLayoutVars>
          <dgm:hierBranch/>
        </dgm:presLayoutVars>
      </dgm:prSet>
      <dgm:spPr/>
    </dgm:pt>
    <dgm:pt modelId="{5C4F3A63-B0CA-4019-90DA-6BB4B04EDF95}" type="pres">
      <dgm:prSet presAssocID="{DB687D3C-DFC1-4C27-9142-07926CC1AC25}" presName="rootComposite" presStyleCnt="0"/>
      <dgm:spPr/>
    </dgm:pt>
    <dgm:pt modelId="{A90C2AAC-CB5B-4598-A2AB-F998CEF8504D}" type="pres">
      <dgm:prSet presAssocID="{DB687D3C-DFC1-4C27-9142-07926CC1AC25}" presName="rootText" presStyleLbl="node2" presStyleIdx="0" presStyleCnt="2">
        <dgm:presLayoutVars>
          <dgm:chPref val="3"/>
        </dgm:presLayoutVars>
      </dgm:prSet>
      <dgm:spPr/>
    </dgm:pt>
    <dgm:pt modelId="{603F496F-D651-4BA4-A323-719F6394FC62}" type="pres">
      <dgm:prSet presAssocID="{DB687D3C-DFC1-4C27-9142-07926CC1AC25}" presName="rootConnector" presStyleLbl="node2" presStyleIdx="0" presStyleCnt="2"/>
      <dgm:spPr/>
    </dgm:pt>
    <dgm:pt modelId="{7B3D6C89-2FD1-4669-802C-30435C8174D5}" type="pres">
      <dgm:prSet presAssocID="{DB687D3C-DFC1-4C27-9142-07926CC1AC25}" presName="hierChild4" presStyleCnt="0"/>
      <dgm:spPr/>
    </dgm:pt>
    <dgm:pt modelId="{ECD3925B-D2FE-4FCA-934E-DD0600D20B28}" type="pres">
      <dgm:prSet presAssocID="{449C9D15-EEA3-4A89-A56D-8F5386C9306D}" presName="Name35" presStyleLbl="parChTrans1D3" presStyleIdx="0" presStyleCnt="4"/>
      <dgm:spPr/>
    </dgm:pt>
    <dgm:pt modelId="{DBEEB07B-A87B-48B5-8854-CD71DE1D1E49}" type="pres">
      <dgm:prSet presAssocID="{70C265F9-E6CB-4C24-8BE3-786C8F34858B}" presName="hierRoot2" presStyleCnt="0">
        <dgm:presLayoutVars>
          <dgm:hierBranch/>
        </dgm:presLayoutVars>
      </dgm:prSet>
      <dgm:spPr/>
    </dgm:pt>
    <dgm:pt modelId="{EFD5E0AB-B2CE-4D09-90F4-9159B8E5D4FE}" type="pres">
      <dgm:prSet presAssocID="{70C265F9-E6CB-4C24-8BE3-786C8F34858B}" presName="rootComposite" presStyleCnt="0"/>
      <dgm:spPr/>
    </dgm:pt>
    <dgm:pt modelId="{EC7539B3-1E4A-4906-B0DF-2DEBC7192DE1}" type="pres">
      <dgm:prSet presAssocID="{70C265F9-E6CB-4C24-8BE3-786C8F34858B}" presName="rootText" presStyleLbl="node3" presStyleIdx="0" presStyleCnt="4">
        <dgm:presLayoutVars>
          <dgm:chPref val="3"/>
        </dgm:presLayoutVars>
      </dgm:prSet>
      <dgm:spPr/>
    </dgm:pt>
    <dgm:pt modelId="{31DEABA2-DCC5-470E-BB0F-4A31C7220EF8}" type="pres">
      <dgm:prSet presAssocID="{70C265F9-E6CB-4C24-8BE3-786C8F34858B}" presName="rootConnector" presStyleLbl="node3" presStyleIdx="0" presStyleCnt="4"/>
      <dgm:spPr/>
    </dgm:pt>
    <dgm:pt modelId="{39086F97-2F00-4016-AC9B-731D943CF8B7}" type="pres">
      <dgm:prSet presAssocID="{70C265F9-E6CB-4C24-8BE3-786C8F34858B}" presName="hierChild4" presStyleCnt="0"/>
      <dgm:spPr/>
    </dgm:pt>
    <dgm:pt modelId="{58D7E5A1-4584-4E54-9CA7-86DBDD9F92E2}" type="pres">
      <dgm:prSet presAssocID="{BF663724-9086-4D77-B301-5132ACC7250F}" presName="Name35" presStyleLbl="parChTrans1D4" presStyleIdx="0" presStyleCnt="9"/>
      <dgm:spPr/>
    </dgm:pt>
    <dgm:pt modelId="{003CC94C-7C7F-42AC-832F-C431F54BDB3A}" type="pres">
      <dgm:prSet presAssocID="{A02CE695-8CC4-48F0-B8A9-40B17E318AB4}" presName="hierRoot2" presStyleCnt="0">
        <dgm:presLayoutVars>
          <dgm:hierBranch/>
        </dgm:presLayoutVars>
      </dgm:prSet>
      <dgm:spPr/>
    </dgm:pt>
    <dgm:pt modelId="{6808484E-4391-46DC-B446-B91F5D7FA340}" type="pres">
      <dgm:prSet presAssocID="{A02CE695-8CC4-48F0-B8A9-40B17E318AB4}" presName="rootComposite" presStyleCnt="0"/>
      <dgm:spPr/>
    </dgm:pt>
    <dgm:pt modelId="{5CC2BF6B-3532-49EB-9AC6-93CA204F2D64}" type="pres">
      <dgm:prSet presAssocID="{A02CE695-8CC4-48F0-B8A9-40B17E318AB4}" presName="rootText" presStyleLbl="node4" presStyleIdx="0" presStyleCnt="9">
        <dgm:presLayoutVars>
          <dgm:chPref val="3"/>
        </dgm:presLayoutVars>
      </dgm:prSet>
      <dgm:spPr/>
    </dgm:pt>
    <dgm:pt modelId="{F9A6AF01-27BD-4F0E-A7FE-D66368555E9C}" type="pres">
      <dgm:prSet presAssocID="{A02CE695-8CC4-48F0-B8A9-40B17E318AB4}" presName="rootConnector" presStyleLbl="node4" presStyleIdx="0" presStyleCnt="9"/>
      <dgm:spPr/>
    </dgm:pt>
    <dgm:pt modelId="{B780653B-1891-41BA-A8DC-8A9B4C434D52}" type="pres">
      <dgm:prSet presAssocID="{A02CE695-8CC4-48F0-B8A9-40B17E318AB4}" presName="hierChild4" presStyleCnt="0"/>
      <dgm:spPr/>
    </dgm:pt>
    <dgm:pt modelId="{34F771E4-CB81-4B86-B909-529E6842A36C}" type="pres">
      <dgm:prSet presAssocID="{FE48DC4F-32A1-438B-BCB4-CCA8AE61CC31}" presName="Name35" presStyleLbl="parChTrans1D4" presStyleIdx="1" presStyleCnt="9"/>
      <dgm:spPr/>
    </dgm:pt>
    <dgm:pt modelId="{837BB61F-9D9A-45CC-9EBB-BC02E4309B5D}" type="pres">
      <dgm:prSet presAssocID="{DD6BCE7C-95BF-4A4C-BB21-FAB8B0A47EEF}" presName="hierRoot2" presStyleCnt="0">
        <dgm:presLayoutVars>
          <dgm:hierBranch val="r"/>
        </dgm:presLayoutVars>
      </dgm:prSet>
      <dgm:spPr/>
    </dgm:pt>
    <dgm:pt modelId="{3429218E-7890-4501-8B83-9C773BC10D36}" type="pres">
      <dgm:prSet presAssocID="{DD6BCE7C-95BF-4A4C-BB21-FAB8B0A47EEF}" presName="rootComposite" presStyleCnt="0"/>
      <dgm:spPr/>
    </dgm:pt>
    <dgm:pt modelId="{3311A967-4CFF-4888-92CC-05F966EA2ED7}" type="pres">
      <dgm:prSet presAssocID="{DD6BCE7C-95BF-4A4C-BB21-FAB8B0A47EEF}" presName="rootText" presStyleLbl="node4" presStyleIdx="1" presStyleCnt="9">
        <dgm:presLayoutVars>
          <dgm:chPref val="3"/>
        </dgm:presLayoutVars>
      </dgm:prSet>
      <dgm:spPr/>
    </dgm:pt>
    <dgm:pt modelId="{A7942191-978E-49E1-932B-33164304B2FC}" type="pres">
      <dgm:prSet presAssocID="{DD6BCE7C-95BF-4A4C-BB21-FAB8B0A47EEF}" presName="rootConnector" presStyleLbl="node4" presStyleIdx="1" presStyleCnt="9"/>
      <dgm:spPr/>
    </dgm:pt>
    <dgm:pt modelId="{0E3B7846-0780-4973-B38A-2E283DD5BADC}" type="pres">
      <dgm:prSet presAssocID="{DD6BCE7C-95BF-4A4C-BB21-FAB8B0A47EEF}" presName="hierChild4" presStyleCnt="0"/>
      <dgm:spPr/>
    </dgm:pt>
    <dgm:pt modelId="{8A3D192E-5F42-4108-BBBD-D9FD6991E6F4}" type="pres">
      <dgm:prSet presAssocID="{DD6BCE7C-95BF-4A4C-BB21-FAB8B0A47EEF}" presName="hierChild5" presStyleCnt="0"/>
      <dgm:spPr/>
    </dgm:pt>
    <dgm:pt modelId="{79593D21-46F9-4E4A-B98B-EA1DCFFA1907}" type="pres">
      <dgm:prSet presAssocID="{A02CE695-8CC4-48F0-B8A9-40B17E318AB4}" presName="hierChild5" presStyleCnt="0"/>
      <dgm:spPr/>
    </dgm:pt>
    <dgm:pt modelId="{9101D8D8-1192-4612-9F7A-19141F2435F2}" type="pres">
      <dgm:prSet presAssocID="{5D73D988-BB0B-468C-BD9A-7E788EF8CF19}" presName="Name35" presStyleLbl="parChTrans1D4" presStyleIdx="2" presStyleCnt="9"/>
      <dgm:spPr/>
    </dgm:pt>
    <dgm:pt modelId="{22240168-6A97-4849-9441-0F08B202BE68}" type="pres">
      <dgm:prSet presAssocID="{DC6A5B45-32FA-41E4-807C-EC642495DF04}" presName="hierRoot2" presStyleCnt="0">
        <dgm:presLayoutVars>
          <dgm:hierBranch val="r"/>
        </dgm:presLayoutVars>
      </dgm:prSet>
      <dgm:spPr/>
    </dgm:pt>
    <dgm:pt modelId="{E0CCF6AB-06E3-4439-B72F-D28DAD9AD0BE}" type="pres">
      <dgm:prSet presAssocID="{DC6A5B45-32FA-41E4-807C-EC642495DF04}" presName="rootComposite" presStyleCnt="0"/>
      <dgm:spPr/>
    </dgm:pt>
    <dgm:pt modelId="{7DD9DC18-40C3-4D06-A0CC-862D1340CE7B}" type="pres">
      <dgm:prSet presAssocID="{DC6A5B45-32FA-41E4-807C-EC642495DF04}" presName="rootText" presStyleLbl="node4" presStyleIdx="2" presStyleCnt="9">
        <dgm:presLayoutVars>
          <dgm:chPref val="3"/>
        </dgm:presLayoutVars>
      </dgm:prSet>
      <dgm:spPr/>
    </dgm:pt>
    <dgm:pt modelId="{06BBCADA-E91C-4A14-8C35-6C172BFAC63F}" type="pres">
      <dgm:prSet presAssocID="{DC6A5B45-32FA-41E4-807C-EC642495DF04}" presName="rootConnector" presStyleLbl="node4" presStyleIdx="2" presStyleCnt="9"/>
      <dgm:spPr/>
    </dgm:pt>
    <dgm:pt modelId="{DC4AB8F2-393B-4943-B372-4C3D88BB4028}" type="pres">
      <dgm:prSet presAssocID="{DC6A5B45-32FA-41E4-807C-EC642495DF04}" presName="hierChild4" presStyleCnt="0"/>
      <dgm:spPr/>
    </dgm:pt>
    <dgm:pt modelId="{016C2F1A-B7A3-4696-82C1-54AE7788AC6F}" type="pres">
      <dgm:prSet presAssocID="{DC6A5B45-32FA-41E4-807C-EC642495DF04}" presName="hierChild5" presStyleCnt="0"/>
      <dgm:spPr/>
    </dgm:pt>
    <dgm:pt modelId="{C5C806D7-ABF3-4AA3-A2AB-74CBCD82BCE8}" type="pres">
      <dgm:prSet presAssocID="{70C265F9-E6CB-4C24-8BE3-786C8F34858B}" presName="hierChild5" presStyleCnt="0"/>
      <dgm:spPr/>
    </dgm:pt>
    <dgm:pt modelId="{4733BF2C-44F2-41BB-9BDB-A597A413B1B1}" type="pres">
      <dgm:prSet presAssocID="{C836A671-75DB-4339-A383-AD1EFADF32C2}" presName="Name35" presStyleLbl="parChTrans1D3" presStyleIdx="1" presStyleCnt="4"/>
      <dgm:spPr/>
    </dgm:pt>
    <dgm:pt modelId="{EAD813A7-2587-46D3-9A9C-E1F5504DBA87}" type="pres">
      <dgm:prSet presAssocID="{61235E3D-F939-475A-9248-7768DB0835C4}" presName="hierRoot2" presStyleCnt="0">
        <dgm:presLayoutVars>
          <dgm:hierBranch/>
        </dgm:presLayoutVars>
      </dgm:prSet>
      <dgm:spPr/>
    </dgm:pt>
    <dgm:pt modelId="{DE1EA52B-8219-4309-A21C-D0B4B7118C62}" type="pres">
      <dgm:prSet presAssocID="{61235E3D-F939-475A-9248-7768DB0835C4}" presName="rootComposite" presStyleCnt="0"/>
      <dgm:spPr/>
    </dgm:pt>
    <dgm:pt modelId="{D71D269A-3B7C-4D7D-A0D1-1A791CBF7EC7}" type="pres">
      <dgm:prSet presAssocID="{61235E3D-F939-475A-9248-7768DB0835C4}" presName="rootText" presStyleLbl="node3" presStyleIdx="1" presStyleCnt="4">
        <dgm:presLayoutVars>
          <dgm:chPref val="3"/>
        </dgm:presLayoutVars>
      </dgm:prSet>
      <dgm:spPr/>
    </dgm:pt>
    <dgm:pt modelId="{396BD28B-CBD3-465D-BC3A-1CDEE5B06571}" type="pres">
      <dgm:prSet presAssocID="{61235E3D-F939-475A-9248-7768DB0835C4}" presName="rootConnector" presStyleLbl="node3" presStyleIdx="1" presStyleCnt="4"/>
      <dgm:spPr/>
    </dgm:pt>
    <dgm:pt modelId="{3F1C41D7-915E-4A03-A072-93CFB46A4A6C}" type="pres">
      <dgm:prSet presAssocID="{61235E3D-F939-475A-9248-7768DB0835C4}" presName="hierChild4" presStyleCnt="0"/>
      <dgm:spPr/>
    </dgm:pt>
    <dgm:pt modelId="{E343EF96-E3D1-4FB8-AC30-3721BB50FDC4}" type="pres">
      <dgm:prSet presAssocID="{369DECE4-DD49-4068-9363-3E3C436D1031}" presName="Name35" presStyleLbl="parChTrans1D4" presStyleIdx="3" presStyleCnt="9"/>
      <dgm:spPr/>
    </dgm:pt>
    <dgm:pt modelId="{8DBD7EFB-B566-49B7-B4E7-1CD4A7796205}" type="pres">
      <dgm:prSet presAssocID="{DB3514D6-A6AE-4670-BD2C-82D90D5EB58F}" presName="hierRoot2" presStyleCnt="0">
        <dgm:presLayoutVars>
          <dgm:hierBranch val="r"/>
        </dgm:presLayoutVars>
      </dgm:prSet>
      <dgm:spPr/>
    </dgm:pt>
    <dgm:pt modelId="{D0B3AD80-45CE-4189-953F-B51CCF066BB9}" type="pres">
      <dgm:prSet presAssocID="{DB3514D6-A6AE-4670-BD2C-82D90D5EB58F}" presName="rootComposite" presStyleCnt="0"/>
      <dgm:spPr/>
    </dgm:pt>
    <dgm:pt modelId="{06D5CD1D-8548-4256-9B56-F0A01F5A48FC}" type="pres">
      <dgm:prSet presAssocID="{DB3514D6-A6AE-4670-BD2C-82D90D5EB58F}" presName="rootText" presStyleLbl="node4" presStyleIdx="3" presStyleCnt="9">
        <dgm:presLayoutVars>
          <dgm:chPref val="3"/>
        </dgm:presLayoutVars>
      </dgm:prSet>
      <dgm:spPr/>
    </dgm:pt>
    <dgm:pt modelId="{8793DB8A-C837-4726-9EB3-70490B27FE2A}" type="pres">
      <dgm:prSet presAssocID="{DB3514D6-A6AE-4670-BD2C-82D90D5EB58F}" presName="rootConnector" presStyleLbl="node4" presStyleIdx="3" presStyleCnt="9"/>
      <dgm:spPr/>
    </dgm:pt>
    <dgm:pt modelId="{8662CD1B-FF74-49CE-AD60-AC4933EEAF06}" type="pres">
      <dgm:prSet presAssocID="{DB3514D6-A6AE-4670-BD2C-82D90D5EB58F}" presName="hierChild4" presStyleCnt="0"/>
      <dgm:spPr/>
    </dgm:pt>
    <dgm:pt modelId="{2D1F2623-0337-4B81-9015-A0749981AA29}" type="pres">
      <dgm:prSet presAssocID="{DB3514D6-A6AE-4670-BD2C-82D90D5EB58F}" presName="hierChild5" presStyleCnt="0"/>
      <dgm:spPr/>
    </dgm:pt>
    <dgm:pt modelId="{C0E9FC58-69DF-4E3D-B16B-F2660FFF7893}" type="pres">
      <dgm:prSet presAssocID="{6177A34C-DF42-4685-B4BA-D0C8FF2C81D5}" presName="Name35" presStyleLbl="parChTrans1D4" presStyleIdx="4" presStyleCnt="9"/>
      <dgm:spPr/>
    </dgm:pt>
    <dgm:pt modelId="{2B16F171-0C82-4B95-A0CC-84A9B205F34F}" type="pres">
      <dgm:prSet presAssocID="{9FE0746B-799D-45EA-B7A2-84646EEBF048}" presName="hierRoot2" presStyleCnt="0">
        <dgm:presLayoutVars>
          <dgm:hierBranch val="r"/>
        </dgm:presLayoutVars>
      </dgm:prSet>
      <dgm:spPr/>
    </dgm:pt>
    <dgm:pt modelId="{DD199C91-A49F-4211-8CA9-899D00068754}" type="pres">
      <dgm:prSet presAssocID="{9FE0746B-799D-45EA-B7A2-84646EEBF048}" presName="rootComposite" presStyleCnt="0"/>
      <dgm:spPr/>
    </dgm:pt>
    <dgm:pt modelId="{40629A49-0E68-4594-9473-F6063669806B}" type="pres">
      <dgm:prSet presAssocID="{9FE0746B-799D-45EA-B7A2-84646EEBF048}" presName="rootText" presStyleLbl="node4" presStyleIdx="4" presStyleCnt="9">
        <dgm:presLayoutVars>
          <dgm:chPref val="3"/>
        </dgm:presLayoutVars>
      </dgm:prSet>
      <dgm:spPr/>
    </dgm:pt>
    <dgm:pt modelId="{59BF0AB0-1360-48FF-913E-15E73ECA5FB1}" type="pres">
      <dgm:prSet presAssocID="{9FE0746B-799D-45EA-B7A2-84646EEBF048}" presName="rootConnector" presStyleLbl="node4" presStyleIdx="4" presStyleCnt="9"/>
      <dgm:spPr/>
    </dgm:pt>
    <dgm:pt modelId="{3E490D36-2AE2-4CDF-A2C7-8E6196D68337}" type="pres">
      <dgm:prSet presAssocID="{9FE0746B-799D-45EA-B7A2-84646EEBF048}" presName="hierChild4" presStyleCnt="0"/>
      <dgm:spPr/>
    </dgm:pt>
    <dgm:pt modelId="{F1FCAE0B-F8BF-46F4-9152-BE45E58333FD}" type="pres">
      <dgm:prSet presAssocID="{9FE0746B-799D-45EA-B7A2-84646EEBF048}" presName="hierChild5" presStyleCnt="0"/>
      <dgm:spPr/>
    </dgm:pt>
    <dgm:pt modelId="{2693E162-760E-428D-9FEC-EB4C3515FB34}" type="pres">
      <dgm:prSet presAssocID="{61235E3D-F939-475A-9248-7768DB0835C4}" presName="hierChild5" presStyleCnt="0"/>
      <dgm:spPr/>
    </dgm:pt>
    <dgm:pt modelId="{A95E7041-A88C-490E-8051-A6B8B89183F7}" type="pres">
      <dgm:prSet presAssocID="{DB687D3C-DFC1-4C27-9142-07926CC1AC25}" presName="hierChild5" presStyleCnt="0"/>
      <dgm:spPr/>
    </dgm:pt>
    <dgm:pt modelId="{5BBB65C4-8DFF-426E-B6E8-A3C059C3439D}" type="pres">
      <dgm:prSet presAssocID="{C8012506-9999-4026-A580-8FEAB8D532BB}" presName="Name35" presStyleLbl="parChTrans1D2" presStyleIdx="1" presStyleCnt="2"/>
      <dgm:spPr/>
    </dgm:pt>
    <dgm:pt modelId="{75B615DA-6A74-4A90-A483-4E9D9FE90CD0}" type="pres">
      <dgm:prSet presAssocID="{7BD329E8-EA3E-477A-8164-D98685994703}" presName="hierRoot2" presStyleCnt="0">
        <dgm:presLayoutVars>
          <dgm:hierBranch/>
        </dgm:presLayoutVars>
      </dgm:prSet>
      <dgm:spPr/>
    </dgm:pt>
    <dgm:pt modelId="{DB8118E5-F458-40B9-BBC9-000C6D1700E3}" type="pres">
      <dgm:prSet presAssocID="{7BD329E8-EA3E-477A-8164-D98685994703}" presName="rootComposite" presStyleCnt="0"/>
      <dgm:spPr/>
    </dgm:pt>
    <dgm:pt modelId="{17D067C1-4D50-44A5-A681-653E1BB45FBF}" type="pres">
      <dgm:prSet presAssocID="{7BD329E8-EA3E-477A-8164-D98685994703}" presName="rootText" presStyleLbl="node2" presStyleIdx="1" presStyleCnt="2">
        <dgm:presLayoutVars>
          <dgm:chPref val="3"/>
        </dgm:presLayoutVars>
      </dgm:prSet>
      <dgm:spPr/>
    </dgm:pt>
    <dgm:pt modelId="{59787DC8-8F91-47E0-B2C4-83624CEC8811}" type="pres">
      <dgm:prSet presAssocID="{7BD329E8-EA3E-477A-8164-D98685994703}" presName="rootConnector" presStyleLbl="node2" presStyleIdx="1" presStyleCnt="2"/>
      <dgm:spPr/>
    </dgm:pt>
    <dgm:pt modelId="{50732A29-4967-49AD-A379-9926B394BCE9}" type="pres">
      <dgm:prSet presAssocID="{7BD329E8-EA3E-477A-8164-D98685994703}" presName="hierChild4" presStyleCnt="0"/>
      <dgm:spPr/>
    </dgm:pt>
    <dgm:pt modelId="{2C222BF9-4C85-419D-B1A8-BBF9FCBBC7B7}" type="pres">
      <dgm:prSet presAssocID="{80E55F05-E225-4ACD-88FE-5DA58BD32219}" presName="Name35" presStyleLbl="parChTrans1D3" presStyleIdx="2" presStyleCnt="4"/>
      <dgm:spPr/>
    </dgm:pt>
    <dgm:pt modelId="{2CE1CA8B-3771-4D1E-AD17-99D2F40A1E9E}" type="pres">
      <dgm:prSet presAssocID="{616515EB-14D0-465F-9C48-3B6C0A81EA17}" presName="hierRoot2" presStyleCnt="0">
        <dgm:presLayoutVars>
          <dgm:hierBranch/>
        </dgm:presLayoutVars>
      </dgm:prSet>
      <dgm:spPr/>
    </dgm:pt>
    <dgm:pt modelId="{559849C9-B8BC-43DC-83C6-B2A84014A6E3}" type="pres">
      <dgm:prSet presAssocID="{616515EB-14D0-465F-9C48-3B6C0A81EA17}" presName="rootComposite" presStyleCnt="0"/>
      <dgm:spPr/>
    </dgm:pt>
    <dgm:pt modelId="{53A28AFB-8552-4B1C-A69D-3D33A6388AFA}" type="pres">
      <dgm:prSet presAssocID="{616515EB-14D0-465F-9C48-3B6C0A81EA17}" presName="rootText" presStyleLbl="node3" presStyleIdx="2" presStyleCnt="4">
        <dgm:presLayoutVars>
          <dgm:chPref val="3"/>
        </dgm:presLayoutVars>
      </dgm:prSet>
      <dgm:spPr/>
    </dgm:pt>
    <dgm:pt modelId="{C11DF888-DAE2-4A0A-B1CB-AAE67F8D51E2}" type="pres">
      <dgm:prSet presAssocID="{616515EB-14D0-465F-9C48-3B6C0A81EA17}" presName="rootConnector" presStyleLbl="node3" presStyleIdx="2" presStyleCnt="4"/>
      <dgm:spPr/>
    </dgm:pt>
    <dgm:pt modelId="{19BA3388-C514-4871-96C1-8504022E314B}" type="pres">
      <dgm:prSet presAssocID="{616515EB-14D0-465F-9C48-3B6C0A81EA17}" presName="hierChild4" presStyleCnt="0"/>
      <dgm:spPr/>
    </dgm:pt>
    <dgm:pt modelId="{1A2BCDE3-6F1E-4FDF-9F9A-8EE9C602E06C}" type="pres">
      <dgm:prSet presAssocID="{041B9249-5DC5-4618-BC4D-5CB9853CBBB3}" presName="Name35" presStyleLbl="parChTrans1D4" presStyleIdx="5" presStyleCnt="9"/>
      <dgm:spPr/>
    </dgm:pt>
    <dgm:pt modelId="{C215E5B1-E1E3-48E1-A2FE-90FCC007AA82}" type="pres">
      <dgm:prSet presAssocID="{DEA5BA7F-482F-4889-9C0C-51D715C063AA}" presName="hierRoot2" presStyleCnt="0">
        <dgm:presLayoutVars>
          <dgm:hierBranch val="r"/>
        </dgm:presLayoutVars>
      </dgm:prSet>
      <dgm:spPr/>
    </dgm:pt>
    <dgm:pt modelId="{94C2C8C5-C38F-4529-957E-1A312A2F45A7}" type="pres">
      <dgm:prSet presAssocID="{DEA5BA7F-482F-4889-9C0C-51D715C063AA}" presName="rootComposite" presStyleCnt="0"/>
      <dgm:spPr/>
    </dgm:pt>
    <dgm:pt modelId="{4FA2734E-8A99-40E9-BC5C-F9D99FA29E6E}" type="pres">
      <dgm:prSet presAssocID="{DEA5BA7F-482F-4889-9C0C-51D715C063AA}" presName="rootText" presStyleLbl="node4" presStyleIdx="5" presStyleCnt="9">
        <dgm:presLayoutVars>
          <dgm:chPref val="3"/>
        </dgm:presLayoutVars>
      </dgm:prSet>
      <dgm:spPr/>
    </dgm:pt>
    <dgm:pt modelId="{AD5E370F-0EDA-4607-86C0-313FF432867A}" type="pres">
      <dgm:prSet presAssocID="{DEA5BA7F-482F-4889-9C0C-51D715C063AA}" presName="rootConnector" presStyleLbl="node4" presStyleIdx="5" presStyleCnt="9"/>
      <dgm:spPr/>
    </dgm:pt>
    <dgm:pt modelId="{9D8659EB-671B-40C1-88C1-89879C7CE02E}" type="pres">
      <dgm:prSet presAssocID="{DEA5BA7F-482F-4889-9C0C-51D715C063AA}" presName="hierChild4" presStyleCnt="0"/>
      <dgm:spPr/>
    </dgm:pt>
    <dgm:pt modelId="{563AF6DC-E65B-477B-B851-A4B774B26A55}" type="pres">
      <dgm:prSet presAssocID="{DEA5BA7F-482F-4889-9C0C-51D715C063AA}" presName="hierChild5" presStyleCnt="0"/>
      <dgm:spPr/>
    </dgm:pt>
    <dgm:pt modelId="{8527CDA3-3157-4A09-BBF7-F2CF041D2985}" type="pres">
      <dgm:prSet presAssocID="{2ECD6BB8-6040-43F2-9FE4-D34FF9908D36}" presName="Name35" presStyleLbl="parChTrans1D4" presStyleIdx="6" presStyleCnt="9"/>
      <dgm:spPr/>
    </dgm:pt>
    <dgm:pt modelId="{6F987DF6-196B-4A64-997D-8D0DB48A21FB}" type="pres">
      <dgm:prSet presAssocID="{D01AB66D-BBA5-4D17-B242-C79A8BC76BEB}" presName="hierRoot2" presStyleCnt="0">
        <dgm:presLayoutVars>
          <dgm:hierBranch val="r"/>
        </dgm:presLayoutVars>
      </dgm:prSet>
      <dgm:spPr/>
    </dgm:pt>
    <dgm:pt modelId="{1D2606D2-972B-4F3F-ADBF-7F5CAC2A8979}" type="pres">
      <dgm:prSet presAssocID="{D01AB66D-BBA5-4D17-B242-C79A8BC76BEB}" presName="rootComposite" presStyleCnt="0"/>
      <dgm:spPr/>
    </dgm:pt>
    <dgm:pt modelId="{7CBC7A6B-026D-456E-A0CB-A046055E716C}" type="pres">
      <dgm:prSet presAssocID="{D01AB66D-BBA5-4D17-B242-C79A8BC76BEB}" presName="rootText" presStyleLbl="node4" presStyleIdx="6" presStyleCnt="9">
        <dgm:presLayoutVars>
          <dgm:chPref val="3"/>
        </dgm:presLayoutVars>
      </dgm:prSet>
      <dgm:spPr/>
    </dgm:pt>
    <dgm:pt modelId="{CE5E1C14-2898-406E-80CC-51E43B9F907B}" type="pres">
      <dgm:prSet presAssocID="{D01AB66D-BBA5-4D17-B242-C79A8BC76BEB}" presName="rootConnector" presStyleLbl="node4" presStyleIdx="6" presStyleCnt="9"/>
      <dgm:spPr/>
    </dgm:pt>
    <dgm:pt modelId="{2F9A2C40-691D-4543-A67C-309D83884BDF}" type="pres">
      <dgm:prSet presAssocID="{D01AB66D-BBA5-4D17-B242-C79A8BC76BEB}" presName="hierChild4" presStyleCnt="0"/>
      <dgm:spPr/>
    </dgm:pt>
    <dgm:pt modelId="{63091D8E-A939-4653-BFA8-A434325FB310}" type="pres">
      <dgm:prSet presAssocID="{D01AB66D-BBA5-4D17-B242-C79A8BC76BEB}" presName="hierChild5" presStyleCnt="0"/>
      <dgm:spPr/>
    </dgm:pt>
    <dgm:pt modelId="{C57BC404-B5E4-4165-B762-4D40F98D5B6C}" type="pres">
      <dgm:prSet presAssocID="{616515EB-14D0-465F-9C48-3B6C0A81EA17}" presName="hierChild5" presStyleCnt="0"/>
      <dgm:spPr/>
    </dgm:pt>
    <dgm:pt modelId="{5364EDE4-1903-4D16-97E6-29D4FADCA8CE}" type="pres">
      <dgm:prSet presAssocID="{10EC5506-AE8E-40B6-9BA2-3BF654C5D7D6}" presName="Name35" presStyleLbl="parChTrans1D3" presStyleIdx="3" presStyleCnt="4"/>
      <dgm:spPr/>
    </dgm:pt>
    <dgm:pt modelId="{7645505E-15F3-4AF4-9DEE-ECA437222EDA}" type="pres">
      <dgm:prSet presAssocID="{69B43A38-D13B-42CB-BD5B-2B7533EC7E42}" presName="hierRoot2" presStyleCnt="0">
        <dgm:presLayoutVars>
          <dgm:hierBranch/>
        </dgm:presLayoutVars>
      </dgm:prSet>
      <dgm:spPr/>
    </dgm:pt>
    <dgm:pt modelId="{5FDEAAAD-ECE8-4900-9387-88E17587442D}" type="pres">
      <dgm:prSet presAssocID="{69B43A38-D13B-42CB-BD5B-2B7533EC7E42}" presName="rootComposite" presStyleCnt="0"/>
      <dgm:spPr/>
    </dgm:pt>
    <dgm:pt modelId="{2F5B04A2-AB8C-404E-9EA9-FB3216BD9DE1}" type="pres">
      <dgm:prSet presAssocID="{69B43A38-D13B-42CB-BD5B-2B7533EC7E42}" presName="rootText" presStyleLbl="node3" presStyleIdx="3" presStyleCnt="4">
        <dgm:presLayoutVars>
          <dgm:chPref val="3"/>
        </dgm:presLayoutVars>
      </dgm:prSet>
      <dgm:spPr/>
    </dgm:pt>
    <dgm:pt modelId="{28656015-A859-4763-BAC7-E9894F71B6A8}" type="pres">
      <dgm:prSet presAssocID="{69B43A38-D13B-42CB-BD5B-2B7533EC7E42}" presName="rootConnector" presStyleLbl="node3" presStyleIdx="3" presStyleCnt="4"/>
      <dgm:spPr/>
    </dgm:pt>
    <dgm:pt modelId="{669ADA88-8978-4CFC-9848-E056138F4CCD}" type="pres">
      <dgm:prSet presAssocID="{69B43A38-D13B-42CB-BD5B-2B7533EC7E42}" presName="hierChild4" presStyleCnt="0"/>
      <dgm:spPr/>
    </dgm:pt>
    <dgm:pt modelId="{2883475A-4E1F-4CC0-99EA-86ADE68B20BB}" type="pres">
      <dgm:prSet presAssocID="{63FBC687-1675-45A3-933A-7F41D496DFB6}" presName="Name35" presStyleLbl="parChTrans1D4" presStyleIdx="7" presStyleCnt="9"/>
      <dgm:spPr/>
    </dgm:pt>
    <dgm:pt modelId="{7E3ECC58-E37E-495A-B548-6847EBEF4DAD}" type="pres">
      <dgm:prSet presAssocID="{3B7F7BD7-B40E-4018-9B25-DBA0500ED1B9}" presName="hierRoot2" presStyleCnt="0">
        <dgm:presLayoutVars>
          <dgm:hierBranch val="r"/>
        </dgm:presLayoutVars>
      </dgm:prSet>
      <dgm:spPr/>
    </dgm:pt>
    <dgm:pt modelId="{8A3AFD79-34EC-4347-8DE1-7977EF57539B}" type="pres">
      <dgm:prSet presAssocID="{3B7F7BD7-B40E-4018-9B25-DBA0500ED1B9}" presName="rootComposite" presStyleCnt="0"/>
      <dgm:spPr/>
    </dgm:pt>
    <dgm:pt modelId="{0EAE3660-CD18-4762-91CE-F6C32DEC0988}" type="pres">
      <dgm:prSet presAssocID="{3B7F7BD7-B40E-4018-9B25-DBA0500ED1B9}" presName="rootText" presStyleLbl="node4" presStyleIdx="7" presStyleCnt="9">
        <dgm:presLayoutVars>
          <dgm:chPref val="3"/>
        </dgm:presLayoutVars>
      </dgm:prSet>
      <dgm:spPr/>
    </dgm:pt>
    <dgm:pt modelId="{1548397C-DF10-4259-AF89-A2F6FDC07185}" type="pres">
      <dgm:prSet presAssocID="{3B7F7BD7-B40E-4018-9B25-DBA0500ED1B9}" presName="rootConnector" presStyleLbl="node4" presStyleIdx="7" presStyleCnt="9"/>
      <dgm:spPr/>
    </dgm:pt>
    <dgm:pt modelId="{00F7CCE0-E444-4D9E-A483-2D92F20CA6B6}" type="pres">
      <dgm:prSet presAssocID="{3B7F7BD7-B40E-4018-9B25-DBA0500ED1B9}" presName="hierChild4" presStyleCnt="0"/>
      <dgm:spPr/>
    </dgm:pt>
    <dgm:pt modelId="{396BEF6A-7B84-4B84-A70B-679AB39D5B16}" type="pres">
      <dgm:prSet presAssocID="{3B7F7BD7-B40E-4018-9B25-DBA0500ED1B9}" presName="hierChild5" presStyleCnt="0"/>
      <dgm:spPr/>
    </dgm:pt>
    <dgm:pt modelId="{0B7D2841-F67E-4678-A988-A6698585E636}" type="pres">
      <dgm:prSet presAssocID="{0F6D5C07-564B-431D-9883-31E3F5F48BCB}" presName="Name35" presStyleLbl="parChTrans1D4" presStyleIdx="8" presStyleCnt="9"/>
      <dgm:spPr/>
    </dgm:pt>
    <dgm:pt modelId="{E2D2DD86-DC17-43CE-890D-BCBE2718BF59}" type="pres">
      <dgm:prSet presAssocID="{86A7AA8D-3115-426C-8940-519F7F68926E}" presName="hierRoot2" presStyleCnt="0">
        <dgm:presLayoutVars>
          <dgm:hierBranch val="r"/>
        </dgm:presLayoutVars>
      </dgm:prSet>
      <dgm:spPr/>
    </dgm:pt>
    <dgm:pt modelId="{CB1ECBD0-73F0-4C88-9CE7-7B1DD8F8DD2E}" type="pres">
      <dgm:prSet presAssocID="{86A7AA8D-3115-426C-8940-519F7F68926E}" presName="rootComposite" presStyleCnt="0"/>
      <dgm:spPr/>
    </dgm:pt>
    <dgm:pt modelId="{52CA2BBF-568F-43E2-8F48-79B2A12FBAB0}" type="pres">
      <dgm:prSet presAssocID="{86A7AA8D-3115-426C-8940-519F7F68926E}" presName="rootText" presStyleLbl="node4" presStyleIdx="8" presStyleCnt="9">
        <dgm:presLayoutVars>
          <dgm:chPref val="3"/>
        </dgm:presLayoutVars>
      </dgm:prSet>
      <dgm:spPr/>
    </dgm:pt>
    <dgm:pt modelId="{E89A380A-3DF3-48E9-9012-FC54F40182B0}" type="pres">
      <dgm:prSet presAssocID="{86A7AA8D-3115-426C-8940-519F7F68926E}" presName="rootConnector" presStyleLbl="node4" presStyleIdx="8" presStyleCnt="9"/>
      <dgm:spPr/>
    </dgm:pt>
    <dgm:pt modelId="{8A9904A9-0C3C-4A7B-86B7-2CE1D9FCA756}" type="pres">
      <dgm:prSet presAssocID="{86A7AA8D-3115-426C-8940-519F7F68926E}" presName="hierChild4" presStyleCnt="0"/>
      <dgm:spPr/>
    </dgm:pt>
    <dgm:pt modelId="{2E0E736E-BB55-4262-9F6A-33604B58CC2C}" type="pres">
      <dgm:prSet presAssocID="{86A7AA8D-3115-426C-8940-519F7F68926E}" presName="hierChild5" presStyleCnt="0"/>
      <dgm:spPr/>
    </dgm:pt>
    <dgm:pt modelId="{534AC98B-A0D9-4483-994D-79635FB37711}" type="pres">
      <dgm:prSet presAssocID="{69B43A38-D13B-42CB-BD5B-2B7533EC7E42}" presName="hierChild5" presStyleCnt="0"/>
      <dgm:spPr/>
    </dgm:pt>
    <dgm:pt modelId="{B32DAE3F-1E80-416F-A9A4-205D33B6B14C}" type="pres">
      <dgm:prSet presAssocID="{7BD329E8-EA3E-477A-8164-D98685994703}" presName="hierChild5" presStyleCnt="0"/>
      <dgm:spPr/>
    </dgm:pt>
    <dgm:pt modelId="{8003E10D-1950-4928-AC82-0D0361048FEF}" type="pres">
      <dgm:prSet presAssocID="{A45FE92D-883D-4506-AA2C-C01352197BB5}" presName="hierChild3" presStyleCnt="0"/>
      <dgm:spPr/>
    </dgm:pt>
  </dgm:ptLst>
  <dgm:cxnLst>
    <dgm:cxn modelId="{2D53F904-34C5-4E78-A410-89F76AB74EFD}" type="presOf" srcId="{DB687D3C-DFC1-4C27-9142-07926CC1AC25}" destId="{A90C2AAC-CB5B-4598-A2AB-F998CEF8504D}" srcOrd="0" destOrd="0" presId="urn:microsoft.com/office/officeart/2005/8/layout/orgChart1"/>
    <dgm:cxn modelId="{67B2B407-3CB9-46DE-A044-AEF720AA1CCE}" type="presOf" srcId="{F11CF460-5914-4276-ACD8-A26CFB4CD255}" destId="{1517FAFB-F648-4D64-B4D9-D278F4FDCAF6}" srcOrd="0" destOrd="0" presId="urn:microsoft.com/office/officeart/2005/8/layout/orgChart1"/>
    <dgm:cxn modelId="{EEEBCD08-A9B7-43B3-8332-6249F38A1DFC}" type="presOf" srcId="{3B7F7BD7-B40E-4018-9B25-DBA0500ED1B9}" destId="{1548397C-DF10-4259-AF89-A2F6FDC07185}" srcOrd="1" destOrd="0" presId="urn:microsoft.com/office/officeart/2005/8/layout/orgChart1"/>
    <dgm:cxn modelId="{CCE06C0F-4677-44EF-8333-8F05D3ECB788}" type="presOf" srcId="{70C265F9-E6CB-4C24-8BE3-786C8F34858B}" destId="{EC7539B3-1E4A-4906-B0DF-2DEBC7192DE1}" srcOrd="0" destOrd="0" presId="urn:microsoft.com/office/officeart/2005/8/layout/orgChart1"/>
    <dgm:cxn modelId="{F3C70C10-AB61-4161-B58B-8D98FED31E88}" type="presOf" srcId="{A02CE695-8CC4-48F0-B8A9-40B17E318AB4}" destId="{5CC2BF6B-3532-49EB-9AC6-93CA204F2D64}" srcOrd="0" destOrd="0" presId="urn:microsoft.com/office/officeart/2005/8/layout/orgChart1"/>
    <dgm:cxn modelId="{784ED514-7CBF-4AA6-B1C9-627613AB2285}" type="presOf" srcId="{69B43A38-D13B-42CB-BD5B-2B7533EC7E42}" destId="{28656015-A859-4763-BAC7-E9894F71B6A8}" srcOrd="1" destOrd="0" presId="urn:microsoft.com/office/officeart/2005/8/layout/orgChart1"/>
    <dgm:cxn modelId="{7BA51815-B658-400C-A85B-19B98483A478}" type="presOf" srcId="{DB3514D6-A6AE-4670-BD2C-82D90D5EB58F}" destId="{8793DB8A-C837-4726-9EB3-70490B27FE2A}" srcOrd="1" destOrd="0" presId="urn:microsoft.com/office/officeart/2005/8/layout/orgChart1"/>
    <dgm:cxn modelId="{D5E3FC15-A93F-4D90-99CE-7CC54577F4FF}" type="presOf" srcId="{3B7F7BD7-B40E-4018-9B25-DBA0500ED1B9}" destId="{0EAE3660-CD18-4762-91CE-F6C32DEC0988}" srcOrd="0" destOrd="0" presId="urn:microsoft.com/office/officeart/2005/8/layout/orgChart1"/>
    <dgm:cxn modelId="{BE6AF81F-B12F-48AE-B46C-B07C4A57DE42}" type="presOf" srcId="{63FBC687-1675-45A3-933A-7F41D496DFB6}" destId="{2883475A-4E1F-4CC0-99EA-86ADE68B20BB}" srcOrd="0" destOrd="0" presId="urn:microsoft.com/office/officeart/2005/8/layout/orgChart1"/>
    <dgm:cxn modelId="{A9D07021-6A1E-4E1A-93E5-EB5FB3928B84}" type="presOf" srcId="{61235E3D-F939-475A-9248-7768DB0835C4}" destId="{396BD28B-CBD3-465D-BC3A-1CDEE5B06571}" srcOrd="1" destOrd="0" presId="urn:microsoft.com/office/officeart/2005/8/layout/orgChart1"/>
    <dgm:cxn modelId="{7669CB23-DFDA-4FF2-B94F-A0CB1824C32C}" type="presOf" srcId="{86A7AA8D-3115-426C-8940-519F7F68926E}" destId="{E89A380A-3DF3-48E9-9012-FC54F40182B0}" srcOrd="1" destOrd="0" presId="urn:microsoft.com/office/officeart/2005/8/layout/orgChart1"/>
    <dgm:cxn modelId="{D32DD523-C663-473D-896B-2F8CAF399D35}" type="presOf" srcId="{2ECD6BB8-6040-43F2-9FE4-D34FF9908D36}" destId="{8527CDA3-3157-4A09-BBF7-F2CF041D2985}" srcOrd="0" destOrd="0" presId="urn:microsoft.com/office/officeart/2005/8/layout/orgChart1"/>
    <dgm:cxn modelId="{58722E24-D246-46AC-9C86-D13DC49982FE}" type="presOf" srcId="{86A7AA8D-3115-426C-8940-519F7F68926E}" destId="{52CA2BBF-568F-43E2-8F48-79B2A12FBAB0}" srcOrd="0" destOrd="0" presId="urn:microsoft.com/office/officeart/2005/8/layout/orgChart1"/>
    <dgm:cxn modelId="{DA74DF24-3AD0-42A2-93FB-D2D5452DE33B}" type="presOf" srcId="{DC6A5B45-32FA-41E4-807C-EC642495DF04}" destId="{7DD9DC18-40C3-4D06-A0CC-862D1340CE7B}" srcOrd="0" destOrd="0" presId="urn:microsoft.com/office/officeart/2005/8/layout/orgChart1"/>
    <dgm:cxn modelId="{A287C92C-2AB4-49C3-AF5D-BFB36D35B3AC}" srcId="{DB687D3C-DFC1-4C27-9142-07926CC1AC25}" destId="{70C265F9-E6CB-4C24-8BE3-786C8F34858B}" srcOrd="0" destOrd="0" parTransId="{449C9D15-EEA3-4A89-A56D-8F5386C9306D}" sibTransId="{7D586E10-C0AC-462F-A199-98823F3AF2BF}"/>
    <dgm:cxn modelId="{E91B282D-BAA4-4942-895D-EDAD97A8A8AE}" type="presOf" srcId="{BF663724-9086-4D77-B301-5132ACC7250F}" destId="{58D7E5A1-4584-4E54-9CA7-86DBDD9F92E2}" srcOrd="0" destOrd="0" presId="urn:microsoft.com/office/officeart/2005/8/layout/orgChart1"/>
    <dgm:cxn modelId="{5C51AB2F-059B-4748-81C1-C2A337E22AF5}" type="presOf" srcId="{6177A34C-DF42-4685-B4BA-D0C8FF2C81D5}" destId="{C0E9FC58-69DF-4E3D-B16B-F2660FFF7893}" srcOrd="0" destOrd="0" presId="urn:microsoft.com/office/officeart/2005/8/layout/orgChart1"/>
    <dgm:cxn modelId="{E4788532-D024-4272-BA32-ADC67F0DD1E6}" type="presOf" srcId="{5D73D988-BB0B-468C-BD9A-7E788EF8CF19}" destId="{9101D8D8-1192-4612-9F7A-19141F2435F2}" srcOrd="0" destOrd="0" presId="urn:microsoft.com/office/officeart/2005/8/layout/orgChart1"/>
    <dgm:cxn modelId="{13B7B433-8086-47B7-9716-898D17362843}" type="presOf" srcId="{7BD329E8-EA3E-477A-8164-D98685994703}" destId="{59787DC8-8F91-47E0-B2C4-83624CEC8811}" srcOrd="1" destOrd="0" presId="urn:microsoft.com/office/officeart/2005/8/layout/orgChart1"/>
    <dgm:cxn modelId="{01F49634-D9F7-4EC3-8E2F-8B51EA977E2E}" srcId="{A45FE92D-883D-4506-AA2C-C01352197BB5}" destId="{DB687D3C-DFC1-4C27-9142-07926CC1AC25}" srcOrd="0" destOrd="0" parTransId="{294D396C-8D8B-4B3A-96D1-05A9257E2111}" sibTransId="{62D4BB69-7B52-49FE-8911-BD1BE698487B}"/>
    <dgm:cxn modelId="{FC70BE39-925D-4FD3-9E5C-8F5CC50EA6ED}" type="presOf" srcId="{A45FE92D-883D-4506-AA2C-C01352197BB5}" destId="{C139F904-19CD-4EB6-8CC4-991D4B3FEC6C}" srcOrd="1" destOrd="0" presId="urn:microsoft.com/office/officeart/2005/8/layout/orgChart1"/>
    <dgm:cxn modelId="{06B86E3E-DC4A-4630-8859-34DE203C64D7}" type="presOf" srcId="{D01AB66D-BBA5-4D17-B242-C79A8BC76BEB}" destId="{CE5E1C14-2898-406E-80CC-51E43B9F907B}" srcOrd="1" destOrd="0" presId="urn:microsoft.com/office/officeart/2005/8/layout/orgChart1"/>
    <dgm:cxn modelId="{07A6EE3F-6F75-46CE-AF7D-AA96BBD85DEB}" type="presOf" srcId="{449C9D15-EEA3-4A89-A56D-8F5386C9306D}" destId="{ECD3925B-D2FE-4FCA-934E-DD0600D20B28}" srcOrd="0" destOrd="0" presId="urn:microsoft.com/office/officeart/2005/8/layout/orgChart1"/>
    <dgm:cxn modelId="{B7BC915C-0A3E-4880-8587-A73487E18E14}" type="presOf" srcId="{DB687D3C-DFC1-4C27-9142-07926CC1AC25}" destId="{603F496F-D651-4BA4-A323-719F6394FC62}" srcOrd="1" destOrd="0" presId="urn:microsoft.com/office/officeart/2005/8/layout/orgChart1"/>
    <dgm:cxn modelId="{C2B8F45C-2AB2-49BD-ACE5-F202F8E124BD}" type="presOf" srcId="{10EC5506-AE8E-40B6-9BA2-3BF654C5D7D6}" destId="{5364EDE4-1903-4D16-97E6-29D4FADCA8CE}" srcOrd="0" destOrd="0" presId="urn:microsoft.com/office/officeart/2005/8/layout/orgChart1"/>
    <dgm:cxn modelId="{0841275D-0CF6-4DEE-85A0-C15A49EE7E83}" srcId="{616515EB-14D0-465F-9C48-3B6C0A81EA17}" destId="{DEA5BA7F-482F-4889-9C0C-51D715C063AA}" srcOrd="0" destOrd="0" parTransId="{041B9249-5DC5-4618-BC4D-5CB9853CBBB3}" sibTransId="{53D82158-B4F2-4EA0-A8DE-C5F9BD2EC63B}"/>
    <dgm:cxn modelId="{71377265-9BDC-48C6-920E-1428A18862FE}" type="presOf" srcId="{70C265F9-E6CB-4C24-8BE3-786C8F34858B}" destId="{31DEABA2-DCC5-470E-BB0F-4A31C7220EF8}" srcOrd="1" destOrd="0" presId="urn:microsoft.com/office/officeart/2005/8/layout/orgChart1"/>
    <dgm:cxn modelId="{DDB25766-1210-4DC9-98E9-03E8FA5DDB2A}" type="presOf" srcId="{616515EB-14D0-465F-9C48-3B6C0A81EA17}" destId="{53A28AFB-8552-4B1C-A69D-3D33A6388AFA}" srcOrd="0" destOrd="0" presId="urn:microsoft.com/office/officeart/2005/8/layout/orgChart1"/>
    <dgm:cxn modelId="{AAC90E6D-8E64-4D6F-B239-FF9D43C20973}" type="presOf" srcId="{294D396C-8D8B-4B3A-96D1-05A9257E2111}" destId="{4A7A0019-E7DB-4095-836F-75C7DF80124C}" srcOrd="0" destOrd="0" presId="urn:microsoft.com/office/officeart/2005/8/layout/orgChart1"/>
    <dgm:cxn modelId="{83D8C74F-D700-4977-AA5F-D669603AAACB}" srcId="{DB687D3C-DFC1-4C27-9142-07926CC1AC25}" destId="{61235E3D-F939-475A-9248-7768DB0835C4}" srcOrd="1" destOrd="0" parTransId="{C836A671-75DB-4339-A383-AD1EFADF32C2}" sibTransId="{3250D7F8-8D8F-4399-B708-60EB2A4AF95B}"/>
    <dgm:cxn modelId="{4486A772-A1D4-4D1C-B5E7-325CF04E65F5}" srcId="{70C265F9-E6CB-4C24-8BE3-786C8F34858B}" destId="{A02CE695-8CC4-48F0-B8A9-40B17E318AB4}" srcOrd="0" destOrd="0" parTransId="{BF663724-9086-4D77-B301-5132ACC7250F}" sibTransId="{6C50DC17-2622-4775-BD4E-5E7BF891BDF5}"/>
    <dgm:cxn modelId="{2D0A4573-158A-4953-8007-C47BF9AD1FA9}" srcId="{7BD329E8-EA3E-477A-8164-D98685994703}" destId="{69B43A38-D13B-42CB-BD5B-2B7533EC7E42}" srcOrd="1" destOrd="0" parTransId="{10EC5506-AE8E-40B6-9BA2-3BF654C5D7D6}" sibTransId="{327ECAFA-203D-4D5B-A708-06DAC520CE3F}"/>
    <dgm:cxn modelId="{CD8E9F7A-5722-46D4-8190-8C84CAF0C5C8}" srcId="{61235E3D-F939-475A-9248-7768DB0835C4}" destId="{DB3514D6-A6AE-4670-BD2C-82D90D5EB58F}" srcOrd="0" destOrd="0" parTransId="{369DECE4-DD49-4068-9363-3E3C436D1031}" sibTransId="{4DC68D92-0B72-44F1-A257-6C73895C0CB3}"/>
    <dgm:cxn modelId="{0EB1077C-67DD-40AB-9008-7A1C5777BCDE}" type="presOf" srcId="{C836A671-75DB-4339-A383-AD1EFADF32C2}" destId="{4733BF2C-44F2-41BB-9BDB-A597A413B1B1}" srcOrd="0" destOrd="0" presId="urn:microsoft.com/office/officeart/2005/8/layout/orgChart1"/>
    <dgm:cxn modelId="{B4433E84-8F18-4157-97D0-96FC0C267B82}" type="presOf" srcId="{DB3514D6-A6AE-4670-BD2C-82D90D5EB58F}" destId="{06D5CD1D-8548-4256-9B56-F0A01F5A48FC}" srcOrd="0" destOrd="0" presId="urn:microsoft.com/office/officeart/2005/8/layout/orgChart1"/>
    <dgm:cxn modelId="{CE415787-6221-45FA-95F6-BD425CD2D5B9}" type="presOf" srcId="{69B43A38-D13B-42CB-BD5B-2B7533EC7E42}" destId="{2F5B04A2-AB8C-404E-9EA9-FB3216BD9DE1}" srcOrd="0" destOrd="0" presId="urn:microsoft.com/office/officeart/2005/8/layout/orgChart1"/>
    <dgm:cxn modelId="{DB985787-F478-4C02-A88C-EBE05765EA50}" srcId="{61235E3D-F939-475A-9248-7768DB0835C4}" destId="{9FE0746B-799D-45EA-B7A2-84646EEBF048}" srcOrd="1" destOrd="0" parTransId="{6177A34C-DF42-4685-B4BA-D0C8FF2C81D5}" sibTransId="{F220F863-D9F8-48AC-A24A-1EE5FE309C05}"/>
    <dgm:cxn modelId="{A0CFAF88-42B6-4999-B7B0-FE7B1B5265D9}" type="presOf" srcId="{9FE0746B-799D-45EA-B7A2-84646EEBF048}" destId="{40629A49-0E68-4594-9473-F6063669806B}" srcOrd="0" destOrd="0" presId="urn:microsoft.com/office/officeart/2005/8/layout/orgChart1"/>
    <dgm:cxn modelId="{C74B0E8C-861B-493C-9ECC-82243CEFB1F5}" type="presOf" srcId="{0F6D5C07-564B-431D-9883-31E3F5F48BCB}" destId="{0B7D2841-F67E-4678-A988-A6698585E636}" srcOrd="0" destOrd="0" presId="urn:microsoft.com/office/officeart/2005/8/layout/orgChart1"/>
    <dgm:cxn modelId="{A49AB78D-53EE-4A35-95F2-0399B9C5CBC2}" type="presOf" srcId="{DEA5BA7F-482F-4889-9C0C-51D715C063AA}" destId="{AD5E370F-0EDA-4607-86C0-313FF432867A}" srcOrd="1" destOrd="0" presId="urn:microsoft.com/office/officeart/2005/8/layout/orgChart1"/>
    <dgm:cxn modelId="{D68EF493-4BC7-4D86-984B-85377F2D1F5F}" srcId="{69B43A38-D13B-42CB-BD5B-2B7533EC7E42}" destId="{86A7AA8D-3115-426C-8940-519F7F68926E}" srcOrd="1" destOrd="0" parTransId="{0F6D5C07-564B-431D-9883-31E3F5F48BCB}" sibTransId="{02E85668-D241-4668-BF69-ADAC4C1DBED9}"/>
    <dgm:cxn modelId="{3E172B95-CFA8-4F33-BBC4-B067854130C7}" type="presOf" srcId="{80E55F05-E225-4ACD-88FE-5DA58BD32219}" destId="{2C222BF9-4C85-419D-B1A8-BBF9FCBBC7B7}" srcOrd="0" destOrd="0" presId="urn:microsoft.com/office/officeart/2005/8/layout/orgChart1"/>
    <dgm:cxn modelId="{252B5095-4D7A-4140-941A-49AA47B91B10}" type="presOf" srcId="{C8012506-9999-4026-A580-8FEAB8D532BB}" destId="{5BBB65C4-8DFF-426E-B6E8-A3C059C3439D}" srcOrd="0" destOrd="0" presId="urn:microsoft.com/office/officeart/2005/8/layout/orgChart1"/>
    <dgm:cxn modelId="{0F1CE095-564A-42FF-95A7-E527A7009ED7}" srcId="{616515EB-14D0-465F-9C48-3B6C0A81EA17}" destId="{D01AB66D-BBA5-4D17-B242-C79A8BC76BEB}" srcOrd="1" destOrd="0" parTransId="{2ECD6BB8-6040-43F2-9FE4-D34FF9908D36}" sibTransId="{9CBC2C3E-CCBB-4920-9A4B-7B8325ABB4CE}"/>
    <dgm:cxn modelId="{41CD4F9B-98D1-4234-882B-5F94F5FCDF25}" srcId="{7BD329E8-EA3E-477A-8164-D98685994703}" destId="{616515EB-14D0-465F-9C48-3B6C0A81EA17}" srcOrd="0" destOrd="0" parTransId="{80E55F05-E225-4ACD-88FE-5DA58BD32219}" sibTransId="{F4CB3546-688D-488F-8E2D-2B07A2F188AD}"/>
    <dgm:cxn modelId="{36103AA0-F3AE-4029-935E-A8E378B6BB85}" srcId="{A45FE92D-883D-4506-AA2C-C01352197BB5}" destId="{7BD329E8-EA3E-477A-8164-D98685994703}" srcOrd="1" destOrd="0" parTransId="{C8012506-9999-4026-A580-8FEAB8D532BB}" sibTransId="{42F5DE2C-D245-41DB-BE30-8EFC4FA63838}"/>
    <dgm:cxn modelId="{EE3CEDA0-3CBF-4275-8F31-31A9B0F5165A}" srcId="{70C265F9-E6CB-4C24-8BE3-786C8F34858B}" destId="{DC6A5B45-32FA-41E4-807C-EC642495DF04}" srcOrd="1" destOrd="0" parTransId="{5D73D988-BB0B-468C-BD9A-7E788EF8CF19}" sibTransId="{2F5942F0-BB10-47DD-8E37-809F41F314D5}"/>
    <dgm:cxn modelId="{9F051AA1-ACD0-4A65-8F69-2D711FBA238E}" type="presOf" srcId="{DC6A5B45-32FA-41E4-807C-EC642495DF04}" destId="{06BBCADA-E91C-4A14-8C35-6C172BFAC63F}" srcOrd="1" destOrd="0" presId="urn:microsoft.com/office/officeart/2005/8/layout/orgChart1"/>
    <dgm:cxn modelId="{791634A5-696F-4374-80AF-E536EA422F0A}" type="presOf" srcId="{7BD329E8-EA3E-477A-8164-D98685994703}" destId="{17D067C1-4D50-44A5-A681-653E1BB45FBF}" srcOrd="0" destOrd="0" presId="urn:microsoft.com/office/officeart/2005/8/layout/orgChart1"/>
    <dgm:cxn modelId="{97771BAC-8F18-4F7D-ADF6-4D1D9FBBB557}" type="presOf" srcId="{9FE0746B-799D-45EA-B7A2-84646EEBF048}" destId="{59BF0AB0-1360-48FF-913E-15E73ECA5FB1}" srcOrd="1" destOrd="0" presId="urn:microsoft.com/office/officeart/2005/8/layout/orgChart1"/>
    <dgm:cxn modelId="{3ACFB7B0-C5A0-4EA6-8866-5598D65ACCC2}" srcId="{A02CE695-8CC4-48F0-B8A9-40B17E318AB4}" destId="{DD6BCE7C-95BF-4A4C-BB21-FAB8B0A47EEF}" srcOrd="0" destOrd="0" parTransId="{FE48DC4F-32A1-438B-BCB4-CCA8AE61CC31}" sibTransId="{E87A336B-56D3-4C4B-A6DB-2BA11EF998C9}"/>
    <dgm:cxn modelId="{2EFC99B2-B198-46B2-A7AD-138D0ADCCE7E}" type="presOf" srcId="{A45FE92D-883D-4506-AA2C-C01352197BB5}" destId="{BA8F15C9-1216-4827-B38F-86B02DB7D0A5}" srcOrd="0" destOrd="0" presId="urn:microsoft.com/office/officeart/2005/8/layout/orgChart1"/>
    <dgm:cxn modelId="{AD8889B8-B980-4D4D-A280-851F9080D103}" type="presOf" srcId="{61235E3D-F939-475A-9248-7768DB0835C4}" destId="{D71D269A-3B7C-4D7D-A0D1-1A791CBF7EC7}" srcOrd="0" destOrd="0" presId="urn:microsoft.com/office/officeart/2005/8/layout/orgChart1"/>
    <dgm:cxn modelId="{AC60C7BD-516F-4107-BE35-D93C9CDB1644}" type="presOf" srcId="{A02CE695-8CC4-48F0-B8A9-40B17E318AB4}" destId="{F9A6AF01-27BD-4F0E-A7FE-D66368555E9C}" srcOrd="1" destOrd="0" presId="urn:microsoft.com/office/officeart/2005/8/layout/orgChart1"/>
    <dgm:cxn modelId="{686491D0-0AC6-4823-B0CB-635FC892421E}" srcId="{F11CF460-5914-4276-ACD8-A26CFB4CD255}" destId="{A45FE92D-883D-4506-AA2C-C01352197BB5}" srcOrd="0" destOrd="0" parTransId="{A2E12F1F-F6DA-46C3-8F28-F4BD39DDB412}" sibTransId="{EE251D29-1EE4-48B0-A67B-E9E7ACEEBA74}"/>
    <dgm:cxn modelId="{0446BBD1-7337-4DEF-9E97-E74E85A0E9FF}" type="presOf" srcId="{041B9249-5DC5-4618-BC4D-5CB9853CBBB3}" destId="{1A2BCDE3-6F1E-4FDF-9F9A-8EE9C602E06C}" srcOrd="0" destOrd="0" presId="urn:microsoft.com/office/officeart/2005/8/layout/orgChart1"/>
    <dgm:cxn modelId="{D18879D7-5EA6-40C7-9B0A-096B06C1AAA6}" type="presOf" srcId="{369DECE4-DD49-4068-9363-3E3C436D1031}" destId="{E343EF96-E3D1-4FB8-AC30-3721BB50FDC4}" srcOrd="0" destOrd="0" presId="urn:microsoft.com/office/officeart/2005/8/layout/orgChart1"/>
    <dgm:cxn modelId="{4B9632E3-8307-4FFC-950D-524DAAE80825}" type="presOf" srcId="{DD6BCE7C-95BF-4A4C-BB21-FAB8B0A47EEF}" destId="{A7942191-978E-49E1-932B-33164304B2FC}" srcOrd="1" destOrd="0" presId="urn:microsoft.com/office/officeart/2005/8/layout/orgChart1"/>
    <dgm:cxn modelId="{F8F5BBE7-D7A1-4E6A-9424-38C59693DFDA}" srcId="{69B43A38-D13B-42CB-BD5B-2B7533EC7E42}" destId="{3B7F7BD7-B40E-4018-9B25-DBA0500ED1B9}" srcOrd="0" destOrd="0" parTransId="{63FBC687-1675-45A3-933A-7F41D496DFB6}" sibTransId="{14BB365E-F9F5-45C0-8785-5EA12A225F4D}"/>
    <dgm:cxn modelId="{3E78ABF1-5BC0-400A-A15D-80FE122E2FC1}" type="presOf" srcId="{DD6BCE7C-95BF-4A4C-BB21-FAB8B0A47EEF}" destId="{3311A967-4CFF-4888-92CC-05F966EA2ED7}" srcOrd="0" destOrd="0" presId="urn:microsoft.com/office/officeart/2005/8/layout/orgChart1"/>
    <dgm:cxn modelId="{B28AB9F5-2AC3-442D-81D7-00015EA2CDD0}" type="presOf" srcId="{D01AB66D-BBA5-4D17-B242-C79A8BC76BEB}" destId="{7CBC7A6B-026D-456E-A0CB-A046055E716C}" srcOrd="0" destOrd="0" presId="urn:microsoft.com/office/officeart/2005/8/layout/orgChart1"/>
    <dgm:cxn modelId="{02F517F6-FFD1-42CE-B000-97C2E44D3819}" type="presOf" srcId="{DEA5BA7F-482F-4889-9C0C-51D715C063AA}" destId="{4FA2734E-8A99-40E9-BC5C-F9D99FA29E6E}" srcOrd="0" destOrd="0" presId="urn:microsoft.com/office/officeart/2005/8/layout/orgChart1"/>
    <dgm:cxn modelId="{D48452FD-F552-4759-A57F-60EA3B4E11F0}" type="presOf" srcId="{FE48DC4F-32A1-438B-BCB4-CCA8AE61CC31}" destId="{34F771E4-CB81-4B86-B909-529E6842A36C}" srcOrd="0" destOrd="0" presId="urn:microsoft.com/office/officeart/2005/8/layout/orgChart1"/>
    <dgm:cxn modelId="{C5A645FE-93EA-48DB-AB6B-2BC85CF5EF10}" type="presOf" srcId="{616515EB-14D0-465F-9C48-3B6C0A81EA17}" destId="{C11DF888-DAE2-4A0A-B1CB-AAE67F8D51E2}" srcOrd="1" destOrd="0" presId="urn:microsoft.com/office/officeart/2005/8/layout/orgChart1"/>
    <dgm:cxn modelId="{9C0DC716-BD12-4237-845C-014882CC9A63}" type="presParOf" srcId="{1517FAFB-F648-4D64-B4D9-D278F4FDCAF6}" destId="{CC233A95-6046-460C-942E-2F647EA1B087}" srcOrd="0" destOrd="0" presId="urn:microsoft.com/office/officeart/2005/8/layout/orgChart1"/>
    <dgm:cxn modelId="{1505B4A3-37E6-4BE3-883F-EC504EF8A7FC}" type="presParOf" srcId="{CC233A95-6046-460C-942E-2F647EA1B087}" destId="{9ECF5DD2-77C2-4259-9D16-DDC36DF2D69F}" srcOrd="0" destOrd="0" presId="urn:microsoft.com/office/officeart/2005/8/layout/orgChart1"/>
    <dgm:cxn modelId="{38C0D723-A0F8-49C0-A4BE-027FC89D1AE7}" type="presParOf" srcId="{9ECF5DD2-77C2-4259-9D16-DDC36DF2D69F}" destId="{BA8F15C9-1216-4827-B38F-86B02DB7D0A5}" srcOrd="0" destOrd="0" presId="urn:microsoft.com/office/officeart/2005/8/layout/orgChart1"/>
    <dgm:cxn modelId="{0F5D444C-AC9D-40E5-B2FD-B085AC777F99}" type="presParOf" srcId="{9ECF5DD2-77C2-4259-9D16-DDC36DF2D69F}" destId="{C139F904-19CD-4EB6-8CC4-991D4B3FEC6C}" srcOrd="1" destOrd="0" presId="urn:microsoft.com/office/officeart/2005/8/layout/orgChart1"/>
    <dgm:cxn modelId="{07E3B7F9-1B24-4C03-8078-E4E5C0781C20}" type="presParOf" srcId="{CC233A95-6046-460C-942E-2F647EA1B087}" destId="{2C8D5EE5-12CB-45F1-8E70-76979362F3E8}" srcOrd="1" destOrd="0" presId="urn:microsoft.com/office/officeart/2005/8/layout/orgChart1"/>
    <dgm:cxn modelId="{82211D33-2D27-43D3-BF9A-5D0677308CF2}" type="presParOf" srcId="{2C8D5EE5-12CB-45F1-8E70-76979362F3E8}" destId="{4A7A0019-E7DB-4095-836F-75C7DF80124C}" srcOrd="0" destOrd="0" presId="urn:microsoft.com/office/officeart/2005/8/layout/orgChart1"/>
    <dgm:cxn modelId="{99149DEB-7D0A-4A1C-8A16-0EA2D4D7A6BC}" type="presParOf" srcId="{2C8D5EE5-12CB-45F1-8E70-76979362F3E8}" destId="{3BAEDEE3-2E97-4A5A-9419-C46185B5202F}" srcOrd="1" destOrd="0" presId="urn:microsoft.com/office/officeart/2005/8/layout/orgChart1"/>
    <dgm:cxn modelId="{9AAF6A1D-959D-4377-9FD4-18FCC86DD04A}" type="presParOf" srcId="{3BAEDEE3-2E97-4A5A-9419-C46185B5202F}" destId="{5C4F3A63-B0CA-4019-90DA-6BB4B04EDF95}" srcOrd="0" destOrd="0" presId="urn:microsoft.com/office/officeart/2005/8/layout/orgChart1"/>
    <dgm:cxn modelId="{6212231C-2388-4EDE-8E5F-5A1A55A58D2C}" type="presParOf" srcId="{5C4F3A63-B0CA-4019-90DA-6BB4B04EDF95}" destId="{A90C2AAC-CB5B-4598-A2AB-F998CEF8504D}" srcOrd="0" destOrd="0" presId="urn:microsoft.com/office/officeart/2005/8/layout/orgChart1"/>
    <dgm:cxn modelId="{DE51FC3D-41FD-4F9E-94CF-004164FA9C18}" type="presParOf" srcId="{5C4F3A63-B0CA-4019-90DA-6BB4B04EDF95}" destId="{603F496F-D651-4BA4-A323-719F6394FC62}" srcOrd="1" destOrd="0" presId="urn:microsoft.com/office/officeart/2005/8/layout/orgChart1"/>
    <dgm:cxn modelId="{C90C23FD-E41D-4676-A9C5-14A2D1A22B53}" type="presParOf" srcId="{3BAEDEE3-2E97-4A5A-9419-C46185B5202F}" destId="{7B3D6C89-2FD1-4669-802C-30435C8174D5}" srcOrd="1" destOrd="0" presId="urn:microsoft.com/office/officeart/2005/8/layout/orgChart1"/>
    <dgm:cxn modelId="{FA82B568-DA1B-4D68-A7CE-E33C03DC9DD9}" type="presParOf" srcId="{7B3D6C89-2FD1-4669-802C-30435C8174D5}" destId="{ECD3925B-D2FE-4FCA-934E-DD0600D20B28}" srcOrd="0" destOrd="0" presId="urn:microsoft.com/office/officeart/2005/8/layout/orgChart1"/>
    <dgm:cxn modelId="{2191FD3C-DFD5-4861-B4E9-3E6B8E46B12E}" type="presParOf" srcId="{7B3D6C89-2FD1-4669-802C-30435C8174D5}" destId="{DBEEB07B-A87B-48B5-8854-CD71DE1D1E49}" srcOrd="1" destOrd="0" presId="urn:microsoft.com/office/officeart/2005/8/layout/orgChart1"/>
    <dgm:cxn modelId="{7DE9BCC0-DC0E-4E26-B39D-8F295486C2EF}" type="presParOf" srcId="{DBEEB07B-A87B-48B5-8854-CD71DE1D1E49}" destId="{EFD5E0AB-B2CE-4D09-90F4-9159B8E5D4FE}" srcOrd="0" destOrd="0" presId="urn:microsoft.com/office/officeart/2005/8/layout/orgChart1"/>
    <dgm:cxn modelId="{521894D9-4E38-4546-BAAF-9432EC2F9937}" type="presParOf" srcId="{EFD5E0AB-B2CE-4D09-90F4-9159B8E5D4FE}" destId="{EC7539B3-1E4A-4906-B0DF-2DEBC7192DE1}" srcOrd="0" destOrd="0" presId="urn:microsoft.com/office/officeart/2005/8/layout/orgChart1"/>
    <dgm:cxn modelId="{F5B0BAC3-8630-4598-A2D4-AAA1BD03E2A3}" type="presParOf" srcId="{EFD5E0AB-B2CE-4D09-90F4-9159B8E5D4FE}" destId="{31DEABA2-DCC5-470E-BB0F-4A31C7220EF8}" srcOrd="1" destOrd="0" presId="urn:microsoft.com/office/officeart/2005/8/layout/orgChart1"/>
    <dgm:cxn modelId="{FE7D91C4-9540-490F-9084-56109910E7B8}" type="presParOf" srcId="{DBEEB07B-A87B-48B5-8854-CD71DE1D1E49}" destId="{39086F97-2F00-4016-AC9B-731D943CF8B7}" srcOrd="1" destOrd="0" presId="urn:microsoft.com/office/officeart/2005/8/layout/orgChart1"/>
    <dgm:cxn modelId="{8761D0CB-FB44-404E-B99B-5FFBAEB7F125}" type="presParOf" srcId="{39086F97-2F00-4016-AC9B-731D943CF8B7}" destId="{58D7E5A1-4584-4E54-9CA7-86DBDD9F92E2}" srcOrd="0" destOrd="0" presId="urn:microsoft.com/office/officeart/2005/8/layout/orgChart1"/>
    <dgm:cxn modelId="{6E958D74-3351-4081-9608-E768D2804798}" type="presParOf" srcId="{39086F97-2F00-4016-AC9B-731D943CF8B7}" destId="{003CC94C-7C7F-42AC-832F-C431F54BDB3A}" srcOrd="1" destOrd="0" presId="urn:microsoft.com/office/officeart/2005/8/layout/orgChart1"/>
    <dgm:cxn modelId="{7EB6CEB4-F54D-4BB1-AD68-B28DA9C6632F}" type="presParOf" srcId="{003CC94C-7C7F-42AC-832F-C431F54BDB3A}" destId="{6808484E-4391-46DC-B446-B91F5D7FA340}" srcOrd="0" destOrd="0" presId="urn:microsoft.com/office/officeart/2005/8/layout/orgChart1"/>
    <dgm:cxn modelId="{D0C0A0F8-517A-4310-86E0-C51C39CD2058}" type="presParOf" srcId="{6808484E-4391-46DC-B446-B91F5D7FA340}" destId="{5CC2BF6B-3532-49EB-9AC6-93CA204F2D64}" srcOrd="0" destOrd="0" presId="urn:microsoft.com/office/officeart/2005/8/layout/orgChart1"/>
    <dgm:cxn modelId="{D6921ABC-F4E8-4D2D-947C-3D285A873A0A}" type="presParOf" srcId="{6808484E-4391-46DC-B446-B91F5D7FA340}" destId="{F9A6AF01-27BD-4F0E-A7FE-D66368555E9C}" srcOrd="1" destOrd="0" presId="urn:microsoft.com/office/officeart/2005/8/layout/orgChart1"/>
    <dgm:cxn modelId="{80F6EA45-B2ED-449A-B115-D92F0E33326F}" type="presParOf" srcId="{003CC94C-7C7F-42AC-832F-C431F54BDB3A}" destId="{B780653B-1891-41BA-A8DC-8A9B4C434D52}" srcOrd="1" destOrd="0" presId="urn:microsoft.com/office/officeart/2005/8/layout/orgChart1"/>
    <dgm:cxn modelId="{E602627F-40AF-47BC-9094-E0EBCC2E99B8}" type="presParOf" srcId="{B780653B-1891-41BA-A8DC-8A9B4C434D52}" destId="{34F771E4-CB81-4B86-B909-529E6842A36C}" srcOrd="0" destOrd="0" presId="urn:microsoft.com/office/officeart/2005/8/layout/orgChart1"/>
    <dgm:cxn modelId="{E34BCCF5-D1F9-426E-A10B-820881C6222D}" type="presParOf" srcId="{B780653B-1891-41BA-A8DC-8A9B4C434D52}" destId="{837BB61F-9D9A-45CC-9EBB-BC02E4309B5D}" srcOrd="1" destOrd="0" presId="urn:microsoft.com/office/officeart/2005/8/layout/orgChart1"/>
    <dgm:cxn modelId="{BFD39893-226F-41A6-8DA6-D6A662F9F534}" type="presParOf" srcId="{837BB61F-9D9A-45CC-9EBB-BC02E4309B5D}" destId="{3429218E-7890-4501-8B83-9C773BC10D36}" srcOrd="0" destOrd="0" presId="urn:microsoft.com/office/officeart/2005/8/layout/orgChart1"/>
    <dgm:cxn modelId="{BF0A9774-FA1B-4E44-9E56-9B575A0C5038}" type="presParOf" srcId="{3429218E-7890-4501-8B83-9C773BC10D36}" destId="{3311A967-4CFF-4888-92CC-05F966EA2ED7}" srcOrd="0" destOrd="0" presId="urn:microsoft.com/office/officeart/2005/8/layout/orgChart1"/>
    <dgm:cxn modelId="{B0F29F83-D96C-442C-BF7F-9974196CF66C}" type="presParOf" srcId="{3429218E-7890-4501-8B83-9C773BC10D36}" destId="{A7942191-978E-49E1-932B-33164304B2FC}" srcOrd="1" destOrd="0" presId="urn:microsoft.com/office/officeart/2005/8/layout/orgChart1"/>
    <dgm:cxn modelId="{0391D7B6-EC95-4837-BC78-0BD2B6EF5697}" type="presParOf" srcId="{837BB61F-9D9A-45CC-9EBB-BC02E4309B5D}" destId="{0E3B7846-0780-4973-B38A-2E283DD5BADC}" srcOrd="1" destOrd="0" presId="urn:microsoft.com/office/officeart/2005/8/layout/orgChart1"/>
    <dgm:cxn modelId="{4726416A-69B1-41C1-A60A-C950D9E6E965}" type="presParOf" srcId="{837BB61F-9D9A-45CC-9EBB-BC02E4309B5D}" destId="{8A3D192E-5F42-4108-BBBD-D9FD6991E6F4}" srcOrd="2" destOrd="0" presId="urn:microsoft.com/office/officeart/2005/8/layout/orgChart1"/>
    <dgm:cxn modelId="{8A8EE4B0-D1AC-42EF-8601-42D3DED9E3F4}" type="presParOf" srcId="{003CC94C-7C7F-42AC-832F-C431F54BDB3A}" destId="{79593D21-46F9-4E4A-B98B-EA1DCFFA1907}" srcOrd="2" destOrd="0" presId="urn:microsoft.com/office/officeart/2005/8/layout/orgChart1"/>
    <dgm:cxn modelId="{2418235E-847F-4F0C-929C-A3A24E0BEF2F}" type="presParOf" srcId="{39086F97-2F00-4016-AC9B-731D943CF8B7}" destId="{9101D8D8-1192-4612-9F7A-19141F2435F2}" srcOrd="2" destOrd="0" presId="urn:microsoft.com/office/officeart/2005/8/layout/orgChart1"/>
    <dgm:cxn modelId="{63F7AE8A-B474-40DB-A791-50568051FFB4}" type="presParOf" srcId="{39086F97-2F00-4016-AC9B-731D943CF8B7}" destId="{22240168-6A97-4849-9441-0F08B202BE68}" srcOrd="3" destOrd="0" presId="urn:microsoft.com/office/officeart/2005/8/layout/orgChart1"/>
    <dgm:cxn modelId="{823A3CA4-34F6-4BF3-AAB9-CEB99EB59627}" type="presParOf" srcId="{22240168-6A97-4849-9441-0F08B202BE68}" destId="{E0CCF6AB-06E3-4439-B72F-D28DAD9AD0BE}" srcOrd="0" destOrd="0" presId="urn:microsoft.com/office/officeart/2005/8/layout/orgChart1"/>
    <dgm:cxn modelId="{D8307B78-96A8-42FC-9CBE-A1C85DF8AB15}" type="presParOf" srcId="{E0CCF6AB-06E3-4439-B72F-D28DAD9AD0BE}" destId="{7DD9DC18-40C3-4D06-A0CC-862D1340CE7B}" srcOrd="0" destOrd="0" presId="urn:microsoft.com/office/officeart/2005/8/layout/orgChart1"/>
    <dgm:cxn modelId="{C63817CD-DE40-4496-9B3D-78BD5DB4D465}" type="presParOf" srcId="{E0CCF6AB-06E3-4439-B72F-D28DAD9AD0BE}" destId="{06BBCADA-E91C-4A14-8C35-6C172BFAC63F}" srcOrd="1" destOrd="0" presId="urn:microsoft.com/office/officeart/2005/8/layout/orgChart1"/>
    <dgm:cxn modelId="{A4283488-B64E-4432-AC35-846F2473746D}" type="presParOf" srcId="{22240168-6A97-4849-9441-0F08B202BE68}" destId="{DC4AB8F2-393B-4943-B372-4C3D88BB4028}" srcOrd="1" destOrd="0" presId="urn:microsoft.com/office/officeart/2005/8/layout/orgChart1"/>
    <dgm:cxn modelId="{E148ECF9-5CE3-4FE6-B853-FAE2C3E30672}" type="presParOf" srcId="{22240168-6A97-4849-9441-0F08B202BE68}" destId="{016C2F1A-B7A3-4696-82C1-54AE7788AC6F}" srcOrd="2" destOrd="0" presId="urn:microsoft.com/office/officeart/2005/8/layout/orgChart1"/>
    <dgm:cxn modelId="{5EA7C85B-6164-4C82-8F67-0DDF44DD884D}" type="presParOf" srcId="{DBEEB07B-A87B-48B5-8854-CD71DE1D1E49}" destId="{C5C806D7-ABF3-4AA3-A2AB-74CBCD82BCE8}" srcOrd="2" destOrd="0" presId="urn:microsoft.com/office/officeart/2005/8/layout/orgChart1"/>
    <dgm:cxn modelId="{AE435AE4-5C65-49C7-862C-5C2444356D5A}" type="presParOf" srcId="{7B3D6C89-2FD1-4669-802C-30435C8174D5}" destId="{4733BF2C-44F2-41BB-9BDB-A597A413B1B1}" srcOrd="2" destOrd="0" presId="urn:microsoft.com/office/officeart/2005/8/layout/orgChart1"/>
    <dgm:cxn modelId="{A435C659-BA5F-4029-A058-3FE1DABCC328}" type="presParOf" srcId="{7B3D6C89-2FD1-4669-802C-30435C8174D5}" destId="{EAD813A7-2587-46D3-9A9C-E1F5504DBA87}" srcOrd="3" destOrd="0" presId="urn:microsoft.com/office/officeart/2005/8/layout/orgChart1"/>
    <dgm:cxn modelId="{20B434BC-10D1-48FC-BF8C-77FD6360CC17}" type="presParOf" srcId="{EAD813A7-2587-46D3-9A9C-E1F5504DBA87}" destId="{DE1EA52B-8219-4309-A21C-D0B4B7118C62}" srcOrd="0" destOrd="0" presId="urn:microsoft.com/office/officeart/2005/8/layout/orgChart1"/>
    <dgm:cxn modelId="{AC990675-AE79-4879-A927-2C7CF28A1408}" type="presParOf" srcId="{DE1EA52B-8219-4309-A21C-D0B4B7118C62}" destId="{D71D269A-3B7C-4D7D-A0D1-1A791CBF7EC7}" srcOrd="0" destOrd="0" presId="urn:microsoft.com/office/officeart/2005/8/layout/orgChart1"/>
    <dgm:cxn modelId="{913F75B5-ECAC-4F0A-BD19-ED4B8E57A066}" type="presParOf" srcId="{DE1EA52B-8219-4309-A21C-D0B4B7118C62}" destId="{396BD28B-CBD3-465D-BC3A-1CDEE5B06571}" srcOrd="1" destOrd="0" presId="urn:microsoft.com/office/officeart/2005/8/layout/orgChart1"/>
    <dgm:cxn modelId="{0BB09433-1060-4B95-A28E-A0D07DB03077}" type="presParOf" srcId="{EAD813A7-2587-46D3-9A9C-E1F5504DBA87}" destId="{3F1C41D7-915E-4A03-A072-93CFB46A4A6C}" srcOrd="1" destOrd="0" presId="urn:microsoft.com/office/officeart/2005/8/layout/orgChart1"/>
    <dgm:cxn modelId="{00B33E1E-65FE-44C5-9A47-974EA9969825}" type="presParOf" srcId="{3F1C41D7-915E-4A03-A072-93CFB46A4A6C}" destId="{E343EF96-E3D1-4FB8-AC30-3721BB50FDC4}" srcOrd="0" destOrd="0" presId="urn:microsoft.com/office/officeart/2005/8/layout/orgChart1"/>
    <dgm:cxn modelId="{D9F794FF-4357-4F2E-A01F-9E355A6D5D64}" type="presParOf" srcId="{3F1C41D7-915E-4A03-A072-93CFB46A4A6C}" destId="{8DBD7EFB-B566-49B7-B4E7-1CD4A7796205}" srcOrd="1" destOrd="0" presId="urn:microsoft.com/office/officeart/2005/8/layout/orgChart1"/>
    <dgm:cxn modelId="{4CF32C8B-AB7B-4275-870E-77B979C231B8}" type="presParOf" srcId="{8DBD7EFB-B566-49B7-B4E7-1CD4A7796205}" destId="{D0B3AD80-45CE-4189-953F-B51CCF066BB9}" srcOrd="0" destOrd="0" presId="urn:microsoft.com/office/officeart/2005/8/layout/orgChart1"/>
    <dgm:cxn modelId="{C7E3743F-F6C8-4DBD-B1A6-47C4E7DF953C}" type="presParOf" srcId="{D0B3AD80-45CE-4189-953F-B51CCF066BB9}" destId="{06D5CD1D-8548-4256-9B56-F0A01F5A48FC}" srcOrd="0" destOrd="0" presId="urn:microsoft.com/office/officeart/2005/8/layout/orgChart1"/>
    <dgm:cxn modelId="{C030EF78-EE9F-4541-8A7A-ECFD735F6551}" type="presParOf" srcId="{D0B3AD80-45CE-4189-953F-B51CCF066BB9}" destId="{8793DB8A-C837-4726-9EB3-70490B27FE2A}" srcOrd="1" destOrd="0" presId="urn:microsoft.com/office/officeart/2005/8/layout/orgChart1"/>
    <dgm:cxn modelId="{CF9122DD-D7B3-4C00-A59A-92B45174723D}" type="presParOf" srcId="{8DBD7EFB-B566-49B7-B4E7-1CD4A7796205}" destId="{8662CD1B-FF74-49CE-AD60-AC4933EEAF06}" srcOrd="1" destOrd="0" presId="urn:microsoft.com/office/officeart/2005/8/layout/orgChart1"/>
    <dgm:cxn modelId="{F317FADD-A948-45BD-965F-88D7FC767EB2}" type="presParOf" srcId="{8DBD7EFB-B566-49B7-B4E7-1CD4A7796205}" destId="{2D1F2623-0337-4B81-9015-A0749981AA29}" srcOrd="2" destOrd="0" presId="urn:microsoft.com/office/officeart/2005/8/layout/orgChart1"/>
    <dgm:cxn modelId="{CC0A5F2A-DEA8-43DA-AE9E-2EB5F8A46C42}" type="presParOf" srcId="{3F1C41D7-915E-4A03-A072-93CFB46A4A6C}" destId="{C0E9FC58-69DF-4E3D-B16B-F2660FFF7893}" srcOrd="2" destOrd="0" presId="urn:microsoft.com/office/officeart/2005/8/layout/orgChart1"/>
    <dgm:cxn modelId="{D3F30B64-5590-4325-816E-C399DDC34553}" type="presParOf" srcId="{3F1C41D7-915E-4A03-A072-93CFB46A4A6C}" destId="{2B16F171-0C82-4B95-A0CC-84A9B205F34F}" srcOrd="3" destOrd="0" presId="urn:microsoft.com/office/officeart/2005/8/layout/orgChart1"/>
    <dgm:cxn modelId="{422797BE-0A2C-4FD0-BF19-2574080BCE76}" type="presParOf" srcId="{2B16F171-0C82-4B95-A0CC-84A9B205F34F}" destId="{DD199C91-A49F-4211-8CA9-899D00068754}" srcOrd="0" destOrd="0" presId="urn:microsoft.com/office/officeart/2005/8/layout/orgChart1"/>
    <dgm:cxn modelId="{445857C1-4BE8-42E1-BE27-AC6952B1FE72}" type="presParOf" srcId="{DD199C91-A49F-4211-8CA9-899D00068754}" destId="{40629A49-0E68-4594-9473-F6063669806B}" srcOrd="0" destOrd="0" presId="urn:microsoft.com/office/officeart/2005/8/layout/orgChart1"/>
    <dgm:cxn modelId="{876153A7-33D1-46E9-A00C-B627C3746DEA}" type="presParOf" srcId="{DD199C91-A49F-4211-8CA9-899D00068754}" destId="{59BF0AB0-1360-48FF-913E-15E73ECA5FB1}" srcOrd="1" destOrd="0" presId="urn:microsoft.com/office/officeart/2005/8/layout/orgChart1"/>
    <dgm:cxn modelId="{52C15FB1-537C-4D4D-933D-3332D5FA3935}" type="presParOf" srcId="{2B16F171-0C82-4B95-A0CC-84A9B205F34F}" destId="{3E490D36-2AE2-4CDF-A2C7-8E6196D68337}" srcOrd="1" destOrd="0" presId="urn:microsoft.com/office/officeart/2005/8/layout/orgChart1"/>
    <dgm:cxn modelId="{0ADC4DDB-4D49-4C5B-9846-774BBD4B9649}" type="presParOf" srcId="{2B16F171-0C82-4B95-A0CC-84A9B205F34F}" destId="{F1FCAE0B-F8BF-46F4-9152-BE45E58333FD}" srcOrd="2" destOrd="0" presId="urn:microsoft.com/office/officeart/2005/8/layout/orgChart1"/>
    <dgm:cxn modelId="{6512FD97-6F4E-4986-8271-31E8C0BF45B3}" type="presParOf" srcId="{EAD813A7-2587-46D3-9A9C-E1F5504DBA87}" destId="{2693E162-760E-428D-9FEC-EB4C3515FB34}" srcOrd="2" destOrd="0" presId="urn:microsoft.com/office/officeart/2005/8/layout/orgChart1"/>
    <dgm:cxn modelId="{B0C6CDAF-1F9A-41D6-8F62-8C17DF1A5DFD}" type="presParOf" srcId="{3BAEDEE3-2E97-4A5A-9419-C46185B5202F}" destId="{A95E7041-A88C-490E-8051-A6B8B89183F7}" srcOrd="2" destOrd="0" presId="urn:microsoft.com/office/officeart/2005/8/layout/orgChart1"/>
    <dgm:cxn modelId="{5E0ACBB1-5F1A-44D5-8B3F-FE27D9A3C0D1}" type="presParOf" srcId="{2C8D5EE5-12CB-45F1-8E70-76979362F3E8}" destId="{5BBB65C4-8DFF-426E-B6E8-A3C059C3439D}" srcOrd="2" destOrd="0" presId="urn:microsoft.com/office/officeart/2005/8/layout/orgChart1"/>
    <dgm:cxn modelId="{B3FEF9B5-806F-427E-ACF0-90149EA7F7EA}" type="presParOf" srcId="{2C8D5EE5-12CB-45F1-8E70-76979362F3E8}" destId="{75B615DA-6A74-4A90-A483-4E9D9FE90CD0}" srcOrd="3" destOrd="0" presId="urn:microsoft.com/office/officeart/2005/8/layout/orgChart1"/>
    <dgm:cxn modelId="{6B59EC40-2494-4497-B7C3-44F8E82509A6}" type="presParOf" srcId="{75B615DA-6A74-4A90-A483-4E9D9FE90CD0}" destId="{DB8118E5-F458-40B9-BBC9-000C6D1700E3}" srcOrd="0" destOrd="0" presId="urn:microsoft.com/office/officeart/2005/8/layout/orgChart1"/>
    <dgm:cxn modelId="{4588568A-5D4B-4308-BFB6-5B81BBDDE0CE}" type="presParOf" srcId="{DB8118E5-F458-40B9-BBC9-000C6D1700E3}" destId="{17D067C1-4D50-44A5-A681-653E1BB45FBF}" srcOrd="0" destOrd="0" presId="urn:microsoft.com/office/officeart/2005/8/layout/orgChart1"/>
    <dgm:cxn modelId="{9B2BC5F1-A696-4E03-A46C-66AB106EEF44}" type="presParOf" srcId="{DB8118E5-F458-40B9-BBC9-000C6D1700E3}" destId="{59787DC8-8F91-47E0-B2C4-83624CEC8811}" srcOrd="1" destOrd="0" presId="urn:microsoft.com/office/officeart/2005/8/layout/orgChart1"/>
    <dgm:cxn modelId="{9874EB3F-026C-421F-8340-5A1DCDBBF5C7}" type="presParOf" srcId="{75B615DA-6A74-4A90-A483-4E9D9FE90CD0}" destId="{50732A29-4967-49AD-A379-9926B394BCE9}" srcOrd="1" destOrd="0" presId="urn:microsoft.com/office/officeart/2005/8/layout/orgChart1"/>
    <dgm:cxn modelId="{5A201AE2-9E78-462C-B604-D471353856F7}" type="presParOf" srcId="{50732A29-4967-49AD-A379-9926B394BCE9}" destId="{2C222BF9-4C85-419D-B1A8-BBF9FCBBC7B7}" srcOrd="0" destOrd="0" presId="urn:microsoft.com/office/officeart/2005/8/layout/orgChart1"/>
    <dgm:cxn modelId="{C1D7D9C4-B68B-439C-B4F3-022CE9FF5041}" type="presParOf" srcId="{50732A29-4967-49AD-A379-9926B394BCE9}" destId="{2CE1CA8B-3771-4D1E-AD17-99D2F40A1E9E}" srcOrd="1" destOrd="0" presId="urn:microsoft.com/office/officeart/2005/8/layout/orgChart1"/>
    <dgm:cxn modelId="{A30D22FF-56DE-428C-8E4B-3C4E917BA28C}" type="presParOf" srcId="{2CE1CA8B-3771-4D1E-AD17-99D2F40A1E9E}" destId="{559849C9-B8BC-43DC-83C6-B2A84014A6E3}" srcOrd="0" destOrd="0" presId="urn:microsoft.com/office/officeart/2005/8/layout/orgChart1"/>
    <dgm:cxn modelId="{B10220DA-687D-487F-9D68-78FE9FAE5873}" type="presParOf" srcId="{559849C9-B8BC-43DC-83C6-B2A84014A6E3}" destId="{53A28AFB-8552-4B1C-A69D-3D33A6388AFA}" srcOrd="0" destOrd="0" presId="urn:microsoft.com/office/officeart/2005/8/layout/orgChart1"/>
    <dgm:cxn modelId="{839DBDED-2814-44BB-881C-141DEAD35D3D}" type="presParOf" srcId="{559849C9-B8BC-43DC-83C6-B2A84014A6E3}" destId="{C11DF888-DAE2-4A0A-B1CB-AAE67F8D51E2}" srcOrd="1" destOrd="0" presId="urn:microsoft.com/office/officeart/2005/8/layout/orgChart1"/>
    <dgm:cxn modelId="{2460BE5B-ABEC-4FD9-BE7A-B3B2B8E01C2F}" type="presParOf" srcId="{2CE1CA8B-3771-4D1E-AD17-99D2F40A1E9E}" destId="{19BA3388-C514-4871-96C1-8504022E314B}" srcOrd="1" destOrd="0" presId="urn:microsoft.com/office/officeart/2005/8/layout/orgChart1"/>
    <dgm:cxn modelId="{A76B8E9D-85FE-4BB9-87FA-B114479ED016}" type="presParOf" srcId="{19BA3388-C514-4871-96C1-8504022E314B}" destId="{1A2BCDE3-6F1E-4FDF-9F9A-8EE9C602E06C}" srcOrd="0" destOrd="0" presId="urn:microsoft.com/office/officeart/2005/8/layout/orgChart1"/>
    <dgm:cxn modelId="{00C504E9-3122-4693-91E6-B6114D8BA984}" type="presParOf" srcId="{19BA3388-C514-4871-96C1-8504022E314B}" destId="{C215E5B1-E1E3-48E1-A2FE-90FCC007AA82}" srcOrd="1" destOrd="0" presId="urn:microsoft.com/office/officeart/2005/8/layout/orgChart1"/>
    <dgm:cxn modelId="{2180E17A-413A-4A2C-BCB3-6DDD12642DDC}" type="presParOf" srcId="{C215E5B1-E1E3-48E1-A2FE-90FCC007AA82}" destId="{94C2C8C5-C38F-4529-957E-1A312A2F45A7}" srcOrd="0" destOrd="0" presId="urn:microsoft.com/office/officeart/2005/8/layout/orgChart1"/>
    <dgm:cxn modelId="{675380A8-C3DF-44C2-A1E4-633884ED806C}" type="presParOf" srcId="{94C2C8C5-C38F-4529-957E-1A312A2F45A7}" destId="{4FA2734E-8A99-40E9-BC5C-F9D99FA29E6E}" srcOrd="0" destOrd="0" presId="urn:microsoft.com/office/officeart/2005/8/layout/orgChart1"/>
    <dgm:cxn modelId="{4EEA40FF-0292-49A4-979F-92C372941D8A}" type="presParOf" srcId="{94C2C8C5-C38F-4529-957E-1A312A2F45A7}" destId="{AD5E370F-0EDA-4607-86C0-313FF432867A}" srcOrd="1" destOrd="0" presId="urn:microsoft.com/office/officeart/2005/8/layout/orgChart1"/>
    <dgm:cxn modelId="{A36C18C7-EDE5-4B0F-882B-863F5E6F9BAE}" type="presParOf" srcId="{C215E5B1-E1E3-48E1-A2FE-90FCC007AA82}" destId="{9D8659EB-671B-40C1-88C1-89879C7CE02E}" srcOrd="1" destOrd="0" presId="urn:microsoft.com/office/officeart/2005/8/layout/orgChart1"/>
    <dgm:cxn modelId="{F663FE38-1DB2-41FA-9ACA-922D29002735}" type="presParOf" srcId="{C215E5B1-E1E3-48E1-A2FE-90FCC007AA82}" destId="{563AF6DC-E65B-477B-B851-A4B774B26A55}" srcOrd="2" destOrd="0" presId="urn:microsoft.com/office/officeart/2005/8/layout/orgChart1"/>
    <dgm:cxn modelId="{DFFD1147-F383-4C70-9C96-9433F04F8F5F}" type="presParOf" srcId="{19BA3388-C514-4871-96C1-8504022E314B}" destId="{8527CDA3-3157-4A09-BBF7-F2CF041D2985}" srcOrd="2" destOrd="0" presId="urn:microsoft.com/office/officeart/2005/8/layout/orgChart1"/>
    <dgm:cxn modelId="{4DCD8BE8-A4F1-48C8-B72A-C6F1E4025189}" type="presParOf" srcId="{19BA3388-C514-4871-96C1-8504022E314B}" destId="{6F987DF6-196B-4A64-997D-8D0DB48A21FB}" srcOrd="3" destOrd="0" presId="urn:microsoft.com/office/officeart/2005/8/layout/orgChart1"/>
    <dgm:cxn modelId="{26707A94-1F82-4897-B096-0AE21E71C4B2}" type="presParOf" srcId="{6F987DF6-196B-4A64-997D-8D0DB48A21FB}" destId="{1D2606D2-972B-4F3F-ADBF-7F5CAC2A8979}" srcOrd="0" destOrd="0" presId="urn:microsoft.com/office/officeart/2005/8/layout/orgChart1"/>
    <dgm:cxn modelId="{025B9832-2F73-4AC5-A485-6B432C07351F}" type="presParOf" srcId="{1D2606D2-972B-4F3F-ADBF-7F5CAC2A8979}" destId="{7CBC7A6B-026D-456E-A0CB-A046055E716C}" srcOrd="0" destOrd="0" presId="urn:microsoft.com/office/officeart/2005/8/layout/orgChart1"/>
    <dgm:cxn modelId="{5C7C8B25-BA37-46C2-A0E9-53E848ACC876}" type="presParOf" srcId="{1D2606D2-972B-4F3F-ADBF-7F5CAC2A8979}" destId="{CE5E1C14-2898-406E-80CC-51E43B9F907B}" srcOrd="1" destOrd="0" presId="urn:microsoft.com/office/officeart/2005/8/layout/orgChart1"/>
    <dgm:cxn modelId="{D329DA9D-71B3-47B1-B430-1E48623145F6}" type="presParOf" srcId="{6F987DF6-196B-4A64-997D-8D0DB48A21FB}" destId="{2F9A2C40-691D-4543-A67C-309D83884BDF}" srcOrd="1" destOrd="0" presId="urn:microsoft.com/office/officeart/2005/8/layout/orgChart1"/>
    <dgm:cxn modelId="{7C6D1D59-6BD1-4E74-BAB8-CF015F2D67F6}" type="presParOf" srcId="{6F987DF6-196B-4A64-997D-8D0DB48A21FB}" destId="{63091D8E-A939-4653-BFA8-A434325FB310}" srcOrd="2" destOrd="0" presId="urn:microsoft.com/office/officeart/2005/8/layout/orgChart1"/>
    <dgm:cxn modelId="{42DA86B6-60FB-410E-9AE1-E697E174AE3C}" type="presParOf" srcId="{2CE1CA8B-3771-4D1E-AD17-99D2F40A1E9E}" destId="{C57BC404-B5E4-4165-B762-4D40F98D5B6C}" srcOrd="2" destOrd="0" presId="urn:microsoft.com/office/officeart/2005/8/layout/orgChart1"/>
    <dgm:cxn modelId="{562C1BFB-1212-462A-A973-E4232A151A29}" type="presParOf" srcId="{50732A29-4967-49AD-A379-9926B394BCE9}" destId="{5364EDE4-1903-4D16-97E6-29D4FADCA8CE}" srcOrd="2" destOrd="0" presId="urn:microsoft.com/office/officeart/2005/8/layout/orgChart1"/>
    <dgm:cxn modelId="{697BDD27-2779-452F-B872-5A2982D998AF}" type="presParOf" srcId="{50732A29-4967-49AD-A379-9926B394BCE9}" destId="{7645505E-15F3-4AF4-9DEE-ECA437222EDA}" srcOrd="3" destOrd="0" presId="urn:microsoft.com/office/officeart/2005/8/layout/orgChart1"/>
    <dgm:cxn modelId="{C42BECE9-3C43-45C4-8E58-F02B1F2D8EC4}" type="presParOf" srcId="{7645505E-15F3-4AF4-9DEE-ECA437222EDA}" destId="{5FDEAAAD-ECE8-4900-9387-88E17587442D}" srcOrd="0" destOrd="0" presId="urn:microsoft.com/office/officeart/2005/8/layout/orgChart1"/>
    <dgm:cxn modelId="{D4A80FA0-CB4A-4C66-9650-F04092C32C74}" type="presParOf" srcId="{5FDEAAAD-ECE8-4900-9387-88E17587442D}" destId="{2F5B04A2-AB8C-404E-9EA9-FB3216BD9DE1}" srcOrd="0" destOrd="0" presId="urn:microsoft.com/office/officeart/2005/8/layout/orgChart1"/>
    <dgm:cxn modelId="{1D23AB5B-DFD9-477C-BE9B-B675A2872126}" type="presParOf" srcId="{5FDEAAAD-ECE8-4900-9387-88E17587442D}" destId="{28656015-A859-4763-BAC7-E9894F71B6A8}" srcOrd="1" destOrd="0" presId="urn:microsoft.com/office/officeart/2005/8/layout/orgChart1"/>
    <dgm:cxn modelId="{D9681D98-5440-4FD6-8F88-84C9EBF5EE0E}" type="presParOf" srcId="{7645505E-15F3-4AF4-9DEE-ECA437222EDA}" destId="{669ADA88-8978-4CFC-9848-E056138F4CCD}" srcOrd="1" destOrd="0" presId="urn:microsoft.com/office/officeart/2005/8/layout/orgChart1"/>
    <dgm:cxn modelId="{D65146A7-FFA1-46F4-B33D-42D2EA446DDF}" type="presParOf" srcId="{669ADA88-8978-4CFC-9848-E056138F4CCD}" destId="{2883475A-4E1F-4CC0-99EA-86ADE68B20BB}" srcOrd="0" destOrd="0" presId="urn:microsoft.com/office/officeart/2005/8/layout/orgChart1"/>
    <dgm:cxn modelId="{1D3782A2-8CBA-438F-951D-A34E83F6DF03}" type="presParOf" srcId="{669ADA88-8978-4CFC-9848-E056138F4CCD}" destId="{7E3ECC58-E37E-495A-B548-6847EBEF4DAD}" srcOrd="1" destOrd="0" presId="urn:microsoft.com/office/officeart/2005/8/layout/orgChart1"/>
    <dgm:cxn modelId="{C519DFC9-B2EB-40E1-9479-9A101F612077}" type="presParOf" srcId="{7E3ECC58-E37E-495A-B548-6847EBEF4DAD}" destId="{8A3AFD79-34EC-4347-8DE1-7977EF57539B}" srcOrd="0" destOrd="0" presId="urn:microsoft.com/office/officeart/2005/8/layout/orgChart1"/>
    <dgm:cxn modelId="{2B937A07-B717-481B-A59F-8EDD4A42AB5B}" type="presParOf" srcId="{8A3AFD79-34EC-4347-8DE1-7977EF57539B}" destId="{0EAE3660-CD18-4762-91CE-F6C32DEC0988}" srcOrd="0" destOrd="0" presId="urn:microsoft.com/office/officeart/2005/8/layout/orgChart1"/>
    <dgm:cxn modelId="{54CFA287-E35C-43A1-8ACA-320C8A351810}" type="presParOf" srcId="{8A3AFD79-34EC-4347-8DE1-7977EF57539B}" destId="{1548397C-DF10-4259-AF89-A2F6FDC07185}" srcOrd="1" destOrd="0" presId="urn:microsoft.com/office/officeart/2005/8/layout/orgChart1"/>
    <dgm:cxn modelId="{9E973A0E-085C-4381-BCA5-961485723EF9}" type="presParOf" srcId="{7E3ECC58-E37E-495A-B548-6847EBEF4DAD}" destId="{00F7CCE0-E444-4D9E-A483-2D92F20CA6B6}" srcOrd="1" destOrd="0" presId="urn:microsoft.com/office/officeart/2005/8/layout/orgChart1"/>
    <dgm:cxn modelId="{85468A8B-4124-40E3-BB6B-2BD19BA0B15F}" type="presParOf" srcId="{7E3ECC58-E37E-495A-B548-6847EBEF4DAD}" destId="{396BEF6A-7B84-4B84-A70B-679AB39D5B16}" srcOrd="2" destOrd="0" presId="urn:microsoft.com/office/officeart/2005/8/layout/orgChart1"/>
    <dgm:cxn modelId="{689C4623-7E35-4FE6-8E63-D989AADB1DC8}" type="presParOf" srcId="{669ADA88-8978-4CFC-9848-E056138F4CCD}" destId="{0B7D2841-F67E-4678-A988-A6698585E636}" srcOrd="2" destOrd="0" presId="urn:microsoft.com/office/officeart/2005/8/layout/orgChart1"/>
    <dgm:cxn modelId="{2D5F1FC7-27F6-4CF7-925F-17BC8E1FDEB0}" type="presParOf" srcId="{669ADA88-8978-4CFC-9848-E056138F4CCD}" destId="{E2D2DD86-DC17-43CE-890D-BCBE2718BF59}" srcOrd="3" destOrd="0" presId="urn:microsoft.com/office/officeart/2005/8/layout/orgChart1"/>
    <dgm:cxn modelId="{D6158D13-260F-4E48-A7CA-129269AE69A9}" type="presParOf" srcId="{E2D2DD86-DC17-43CE-890D-BCBE2718BF59}" destId="{CB1ECBD0-73F0-4C88-9CE7-7B1DD8F8DD2E}" srcOrd="0" destOrd="0" presId="urn:microsoft.com/office/officeart/2005/8/layout/orgChart1"/>
    <dgm:cxn modelId="{B49A4BB0-F4AA-4523-8D54-36EB7A7D6DD7}" type="presParOf" srcId="{CB1ECBD0-73F0-4C88-9CE7-7B1DD8F8DD2E}" destId="{52CA2BBF-568F-43E2-8F48-79B2A12FBAB0}" srcOrd="0" destOrd="0" presId="urn:microsoft.com/office/officeart/2005/8/layout/orgChart1"/>
    <dgm:cxn modelId="{07A13198-80B8-445B-89DB-1E9E5AB84E0F}" type="presParOf" srcId="{CB1ECBD0-73F0-4C88-9CE7-7B1DD8F8DD2E}" destId="{E89A380A-3DF3-48E9-9012-FC54F40182B0}" srcOrd="1" destOrd="0" presId="urn:microsoft.com/office/officeart/2005/8/layout/orgChart1"/>
    <dgm:cxn modelId="{03EC1BF0-74D8-426A-B77E-AB5545B626F7}" type="presParOf" srcId="{E2D2DD86-DC17-43CE-890D-BCBE2718BF59}" destId="{8A9904A9-0C3C-4A7B-86B7-2CE1D9FCA756}" srcOrd="1" destOrd="0" presId="urn:microsoft.com/office/officeart/2005/8/layout/orgChart1"/>
    <dgm:cxn modelId="{39013783-D2C4-476E-887F-F5662D7FDDF6}" type="presParOf" srcId="{E2D2DD86-DC17-43CE-890D-BCBE2718BF59}" destId="{2E0E736E-BB55-4262-9F6A-33604B58CC2C}" srcOrd="2" destOrd="0" presId="urn:microsoft.com/office/officeart/2005/8/layout/orgChart1"/>
    <dgm:cxn modelId="{A5A0FDA4-6E45-490C-9738-D5A4B39BAB7B}" type="presParOf" srcId="{7645505E-15F3-4AF4-9DEE-ECA437222EDA}" destId="{534AC98B-A0D9-4483-994D-79635FB37711}" srcOrd="2" destOrd="0" presId="urn:microsoft.com/office/officeart/2005/8/layout/orgChart1"/>
    <dgm:cxn modelId="{EDC234CF-16CD-4566-B0E9-6D1FE249ECAD}" type="presParOf" srcId="{75B615DA-6A74-4A90-A483-4E9D9FE90CD0}" destId="{B32DAE3F-1E80-416F-A9A4-205D33B6B14C}" srcOrd="2" destOrd="0" presId="urn:microsoft.com/office/officeart/2005/8/layout/orgChart1"/>
    <dgm:cxn modelId="{E97EF632-2CA8-4884-B57B-6663C732EB04}" type="presParOf" srcId="{CC233A95-6046-460C-942E-2F647EA1B087}" destId="{8003E10D-1950-4928-AC82-0D0361048FE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D2841-F67E-4678-A988-A6698585E636}">
      <dsp:nvSpPr>
        <dsp:cNvPr id="0" name=""/>
        <dsp:cNvSpPr/>
      </dsp:nvSpPr>
      <dsp:spPr>
        <a:xfrm>
          <a:off x="6865319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496519" y="86172"/>
              </a:lnTo>
              <a:lnTo>
                <a:pt x="49651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3475A-4E1F-4CC0-99EA-86ADE68B20BB}">
      <dsp:nvSpPr>
        <dsp:cNvPr id="0" name=""/>
        <dsp:cNvSpPr/>
      </dsp:nvSpPr>
      <dsp:spPr>
        <a:xfrm>
          <a:off x="6368799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496519" y="0"/>
              </a:moveTo>
              <a:lnTo>
                <a:pt x="49651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EDE4-1903-4D16-97E6-29D4FADCA8CE}">
      <dsp:nvSpPr>
        <dsp:cNvPr id="0" name=""/>
        <dsp:cNvSpPr/>
      </dsp:nvSpPr>
      <dsp:spPr>
        <a:xfrm>
          <a:off x="5872279" y="1818787"/>
          <a:ext cx="99303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993039" y="86172"/>
              </a:lnTo>
              <a:lnTo>
                <a:pt x="99303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7CDA3-3157-4A09-BBF7-F2CF041D2985}">
      <dsp:nvSpPr>
        <dsp:cNvPr id="0" name=""/>
        <dsp:cNvSpPr/>
      </dsp:nvSpPr>
      <dsp:spPr>
        <a:xfrm>
          <a:off x="4879239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496519" y="86172"/>
              </a:lnTo>
              <a:lnTo>
                <a:pt x="49651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BCDE3-6F1E-4FDF-9F9A-8EE9C602E06C}">
      <dsp:nvSpPr>
        <dsp:cNvPr id="0" name=""/>
        <dsp:cNvSpPr/>
      </dsp:nvSpPr>
      <dsp:spPr>
        <a:xfrm>
          <a:off x="4382719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496519" y="0"/>
              </a:moveTo>
              <a:lnTo>
                <a:pt x="49651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22BF9-4C85-419D-B1A8-BBF9FCBBC7B7}">
      <dsp:nvSpPr>
        <dsp:cNvPr id="0" name=""/>
        <dsp:cNvSpPr/>
      </dsp:nvSpPr>
      <dsp:spPr>
        <a:xfrm>
          <a:off x="4879239" y="1818787"/>
          <a:ext cx="993039" cy="172345"/>
        </a:xfrm>
        <a:custGeom>
          <a:avLst/>
          <a:gdLst/>
          <a:ahLst/>
          <a:cxnLst/>
          <a:rect l="0" t="0" r="0" b="0"/>
          <a:pathLst>
            <a:path>
              <a:moveTo>
                <a:pt x="993039" y="0"/>
              </a:moveTo>
              <a:lnTo>
                <a:pt x="99303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B65C4-8DFF-426E-B6E8-A3C059C3439D}">
      <dsp:nvSpPr>
        <dsp:cNvPr id="0" name=""/>
        <dsp:cNvSpPr/>
      </dsp:nvSpPr>
      <dsp:spPr>
        <a:xfrm>
          <a:off x="3886200" y="1236094"/>
          <a:ext cx="198607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1986079" y="86172"/>
              </a:lnTo>
              <a:lnTo>
                <a:pt x="1986079" y="172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9FC58-69DF-4E3D-B16B-F2660FFF7893}">
      <dsp:nvSpPr>
        <dsp:cNvPr id="0" name=""/>
        <dsp:cNvSpPr/>
      </dsp:nvSpPr>
      <dsp:spPr>
        <a:xfrm>
          <a:off x="2893160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496519" y="86172"/>
              </a:lnTo>
              <a:lnTo>
                <a:pt x="49651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3EF96-E3D1-4FB8-AC30-3721BB50FDC4}">
      <dsp:nvSpPr>
        <dsp:cNvPr id="0" name=""/>
        <dsp:cNvSpPr/>
      </dsp:nvSpPr>
      <dsp:spPr>
        <a:xfrm>
          <a:off x="2396640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496519" y="0"/>
              </a:moveTo>
              <a:lnTo>
                <a:pt x="49651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3BF2C-44F2-41BB-9BDB-A597A413B1B1}">
      <dsp:nvSpPr>
        <dsp:cNvPr id="0" name=""/>
        <dsp:cNvSpPr/>
      </dsp:nvSpPr>
      <dsp:spPr>
        <a:xfrm>
          <a:off x="1900120" y="1818787"/>
          <a:ext cx="99303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993039" y="86172"/>
              </a:lnTo>
              <a:lnTo>
                <a:pt x="99303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1D8D8-1192-4612-9F7A-19141F2435F2}">
      <dsp:nvSpPr>
        <dsp:cNvPr id="0" name=""/>
        <dsp:cNvSpPr/>
      </dsp:nvSpPr>
      <dsp:spPr>
        <a:xfrm>
          <a:off x="907080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72"/>
              </a:lnTo>
              <a:lnTo>
                <a:pt x="496519" y="86172"/>
              </a:lnTo>
              <a:lnTo>
                <a:pt x="496519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771E4-CB81-4B86-B909-529E6842A36C}">
      <dsp:nvSpPr>
        <dsp:cNvPr id="0" name=""/>
        <dsp:cNvSpPr/>
      </dsp:nvSpPr>
      <dsp:spPr>
        <a:xfrm>
          <a:off x="364840" y="2984172"/>
          <a:ext cx="91440" cy="172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7E5A1-4584-4E54-9CA7-86DBDD9F92E2}">
      <dsp:nvSpPr>
        <dsp:cNvPr id="0" name=""/>
        <dsp:cNvSpPr/>
      </dsp:nvSpPr>
      <dsp:spPr>
        <a:xfrm>
          <a:off x="410560" y="2401480"/>
          <a:ext cx="496519" cy="172345"/>
        </a:xfrm>
        <a:custGeom>
          <a:avLst/>
          <a:gdLst/>
          <a:ahLst/>
          <a:cxnLst/>
          <a:rect l="0" t="0" r="0" b="0"/>
          <a:pathLst>
            <a:path>
              <a:moveTo>
                <a:pt x="496519" y="0"/>
              </a:moveTo>
              <a:lnTo>
                <a:pt x="49651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3925B-D2FE-4FCA-934E-DD0600D20B28}">
      <dsp:nvSpPr>
        <dsp:cNvPr id="0" name=""/>
        <dsp:cNvSpPr/>
      </dsp:nvSpPr>
      <dsp:spPr>
        <a:xfrm>
          <a:off x="907080" y="1818787"/>
          <a:ext cx="993039" cy="172345"/>
        </a:xfrm>
        <a:custGeom>
          <a:avLst/>
          <a:gdLst/>
          <a:ahLst/>
          <a:cxnLst/>
          <a:rect l="0" t="0" r="0" b="0"/>
          <a:pathLst>
            <a:path>
              <a:moveTo>
                <a:pt x="993039" y="0"/>
              </a:moveTo>
              <a:lnTo>
                <a:pt x="99303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A0019-E7DB-4095-836F-75C7DF80124C}">
      <dsp:nvSpPr>
        <dsp:cNvPr id="0" name=""/>
        <dsp:cNvSpPr/>
      </dsp:nvSpPr>
      <dsp:spPr>
        <a:xfrm>
          <a:off x="1900120" y="1236094"/>
          <a:ext cx="1986079" cy="172345"/>
        </a:xfrm>
        <a:custGeom>
          <a:avLst/>
          <a:gdLst/>
          <a:ahLst/>
          <a:cxnLst/>
          <a:rect l="0" t="0" r="0" b="0"/>
          <a:pathLst>
            <a:path>
              <a:moveTo>
                <a:pt x="1986079" y="0"/>
              </a:moveTo>
              <a:lnTo>
                <a:pt x="1986079" y="86172"/>
              </a:lnTo>
              <a:lnTo>
                <a:pt x="0" y="86172"/>
              </a:lnTo>
              <a:lnTo>
                <a:pt x="0" y="172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F15C9-1216-4827-B38F-86B02DB7D0A5}">
      <dsp:nvSpPr>
        <dsp:cNvPr id="0" name=""/>
        <dsp:cNvSpPr/>
      </dsp:nvSpPr>
      <dsp:spPr>
        <a:xfrm>
          <a:off x="3475852" y="825747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15</a:t>
          </a:r>
        </a:p>
      </dsp:txBody>
      <dsp:txXfrm>
        <a:off x="3475852" y="825747"/>
        <a:ext cx="820694" cy="410347"/>
      </dsp:txXfrm>
    </dsp:sp>
    <dsp:sp modelId="{A90C2AAC-CB5B-4598-A2AB-F998CEF8504D}">
      <dsp:nvSpPr>
        <dsp:cNvPr id="0" name=""/>
        <dsp:cNvSpPr/>
      </dsp:nvSpPr>
      <dsp:spPr>
        <a:xfrm>
          <a:off x="1489773" y="1408440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7</a:t>
          </a:r>
        </a:p>
      </dsp:txBody>
      <dsp:txXfrm>
        <a:off x="1489773" y="1408440"/>
        <a:ext cx="820694" cy="410347"/>
      </dsp:txXfrm>
    </dsp:sp>
    <dsp:sp modelId="{EC7539B3-1E4A-4906-B0DF-2DEBC7192DE1}">
      <dsp:nvSpPr>
        <dsp:cNvPr id="0" name=""/>
        <dsp:cNvSpPr/>
      </dsp:nvSpPr>
      <dsp:spPr>
        <a:xfrm>
          <a:off x="496733" y="1991132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3</a:t>
          </a:r>
        </a:p>
      </dsp:txBody>
      <dsp:txXfrm>
        <a:off x="496733" y="1991132"/>
        <a:ext cx="820694" cy="410347"/>
      </dsp:txXfrm>
    </dsp:sp>
    <dsp:sp modelId="{5CC2BF6B-3532-49EB-9AC6-93CA204F2D64}">
      <dsp:nvSpPr>
        <dsp:cNvPr id="0" name=""/>
        <dsp:cNvSpPr/>
      </dsp:nvSpPr>
      <dsp:spPr>
        <a:xfrm>
          <a:off x="213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9</a:t>
          </a:r>
        </a:p>
      </dsp:txBody>
      <dsp:txXfrm>
        <a:off x="213" y="2573825"/>
        <a:ext cx="820694" cy="410347"/>
      </dsp:txXfrm>
    </dsp:sp>
    <dsp:sp modelId="{3311A967-4CFF-4888-92CC-05F966EA2ED7}">
      <dsp:nvSpPr>
        <dsp:cNvPr id="0" name=""/>
        <dsp:cNvSpPr/>
      </dsp:nvSpPr>
      <dsp:spPr>
        <a:xfrm>
          <a:off x="213" y="3156518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</a:t>
          </a:r>
        </a:p>
      </dsp:txBody>
      <dsp:txXfrm>
        <a:off x="213" y="3156518"/>
        <a:ext cx="820694" cy="410347"/>
      </dsp:txXfrm>
    </dsp:sp>
    <dsp:sp modelId="{7DD9DC18-40C3-4D06-A0CC-862D1340CE7B}">
      <dsp:nvSpPr>
        <dsp:cNvPr id="0" name=""/>
        <dsp:cNvSpPr/>
      </dsp:nvSpPr>
      <dsp:spPr>
        <a:xfrm>
          <a:off x="993253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</a:t>
          </a:r>
        </a:p>
      </dsp:txBody>
      <dsp:txXfrm>
        <a:off x="993253" y="2573825"/>
        <a:ext cx="820694" cy="410347"/>
      </dsp:txXfrm>
    </dsp:sp>
    <dsp:sp modelId="{D71D269A-3B7C-4D7D-A0D1-1A791CBF7EC7}">
      <dsp:nvSpPr>
        <dsp:cNvPr id="0" name=""/>
        <dsp:cNvSpPr/>
      </dsp:nvSpPr>
      <dsp:spPr>
        <a:xfrm>
          <a:off x="2482813" y="1991132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21</a:t>
          </a:r>
        </a:p>
      </dsp:txBody>
      <dsp:txXfrm>
        <a:off x="2482813" y="1991132"/>
        <a:ext cx="820694" cy="410347"/>
      </dsp:txXfrm>
    </dsp:sp>
    <dsp:sp modelId="{06D5CD1D-8548-4256-9B56-F0A01F5A48FC}">
      <dsp:nvSpPr>
        <dsp:cNvPr id="0" name=""/>
        <dsp:cNvSpPr/>
      </dsp:nvSpPr>
      <dsp:spPr>
        <a:xfrm>
          <a:off x="1986293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10</a:t>
          </a:r>
        </a:p>
      </dsp:txBody>
      <dsp:txXfrm>
        <a:off x="1986293" y="2573825"/>
        <a:ext cx="820694" cy="410347"/>
      </dsp:txXfrm>
    </dsp:sp>
    <dsp:sp modelId="{40629A49-0E68-4594-9473-F6063669806B}">
      <dsp:nvSpPr>
        <dsp:cNvPr id="0" name=""/>
        <dsp:cNvSpPr/>
      </dsp:nvSpPr>
      <dsp:spPr>
        <a:xfrm>
          <a:off x="2979333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63</a:t>
          </a:r>
        </a:p>
      </dsp:txBody>
      <dsp:txXfrm>
        <a:off x="2979333" y="2573825"/>
        <a:ext cx="820694" cy="410347"/>
      </dsp:txXfrm>
    </dsp:sp>
    <dsp:sp modelId="{17D067C1-4D50-44A5-A681-653E1BB45FBF}">
      <dsp:nvSpPr>
        <dsp:cNvPr id="0" name=""/>
        <dsp:cNvSpPr/>
      </dsp:nvSpPr>
      <dsp:spPr>
        <a:xfrm>
          <a:off x="5461932" y="1408440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45</a:t>
          </a:r>
        </a:p>
      </dsp:txBody>
      <dsp:txXfrm>
        <a:off x="5461932" y="1408440"/>
        <a:ext cx="820694" cy="410347"/>
      </dsp:txXfrm>
    </dsp:sp>
    <dsp:sp modelId="{53A28AFB-8552-4B1C-A69D-3D33A6388AFA}">
      <dsp:nvSpPr>
        <dsp:cNvPr id="0" name=""/>
        <dsp:cNvSpPr/>
      </dsp:nvSpPr>
      <dsp:spPr>
        <a:xfrm>
          <a:off x="4468892" y="1991132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22</a:t>
          </a:r>
        </a:p>
      </dsp:txBody>
      <dsp:txXfrm>
        <a:off x="4468892" y="1991132"/>
        <a:ext cx="820694" cy="410347"/>
      </dsp:txXfrm>
    </dsp:sp>
    <dsp:sp modelId="{4FA2734E-8A99-40E9-BC5C-F9D99FA29E6E}">
      <dsp:nvSpPr>
        <dsp:cNvPr id="0" name=""/>
        <dsp:cNvSpPr/>
      </dsp:nvSpPr>
      <dsp:spPr>
        <a:xfrm>
          <a:off x="3972372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11</a:t>
          </a:r>
        </a:p>
      </dsp:txBody>
      <dsp:txXfrm>
        <a:off x="3972372" y="2573825"/>
        <a:ext cx="820694" cy="410347"/>
      </dsp:txXfrm>
    </dsp:sp>
    <dsp:sp modelId="{7CBC7A6B-026D-456E-A0CB-A046055E716C}">
      <dsp:nvSpPr>
        <dsp:cNvPr id="0" name=""/>
        <dsp:cNvSpPr/>
      </dsp:nvSpPr>
      <dsp:spPr>
        <a:xfrm>
          <a:off x="4965412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66</a:t>
          </a:r>
        </a:p>
      </dsp:txBody>
      <dsp:txXfrm>
        <a:off x="4965412" y="2573825"/>
        <a:ext cx="820694" cy="410347"/>
      </dsp:txXfrm>
    </dsp:sp>
    <dsp:sp modelId="{2F5B04A2-AB8C-404E-9EA9-FB3216BD9DE1}">
      <dsp:nvSpPr>
        <dsp:cNvPr id="0" name=""/>
        <dsp:cNvSpPr/>
      </dsp:nvSpPr>
      <dsp:spPr>
        <a:xfrm>
          <a:off x="6454972" y="1991132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135</a:t>
          </a:r>
        </a:p>
      </dsp:txBody>
      <dsp:txXfrm>
        <a:off x="6454972" y="1991132"/>
        <a:ext cx="820694" cy="410347"/>
      </dsp:txXfrm>
    </dsp:sp>
    <dsp:sp modelId="{0EAE3660-CD18-4762-91CE-F6C32DEC0988}">
      <dsp:nvSpPr>
        <dsp:cNvPr id="0" name=""/>
        <dsp:cNvSpPr/>
      </dsp:nvSpPr>
      <dsp:spPr>
        <a:xfrm>
          <a:off x="5958452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67</a:t>
          </a:r>
        </a:p>
      </dsp:txBody>
      <dsp:txXfrm>
        <a:off x="5958452" y="2573825"/>
        <a:ext cx="820694" cy="410347"/>
      </dsp:txXfrm>
    </dsp:sp>
    <dsp:sp modelId="{52CA2BBF-568F-43E2-8F48-79B2A12FBAB0}">
      <dsp:nvSpPr>
        <dsp:cNvPr id="0" name=""/>
        <dsp:cNvSpPr/>
      </dsp:nvSpPr>
      <dsp:spPr>
        <a:xfrm>
          <a:off x="6951492" y="2573825"/>
          <a:ext cx="820694" cy="41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rPr>
            <a:t>405</a:t>
          </a:r>
        </a:p>
      </dsp:txBody>
      <dsp:txXfrm>
        <a:off x="6951492" y="2573825"/>
        <a:ext cx="820694" cy="410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B0D2354-DECD-4802-9794-8683D41729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4FB027D-262B-4F26-BF03-11D7E833DB3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FCAA47B-9D28-4170-9042-C60618A93FB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2BFF9A33-FEFD-499E-A8BB-143EC13AE5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FED275EA-9C62-4A10-ADAB-34D1EAC044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77B18268-5788-405C-B19B-9F859B488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415A07-C5F6-4830-A1F0-C8B73C6594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2485F33E-2420-40D6-BC48-A26BCE076D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E4ADB1B4-182C-4B54-A74D-89C11E89B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1FDD66A7-260A-41B5-8C2E-F5B2918E7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2BC455-8B9F-4A83-A778-E3670F022539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05E9CCE-A1AF-4B0D-A064-776FE69126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9EF6F6DC-7152-43D0-8114-C42DEB33F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E915CA6C-3CA6-494D-8629-9CA00FBAE4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E990FD-3131-4617-966D-377D59681231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4BA9C080-2B40-4D03-AD9E-626C92D11B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05A19389-39A1-4E45-A406-F66E8507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740C939B-174C-499C-8C06-15498D491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A9CED2-4251-4746-902E-A5E2EF9EC68D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E7B72A3F-804D-411D-882B-EBAC686A67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F1FBD7C6-E042-4687-81AB-BA56FFB0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1947127E-41E4-4295-BDBC-5B1830000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E29CDF-2A84-45B7-B625-08340DE64901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2B55B114-3BD0-42E1-9CCB-381DE3E120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85B6E43-5FBD-4ABA-A387-51492823A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4F171EC-1F5E-4828-8F76-A8D3C0147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634973-51BA-4BAC-97E3-264C3F4D4E59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0E38E0C7-1121-42C6-80D9-3417A0683A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4038F864-F05E-44E7-831E-85FA50B7B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A155E8A1-B974-49DC-9E19-3DDCB50E0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9B42C5-3311-4120-A5BF-50C945878D3F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DA55DA1B-DBDE-4B82-81F2-7C18B5D4B2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2E5B4658-E01A-4984-9970-238A33ED1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35706627-F43D-4098-8713-1E03FCCC6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9762E0-3B53-449C-9366-93E9E7D2655F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658EF61-6548-47CF-A1D3-8F1160A09E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E512AC-B469-4063-9DFC-FA5A9A8F6DA2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9028633-B3F7-4051-9D6F-002C9799C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6CE27F2-6CFB-4E01-AA33-097E76F15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27BBD310-8E47-4971-8325-C6C65C66CA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6F69EF28-F8EE-4B13-8788-6445ADE7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7DC6B4B8-E84B-4693-954D-AADF2C2A5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C94D9C-5D01-45C0-A0C9-4A2BBE2C60B4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546403BE-CA8E-446E-8028-E92782C698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C15D4127-5100-4DA2-AB41-16378B26C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D4529189-D3AF-4992-8098-B027B79AA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9782F0-12BF-45CF-A469-3D64018EF78A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EE72C934-1AD8-4FF4-8F59-94DB115A74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B1CE6E5A-AFEA-49E4-94A2-CC0155043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FDD0B4F2-DD58-490B-A686-25E655294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807E0E-7C6B-4973-B257-884C05DBDCB8}" type="slidenum">
              <a:rPr lang="en-US" altLang="zh-CN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675FFFB9-73C4-48EC-86DD-EAC28203C3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9D55C5DD-0BA9-4159-AD26-5EBD38554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763B2B8B-3876-4BDE-8A0E-ED90253D9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846355-1B4F-4E43-8081-F7B3B0C61EF4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E3C75831-B00F-438D-B113-40F78FEE08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473DD504-8A51-49B5-9F63-DFA2C56E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 =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..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i-1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i+1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..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.. &lt;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i-1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</a:p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&gt;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i+1</a:t>
            </a: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0DC39DC6-5F96-4139-926A-EC9328B40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B87612-3EFE-4376-966A-4991EDC7B071}" type="slidenum">
              <a:rPr lang="en-US" altLang="zh-CN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4DA71529-234E-4BDD-80D0-A3FAFA20B6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43F97FCE-C1E3-407B-A417-AA378F6AF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在前</a:t>
            </a:r>
            <a:r>
              <a:rPr lang="en-US" altLang="zh-CN" dirty="0">
                <a:latin typeface="+mn-ea"/>
              </a:rPr>
              <a:t>k+1</a:t>
            </a:r>
            <a:r>
              <a:rPr lang="zh-CN" altLang="en-US" dirty="0">
                <a:latin typeface="+mn-ea"/>
              </a:rPr>
              <a:t>个数中，找出最小值，</a:t>
            </a: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并删去最小值前面的数。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重复以上过程，直到只剩下</a:t>
            </a:r>
            <a:r>
              <a:rPr lang="en-US" altLang="zh-CN" dirty="0">
                <a:latin typeface="+mn-ea"/>
              </a:rPr>
              <a:t>n-k</a:t>
            </a:r>
            <a:r>
              <a:rPr lang="zh-CN" altLang="en-US" dirty="0">
                <a:latin typeface="+mn-ea"/>
              </a:rPr>
              <a:t>个数。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00410F4B-73D4-4FB2-B0EC-B3D5286D3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72CAF8-F336-465D-9738-37A073C057BA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E9C39EFD-5B99-446B-A657-748624BB28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3D638BAB-3116-45BC-BC66-DBA645269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15419891-6074-4E10-A445-F80FE94918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D07078-DE3C-440D-819E-1366D0E35123}" type="slidenum">
              <a:rPr lang="en-US" altLang="zh-CN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DD32796E-7008-4C57-A435-3EC8E30D26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90948B3E-2EC5-4CA6-A0BC-36422C34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AD952BAD-3288-4CE4-BA61-3FCAE0346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F838C4-7EFD-4813-B980-97E2743C6F5D}" type="slidenum">
              <a:rPr lang="en-US" altLang="zh-CN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4C1B6EA7-CB19-4C37-9DD7-1452FBE257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22BA5ED7-972D-4F5D-AE24-134A7A5D1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CB472114-8C28-4F5A-A253-8819541850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F76EA1-BBFA-45D6-990A-52CF42C0445A}" type="slidenum">
              <a:rPr lang="en-US" altLang="zh-CN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76C20AEC-BD27-433A-BF2C-9184D556F0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9F7D96AF-49AE-4476-B4FF-FE0670CEF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91111F72-B4A4-4A5A-9E8D-A3FADD26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6B9AA9-B828-4EDB-8F72-830F91135F8A}" type="slidenum">
              <a:rPr lang="en-US" altLang="zh-CN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FDDA7A08-8246-4C2A-AF63-378957DBFB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ED9ECCD3-AE83-44F4-A4CF-78489EFE1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AA1ED631-622C-4D02-8D79-18AC79B8E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58FB24-2B1A-4BC6-82EF-0BB529405FDF}" type="slidenum">
              <a:rPr lang="en-US" altLang="zh-CN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99D8FEFD-9B52-4763-986C-B17C216D45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AC766C5A-BCCB-4E4A-8D34-7B4AD8FD2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A3D46205-9085-4474-A77B-D448B84B4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663B28-06CF-408B-A7CA-BFA1AF3C9BFB}" type="slidenum">
              <a:rPr lang="en-US" altLang="zh-CN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556629A6-D144-4775-91B6-8ABEB90520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F352E750-2AFC-48C8-8FAC-2C6E41140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F57F525A-4F67-46F6-8E01-B973118E3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9A1670-B8E4-4EBE-955E-AE38D182855F}" type="slidenum">
              <a:rPr lang="en-US" altLang="zh-CN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62935FB7-4573-4879-BACD-1AF4358AFC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06FEF445-F73A-4E4A-AA26-5C928077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8BAFE4CA-B8D0-453E-A72C-9CE0BEE2B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DA6D29-F5D2-4D42-85FC-0CAA0597B994}" type="slidenum">
              <a:rPr lang="en-US" altLang="zh-CN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81F5FC82-C641-4357-B801-894ED88995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B80E1CDC-7D70-407D-9D70-2221E692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A5DBDBE1-CA5C-4CC9-9288-74AB77979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1DE883-E600-483F-A25B-EA92C145DF99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DBE678F5-CF90-41E9-8450-C5F7C45E59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540AF49B-CD94-40ED-B345-5E8932424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83526C95-8B69-4232-B6CB-FCB92B651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091BC-3435-46D6-934B-73DB282E1866}" type="slidenum">
              <a:rPr lang="en-US" altLang="zh-CN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43FC6860-4CF5-4D9A-BB02-E8824BEC4F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73329AF7-56EF-41E1-9BB7-C652F4739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1DFF9F72-3EC1-4265-9156-7C612BCBC5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4DCAC3-8A71-4889-8036-49B54FB2DF18}" type="slidenum">
              <a:rPr lang="en-US" altLang="zh-CN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46CC943F-1C05-43AF-A3B2-A2FFFF0948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547DB278-56CB-4656-89E2-8F7150B6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5EE419E8-1E16-4BEC-8967-271CB6763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F7E191-5204-47DD-9F32-C718EC47C116}" type="slidenum">
              <a:rPr lang="en-US" altLang="zh-CN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A2CAFDEA-A491-4D5B-8392-93359B7B8D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4D32BD77-9DBE-4B36-ADA0-CDCA2BCDB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5222CD72-7E77-4BB6-9E56-37383AFB1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8F7918-86AE-42FC-AFDA-A91120EC5993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D18CE2DB-FA51-4138-B54A-9043A27756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31A3D2D9-B311-418E-BB18-805E6C3D0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98EFEE5B-0544-4F8E-98B4-FB0A99F68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11F553-5A5A-40FC-9D13-B9A0DC7446C9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1BD0422F-BD6F-44B7-A210-FCFAB230F2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21696505-10DB-4057-A3A2-AFC01A692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82E6087B-51AD-423A-9EEC-85C8F2F18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DE434E-BA97-446B-9945-2302FE8F01F1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93679A07-B174-45B4-B1F2-A7E453693E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32236642-4857-4687-8B31-33838124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1259759A-50F3-45F6-80AF-68BEAB03D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B0316F-B9E7-407D-B26A-5D5B570B0AD4}" type="slidenum">
              <a:rPr lang="en-US" altLang="zh-CN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26305008-E1CD-4C5E-9DCA-F7202FECE5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9830DA4B-9405-4052-8BB8-20F2B33F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2C1DA909-7398-4F2C-BC68-CA7CF856D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C40FF7-C164-4781-BE1B-22B54BAE861A}" type="slidenum">
              <a:rPr lang="en-US" altLang="zh-CN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744C5F77-D0DF-44BB-AB3B-2A6A1226CC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4CF60CF4-37FC-4FE9-9F2E-1100A0A9D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42BFFCFF-09DE-4F10-AD41-5081E19AB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1D9D10-43FE-470A-819E-FD8670E3DC78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203EBB2-4917-4D7D-9D30-37BA334E120A}"/>
              </a:ext>
            </a:extLst>
          </p:cNvPr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D23ED0-3F0F-4739-94FC-4F9CA199F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92097127-C05E-40F2-8E94-0F75D7858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128260F2-5E4C-488A-87B6-9BB042893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38CD28D3-5086-434E-A34B-CE7E6B2F4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88038560-9814-4B4C-B1CC-7266BDAFC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FCD30CDA-DC3F-4C9C-BFA3-91877B7FC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81C9CB1B-9E05-4C2D-B656-9A9195F66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F430A7D9-BD78-46DD-A539-CF79D00E2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BF990D8E-3FF4-484B-AA97-98EA66469E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3C43EA9-D056-4E57-A491-FEA9F0E92F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471243F5-A076-4F23-BCF1-4A97D338CB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6DFB1864-7BC2-4479-BF7C-BA93C5C709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FF6D3F6-0527-4293-B6B9-1E60241A1B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33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C25CBE4-F586-4DED-998B-ECD77E690A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E88E9D6-1856-4D6F-95E9-D357A4697B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388DB79-A8A8-472E-A2F5-ED1F62922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0DC7D-2023-4BEA-B05D-C74839DB7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80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FFB81A0-62FC-47CA-AC86-B1B78EA7C6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7C7D460-92EC-4018-8345-26DEAC8C24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0923B2A-2DFA-4757-B852-740F46A9B3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4422A-E353-4BFD-9C63-8F16F99C65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961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6CA1A88-3F16-4DE3-91EA-4E68204EDE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2E461B7-BCB5-4206-98D6-E8119C077D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F58A389-6772-4218-AB60-3CB505EBC2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AB6AE-9A22-4874-A3A6-BD4FBB1D7B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476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6750660-EF5E-412F-BF5C-BF816DEB84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009EC3A-11BC-4CFE-8F1A-B6A4119C20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58A5C06-BA68-44F9-AC61-970084387E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C448-E175-47D9-B31A-5FBD8C6663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947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952996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2017713"/>
            <a:ext cx="9487635" cy="4114800"/>
          </a:xfrm>
        </p:spPr>
        <p:txBody>
          <a:bodyPr/>
          <a:lstStyle>
            <a:lvl1pPr>
              <a:lnSpc>
                <a:spcPct val="200000"/>
              </a:lnSpc>
              <a:defRPr/>
            </a:lvl1pPr>
            <a:lvl2pPr>
              <a:lnSpc>
                <a:spcPct val="200000"/>
              </a:lnSpc>
              <a:defRPr/>
            </a:lvl2pPr>
            <a:lvl3pPr>
              <a:lnSpc>
                <a:spcPct val="200000"/>
              </a:lnSpc>
              <a:defRPr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ADBC04A-4E4D-4871-BEA1-B23A4B48EB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5923B71-4759-4AB5-8405-78C3306AFA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DA413BA-516D-4AE1-B0AC-812655662C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76082-4039-4861-AA2E-C91A40EBD0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03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D63F464-1CE0-4300-988F-673F3E91DA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F17270E-AA7C-4686-A632-F0323FBA28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DB8DBB2-DF5D-4542-BF77-487C083006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22080-397E-4B14-83CC-24399ED8C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23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CCCD11A-5EBA-4035-8945-D6E4206A27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E215858-0AE7-4C0B-B860-5B87413D7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D48AC58-3657-48EC-A794-D5DC344F7F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DF812-2AE0-4959-9372-235C1E4070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55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174A017-68F2-4F01-98DC-A9A627B048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7AAC8DE-B6AE-495B-A0D2-7980C29F45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D984231-CE28-48D5-A094-33054FA415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FD3FB-256B-4C36-B211-4C2F4D7592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18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FACA968-D866-42C3-ACB3-A4E6A24393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41B7AF4-4DD8-47F1-9FBF-161AB9671C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B5C957D-23E8-452A-9D7C-3E9DBF683E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0035C-1207-4421-97CA-ACD694BF2A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25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71B9440-B319-4F59-82D8-93EC33E253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71C97E1-A440-4F4B-A9BF-EE7A461C76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B4C0565-5E81-4120-8266-7C0A251E4A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01037-D6A0-4248-A024-AC6B74EB76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69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AE40F9B-7DAD-496C-B9A1-07318BF12D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E35FDF4-B4C7-40F7-B814-8EA840053B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567D07C-499A-4621-A23F-07AB4A9CD9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77129-7A4C-454E-BADA-8B06A5C319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84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8DE998E-6F57-48AC-9A6D-7BCA8887C5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F0E9B54-B826-47DE-98AA-5BCCD489E0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C98626B-1DDA-48DF-831A-DB642DCE55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8A649-E240-407E-8865-497954D167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55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AADDC08-32ED-4149-B044-B7DE32F46CC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13AFD4F-4404-4A46-8FD0-BC3E1B9BAE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B13E353-7E1B-4A5A-88DB-F53DEE6D9E4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A874259-1B68-4FC5-9EF4-BF6980135FC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6C828F2-CB01-4075-8CFC-CA04996A84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94D2629-A693-409D-A812-DADCD05BE7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F7AB55D0-9130-4396-843F-332924007B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09F65EBA-951D-4D81-9122-56417721C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4F1336C4-F5AC-49BA-B7F8-461FEB266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0587EB10-F46F-4E7F-903A-1B770350D9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A4ED9633-6FE0-4D36-87F0-A37A6EE9A7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CBC93177-DB76-4389-AFED-F96F268318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E61AD7B-15E2-497F-AA62-937EDAC639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EE174A1-6182-4F62-9ED7-CF016D3CB6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习题课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1D81D1A-9FC4-4715-8C4D-BE9C94C3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树的最优着色问题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D620CCC8-21BE-4A23-89F0-8A00AA71D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97" y="2003898"/>
            <a:ext cx="9505055" cy="4161406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给一棵树上的每个结点逐一着色，每个结点都有自己的权值，对结点着色的代价为着色的顺序乘以结点的权值。</a:t>
            </a:r>
            <a:br>
              <a:rPr lang="en-US" altLang="zh-CN" sz="2400" dirty="0"/>
            </a:br>
            <a:r>
              <a:rPr lang="zh-CN" altLang="en-US" sz="2400" dirty="0"/>
              <a:t>着色的规则为：当一个结点的父结点着色后，该结点才允许被着色。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求对一棵树进行着色的最小代价。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4015880F-21C0-4B63-A9B5-25BCED8E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树的最优着色问题</a:t>
            </a:r>
          </a:p>
        </p:txBody>
      </p:sp>
      <p:grpSp>
        <p:nvGrpSpPr>
          <p:cNvPr id="22531" name="Group 2">
            <a:extLst>
              <a:ext uri="{FF2B5EF4-FFF2-40B4-BE49-F238E27FC236}">
                <a16:creationId xmlns:a16="http://schemas.microsoft.com/office/drawing/2014/main" id="{153CF1ED-BF6A-4AA5-B2E4-FD4B91834FFB}"/>
              </a:ext>
            </a:extLst>
          </p:cNvPr>
          <p:cNvGrpSpPr>
            <a:grpSpLocks/>
          </p:cNvGrpSpPr>
          <p:nvPr/>
        </p:nvGrpSpPr>
        <p:grpSpPr bwMode="auto">
          <a:xfrm>
            <a:off x="3309938" y="2357438"/>
            <a:ext cx="5257800" cy="2971800"/>
            <a:chOff x="2220" y="8200"/>
            <a:chExt cx="8280" cy="4680"/>
          </a:xfrm>
        </p:grpSpPr>
        <p:sp>
          <p:nvSpPr>
            <p:cNvPr id="22538" name="AutoShape 3">
              <a:extLst>
                <a:ext uri="{FF2B5EF4-FFF2-40B4-BE49-F238E27FC236}">
                  <a16:creationId xmlns:a16="http://schemas.microsoft.com/office/drawing/2014/main" id="{0DA7B49E-84E9-4C16-BA0D-D64FAC519E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20" y="8200"/>
              <a:ext cx="8280" cy="4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2539" name="Oval 4">
              <a:extLst>
                <a:ext uri="{FF2B5EF4-FFF2-40B4-BE49-F238E27FC236}">
                  <a16:creationId xmlns:a16="http://schemas.microsoft.com/office/drawing/2014/main" id="{F1EBB0C5-BF54-4109-92DD-EFB97F26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" y="8512"/>
              <a:ext cx="680" cy="6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1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0" name="Oval 5">
              <a:extLst>
                <a:ext uri="{FF2B5EF4-FFF2-40B4-BE49-F238E27FC236}">
                  <a16:creationId xmlns:a16="http://schemas.microsoft.com/office/drawing/2014/main" id="{4F86801B-6C80-4D66-8400-038893824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9704"/>
              <a:ext cx="681" cy="6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2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1" name="Oval 6">
              <a:extLst>
                <a:ext uri="{FF2B5EF4-FFF2-40B4-BE49-F238E27FC236}">
                  <a16:creationId xmlns:a16="http://schemas.microsoft.com/office/drawing/2014/main" id="{D0CAD1A7-4E27-43DD-ABDC-2481FEA3F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" y="9704"/>
              <a:ext cx="680" cy="6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3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2" name="Oval 7">
              <a:extLst>
                <a:ext uri="{FF2B5EF4-FFF2-40B4-BE49-F238E27FC236}">
                  <a16:creationId xmlns:a16="http://schemas.microsoft.com/office/drawing/2014/main" id="{2168DF47-A23F-4537-9702-E52C41B34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1165"/>
              <a:ext cx="680" cy="6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4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3" name="Oval 8">
              <a:extLst>
                <a:ext uri="{FF2B5EF4-FFF2-40B4-BE49-F238E27FC236}">
                  <a16:creationId xmlns:a16="http://schemas.microsoft.com/office/drawing/2014/main" id="{BC148046-ABF0-44D6-AF24-4E8554DAC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" y="11165"/>
              <a:ext cx="680" cy="6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b="1">
                  <a:latin typeface="Calibri" panose="020F0502020204030204" pitchFamily="34" charset="0"/>
                  <a:ea typeface="宋体" panose="02010600030101010101" pitchFamily="2" charset="-122"/>
                </a:rPr>
                <a:t>5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4" name="Line 9">
              <a:extLst>
                <a:ext uri="{FF2B5EF4-FFF2-40B4-BE49-F238E27FC236}">
                  <a16:creationId xmlns:a16="http://schemas.microsoft.com/office/drawing/2014/main" id="{E6DD17AA-FF0B-48AE-9A25-D7D65C1D4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0" y="9136"/>
              <a:ext cx="72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Line 10">
              <a:extLst>
                <a:ext uri="{FF2B5EF4-FFF2-40B4-BE49-F238E27FC236}">
                  <a16:creationId xmlns:a16="http://schemas.microsoft.com/office/drawing/2014/main" id="{3BD04325-CC4E-4246-B0E3-0747F894E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0" y="9136"/>
              <a:ext cx="72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Line 11">
              <a:extLst>
                <a:ext uri="{FF2B5EF4-FFF2-40B4-BE49-F238E27FC236}">
                  <a16:creationId xmlns:a16="http://schemas.microsoft.com/office/drawing/2014/main" id="{C3213DD9-C820-4347-B961-C9E6617BE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0384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Line 12">
              <a:extLst>
                <a:ext uri="{FF2B5EF4-FFF2-40B4-BE49-F238E27FC236}">
                  <a16:creationId xmlns:a16="http://schemas.microsoft.com/office/drawing/2014/main" id="{E9A6C792-462F-4352-9EBD-B70D827B4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0" y="10384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Text Box 13">
              <a:extLst>
                <a:ext uri="{FF2B5EF4-FFF2-40B4-BE49-F238E27FC236}">
                  <a16:creationId xmlns:a16="http://schemas.microsoft.com/office/drawing/2014/main" id="{7D14E007-25DC-4ED6-A29F-9DE2C1200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0" y="8668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1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49" name="Text Box 14">
              <a:extLst>
                <a:ext uri="{FF2B5EF4-FFF2-40B4-BE49-F238E27FC236}">
                  <a16:creationId xmlns:a16="http://schemas.microsoft.com/office/drawing/2014/main" id="{E6927DBE-B29E-425F-B4B4-75C9C4734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0" y="9916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1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50" name="Text Box 15">
              <a:extLst>
                <a:ext uri="{FF2B5EF4-FFF2-40B4-BE49-F238E27FC236}">
                  <a16:creationId xmlns:a16="http://schemas.microsoft.com/office/drawing/2014/main" id="{B738E686-F2E1-4A33-BD34-36C43174D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0" y="11320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5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4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51" name="Text Box 16">
              <a:extLst>
                <a:ext uri="{FF2B5EF4-FFF2-40B4-BE49-F238E27FC236}">
                  <a16:creationId xmlns:a16="http://schemas.microsoft.com/office/drawing/2014/main" id="{BA5862BF-11E0-4682-ACC3-B20E7EDB2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" y="9916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2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52" name="Text Box 17">
              <a:extLst>
                <a:ext uri="{FF2B5EF4-FFF2-40B4-BE49-F238E27FC236}">
                  <a16:creationId xmlns:a16="http://schemas.microsoft.com/office/drawing/2014/main" id="{1529BFF0-56A9-406E-A685-B09579F7F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" y="11320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000" i="1"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000" i="1" baseline="-25000">
                  <a:latin typeface="Calibri" panose="020F0502020204030204" pitchFamily="34" charset="0"/>
                  <a:ea typeface="宋体" panose="02010600030101010101" pitchFamily="2" charset="-122"/>
                </a:rPr>
                <a:t>4</a:t>
              </a:r>
              <a:r>
                <a:rPr lang="en-US" altLang="zh-CN" sz="1000">
                  <a:latin typeface="Calibri" panose="020F0502020204030204" pitchFamily="34" charset="0"/>
                  <a:ea typeface="宋体" panose="02010600030101010101" pitchFamily="2" charset="-122"/>
                </a:rPr>
                <a:t> = 2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2553" name="Text Box 18">
              <a:extLst>
                <a:ext uri="{FF2B5EF4-FFF2-40B4-BE49-F238E27FC236}">
                  <a16:creationId xmlns:a16="http://schemas.microsoft.com/office/drawing/2014/main" id="{007AC21E-932A-4BBD-812C-A6CF7DE82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12256"/>
              <a:ext cx="3719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Calibri" panose="020F0502020204030204" pitchFamily="34" charset="0"/>
                  <a:ea typeface="宋体" panose="02010600030101010101" pitchFamily="2" charset="-122"/>
                </a:rPr>
                <a:t>Figure</a:t>
              </a:r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1200">
                  <a:latin typeface="Calibri" panose="020F0502020204030204" pitchFamily="34" charset="0"/>
                  <a:ea typeface="宋体" panose="02010600030101010101" pitchFamily="2" charset="-122"/>
                </a:rPr>
                <a:t>1.  A tree with five nodes</a:t>
              </a:r>
              <a:endParaRPr lang="zh-CN" altLang="zh-CN" sz="1800">
                <a:ea typeface="宋体" panose="02010600030101010101" pitchFamily="2" charset="-122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4D1E229-E38E-437E-B3C6-331E1D251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715000"/>
            <a:ext cx="3900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1*1 + 1*2 + 4*3 + 2*4 + 2*5 = 33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E7D4A5-00C8-42BC-B2E8-DBAB50C0BA96}"/>
              </a:ext>
            </a:extLst>
          </p:cNvPr>
          <p:cNvSpPr/>
          <p:nvPr/>
        </p:nvSpPr>
        <p:spPr>
          <a:xfrm flipV="1">
            <a:off x="5283201" y="2560639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F096F45-7EB6-4AC1-A206-F9DF853F9D86}"/>
              </a:ext>
            </a:extLst>
          </p:cNvPr>
          <p:cNvSpPr/>
          <p:nvPr/>
        </p:nvSpPr>
        <p:spPr>
          <a:xfrm flipV="1">
            <a:off x="5943601" y="3309939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531C21B-F130-4BAE-B985-4BA30C9CFDA5}"/>
              </a:ext>
            </a:extLst>
          </p:cNvPr>
          <p:cNvSpPr/>
          <p:nvPr/>
        </p:nvSpPr>
        <p:spPr>
          <a:xfrm flipV="1">
            <a:off x="5943601" y="4238626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91455EA-AF64-46D9-9DD2-E64397DA28D1}"/>
              </a:ext>
            </a:extLst>
          </p:cNvPr>
          <p:cNvSpPr/>
          <p:nvPr/>
        </p:nvSpPr>
        <p:spPr>
          <a:xfrm flipV="1">
            <a:off x="4565651" y="3319464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01B6B7B-C377-4F69-AF4F-246CFD7C1172}"/>
              </a:ext>
            </a:extLst>
          </p:cNvPr>
          <p:cNvSpPr/>
          <p:nvPr/>
        </p:nvSpPr>
        <p:spPr>
          <a:xfrm flipV="1">
            <a:off x="4570414" y="4238626"/>
            <a:ext cx="428625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38289E77-0B5B-4797-A85A-6C5CD962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树的最优着色问题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2C383F31-F133-467C-8126-33A26A52C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分析</a:t>
            </a:r>
            <a:endParaRPr lang="en-US" altLang="zh-CN"/>
          </a:p>
          <a:p>
            <a:pPr lvl="1" eaLnBrk="1" hangingPunct="1"/>
            <a:r>
              <a:rPr lang="zh-CN" altLang="en-US"/>
              <a:t>问题是求解最优着色顺序。</a:t>
            </a:r>
            <a:endParaRPr lang="en-US" altLang="zh-CN"/>
          </a:p>
          <a:p>
            <a:pPr lvl="1" eaLnBrk="1" hangingPunct="1"/>
            <a:r>
              <a:rPr lang="zh-CN" altLang="en-US"/>
              <a:t>着色顺序的每个局部都是一个子序列。</a:t>
            </a:r>
            <a:endParaRPr lang="en-US" altLang="zh-CN"/>
          </a:p>
          <a:p>
            <a:pPr lvl="1" eaLnBrk="1" hangingPunct="1"/>
            <a:r>
              <a:rPr lang="zh-CN" altLang="en-US"/>
              <a:t>可以证明：权值最大的结点必紧随其父结点之后被着色。</a:t>
            </a:r>
            <a:endParaRPr lang="en-US" altLang="zh-CN"/>
          </a:p>
          <a:p>
            <a:pPr lvl="2" eaLnBrk="1" hangingPunct="1"/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75E2778-E832-4F20-B91C-4A3EDC478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半数集问题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09019BA-93C9-40F3-931B-78BF14759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  <a:defRPr/>
            </a:pPr>
            <a:r>
              <a:rPr lang="zh-CN" altLang="en-US" sz="2000" dirty="0"/>
              <a:t>给定一个自然数</a:t>
            </a:r>
            <a:r>
              <a:rPr lang="en-US" altLang="zh-CN" sz="2000" dirty="0"/>
              <a:t>n</a:t>
            </a:r>
            <a:r>
              <a:rPr lang="zh-CN" altLang="en-US" sz="2000" dirty="0"/>
              <a:t>，由</a:t>
            </a:r>
            <a:r>
              <a:rPr lang="en-US" altLang="zh-CN" sz="2000" dirty="0"/>
              <a:t>n</a:t>
            </a:r>
            <a:r>
              <a:rPr lang="zh-CN" altLang="en-US" sz="2000" dirty="0"/>
              <a:t>开始可以依次产生半数集</a:t>
            </a:r>
            <a:r>
              <a:rPr lang="en-US" altLang="zh-CN" sz="2000" dirty="0"/>
              <a:t>set(n)</a:t>
            </a:r>
            <a:r>
              <a:rPr lang="zh-CN" altLang="en-US" sz="2000" dirty="0"/>
              <a:t>中的数如下。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 err="1"/>
              <a:t>n∈set</a:t>
            </a:r>
            <a:r>
              <a:rPr lang="en-US" altLang="zh-CN" sz="2000" dirty="0"/>
              <a:t>(n)</a:t>
            </a:r>
            <a:r>
              <a:rPr lang="zh-CN" altLang="en-US" sz="2000" dirty="0"/>
              <a:t>；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）在</a:t>
            </a:r>
            <a:r>
              <a:rPr lang="en-US" altLang="zh-CN" sz="2000" dirty="0"/>
              <a:t>n</a:t>
            </a:r>
            <a:r>
              <a:rPr lang="zh-CN" altLang="en-US" sz="2000" dirty="0"/>
              <a:t>的左边加上一个自然数，但该自然数不能超过最近添加的数的一半；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）按此规则进行处理，直到不能再添加自然数为止。</a:t>
            </a:r>
          </a:p>
          <a:p>
            <a:pPr eaLnBrk="1" hangingPunct="1">
              <a:lnSpc>
                <a:spcPct val="160000"/>
              </a:lnSpc>
              <a:defRPr/>
            </a:pPr>
            <a:r>
              <a:rPr lang="zh-CN" altLang="en-US" sz="2000" dirty="0"/>
              <a:t>例如，</a:t>
            </a:r>
            <a:r>
              <a:rPr lang="en-US" altLang="zh-CN" sz="2000" dirty="0"/>
              <a:t>set(6)={6,16,26,126,36,136}</a:t>
            </a:r>
            <a:r>
              <a:rPr lang="zh-CN" altLang="en-US" sz="2000" dirty="0"/>
              <a:t>。半数集</a:t>
            </a:r>
            <a:r>
              <a:rPr lang="en-US" altLang="zh-CN" sz="2000" dirty="0"/>
              <a:t>set(6)</a:t>
            </a:r>
            <a:r>
              <a:rPr lang="zh-CN" altLang="en-US" sz="2000" dirty="0"/>
              <a:t>中有</a:t>
            </a:r>
            <a:r>
              <a:rPr lang="en-US" altLang="zh-CN" sz="2000" dirty="0"/>
              <a:t>6</a:t>
            </a:r>
            <a:r>
              <a:rPr lang="zh-CN" altLang="en-US" sz="2000" dirty="0"/>
              <a:t>个元素。</a:t>
            </a:r>
          </a:p>
          <a:p>
            <a:pPr eaLnBrk="1" hangingPunct="1">
              <a:lnSpc>
                <a:spcPct val="160000"/>
              </a:lnSpc>
              <a:defRPr/>
            </a:pPr>
            <a:r>
              <a:rPr lang="zh-CN" altLang="en-US" sz="2000" dirty="0"/>
              <a:t>对于给定的自然数</a:t>
            </a:r>
            <a:r>
              <a:rPr lang="en-US" altLang="zh-CN" sz="2000" dirty="0"/>
              <a:t>n</a:t>
            </a:r>
            <a:r>
              <a:rPr lang="zh-CN" altLang="en-US" sz="2000" dirty="0"/>
              <a:t>，</a:t>
            </a:r>
            <a:r>
              <a:rPr lang="en-US" altLang="zh-CN" sz="2000" dirty="0"/>
              <a:t>n&lt;24</a:t>
            </a:r>
            <a:r>
              <a:rPr lang="zh-CN" altLang="en-US" sz="2000" dirty="0"/>
              <a:t>，计算半数集</a:t>
            </a:r>
            <a:r>
              <a:rPr lang="en-US" altLang="zh-CN" sz="2000" dirty="0"/>
              <a:t>set(n)</a:t>
            </a:r>
            <a:r>
              <a:rPr lang="zh-CN" altLang="en-US" sz="2000" dirty="0"/>
              <a:t>中的元素个数。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FFC28A3-9603-4CF4-975B-773557D2E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半数集问题</a:t>
            </a:r>
          </a:p>
        </p:txBody>
      </p:sp>
      <p:grpSp>
        <p:nvGrpSpPr>
          <p:cNvPr id="30723" name="Group 33">
            <a:extLst>
              <a:ext uri="{FF2B5EF4-FFF2-40B4-BE49-F238E27FC236}">
                <a16:creationId xmlns:a16="http://schemas.microsoft.com/office/drawing/2014/main" id="{5BA56812-24DB-45CF-A4EB-DD2C17341B28}"/>
              </a:ext>
            </a:extLst>
          </p:cNvPr>
          <p:cNvGrpSpPr>
            <a:grpSpLocks/>
          </p:cNvGrpSpPr>
          <p:nvPr/>
        </p:nvGrpSpPr>
        <p:grpSpPr bwMode="auto">
          <a:xfrm>
            <a:off x="4151314" y="2133601"/>
            <a:ext cx="3343275" cy="2735263"/>
            <a:chOff x="1474" y="1253"/>
            <a:chExt cx="2106" cy="1723"/>
          </a:xfrm>
        </p:grpSpPr>
        <p:sp>
          <p:nvSpPr>
            <p:cNvPr id="30725" name="Text Box 4">
              <a:extLst>
                <a:ext uri="{FF2B5EF4-FFF2-40B4-BE49-F238E27FC236}">
                  <a16:creationId xmlns:a16="http://schemas.microsoft.com/office/drawing/2014/main" id="{6E6CB598-2DA3-4BE4-B768-A37E81B14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253"/>
              <a:ext cx="28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0726" name="Text Box 5">
              <a:extLst>
                <a:ext uri="{FF2B5EF4-FFF2-40B4-BE49-F238E27FC236}">
                  <a16:creationId xmlns:a16="http://schemas.microsoft.com/office/drawing/2014/main" id="{1CC4516E-0D1B-44B7-9BB7-85E7DB771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0727" name="Text Box 6">
              <a:extLst>
                <a:ext uri="{FF2B5EF4-FFF2-40B4-BE49-F238E27FC236}">
                  <a16:creationId xmlns:a16="http://schemas.microsoft.com/office/drawing/2014/main" id="{234C38DE-EC9E-4095-8364-810505DF4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0728" name="Text Box 7">
              <a:extLst>
                <a:ext uri="{FF2B5EF4-FFF2-40B4-BE49-F238E27FC236}">
                  <a16:creationId xmlns:a16="http://schemas.microsoft.com/office/drawing/2014/main" id="{198ABCBE-C28C-4778-B2DB-A8B286125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729" name="Text Box 8">
              <a:extLst>
                <a:ext uri="{FF2B5EF4-FFF2-40B4-BE49-F238E27FC236}">
                  <a16:creationId xmlns:a16="http://schemas.microsoft.com/office/drawing/2014/main" id="{57C5A76F-A4FF-42A3-A19B-9DC03331D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30" name="Text Box 9">
              <a:extLst>
                <a:ext uri="{FF2B5EF4-FFF2-40B4-BE49-F238E27FC236}">
                  <a16:creationId xmlns:a16="http://schemas.microsoft.com/office/drawing/2014/main" id="{1FFDA055-0551-486E-B666-64559E5B1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843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1" name="Text Box 10">
              <a:extLst>
                <a:ext uri="{FF2B5EF4-FFF2-40B4-BE49-F238E27FC236}">
                  <a16:creationId xmlns:a16="http://schemas.microsoft.com/office/drawing/2014/main" id="{2A532A38-4294-4A62-9BEB-BD3DE32BF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32" name="Text Box 11">
              <a:extLst>
                <a:ext uri="{FF2B5EF4-FFF2-40B4-BE49-F238E27FC236}">
                  <a16:creationId xmlns:a16="http://schemas.microsoft.com/office/drawing/2014/main" id="{8A13161A-1EB8-432A-8A1E-42C0C09A0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3" name="Text Box 12">
              <a:extLst>
                <a:ext uri="{FF2B5EF4-FFF2-40B4-BE49-F238E27FC236}">
                  <a16:creationId xmlns:a16="http://schemas.microsoft.com/office/drawing/2014/main" id="{93B4C9AE-2E95-4F72-885C-A7702F052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34" name="Text Box 13">
              <a:extLst>
                <a:ext uri="{FF2B5EF4-FFF2-40B4-BE49-F238E27FC236}">
                  <a16:creationId xmlns:a16="http://schemas.microsoft.com/office/drawing/2014/main" id="{ACF1D1EF-5912-416B-AF32-771228377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5" name="Text Box 14">
              <a:extLst>
                <a:ext uri="{FF2B5EF4-FFF2-40B4-BE49-F238E27FC236}">
                  <a16:creationId xmlns:a16="http://schemas.microsoft.com/office/drawing/2014/main" id="{778D8AF4-7653-4C65-A23D-713F48B7F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6" name="Text Box 15">
              <a:extLst>
                <a:ext uri="{FF2B5EF4-FFF2-40B4-BE49-F238E27FC236}">
                  <a16:creationId xmlns:a16="http://schemas.microsoft.com/office/drawing/2014/main" id="{B6D883A1-9878-46EF-A8CF-F82D9CE72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296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7" name="Text Box 16">
              <a:extLst>
                <a:ext uri="{FF2B5EF4-FFF2-40B4-BE49-F238E27FC236}">
                  <a16:creationId xmlns:a16="http://schemas.microsoft.com/office/drawing/2014/main" id="{34D5555C-DE61-4809-BCF3-FEF2A9586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739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738" name="Text Box 17">
              <a:extLst>
                <a:ext uri="{FF2B5EF4-FFF2-40B4-BE49-F238E27FC236}">
                  <a16:creationId xmlns:a16="http://schemas.microsoft.com/office/drawing/2014/main" id="{732EAA13-CF96-494F-A667-371B3F3FE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739"/>
              <a:ext cx="20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cxnSp>
          <p:nvCxnSpPr>
            <p:cNvPr id="30739" name="AutoShape 18">
              <a:extLst>
                <a:ext uri="{FF2B5EF4-FFF2-40B4-BE49-F238E27FC236}">
                  <a16:creationId xmlns:a16="http://schemas.microsoft.com/office/drawing/2014/main" id="{31C24693-D927-4A85-AA98-1F44352F7310}"/>
                </a:ext>
              </a:extLst>
            </p:cNvPr>
            <p:cNvCxnSpPr>
              <a:cxnSpLocks noChangeShapeType="1"/>
              <a:stCxn id="30725" idx="2"/>
              <a:endCxn id="30726" idx="0"/>
            </p:cNvCxnSpPr>
            <p:nvPr/>
          </p:nvCxnSpPr>
          <p:spPr bwMode="auto">
            <a:xfrm flipH="1">
              <a:off x="1711" y="1490"/>
              <a:ext cx="810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0" name="AutoShape 19">
              <a:extLst>
                <a:ext uri="{FF2B5EF4-FFF2-40B4-BE49-F238E27FC236}">
                  <a16:creationId xmlns:a16="http://schemas.microsoft.com/office/drawing/2014/main" id="{46675451-C993-4E3C-ADC4-737A1AE3BF18}"/>
                </a:ext>
              </a:extLst>
            </p:cNvPr>
            <p:cNvCxnSpPr>
              <a:cxnSpLocks noChangeShapeType="1"/>
              <a:stCxn id="30725" idx="2"/>
              <a:endCxn id="30727" idx="0"/>
            </p:cNvCxnSpPr>
            <p:nvPr/>
          </p:nvCxnSpPr>
          <p:spPr bwMode="auto">
            <a:xfrm flipH="1">
              <a:off x="2346" y="1490"/>
              <a:ext cx="175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1" name="AutoShape 20">
              <a:extLst>
                <a:ext uri="{FF2B5EF4-FFF2-40B4-BE49-F238E27FC236}">
                  <a16:creationId xmlns:a16="http://schemas.microsoft.com/office/drawing/2014/main" id="{8195FF04-00FE-4C73-ACA5-642365168121}"/>
                </a:ext>
              </a:extLst>
            </p:cNvPr>
            <p:cNvCxnSpPr>
              <a:cxnSpLocks noChangeShapeType="1"/>
              <a:stCxn id="30725" idx="2"/>
              <a:endCxn id="30728" idx="0"/>
            </p:cNvCxnSpPr>
            <p:nvPr/>
          </p:nvCxnSpPr>
          <p:spPr bwMode="auto">
            <a:xfrm>
              <a:off x="2521" y="1490"/>
              <a:ext cx="324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2" name="AutoShape 21">
              <a:extLst>
                <a:ext uri="{FF2B5EF4-FFF2-40B4-BE49-F238E27FC236}">
                  <a16:creationId xmlns:a16="http://schemas.microsoft.com/office/drawing/2014/main" id="{CE92A539-3F5B-4F60-A266-B3919140BE87}"/>
                </a:ext>
              </a:extLst>
            </p:cNvPr>
            <p:cNvCxnSpPr>
              <a:cxnSpLocks noChangeShapeType="1"/>
              <a:stCxn id="30725" idx="2"/>
              <a:endCxn id="30729" idx="0"/>
            </p:cNvCxnSpPr>
            <p:nvPr/>
          </p:nvCxnSpPr>
          <p:spPr bwMode="auto">
            <a:xfrm>
              <a:off x="2521" y="1490"/>
              <a:ext cx="642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3" name="AutoShape 22">
              <a:extLst>
                <a:ext uri="{FF2B5EF4-FFF2-40B4-BE49-F238E27FC236}">
                  <a16:creationId xmlns:a16="http://schemas.microsoft.com/office/drawing/2014/main" id="{36255C25-C8F2-47B4-9118-40212235031D}"/>
                </a:ext>
              </a:extLst>
            </p:cNvPr>
            <p:cNvCxnSpPr>
              <a:cxnSpLocks noChangeShapeType="1"/>
              <a:stCxn id="30725" idx="2"/>
              <a:endCxn id="30730" idx="0"/>
            </p:cNvCxnSpPr>
            <p:nvPr/>
          </p:nvCxnSpPr>
          <p:spPr bwMode="auto">
            <a:xfrm>
              <a:off x="2521" y="1490"/>
              <a:ext cx="959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4" name="AutoShape 23">
              <a:extLst>
                <a:ext uri="{FF2B5EF4-FFF2-40B4-BE49-F238E27FC236}">
                  <a16:creationId xmlns:a16="http://schemas.microsoft.com/office/drawing/2014/main" id="{D79A186F-0B75-4C50-B105-9D332077E162}"/>
                </a:ext>
              </a:extLst>
            </p:cNvPr>
            <p:cNvCxnSpPr>
              <a:cxnSpLocks noChangeShapeType="1"/>
              <a:stCxn id="30726" idx="2"/>
              <a:endCxn id="30731" idx="0"/>
            </p:cNvCxnSpPr>
            <p:nvPr/>
          </p:nvCxnSpPr>
          <p:spPr bwMode="auto">
            <a:xfrm flipH="1">
              <a:off x="1575" y="2080"/>
              <a:ext cx="136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5" name="AutoShape 24">
              <a:extLst>
                <a:ext uri="{FF2B5EF4-FFF2-40B4-BE49-F238E27FC236}">
                  <a16:creationId xmlns:a16="http://schemas.microsoft.com/office/drawing/2014/main" id="{09F4E3DC-7BD8-46AC-8942-0EFE50E80D8A}"/>
                </a:ext>
              </a:extLst>
            </p:cNvPr>
            <p:cNvCxnSpPr>
              <a:cxnSpLocks noChangeShapeType="1"/>
              <a:stCxn id="30726" idx="2"/>
              <a:endCxn id="30732" idx="0"/>
            </p:cNvCxnSpPr>
            <p:nvPr/>
          </p:nvCxnSpPr>
          <p:spPr bwMode="auto">
            <a:xfrm>
              <a:off x="1711" y="2080"/>
              <a:ext cx="181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6" name="AutoShape 25">
              <a:extLst>
                <a:ext uri="{FF2B5EF4-FFF2-40B4-BE49-F238E27FC236}">
                  <a16:creationId xmlns:a16="http://schemas.microsoft.com/office/drawing/2014/main" id="{FF876328-AAB1-4205-9178-0C1027D576B3}"/>
                </a:ext>
              </a:extLst>
            </p:cNvPr>
            <p:cNvCxnSpPr>
              <a:cxnSpLocks noChangeShapeType="1"/>
              <a:stCxn id="30727" idx="2"/>
              <a:endCxn id="30733" idx="0"/>
            </p:cNvCxnSpPr>
            <p:nvPr/>
          </p:nvCxnSpPr>
          <p:spPr bwMode="auto">
            <a:xfrm flipH="1">
              <a:off x="2210" y="2080"/>
              <a:ext cx="136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7" name="AutoShape 26">
              <a:extLst>
                <a:ext uri="{FF2B5EF4-FFF2-40B4-BE49-F238E27FC236}">
                  <a16:creationId xmlns:a16="http://schemas.microsoft.com/office/drawing/2014/main" id="{FCDC9E1C-2401-4C24-A17C-1E9DE593FDEB}"/>
                </a:ext>
              </a:extLst>
            </p:cNvPr>
            <p:cNvCxnSpPr>
              <a:cxnSpLocks noChangeShapeType="1"/>
              <a:stCxn id="30727" idx="2"/>
              <a:endCxn id="30734" idx="0"/>
            </p:cNvCxnSpPr>
            <p:nvPr/>
          </p:nvCxnSpPr>
          <p:spPr bwMode="auto">
            <a:xfrm>
              <a:off x="2346" y="2080"/>
              <a:ext cx="181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8" name="AutoShape 27">
              <a:extLst>
                <a:ext uri="{FF2B5EF4-FFF2-40B4-BE49-F238E27FC236}">
                  <a16:creationId xmlns:a16="http://schemas.microsoft.com/office/drawing/2014/main" id="{403C17B3-1C39-409D-99E9-8C57DC13D7FA}"/>
                </a:ext>
              </a:extLst>
            </p:cNvPr>
            <p:cNvCxnSpPr>
              <a:cxnSpLocks noChangeShapeType="1"/>
              <a:stCxn id="30728" idx="2"/>
              <a:endCxn id="30735" idx="0"/>
            </p:cNvCxnSpPr>
            <p:nvPr/>
          </p:nvCxnSpPr>
          <p:spPr bwMode="auto">
            <a:xfrm>
              <a:off x="2845" y="2080"/>
              <a:ext cx="0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9" name="AutoShape 28">
              <a:extLst>
                <a:ext uri="{FF2B5EF4-FFF2-40B4-BE49-F238E27FC236}">
                  <a16:creationId xmlns:a16="http://schemas.microsoft.com/office/drawing/2014/main" id="{A16117F0-5875-4D68-9C3C-8E575DEA0A4E}"/>
                </a:ext>
              </a:extLst>
            </p:cNvPr>
            <p:cNvCxnSpPr>
              <a:cxnSpLocks noChangeShapeType="1"/>
              <a:stCxn id="30729" idx="2"/>
              <a:endCxn id="30736" idx="0"/>
            </p:cNvCxnSpPr>
            <p:nvPr/>
          </p:nvCxnSpPr>
          <p:spPr bwMode="auto">
            <a:xfrm flipH="1">
              <a:off x="3162" y="2080"/>
              <a:ext cx="1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50" name="AutoShape 29">
              <a:extLst>
                <a:ext uri="{FF2B5EF4-FFF2-40B4-BE49-F238E27FC236}">
                  <a16:creationId xmlns:a16="http://schemas.microsoft.com/office/drawing/2014/main" id="{221739F0-B1E1-449C-94AF-1CADB4BF3B84}"/>
                </a:ext>
              </a:extLst>
            </p:cNvPr>
            <p:cNvCxnSpPr>
              <a:cxnSpLocks noChangeShapeType="1"/>
              <a:stCxn id="30731" idx="2"/>
              <a:endCxn id="30737" idx="0"/>
            </p:cNvCxnSpPr>
            <p:nvPr/>
          </p:nvCxnSpPr>
          <p:spPr bwMode="auto">
            <a:xfrm>
              <a:off x="1575" y="2533"/>
              <a:ext cx="0" cy="2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51" name="AutoShape 30">
              <a:extLst>
                <a:ext uri="{FF2B5EF4-FFF2-40B4-BE49-F238E27FC236}">
                  <a16:creationId xmlns:a16="http://schemas.microsoft.com/office/drawing/2014/main" id="{33506F48-BBA7-4285-9DCE-D559B5D1AE9B}"/>
                </a:ext>
              </a:extLst>
            </p:cNvPr>
            <p:cNvCxnSpPr>
              <a:cxnSpLocks noChangeShapeType="1"/>
              <a:stCxn id="30733" idx="2"/>
              <a:endCxn id="30738" idx="0"/>
            </p:cNvCxnSpPr>
            <p:nvPr/>
          </p:nvCxnSpPr>
          <p:spPr bwMode="auto">
            <a:xfrm>
              <a:off x="2210" y="2533"/>
              <a:ext cx="0" cy="2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0724" name="Object 32">
            <a:extLst>
              <a:ext uri="{FF2B5EF4-FFF2-40B4-BE49-F238E27FC236}">
                <a16:creationId xmlns:a16="http://schemas.microsoft.com/office/drawing/2014/main" id="{578CBB2A-C58F-4108-AC8A-ACA6F170D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0" y="5214939"/>
          <a:ext cx="378618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公式" r:id="rId3" imgW="1346200" imgH="431800" progId="Equation.3">
                  <p:embed/>
                </p:oleObj>
              </mc:Choice>
              <mc:Fallback>
                <p:oleObj name="公式" r:id="rId3" imgW="1346200" imgH="431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5214939"/>
                        <a:ext cx="3786188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5E9AC9B4-CA3C-4F7F-90B8-0C2968DB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盒子里的气球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DC2FF-FA8C-43C6-A818-F42F1161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917" y="2017713"/>
            <a:ext cx="9487635" cy="41148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zh-CN" altLang="en-US" sz="2000" dirty="0"/>
              <a:t>在一个长方体盒子里，有</a:t>
            </a:r>
            <a:r>
              <a:rPr lang="en-US" altLang="zh-CN" sz="2000" dirty="0"/>
              <a:t>N（N≤6）</a:t>
            </a:r>
            <a:r>
              <a:rPr lang="zh-CN" altLang="en-US" sz="2000" dirty="0"/>
              <a:t>个点。在其中任何一个点上放一个很小的气球，那么这个气球会一直膨胀，直到接触到其他气球或盒子的边界。必须等一个气球扩展完毕才能扩展下一个气球。问按照怎样的顺序在这</a:t>
            </a:r>
            <a:r>
              <a:rPr lang="en-US" altLang="zh-CN" sz="2000" dirty="0"/>
              <a:t>N</a:t>
            </a:r>
            <a:r>
              <a:rPr lang="zh-CN" altLang="en-US" sz="2000" dirty="0"/>
              <a:t>个点上放置气球，才使放置完毕后所有气球占据的总体积最大。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B4FDBE2-6C7C-41DD-87B2-7D0526A42D68}"/>
              </a:ext>
            </a:extLst>
          </p:cNvPr>
          <p:cNvSpPr/>
          <p:nvPr/>
        </p:nvSpPr>
        <p:spPr>
          <a:xfrm>
            <a:off x="2963864" y="2643189"/>
            <a:ext cx="2714625" cy="1500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5CFBBF6-7CAC-48B8-8DFE-C3C2753EC609}"/>
              </a:ext>
            </a:extLst>
          </p:cNvPr>
          <p:cNvSpPr/>
          <p:nvPr/>
        </p:nvSpPr>
        <p:spPr>
          <a:xfrm>
            <a:off x="3478214" y="2928939"/>
            <a:ext cx="46037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BA0863C-E89F-4F37-8900-9679AA7DBB38}"/>
              </a:ext>
            </a:extLst>
          </p:cNvPr>
          <p:cNvSpPr/>
          <p:nvPr/>
        </p:nvSpPr>
        <p:spPr>
          <a:xfrm>
            <a:off x="3167064" y="3240089"/>
            <a:ext cx="46037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B852D4A-8D15-42C9-83E0-FDBDB9112D42}"/>
              </a:ext>
            </a:extLst>
          </p:cNvPr>
          <p:cNvSpPr/>
          <p:nvPr/>
        </p:nvSpPr>
        <p:spPr>
          <a:xfrm>
            <a:off x="3978275" y="3357564"/>
            <a:ext cx="46038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3A82D9-32EE-424C-B2A8-C5B627656BFB}"/>
              </a:ext>
            </a:extLst>
          </p:cNvPr>
          <p:cNvSpPr/>
          <p:nvPr/>
        </p:nvSpPr>
        <p:spPr>
          <a:xfrm>
            <a:off x="2979739" y="3049589"/>
            <a:ext cx="434975" cy="434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5844667-7191-40CC-9695-50660E3D164A}"/>
              </a:ext>
            </a:extLst>
          </p:cNvPr>
          <p:cNvSpPr/>
          <p:nvPr/>
        </p:nvSpPr>
        <p:spPr>
          <a:xfrm>
            <a:off x="3287714" y="2736850"/>
            <a:ext cx="433387" cy="433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AEAC225-995F-4A93-ADE8-2546FE816586}"/>
              </a:ext>
            </a:extLst>
          </p:cNvPr>
          <p:cNvSpPr/>
          <p:nvPr/>
        </p:nvSpPr>
        <p:spPr>
          <a:xfrm>
            <a:off x="3592513" y="2959101"/>
            <a:ext cx="823912" cy="8239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021FE30-8B2C-4D25-A0A5-49C274067002}"/>
              </a:ext>
            </a:extLst>
          </p:cNvPr>
          <p:cNvSpPr/>
          <p:nvPr/>
        </p:nvSpPr>
        <p:spPr>
          <a:xfrm>
            <a:off x="6310314" y="2643189"/>
            <a:ext cx="2714625" cy="1500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4DF9537-FCF1-489F-A9CD-24C02FA6AB8B}"/>
              </a:ext>
            </a:extLst>
          </p:cNvPr>
          <p:cNvSpPr/>
          <p:nvPr/>
        </p:nvSpPr>
        <p:spPr>
          <a:xfrm>
            <a:off x="6835775" y="2928939"/>
            <a:ext cx="46038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0439333-9C84-4D6A-9B1A-6BE408ECE3EC}"/>
              </a:ext>
            </a:extLst>
          </p:cNvPr>
          <p:cNvSpPr/>
          <p:nvPr/>
        </p:nvSpPr>
        <p:spPr>
          <a:xfrm>
            <a:off x="6524625" y="3240089"/>
            <a:ext cx="46038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8A04C14-3BE4-49D0-A9CE-A5D964FF4243}"/>
              </a:ext>
            </a:extLst>
          </p:cNvPr>
          <p:cNvSpPr/>
          <p:nvPr/>
        </p:nvSpPr>
        <p:spPr>
          <a:xfrm>
            <a:off x="7335839" y="3357564"/>
            <a:ext cx="46037" cy="4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75C7077-2151-4E87-B35F-B7DE643E5B60}"/>
              </a:ext>
            </a:extLst>
          </p:cNvPr>
          <p:cNvSpPr/>
          <p:nvPr/>
        </p:nvSpPr>
        <p:spPr>
          <a:xfrm>
            <a:off x="6421438" y="3133725"/>
            <a:ext cx="266700" cy="266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54CAD01-DB12-47DF-ABCC-ECA03555459B}"/>
              </a:ext>
            </a:extLst>
          </p:cNvPr>
          <p:cNvSpPr/>
          <p:nvPr/>
        </p:nvSpPr>
        <p:spPr>
          <a:xfrm>
            <a:off x="6567488" y="2659063"/>
            <a:ext cx="588962" cy="5889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5DF61C9-22FE-4A0B-9C69-F2A3A0BAF238}"/>
              </a:ext>
            </a:extLst>
          </p:cNvPr>
          <p:cNvSpPr/>
          <p:nvPr/>
        </p:nvSpPr>
        <p:spPr>
          <a:xfrm>
            <a:off x="7015164" y="3024189"/>
            <a:ext cx="695325" cy="695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865653-F4AA-419D-8AB2-A1D2ADB52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6" y="2714625"/>
            <a:ext cx="238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FF0C5A-A3FE-4403-BEBD-AE9245665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5" y="3071814"/>
            <a:ext cx="236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2" name="Object 2">
            <a:extLst>
              <a:ext uri="{FF2B5EF4-FFF2-40B4-BE49-F238E27FC236}">
                <a16:creationId xmlns:a16="http://schemas.microsoft.com/office/drawing/2014/main" id="{8BEEA58F-9373-4BE4-9AA2-2E19997E39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9" y="5214939"/>
          <a:ext cx="68167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公式" r:id="rId4" imgW="2908300" imgH="304800" progId="Equation.3">
                  <p:embed/>
                </p:oleObj>
              </mc:Choice>
              <mc:Fallback>
                <p:oleObj name="公式" r:id="rId4" imgW="2908300" imgH="30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9" y="5214939"/>
                        <a:ext cx="68167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9">
            <a:extLst>
              <a:ext uri="{FF2B5EF4-FFF2-40B4-BE49-F238E27FC236}">
                <a16:creationId xmlns:a16="http://schemas.microsoft.com/office/drawing/2014/main" id="{F3658539-F863-4E66-B8AE-D1A331D35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5" y="4429125"/>
            <a:ext cx="1081088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1DE3030-37D1-4A61-A30B-FAFC25F12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闭区间覆盖问题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387762D-07AA-4945-9264-66CB05BE8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5925" y="2030413"/>
            <a:ext cx="7772400" cy="2125662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设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</a:t>
            </a:r>
            <a:r>
              <a:rPr lang="en-US" altLang="zh-CN" sz="2000" dirty="0">
                <a:latin typeface="Arial" panose="020B0604020202020204" pitchFamily="34" charset="0"/>
              </a:rPr>
              <a:t>……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x</a:t>
            </a:r>
            <a:r>
              <a:rPr lang="en-US" altLang="zh-CN" sz="2000" baseline="-25000" dirty="0" err="1"/>
              <a:t>n</a:t>
            </a:r>
            <a:r>
              <a:rPr lang="zh-CN" altLang="en-US" sz="2000" dirty="0"/>
              <a:t>是实直线上的</a:t>
            </a:r>
            <a:r>
              <a:rPr lang="en-US" altLang="zh-CN" sz="2000" dirty="0"/>
              <a:t>n</a:t>
            </a:r>
            <a:r>
              <a:rPr lang="zh-CN" altLang="en-US" sz="2000" dirty="0"/>
              <a:t>个点。用固定长度的闭区间覆盖这</a:t>
            </a:r>
            <a:r>
              <a:rPr lang="en-US" altLang="zh-CN" sz="2000" dirty="0"/>
              <a:t>n</a:t>
            </a:r>
            <a:r>
              <a:rPr lang="zh-CN" altLang="en-US" sz="2000" dirty="0"/>
              <a:t>个点，至少需要多少个这样的固定长度闭区间</a:t>
            </a:r>
            <a:r>
              <a:rPr lang="en-US" altLang="zh-CN" sz="2000" dirty="0"/>
              <a:t>?</a:t>
            </a:r>
          </a:p>
        </p:txBody>
      </p:sp>
      <p:sp>
        <p:nvSpPr>
          <p:cNvPr id="16388" name="Rectangle 16">
            <a:extLst>
              <a:ext uri="{FF2B5EF4-FFF2-40B4-BE49-F238E27FC236}">
                <a16:creationId xmlns:a16="http://schemas.microsoft.com/office/drawing/2014/main" id="{C4759649-39A4-439C-BFBD-912F18799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4" y="4429125"/>
            <a:ext cx="1081087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389" name="Rectangle 17">
            <a:extLst>
              <a:ext uri="{FF2B5EF4-FFF2-40B4-BE49-F238E27FC236}">
                <a16:creationId xmlns:a16="http://schemas.microsoft.com/office/drawing/2014/main" id="{A3FF423B-4D19-448C-AA86-BEF951DBA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9" y="4429125"/>
            <a:ext cx="1081087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390" name="Rectangle 18">
            <a:extLst>
              <a:ext uri="{FF2B5EF4-FFF2-40B4-BE49-F238E27FC236}">
                <a16:creationId xmlns:a16="http://schemas.microsoft.com/office/drawing/2014/main" id="{12D4AAF5-5AA0-43CE-966F-B6E22F8FB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814" y="4429125"/>
            <a:ext cx="1081087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391" name="Rectangle 19">
            <a:extLst>
              <a:ext uri="{FF2B5EF4-FFF2-40B4-BE49-F238E27FC236}">
                <a16:creationId xmlns:a16="http://schemas.microsoft.com/office/drawing/2014/main" id="{342EB307-A58F-4CC4-806D-63C3C6990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4429125"/>
            <a:ext cx="1081088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35849" name="Group 4">
            <a:extLst>
              <a:ext uri="{FF2B5EF4-FFF2-40B4-BE49-F238E27FC236}">
                <a16:creationId xmlns:a16="http://schemas.microsoft.com/office/drawing/2014/main" id="{F2CAB406-E905-415A-946D-27E64250F4E5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4500563"/>
            <a:ext cx="6705600" cy="488950"/>
            <a:chOff x="960" y="1968"/>
            <a:chExt cx="4224" cy="308"/>
          </a:xfrm>
        </p:grpSpPr>
        <p:sp>
          <p:nvSpPr>
            <p:cNvPr id="35867" name="Line 5">
              <a:extLst>
                <a:ext uri="{FF2B5EF4-FFF2-40B4-BE49-F238E27FC236}">
                  <a16:creationId xmlns:a16="http://schemas.microsoft.com/office/drawing/2014/main" id="{24067ADE-7CFC-4048-84D5-89C5F05F5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016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AutoShape 6">
              <a:extLst>
                <a:ext uri="{FF2B5EF4-FFF2-40B4-BE49-F238E27FC236}">
                  <a16:creationId xmlns:a16="http://schemas.microsoft.com/office/drawing/2014/main" id="{CCA95A66-A6A3-42B7-9DB3-B58C026CF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69" name="AutoShape 7">
              <a:extLst>
                <a:ext uri="{FF2B5EF4-FFF2-40B4-BE49-F238E27FC236}">
                  <a16:creationId xmlns:a16="http://schemas.microsoft.com/office/drawing/2014/main" id="{6BBCB1E0-B1A6-4246-9AB5-F46F788AA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0" name="AutoShape 8">
              <a:extLst>
                <a:ext uri="{FF2B5EF4-FFF2-40B4-BE49-F238E27FC236}">
                  <a16:creationId xmlns:a16="http://schemas.microsoft.com/office/drawing/2014/main" id="{4F1DE006-0128-462E-B81A-62AEC191F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1" name="AutoShape 9">
              <a:extLst>
                <a:ext uri="{FF2B5EF4-FFF2-40B4-BE49-F238E27FC236}">
                  <a16:creationId xmlns:a16="http://schemas.microsoft.com/office/drawing/2014/main" id="{D22FDC6E-3EDD-4490-840C-2EC1E6E4C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2" name="AutoShape 10">
              <a:extLst>
                <a:ext uri="{FF2B5EF4-FFF2-40B4-BE49-F238E27FC236}">
                  <a16:creationId xmlns:a16="http://schemas.microsoft.com/office/drawing/2014/main" id="{66BCA690-8727-4AFC-B223-4E73226FA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3" name="AutoShape 11">
              <a:extLst>
                <a:ext uri="{FF2B5EF4-FFF2-40B4-BE49-F238E27FC236}">
                  <a16:creationId xmlns:a16="http://schemas.microsoft.com/office/drawing/2014/main" id="{56F1CBB3-A32F-4CF0-9676-098C02482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4" name="AutoShape 12">
              <a:extLst>
                <a:ext uri="{FF2B5EF4-FFF2-40B4-BE49-F238E27FC236}">
                  <a16:creationId xmlns:a16="http://schemas.microsoft.com/office/drawing/2014/main" id="{251C049D-14F6-4F33-8DC3-9A03D1E52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5" name="AutoShape 13">
              <a:extLst>
                <a:ext uri="{FF2B5EF4-FFF2-40B4-BE49-F238E27FC236}">
                  <a16:creationId xmlns:a16="http://schemas.microsoft.com/office/drawing/2014/main" id="{CE183F50-05AD-464A-8AF9-ADCF463D7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6" name="AutoShape 14">
              <a:extLst>
                <a:ext uri="{FF2B5EF4-FFF2-40B4-BE49-F238E27FC236}">
                  <a16:creationId xmlns:a16="http://schemas.microsoft.com/office/drawing/2014/main" id="{C38E3D1C-9748-49C2-97BD-FF3D242C3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8"/>
              <a:ext cx="96" cy="96"/>
            </a:xfrm>
            <a:prstGeom prst="flowChartConnector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77" name="Text Box 15">
              <a:extLst>
                <a:ext uri="{FF2B5EF4-FFF2-40B4-BE49-F238E27FC236}">
                  <a16:creationId xmlns:a16="http://schemas.microsoft.com/office/drawing/2014/main" id="{E43429CB-4773-466B-9C50-A3E4BB457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64"/>
              <a:ext cx="28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3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4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           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6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7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    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8</a:t>
              </a:r>
              <a:r>
                <a:rPr kumimoji="1" lang="en-US" altLang="zh-CN" sz="1600">
                  <a:latin typeface="Garamond" panose="02020404030301010803" pitchFamily="18" charset="0"/>
                  <a:ea typeface="宋体" panose="02010600030101010101" pitchFamily="2" charset="-122"/>
                </a:rPr>
                <a:t>  X</a:t>
              </a:r>
              <a:r>
                <a:rPr kumimoji="1" lang="en-US" altLang="zh-CN" sz="1600" baseline="-25000">
                  <a:latin typeface="Garamond" panose="02020404030301010803" pitchFamily="18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3" name="组合 35">
            <a:extLst>
              <a:ext uri="{FF2B5EF4-FFF2-40B4-BE49-F238E27FC236}">
                <a16:creationId xmlns:a16="http://schemas.microsoft.com/office/drawing/2014/main" id="{BF399138-4D7C-45ED-BD6A-C9B68EE1D903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5643564"/>
            <a:ext cx="6705600" cy="560387"/>
            <a:chOff x="1285852" y="5643579"/>
            <a:chExt cx="6705600" cy="560387"/>
          </a:xfrm>
        </p:grpSpPr>
        <p:sp>
          <p:nvSpPr>
            <p:cNvPr id="35851" name="Rectangle 16">
              <a:extLst>
                <a:ext uri="{FF2B5EF4-FFF2-40B4-BE49-F238E27FC236}">
                  <a16:creationId xmlns:a16="http://schemas.microsoft.com/office/drawing/2014/main" id="{918025CA-F35F-4975-8721-16D980E38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397" y="5643579"/>
              <a:ext cx="108108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52" name="Rectangle 17">
              <a:extLst>
                <a:ext uri="{FF2B5EF4-FFF2-40B4-BE49-F238E27FC236}">
                  <a16:creationId xmlns:a16="http://schemas.microsoft.com/office/drawing/2014/main" id="{6439DD95-4C2B-49D6-9648-D4BB1A3C5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885" y="5643579"/>
              <a:ext cx="108108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53" name="Rectangle 18">
              <a:extLst>
                <a:ext uri="{FF2B5EF4-FFF2-40B4-BE49-F238E27FC236}">
                  <a16:creationId xmlns:a16="http://schemas.microsoft.com/office/drawing/2014/main" id="{97E1D8C1-C98D-4A0B-ADD0-877582C7C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868" y="5643579"/>
              <a:ext cx="1081087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854" name="Rectangle 19">
              <a:extLst>
                <a:ext uri="{FF2B5EF4-FFF2-40B4-BE49-F238E27FC236}">
                  <a16:creationId xmlns:a16="http://schemas.microsoft.com/office/drawing/2014/main" id="{2719672C-8220-4FC8-94FB-8853BDEE1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679" y="5643579"/>
              <a:ext cx="108108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pSp>
          <p:nvGrpSpPr>
            <p:cNvPr id="35855" name="Group 4">
              <a:extLst>
                <a:ext uri="{FF2B5EF4-FFF2-40B4-BE49-F238E27FC236}">
                  <a16:creationId xmlns:a16="http://schemas.microsoft.com/office/drawing/2014/main" id="{9924329F-5E74-40C5-8F57-F31DD7563E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5852" y="5715016"/>
              <a:ext cx="6705600" cy="488950"/>
              <a:chOff x="960" y="1968"/>
              <a:chExt cx="4224" cy="308"/>
            </a:xfrm>
          </p:grpSpPr>
          <p:sp>
            <p:nvSpPr>
              <p:cNvPr id="35856" name="Line 5">
                <a:extLst>
                  <a:ext uri="{FF2B5EF4-FFF2-40B4-BE49-F238E27FC236}">
                    <a16:creationId xmlns:a16="http://schemas.microsoft.com/office/drawing/2014/main" id="{4D5B978F-BF17-4491-9FF2-137C45B5A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42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7" name="AutoShape 6">
                <a:extLst>
                  <a:ext uri="{FF2B5EF4-FFF2-40B4-BE49-F238E27FC236}">
                    <a16:creationId xmlns:a16="http://schemas.microsoft.com/office/drawing/2014/main" id="{99DDB8A0-E2E7-4101-8366-978C578A5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58" name="AutoShape 7">
                <a:extLst>
                  <a:ext uri="{FF2B5EF4-FFF2-40B4-BE49-F238E27FC236}">
                    <a16:creationId xmlns:a16="http://schemas.microsoft.com/office/drawing/2014/main" id="{3EC5541A-BD14-40BA-8C31-EE1F46641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59" name="AutoShape 8">
                <a:extLst>
                  <a:ext uri="{FF2B5EF4-FFF2-40B4-BE49-F238E27FC236}">
                    <a16:creationId xmlns:a16="http://schemas.microsoft.com/office/drawing/2014/main" id="{4421762D-681D-4D82-AACB-E90E7CB8A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0" name="AutoShape 9">
                <a:extLst>
                  <a:ext uri="{FF2B5EF4-FFF2-40B4-BE49-F238E27FC236}">
                    <a16:creationId xmlns:a16="http://schemas.microsoft.com/office/drawing/2014/main" id="{4C254D07-00E5-4B5F-8FC2-0E6575CAE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1" name="AutoShape 10">
                <a:extLst>
                  <a:ext uri="{FF2B5EF4-FFF2-40B4-BE49-F238E27FC236}">
                    <a16:creationId xmlns:a16="http://schemas.microsoft.com/office/drawing/2014/main" id="{BA785086-8FAF-46B6-B71F-DED684629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2" name="AutoShape 11">
                <a:extLst>
                  <a:ext uri="{FF2B5EF4-FFF2-40B4-BE49-F238E27FC236}">
                    <a16:creationId xmlns:a16="http://schemas.microsoft.com/office/drawing/2014/main" id="{4E00B5AB-45F1-4204-A5B3-C29857A72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3" name="AutoShape 12">
                <a:extLst>
                  <a:ext uri="{FF2B5EF4-FFF2-40B4-BE49-F238E27FC236}">
                    <a16:creationId xmlns:a16="http://schemas.microsoft.com/office/drawing/2014/main" id="{BEC4D71E-FEA1-4678-B055-DDC0314C2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4" name="AutoShape 13">
                <a:extLst>
                  <a:ext uri="{FF2B5EF4-FFF2-40B4-BE49-F238E27FC236}">
                    <a16:creationId xmlns:a16="http://schemas.microsoft.com/office/drawing/2014/main" id="{ECC3DD26-2752-423B-825A-C84FB6E68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5" name="AutoShape 14">
                <a:extLst>
                  <a:ext uri="{FF2B5EF4-FFF2-40B4-BE49-F238E27FC236}">
                    <a16:creationId xmlns:a16="http://schemas.microsoft.com/office/drawing/2014/main" id="{BAD7561F-EDAA-4D33-822C-35B8F2BEF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968"/>
                <a:ext cx="96" cy="96"/>
              </a:xfrm>
              <a:prstGeom prst="flowChartConnector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35866" name="Text Box 15">
                <a:extLst>
                  <a:ext uri="{FF2B5EF4-FFF2-40B4-BE49-F238E27FC236}">
                    <a16:creationId xmlns:a16="http://schemas.microsoft.com/office/drawing/2014/main" id="{ED8CECBD-6A6F-4D64-A477-872108D3EF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2064"/>
                <a:ext cx="28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2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3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4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5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           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6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7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    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8</a:t>
                </a:r>
                <a:r>
                  <a:rPr kumimoji="1" lang="en-US" altLang="zh-CN" sz="1600">
                    <a:latin typeface="Garamond" panose="02020404030301010803" pitchFamily="18" charset="0"/>
                    <a:ea typeface="宋体" panose="02010600030101010101" pitchFamily="2" charset="-122"/>
                  </a:rPr>
                  <a:t>  X</a:t>
                </a:r>
                <a:r>
                  <a:rPr kumimoji="1" lang="en-US" altLang="zh-CN" sz="1600" baseline="-25000">
                    <a:latin typeface="Garamond" panose="02020404030301010803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388" grpId="0" animBg="1"/>
      <p:bldP spid="16389" grpId="0" animBg="1"/>
      <p:bldP spid="16390" grpId="0" animBg="1"/>
      <p:bldP spid="1639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DA275-17E0-4E7E-A1E2-30D59CF7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十位质数问题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659B6-A3DC-4B4B-B4EB-0FA66C9F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输出由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不重复构成的所有</a:t>
            </a:r>
            <a:r>
              <a:rPr lang="en-US" altLang="zh-CN" dirty="0"/>
              <a:t>10</a:t>
            </a:r>
            <a:r>
              <a:rPr lang="zh-CN" altLang="en-US" dirty="0"/>
              <a:t>位质数。</a:t>
            </a:r>
          </a:p>
        </p:txBody>
      </p:sp>
    </p:spTree>
    <p:extLst>
      <p:ext uri="{BB962C8B-B14F-4D97-AF65-F5344CB8AC3E}">
        <p14:creationId xmlns:p14="http://schemas.microsoft.com/office/powerpoint/2010/main" val="561033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050EBBA0-9B71-45B2-AB24-90F5DA9C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分解式问题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0C17B-87F2-4964-81F7-1233E772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zh-CN" dirty="0"/>
              <a:t>对一个大于</a:t>
            </a:r>
            <a:r>
              <a:rPr lang="en-US" dirty="0"/>
              <a:t>1</a:t>
            </a:r>
            <a:r>
              <a:rPr lang="zh-CN" dirty="0"/>
              <a:t>的正整数</a:t>
            </a:r>
            <a:r>
              <a:rPr lang="en-US" dirty="0"/>
              <a:t>n</a:t>
            </a:r>
            <a:r>
              <a:rPr lang="zh-CN" dirty="0"/>
              <a:t>，可以分解为</a:t>
            </a:r>
            <a:r>
              <a:rPr lang="en-US" dirty="0"/>
              <a:t>n=x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*…*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zh-CN" dirty="0"/>
              <a:t>，例如，当</a:t>
            </a:r>
            <a:r>
              <a:rPr lang="en-US" dirty="0"/>
              <a:t>n=12</a:t>
            </a:r>
            <a:r>
              <a:rPr lang="zh-CN" dirty="0"/>
              <a:t>时，共有</a:t>
            </a:r>
            <a:r>
              <a:rPr lang="en-US" dirty="0"/>
              <a:t>8</a:t>
            </a:r>
            <a:r>
              <a:rPr lang="zh-CN" dirty="0"/>
              <a:t>种不同的分解式：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12 = 12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6*2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4*3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3*4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3*2*2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2*6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2*3*2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12 = 2*2*3</a:t>
            </a:r>
            <a:endParaRPr lang="zh-CN" dirty="0">
              <a:cs typeface="+mn-cs"/>
            </a:endParaRPr>
          </a:p>
          <a:p>
            <a:pPr>
              <a:defRPr/>
            </a:pPr>
            <a:r>
              <a:rPr lang="zh-CN" dirty="0"/>
              <a:t>请编写算法计算给定的正整数</a:t>
            </a:r>
            <a:r>
              <a:rPr lang="en-US" dirty="0"/>
              <a:t>n</a:t>
            </a:r>
            <a:r>
              <a:rPr lang="zh-CN" dirty="0"/>
              <a:t>共有多少种不同的分解式。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5D2B57C-70D2-4DFA-AAB7-C3919A8F9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复杂性分析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A9B9A6E-9825-48B4-A75D-BCCDB71D2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几种基本结构的算法时间频度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126598C7-54AB-4558-A360-27EB5BE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6" y="2997200"/>
            <a:ext cx="3324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for (int i=0; i&lt;n; i++)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S();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F566B406-2BB6-4E10-B737-369A199D5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6" y="3933825"/>
            <a:ext cx="3870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for (int i=0; i&lt;n; i++)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for (int j=0; j&lt;n; j++)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   S();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34901C41-E770-4C99-BFDF-EB4E648A6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6" y="5124450"/>
            <a:ext cx="3870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for (int i=0; i&lt;n; i++)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for (int j=i; j&lt;n; j++)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   S();</a:t>
            </a:r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498C16F9-7C4B-4C00-B06A-B5BCB9483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3789363"/>
            <a:ext cx="7561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EB77E8E9-4A85-4472-897B-0616DEE1C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4941888"/>
            <a:ext cx="7561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9F45DE75-003F-4867-AACF-41D5DAD59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3035301"/>
            <a:ext cx="2232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T(n) = n = O(n)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A9460ECA-D393-43D5-9E46-4266BBE2C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4076701"/>
            <a:ext cx="2371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T(n) = n</a:t>
            </a:r>
            <a:r>
              <a:rPr lang="en-US" altLang="zh-CN" sz="1800" b="1" baseline="30000">
                <a:latin typeface="Courier New" panose="02070309020205020404" pitchFamily="49" charset="0"/>
              </a:rPr>
              <a:t>2 </a:t>
            </a:r>
            <a:r>
              <a:rPr lang="en-US" altLang="zh-CN" sz="1800" b="1">
                <a:latin typeface="Courier New" panose="02070309020205020404" pitchFamily="49" charset="0"/>
              </a:rPr>
              <a:t>= O(n</a:t>
            </a:r>
            <a:r>
              <a:rPr lang="en-US" altLang="zh-CN" sz="1800" b="1" baseline="30000">
                <a:latin typeface="Courier New" panose="02070309020205020404" pitchFamily="49" charset="0"/>
              </a:rPr>
              <a:t>2</a:t>
            </a:r>
            <a:r>
              <a:rPr lang="en-US" altLang="zh-CN" sz="1800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5CE04768-F8FA-4379-A1CC-2283A182B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5300663"/>
            <a:ext cx="3279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T(n) = n(n+1)/2 = O(n</a:t>
            </a:r>
            <a:r>
              <a:rPr lang="en-US" altLang="zh-CN" sz="1800" b="1" baseline="30000">
                <a:latin typeface="Courier New" panose="02070309020205020404" pitchFamily="49" charset="0"/>
              </a:rPr>
              <a:t>2</a:t>
            </a:r>
            <a:r>
              <a:rPr lang="en-US" altLang="zh-CN" sz="1800" b="1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/>
      <p:bldP spid="22538" grpId="0"/>
      <p:bldP spid="225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C01ED7C-4A6F-4B11-BD08-0DC40BE98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编辑距离问题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858DF98-71DA-44E8-A76B-D7EC8EA7F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62911" y="2003898"/>
            <a:ext cx="9501641" cy="4128615"/>
          </a:xfrm>
        </p:spPr>
        <p:txBody>
          <a:bodyPr/>
          <a:lstStyle/>
          <a:p>
            <a:pPr eaLnBrk="1" hangingPunct="1"/>
            <a:r>
              <a:rPr lang="zh-CN" altLang="en-US" sz="1600" dirty="0"/>
              <a:t>设</a:t>
            </a:r>
            <a:r>
              <a:rPr lang="en-US" altLang="zh-CN" sz="1600" dirty="0"/>
              <a:t>A</a:t>
            </a:r>
            <a:r>
              <a:rPr lang="zh-CN" altLang="en-US" sz="1600" dirty="0"/>
              <a:t>和</a:t>
            </a:r>
            <a:r>
              <a:rPr lang="en-US" altLang="zh-CN" sz="1600" dirty="0"/>
              <a:t>B</a:t>
            </a:r>
            <a:r>
              <a:rPr lang="zh-CN" altLang="en-US" sz="1600" dirty="0"/>
              <a:t>是</a:t>
            </a:r>
            <a:r>
              <a:rPr lang="en-US" altLang="zh-CN" sz="1600" dirty="0"/>
              <a:t>2</a:t>
            </a:r>
            <a:r>
              <a:rPr lang="zh-CN" altLang="en-US" sz="1600" dirty="0"/>
              <a:t>个字符串。要用最少的字符操作将字符串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转换为字符串</a:t>
            </a:r>
            <a:r>
              <a:rPr lang="en-US" altLang="zh-CN" sz="1600" dirty="0"/>
              <a:t>B</a:t>
            </a:r>
            <a:r>
              <a:rPr lang="zh-CN" altLang="en-US" sz="1600" dirty="0"/>
              <a:t>。这里所说的字符操作包括</a:t>
            </a:r>
          </a:p>
          <a:p>
            <a:pPr eaLnBrk="1" hangingPunct="1"/>
            <a:r>
              <a:rPr lang="en-US" altLang="zh-CN" sz="1600" dirty="0"/>
              <a:t>(1)</a:t>
            </a:r>
            <a:r>
              <a:rPr lang="zh-CN" altLang="en-US" sz="1600" dirty="0"/>
              <a:t>删除一个字符；</a:t>
            </a:r>
          </a:p>
          <a:p>
            <a:pPr eaLnBrk="1" hangingPunct="1"/>
            <a:r>
              <a:rPr lang="en-US" altLang="zh-CN" sz="1600" dirty="0"/>
              <a:t>(2)</a:t>
            </a:r>
            <a:r>
              <a:rPr lang="zh-CN" altLang="en-US" sz="1600" dirty="0"/>
              <a:t>插入一个字符；</a:t>
            </a:r>
          </a:p>
          <a:p>
            <a:pPr eaLnBrk="1" hangingPunct="1"/>
            <a:r>
              <a:rPr lang="en-US" altLang="zh-CN" sz="1600" dirty="0"/>
              <a:t>(3)</a:t>
            </a:r>
            <a:r>
              <a:rPr lang="zh-CN" altLang="en-US" sz="1600" dirty="0"/>
              <a:t>将一个字符改为另一个字符。</a:t>
            </a:r>
          </a:p>
          <a:p>
            <a:pPr eaLnBrk="1" hangingPunct="1"/>
            <a:r>
              <a:rPr lang="zh-CN" altLang="en-US" sz="1600" dirty="0"/>
              <a:t>将字符串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变换为字符串</a:t>
            </a:r>
            <a:r>
              <a:rPr lang="en-US" altLang="zh-CN" sz="1600" dirty="0"/>
              <a:t>B</a:t>
            </a:r>
            <a:r>
              <a:rPr lang="zh-CN" altLang="en-US" sz="1600" dirty="0"/>
              <a:t>所用的最少字符操作数称为字符串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到</a:t>
            </a:r>
            <a:r>
              <a:rPr lang="en-US" altLang="zh-CN" sz="1600" dirty="0"/>
              <a:t>B</a:t>
            </a:r>
            <a:r>
              <a:rPr lang="zh-CN" altLang="en-US" sz="1600" dirty="0"/>
              <a:t>的编辑距离，记为</a:t>
            </a:r>
            <a:r>
              <a:rPr lang="en-US" altLang="zh-CN" sz="1600" dirty="0"/>
              <a:t>d(A,B)</a:t>
            </a:r>
            <a:r>
              <a:rPr lang="zh-CN" altLang="en-US" sz="1600" dirty="0"/>
              <a:t>。试设计一个有效算法，对任给的</a:t>
            </a:r>
            <a:r>
              <a:rPr lang="en-US" altLang="zh-CN" sz="1600" dirty="0"/>
              <a:t>2</a:t>
            </a:r>
            <a:r>
              <a:rPr lang="zh-CN" altLang="en-US" sz="1600" dirty="0"/>
              <a:t>个字符串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和</a:t>
            </a:r>
            <a:r>
              <a:rPr lang="en-US" altLang="zh-CN" sz="1600" dirty="0"/>
              <a:t>B</a:t>
            </a:r>
            <a:r>
              <a:rPr lang="zh-CN" altLang="en-US" sz="1600" dirty="0"/>
              <a:t>，计算出它们的编辑距离</a:t>
            </a:r>
            <a:r>
              <a:rPr lang="en-US" altLang="zh-CN" sz="1600" dirty="0"/>
              <a:t>d(A,B)</a:t>
            </a:r>
            <a:r>
              <a:rPr lang="zh-CN" altLang="en-US" sz="1600" dirty="0"/>
              <a:t>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1B3AE-2959-4890-B4F8-695240850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643563"/>
            <a:ext cx="9749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A=abcd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A9DC1-3317-45AE-B2CC-6995D3903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6000750"/>
            <a:ext cx="81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B=def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AF2E4-562F-4F31-9C42-518B4A07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5643564"/>
            <a:ext cx="10795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A=abc  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B5C73-E40F-4DF8-92FB-B7704900C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643563"/>
            <a:ext cx="1031051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A=abf  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2A38C-7A60-449C-BF00-2D3C526DC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643563"/>
            <a:ext cx="102463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A=aef  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9B374-AEE9-4882-B675-0D5B02571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643563"/>
            <a:ext cx="1031051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A=def  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CCA879-AFC4-4E90-93BD-664DCBE36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5786439"/>
            <a:ext cx="1344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d(A, B) = 4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AE03FD5-A3A4-4AB0-9D75-805C6B04B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编辑距离问题</a:t>
            </a:r>
          </a:p>
        </p:txBody>
      </p:sp>
      <p:sp>
        <p:nvSpPr>
          <p:cNvPr id="39939" name="Text Box 4">
            <a:extLst>
              <a:ext uri="{FF2B5EF4-FFF2-40B4-BE49-F238E27FC236}">
                <a16:creationId xmlns:a16="http://schemas.microsoft.com/office/drawing/2014/main" id="{7F452E37-EC20-4836-A6D7-0C066CDED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1976439"/>
            <a:ext cx="26532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楷体_GB2312" pitchFamily="49" charset="-122"/>
              </a:rPr>
              <a:t>设</a:t>
            </a:r>
            <a:r>
              <a:rPr lang="en-US" altLang="zh-CN" sz="2400" dirty="0">
                <a:latin typeface="楷体_GB2312" pitchFamily="49" charset="-122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A=(A</a:t>
            </a:r>
            <a:r>
              <a:rPr lang="en-US" altLang="zh-CN" sz="2400" baseline="-25000" dirty="0">
                <a:latin typeface="楷体_GB2312" pitchFamily="49" charset="-122"/>
              </a:rPr>
              <a:t>1</a:t>
            </a:r>
            <a:r>
              <a:rPr lang="en-US" altLang="zh-CN" sz="2400" dirty="0">
                <a:latin typeface="楷体_GB2312" pitchFamily="49" charset="-122"/>
              </a:rPr>
              <a:t>, A</a:t>
            </a:r>
            <a:r>
              <a:rPr lang="en-US" altLang="zh-CN" sz="2400" baseline="-25000" dirty="0">
                <a:latin typeface="楷体_GB2312" pitchFamily="49" charset="-122"/>
              </a:rPr>
              <a:t>2</a:t>
            </a:r>
            <a:r>
              <a:rPr lang="en-US" altLang="zh-CN" sz="2400" dirty="0">
                <a:latin typeface="楷体_GB2312" pitchFamily="49" charset="-122"/>
              </a:rPr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>
                <a:latin typeface="楷体_GB2312" pitchFamily="49" charset="-122"/>
              </a:rPr>
              <a:t>, A</a:t>
            </a:r>
            <a:r>
              <a:rPr lang="en-US" altLang="zh-CN" sz="2400" baseline="-25000" dirty="0">
                <a:latin typeface="楷体_GB2312" pitchFamily="49" charset="-122"/>
              </a:rPr>
              <a:t>n</a:t>
            </a:r>
            <a:r>
              <a:rPr lang="en-US" altLang="zh-CN" sz="2400" dirty="0">
                <a:latin typeface="楷体_GB2312" pitchFamily="49" charset="-122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B=(B</a:t>
            </a:r>
            <a:r>
              <a:rPr lang="en-US" altLang="zh-CN" sz="2400" baseline="-25000" dirty="0">
                <a:latin typeface="楷体_GB2312" pitchFamily="49" charset="-122"/>
              </a:rPr>
              <a:t>1</a:t>
            </a:r>
            <a:r>
              <a:rPr lang="en-US" altLang="zh-CN" sz="2400" dirty="0">
                <a:latin typeface="楷体_GB2312" pitchFamily="49" charset="-122"/>
              </a:rPr>
              <a:t>, B</a:t>
            </a:r>
            <a:r>
              <a:rPr lang="en-US" altLang="zh-CN" sz="2400" baseline="-25000" dirty="0">
                <a:latin typeface="楷体_GB2312" pitchFamily="49" charset="-122"/>
              </a:rPr>
              <a:t>2</a:t>
            </a:r>
            <a:r>
              <a:rPr lang="en-US" altLang="zh-CN" sz="2400" dirty="0">
                <a:latin typeface="楷体_GB2312" pitchFamily="49" charset="-122"/>
              </a:rPr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>
                <a:latin typeface="楷体_GB2312" pitchFamily="49" charset="-122"/>
              </a:rPr>
              <a:t>, </a:t>
            </a:r>
            <a:r>
              <a:rPr lang="en-US" altLang="zh-CN" sz="2400" dirty="0" err="1">
                <a:latin typeface="楷体_GB2312" pitchFamily="49" charset="-122"/>
              </a:rPr>
              <a:t>B</a:t>
            </a:r>
            <a:r>
              <a:rPr lang="en-US" altLang="zh-CN" sz="2400" baseline="-25000" dirty="0" err="1">
                <a:latin typeface="楷体_GB2312" pitchFamily="49" charset="-122"/>
              </a:rPr>
              <a:t>m</a:t>
            </a:r>
            <a:r>
              <a:rPr lang="en-US" altLang="zh-CN" sz="2400" dirty="0">
                <a:latin typeface="楷体_GB2312" pitchFamily="49" charset="-122"/>
              </a:rPr>
              <a:t>)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340AAF16-A497-4B59-80D5-F06B121C9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1" y="3286125"/>
            <a:ext cx="51876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楷体_GB2312" pitchFamily="49" charset="-122"/>
              </a:rPr>
              <a:t>若</a:t>
            </a:r>
            <a:r>
              <a:rPr lang="en-US" altLang="zh-CN" sz="2000">
                <a:latin typeface="楷体_GB2312" pitchFamily="49" charset="-122"/>
              </a:rPr>
              <a:t>A</a:t>
            </a:r>
            <a:r>
              <a:rPr lang="en-US" altLang="zh-CN" sz="2000" baseline="-25000">
                <a:latin typeface="楷体_GB2312" pitchFamily="49" charset="-122"/>
              </a:rPr>
              <a:t>n</a:t>
            </a:r>
            <a:r>
              <a:rPr lang="en-US" altLang="zh-CN" sz="2000">
                <a:latin typeface="楷体_GB2312" pitchFamily="49" charset="-122"/>
              </a:rPr>
              <a:t>=B</a:t>
            </a:r>
            <a:r>
              <a:rPr lang="en-US" altLang="zh-CN" sz="2000" baseline="-25000">
                <a:latin typeface="楷体_GB2312" pitchFamily="49" charset="-122"/>
              </a:rPr>
              <a:t>m</a:t>
            </a:r>
            <a:r>
              <a:rPr lang="zh-CN" altLang="en-US" sz="2000">
                <a:latin typeface="楷体_GB2312" pitchFamily="49" charset="-122"/>
              </a:rPr>
              <a:t>，则</a:t>
            </a:r>
            <a:r>
              <a:rPr lang="en-US" altLang="zh-CN" sz="2000">
                <a:latin typeface="楷体_GB2312" pitchFamily="49" charset="-122"/>
              </a:rPr>
              <a:t>d(A</a:t>
            </a:r>
            <a:r>
              <a:rPr lang="en-US" altLang="zh-CN" sz="2000" baseline="-25000">
                <a:latin typeface="楷体_GB2312" pitchFamily="49" charset="-122"/>
              </a:rPr>
              <a:t>1..n</a:t>
            </a:r>
            <a:r>
              <a:rPr lang="en-US" altLang="zh-CN" sz="2000">
                <a:latin typeface="楷体_GB2312" pitchFamily="49" charset="-122"/>
              </a:rPr>
              <a:t>, B</a:t>
            </a:r>
            <a:r>
              <a:rPr lang="en-US" altLang="zh-CN" sz="2000" baseline="-25000">
                <a:latin typeface="楷体_GB2312" pitchFamily="49" charset="-122"/>
              </a:rPr>
              <a:t>1..m</a:t>
            </a:r>
            <a:r>
              <a:rPr lang="en-US" altLang="zh-CN" sz="2000">
                <a:latin typeface="楷体_GB2312" pitchFamily="49" charset="-122"/>
              </a:rPr>
              <a:t>)=d(A</a:t>
            </a:r>
            <a:r>
              <a:rPr lang="en-US" altLang="zh-CN" sz="2000" baseline="-25000">
                <a:latin typeface="楷体_GB2312" pitchFamily="49" charset="-122"/>
              </a:rPr>
              <a:t>1..n-1</a:t>
            </a:r>
            <a:r>
              <a:rPr lang="en-US" altLang="zh-CN" sz="2000">
                <a:latin typeface="楷体_GB2312" pitchFamily="49" charset="-122"/>
              </a:rPr>
              <a:t>, B</a:t>
            </a:r>
            <a:r>
              <a:rPr lang="en-US" altLang="zh-CN" sz="2000" baseline="-25000">
                <a:latin typeface="楷体_GB2312" pitchFamily="49" charset="-122"/>
              </a:rPr>
              <a:t>1..m-1</a:t>
            </a:r>
            <a:r>
              <a:rPr lang="en-US" altLang="zh-CN" sz="2000">
                <a:latin typeface="楷体_GB2312" pitchFamily="49" charset="-122"/>
              </a:rPr>
              <a:t>)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7448BF4A-58BB-49FF-9921-BBDBA0CCA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3714751"/>
            <a:ext cx="462979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楷体_GB2312" pitchFamily="49" charset="-122"/>
              </a:rPr>
              <a:t>否则，可以通过三种操作将</a:t>
            </a:r>
            <a:r>
              <a:rPr lang="en-US" altLang="zh-CN" sz="2000" dirty="0">
                <a:latin typeface="楷体_GB2312" pitchFamily="49" charset="-122"/>
              </a:rPr>
              <a:t>A</a:t>
            </a:r>
            <a:r>
              <a:rPr lang="zh-CN" altLang="en-US" sz="2000" dirty="0">
                <a:latin typeface="楷体_GB2312" pitchFamily="49" charset="-122"/>
              </a:rPr>
              <a:t>变换为</a:t>
            </a:r>
            <a:r>
              <a:rPr lang="en-US" altLang="zh-CN" sz="2000" dirty="0">
                <a:latin typeface="楷体_GB2312" pitchFamily="49" charset="-122"/>
              </a:rPr>
              <a:t>B</a:t>
            </a:r>
            <a:r>
              <a:rPr lang="zh-CN" altLang="en-US" sz="2000" dirty="0">
                <a:latin typeface="楷体_GB2312" pitchFamily="49" charset="-122"/>
              </a:rPr>
              <a:t>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_GB2312" pitchFamily="49" charset="-122"/>
              </a:rPr>
              <a:t>1</a:t>
            </a:r>
            <a:r>
              <a:rPr lang="zh-CN" altLang="en-US" sz="2000" dirty="0">
                <a:latin typeface="楷体_GB2312" pitchFamily="49" charset="-122"/>
              </a:rPr>
              <a:t>、变换</a:t>
            </a:r>
            <a:r>
              <a:rPr lang="en-US" altLang="zh-CN" sz="2000" dirty="0">
                <a:latin typeface="楷体_GB2312" pitchFamily="49" charset="-122"/>
              </a:rPr>
              <a:t>A</a:t>
            </a:r>
            <a:r>
              <a:rPr lang="en-US" altLang="zh-CN" sz="2000" baseline="-25000" dirty="0">
                <a:latin typeface="楷体_GB2312" pitchFamily="49" charset="-122"/>
              </a:rPr>
              <a:t>n</a:t>
            </a:r>
            <a:r>
              <a:rPr lang="zh-CN" altLang="en-US" sz="2000" dirty="0">
                <a:latin typeface="楷体_GB2312" pitchFamily="49" charset="-122"/>
              </a:rPr>
              <a:t>为</a:t>
            </a:r>
            <a:r>
              <a:rPr lang="en-US" altLang="zh-CN" sz="2000" dirty="0" err="1">
                <a:latin typeface="楷体_GB2312" pitchFamily="49" charset="-122"/>
              </a:rPr>
              <a:t>B</a:t>
            </a:r>
            <a:r>
              <a:rPr lang="en-US" altLang="zh-CN" sz="2000" baseline="-25000" dirty="0" err="1">
                <a:latin typeface="楷体_GB2312" pitchFamily="49" charset="-122"/>
              </a:rPr>
              <a:t>m</a:t>
            </a:r>
            <a:r>
              <a:rPr lang="zh-CN" altLang="en-US" sz="2000" dirty="0">
                <a:latin typeface="楷体_GB2312" pitchFamily="49" charset="-122"/>
              </a:rPr>
              <a:t>；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_GB2312" pitchFamily="49" charset="-122"/>
              </a:rPr>
              <a:t>2</a:t>
            </a:r>
            <a:r>
              <a:rPr lang="zh-CN" altLang="en-US" sz="2000" dirty="0">
                <a:latin typeface="楷体_GB2312" pitchFamily="49" charset="-122"/>
              </a:rPr>
              <a:t>、删除</a:t>
            </a:r>
            <a:r>
              <a:rPr lang="en-US" altLang="zh-CN" sz="2000" dirty="0">
                <a:latin typeface="楷体_GB2312" pitchFamily="49" charset="-122"/>
              </a:rPr>
              <a:t>A</a:t>
            </a:r>
            <a:r>
              <a:rPr lang="en-US" altLang="zh-CN" sz="2000" baseline="-25000" dirty="0">
                <a:latin typeface="楷体_GB2312" pitchFamily="49" charset="-122"/>
              </a:rPr>
              <a:t>n</a:t>
            </a:r>
            <a:r>
              <a:rPr lang="zh-CN" altLang="en-US" sz="2000" dirty="0">
                <a:latin typeface="楷体_GB2312" pitchFamily="49" charset="-122"/>
              </a:rPr>
              <a:t>；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_GB2312" pitchFamily="49" charset="-122"/>
              </a:rPr>
              <a:t>3</a:t>
            </a:r>
            <a:r>
              <a:rPr lang="zh-CN" altLang="en-US" sz="2000" dirty="0">
                <a:latin typeface="楷体_GB2312" pitchFamily="49" charset="-122"/>
              </a:rPr>
              <a:t>、插入</a:t>
            </a:r>
            <a:r>
              <a:rPr lang="en-US" altLang="zh-CN" sz="2000" dirty="0">
                <a:latin typeface="楷体_GB2312" pitchFamily="49" charset="-122"/>
              </a:rPr>
              <a:t>A</a:t>
            </a:r>
            <a:r>
              <a:rPr lang="en-US" altLang="zh-CN" sz="2000" baseline="-25000" dirty="0">
                <a:latin typeface="楷体_GB2312" pitchFamily="49" charset="-122"/>
              </a:rPr>
              <a:t>n+1</a:t>
            </a:r>
            <a:r>
              <a:rPr lang="en-US" altLang="zh-CN" sz="2000" dirty="0">
                <a:latin typeface="楷体_GB2312" pitchFamily="49" charset="-122"/>
              </a:rPr>
              <a:t>=</a:t>
            </a:r>
            <a:r>
              <a:rPr lang="en-US" altLang="zh-CN" sz="2000" dirty="0" err="1">
                <a:latin typeface="楷体_GB2312" pitchFamily="49" charset="-122"/>
              </a:rPr>
              <a:t>B</a:t>
            </a:r>
            <a:r>
              <a:rPr lang="en-US" altLang="zh-CN" sz="2000" baseline="-25000" dirty="0" err="1">
                <a:latin typeface="楷体_GB2312" pitchFamily="49" charset="-122"/>
              </a:rPr>
              <a:t>m</a:t>
            </a:r>
            <a:r>
              <a:rPr lang="zh-CN" altLang="en-US" sz="2000" dirty="0">
                <a:latin typeface="楷体_GB2312" pitchFamily="49" charset="-122"/>
              </a:rPr>
              <a:t>；</a:t>
            </a:r>
          </a:p>
        </p:txBody>
      </p:sp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981367A5-2E83-4C2C-A42B-5D104B59F8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572125"/>
          <a:ext cx="77803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公式" r:id="rId4" imgW="4445000" imgH="457200" progId="Equation.3">
                  <p:embed/>
                </p:oleObj>
              </mc:Choice>
              <mc:Fallback>
                <p:oleObj name="公式" r:id="rId4" imgW="4445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72125"/>
                        <a:ext cx="77803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9233BE86-104B-41C2-AF83-647B8524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Ackermann</a:t>
            </a:r>
            <a:r>
              <a:rPr lang="zh-CN" altLang="en-US"/>
              <a:t>函数问题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01819BF-6BA2-4234-9A79-B6A3D4CB5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aphicFrame>
        <p:nvGraphicFramePr>
          <p:cNvPr id="41988" name="Object 1">
            <a:extLst>
              <a:ext uri="{FF2B5EF4-FFF2-40B4-BE49-F238E27FC236}">
                <a16:creationId xmlns:a16="http://schemas.microsoft.com/office/drawing/2014/main" id="{E4B5C330-959C-496C-BF3F-88C2428DB5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9" y="3286126"/>
          <a:ext cx="618172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公式" r:id="rId3" imgW="2806700" imgH="711200" progId="Equation.3">
                  <p:embed/>
                </p:oleObj>
              </mc:Choice>
              <mc:Fallback>
                <p:oleObj name="公式" r:id="rId3" imgW="2806700" imgH="71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9" y="3286126"/>
                        <a:ext cx="618172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CA6A9C0-1F14-4005-A7EA-25570F02C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支付问题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F034BDE-A952-4584-9BCB-690B92362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6719" y="2080419"/>
            <a:ext cx="7772400" cy="1698625"/>
          </a:xfrm>
        </p:spPr>
        <p:txBody>
          <a:bodyPr/>
          <a:lstStyle/>
          <a:p>
            <a:pPr eaLnBrk="1" hangingPunct="1"/>
            <a:r>
              <a:rPr lang="zh-CN" altLang="en-US" sz="1800" dirty="0"/>
              <a:t>设某币值系统为</a:t>
            </a:r>
            <a:r>
              <a:rPr lang="en-US" altLang="zh-CN" sz="1800" dirty="0"/>
              <a:t>(c</a:t>
            </a:r>
            <a:r>
              <a:rPr lang="en-US" altLang="zh-CN" sz="1800" baseline="30000" dirty="0"/>
              <a:t>0</a:t>
            </a:r>
            <a:r>
              <a:rPr lang="en-US" altLang="zh-CN" sz="1800" dirty="0"/>
              <a:t>,c</a:t>
            </a:r>
            <a:r>
              <a:rPr lang="en-US" altLang="zh-CN" sz="1800" baseline="30000" dirty="0"/>
              <a:t>1</a:t>
            </a:r>
            <a:r>
              <a:rPr lang="en-US" altLang="zh-CN" sz="1800" dirty="0"/>
              <a:t>,..c</a:t>
            </a:r>
            <a:r>
              <a:rPr lang="en-US" altLang="zh-CN" sz="1800" baseline="30000" dirty="0"/>
              <a:t>k</a:t>
            </a:r>
            <a:r>
              <a:rPr lang="en-US" altLang="zh-CN" sz="1800" dirty="0"/>
              <a:t>)</a:t>
            </a:r>
            <a:r>
              <a:rPr lang="zh-CN" altLang="en-US" sz="1800" dirty="0"/>
              <a:t>，</a:t>
            </a:r>
            <a:r>
              <a:rPr lang="en-US" altLang="zh-CN" sz="1800" dirty="0"/>
              <a:t>c&gt;1,k≥1</a:t>
            </a:r>
            <a:r>
              <a:rPr lang="zh-CN" altLang="en-US" sz="1800" dirty="0"/>
              <a:t>，要用最少的币数支付出</a:t>
            </a:r>
            <a:r>
              <a:rPr lang="en-US" altLang="zh-CN" sz="1800" dirty="0"/>
              <a:t>n</a:t>
            </a:r>
            <a:r>
              <a:rPr lang="zh-CN" altLang="en-US" sz="1800" dirty="0"/>
              <a:t>元钱，能否用贪心算法求解？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D7BC9FF7-6EC3-428D-A1A5-97D1B226B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608" y="3545680"/>
            <a:ext cx="587533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Courier New" panose="02070309020205020404" pitchFamily="49" charset="0"/>
              </a:rPr>
              <a:t>若采用贪心法求解，即先尽量支付最大可用面值的货币。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Courier New" panose="02070309020205020404" pitchFamily="49" charset="0"/>
              </a:rPr>
              <a:t>设最大可用面值为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zh-CN" altLang="en-US" sz="1600" b="1" dirty="0">
                <a:latin typeface="Courier New" panose="02070309020205020404" pitchFamily="49" charset="0"/>
              </a:rPr>
              <a:t>，即：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≤n</a:t>
            </a:r>
            <a:r>
              <a:rPr lang="en-US" altLang="zh-CN" sz="1600" b="1" dirty="0">
                <a:latin typeface="Courier New" panose="02070309020205020404" pitchFamily="49" charset="0"/>
              </a:rPr>
              <a:t>&lt;c</a:t>
            </a:r>
            <a:r>
              <a:rPr lang="en-US" altLang="zh-CN" sz="1600" b="1" baseline="30000" dirty="0">
                <a:latin typeface="Courier New" panose="02070309020205020404" pitchFamily="49" charset="0"/>
              </a:rPr>
              <a:t>t+1</a:t>
            </a:r>
            <a:r>
              <a:rPr lang="zh-CN" altLang="en-US" sz="1600" b="1" dirty="0">
                <a:latin typeface="Courier New" panose="02070309020205020404" pitchFamily="49" charset="0"/>
              </a:rPr>
              <a:t>，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t≤k</a:t>
            </a:r>
            <a:r>
              <a:rPr lang="zh-CN" altLang="en-US" sz="1600" b="1" dirty="0">
                <a:latin typeface="Courier New" panose="02070309020205020404" pitchFamily="49" charset="0"/>
              </a:rPr>
              <a:t>或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≤n</a:t>
            </a:r>
            <a:r>
              <a:rPr lang="zh-CN" altLang="en-US" sz="1600" b="1" dirty="0">
                <a:latin typeface="Courier New" panose="02070309020205020404" pitchFamily="49" charset="0"/>
              </a:rPr>
              <a:t> ，</a:t>
            </a:r>
            <a:r>
              <a:rPr lang="en-US" altLang="zh-CN" sz="1600" b="1" dirty="0">
                <a:latin typeface="Courier New" panose="02070309020205020404" pitchFamily="49" charset="0"/>
              </a:rPr>
              <a:t>t=k </a:t>
            </a:r>
            <a:r>
              <a:rPr lang="zh-CN" altLang="en-US" sz="1600" b="1" dirty="0">
                <a:latin typeface="Courier New" panose="02070309020205020404" pitchFamily="49" charset="0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Courier New" panose="02070309020205020404" pitchFamily="49" charset="0"/>
              </a:rPr>
              <a:t>设从</a:t>
            </a:r>
            <a:r>
              <a:rPr lang="en-US" altLang="zh-CN" sz="1600" b="1" dirty="0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>
                <a:latin typeface="Courier New" panose="02070309020205020404" pitchFamily="49" charset="0"/>
              </a:rPr>
              <a:t>0</a:t>
            </a:r>
            <a:r>
              <a:rPr lang="zh-CN" altLang="en-US" sz="1600" b="1" dirty="0">
                <a:latin typeface="Courier New" panose="02070309020205020404" pitchFamily="49" charset="0"/>
              </a:rPr>
              <a:t>到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zh-CN" altLang="en-US" sz="1600" b="1" dirty="0">
                <a:latin typeface="Courier New" panose="02070309020205020404" pitchFamily="49" charset="0"/>
              </a:rPr>
              <a:t>，各种面值的货币各支付了</a:t>
            </a:r>
            <a:r>
              <a:rPr lang="en-US" altLang="zh-CN" sz="1600" b="1" dirty="0">
                <a:latin typeface="Courier New" panose="02070309020205020404" pitchFamily="49" charset="0"/>
              </a:rPr>
              <a:t>{a</a:t>
            </a:r>
            <a:r>
              <a:rPr lang="en-US" altLang="zh-CN" sz="1600" b="1" baseline="-25000" dirty="0"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</a:rPr>
              <a:t>}</a:t>
            </a:r>
            <a:r>
              <a:rPr lang="zh-CN" altLang="en-US" sz="1600" b="1" dirty="0">
                <a:latin typeface="Courier New" panose="02070309020205020404" pitchFamily="49" charset="0"/>
              </a:rPr>
              <a:t>个，即：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 dirty="0">
                <a:latin typeface="Courier New" panose="02070309020205020404" pitchFamily="49" charset="0"/>
              </a:rPr>
              <a:t>0</a:t>
            </a:r>
            <a:r>
              <a:rPr lang="en-US" altLang="zh-CN" sz="1600" b="1" dirty="0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>
                <a:latin typeface="Courier New" panose="02070309020205020404" pitchFamily="49" charset="0"/>
              </a:rPr>
              <a:t>0</a:t>
            </a:r>
            <a:r>
              <a:rPr lang="en-US" altLang="zh-CN" sz="1600" b="1" dirty="0">
                <a:latin typeface="Courier New" panose="02070309020205020404" pitchFamily="49" charset="0"/>
              </a:rPr>
              <a:t>+a</a:t>
            </a:r>
            <a:r>
              <a:rPr lang="en-US" altLang="zh-CN" sz="1600" b="1" baseline="-25000" dirty="0">
                <a:latin typeface="Courier New" panose="02070309020205020404" pitchFamily="49" charset="0"/>
              </a:rPr>
              <a:t>1</a:t>
            </a:r>
            <a:r>
              <a:rPr lang="en-US" altLang="zh-CN" sz="1600" b="1" dirty="0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>
                <a:latin typeface="Courier New" panose="02070309020205020404" pitchFamily="49" charset="0"/>
              </a:rPr>
              <a:t>1</a:t>
            </a:r>
            <a:r>
              <a:rPr lang="en-US" altLang="zh-CN" sz="1600" b="1" dirty="0">
                <a:latin typeface="Courier New" panose="02070309020205020404" pitchFamily="49" charset="0"/>
              </a:rPr>
              <a:t>+..+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 dirty="0" err="1">
                <a:latin typeface="Courier New" panose="02070309020205020404" pitchFamily="49" charset="0"/>
              </a:rPr>
              <a:t>t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 dirty="0" err="1">
                <a:latin typeface="Courier New" panose="02070309020205020404" pitchFamily="49" charset="0"/>
              </a:rPr>
              <a:t>t</a:t>
            </a:r>
            <a:r>
              <a:rPr lang="en-US" altLang="zh-CN" sz="1600" b="1" dirty="0">
                <a:latin typeface="Courier New" panose="02070309020205020404" pitchFamily="49" charset="0"/>
              </a:rPr>
              <a:t>=n</a:t>
            </a:r>
            <a:r>
              <a:rPr lang="zh-CN" altLang="en-US" sz="1600" b="1" dirty="0">
                <a:latin typeface="Courier New" panose="02070309020205020404" pitchFamily="49" charset="0"/>
              </a:rPr>
              <a:t>，求解目标为∑</a:t>
            </a:r>
            <a:r>
              <a:rPr lang="en-US" altLang="zh-CN" sz="1600" b="1" dirty="0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 dirty="0">
                <a:latin typeface="Courier New" panose="02070309020205020404" pitchFamily="49" charset="0"/>
              </a:rPr>
              <a:t>i</a:t>
            </a:r>
            <a:r>
              <a:rPr lang="zh-CN" altLang="en-US" sz="1600" b="1" dirty="0">
                <a:latin typeface="Courier New" panose="02070309020205020404" pitchFamily="49" charset="0"/>
              </a:rPr>
              <a:t>最少。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74D9C9A6-FF91-4982-9D3D-CE1C9E65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609" y="4993480"/>
            <a:ext cx="3730625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贪心选择性质：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所做的贪心选择为：</a:t>
            </a: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</a:t>
            </a:r>
            <a:r>
              <a:rPr lang="en-US" altLang="zh-CN" sz="1600" b="1">
                <a:latin typeface="Courier New" panose="02070309020205020404" pitchFamily="49" charset="0"/>
              </a:rPr>
              <a:t>≤n&lt;(a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</a:t>
            </a:r>
            <a:r>
              <a:rPr lang="en-US" altLang="zh-CN" sz="1600" b="1">
                <a:latin typeface="Courier New" panose="02070309020205020404" pitchFamily="49" charset="0"/>
              </a:rPr>
              <a:t>+1)c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即：</a:t>
            </a: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0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0</a:t>
            </a:r>
            <a:r>
              <a:rPr lang="en-US" altLang="zh-CN" sz="1600" b="1">
                <a:latin typeface="Courier New" panose="02070309020205020404" pitchFamily="49" charset="0"/>
              </a:rPr>
              <a:t>+a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+..+a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t-1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t-1</a:t>
            </a:r>
            <a:r>
              <a:rPr lang="en-US" altLang="zh-CN" sz="1600" b="1">
                <a:latin typeface="Courier New" panose="02070309020205020404" pitchFamily="49" charset="0"/>
              </a:rPr>
              <a:t>&lt;c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不难证明：</a:t>
            </a: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30000">
                <a:latin typeface="Courier New" panose="02070309020205020404" pitchFamily="49" charset="0"/>
              </a:rPr>
              <a:t>i</a:t>
            </a:r>
            <a:r>
              <a:rPr lang="en-US" altLang="zh-CN" sz="1600" b="1">
                <a:latin typeface="Courier New" panose="02070309020205020404" pitchFamily="49" charset="0"/>
              </a:rPr>
              <a:t>&lt;c</a:t>
            </a:r>
            <a:r>
              <a:rPr lang="zh-CN" altLang="en-US" sz="1600" b="1">
                <a:latin typeface="Courier New" panose="02070309020205020404" pitchFamily="49" charset="0"/>
              </a:rPr>
              <a:t>，则上式成立。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12B5E634-9399-4866-87EC-A91BE0BAB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421" y="4993479"/>
            <a:ext cx="3668712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最优子结构性质：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latin typeface="Courier New" panose="02070309020205020404" pitchFamily="49" charset="0"/>
              </a:rPr>
              <a:t>做出贪心选择</a:t>
            </a: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</a:t>
            </a:r>
            <a:r>
              <a:rPr lang="en-US" altLang="zh-CN" sz="1600" b="1">
                <a:latin typeface="Courier New" panose="02070309020205020404" pitchFamily="49" charset="0"/>
              </a:rPr>
              <a:t>c</a:t>
            </a:r>
            <a:r>
              <a:rPr lang="en-US" altLang="zh-CN" sz="1600" b="1" baseline="30000">
                <a:latin typeface="Courier New" panose="02070309020205020404" pitchFamily="49" charset="0"/>
              </a:rPr>
              <a:t>t</a:t>
            </a:r>
            <a:r>
              <a:rPr lang="zh-CN" altLang="en-US" sz="1600" b="1">
                <a:latin typeface="Courier New" panose="02070309020205020404" pitchFamily="49" charset="0"/>
              </a:rPr>
              <a:t>后，应使剩余的部分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0</a:t>
            </a:r>
            <a:r>
              <a:rPr lang="en-US" altLang="zh-CN" sz="1600" b="1">
                <a:latin typeface="Courier New" panose="02070309020205020404" pitchFamily="49" charset="0"/>
              </a:rPr>
              <a:t>+a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1</a:t>
            </a:r>
            <a:r>
              <a:rPr lang="en-US" altLang="zh-CN" sz="1600" b="1">
                <a:latin typeface="Courier New" panose="02070309020205020404" pitchFamily="49" charset="0"/>
              </a:rPr>
              <a:t>+..+a</a:t>
            </a:r>
            <a:r>
              <a:rPr lang="en-US" altLang="zh-CN" sz="1600" b="1" baseline="-25000">
                <a:latin typeface="Courier New" panose="02070309020205020404" pitchFamily="49" charset="0"/>
              </a:rPr>
              <a:t>t-1</a:t>
            </a:r>
            <a:r>
              <a:rPr lang="zh-CN" altLang="en-US" sz="1600" b="1">
                <a:latin typeface="Courier New" panose="02070309020205020404" pitchFamily="49" charset="0"/>
              </a:rPr>
              <a:t>达到最少。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6EB0D2C-4F1E-4A54-9D87-A8E502527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程序存储问题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3219F0F-62C4-4A99-97E2-6DF12840C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设有</a:t>
            </a:r>
            <a:r>
              <a:rPr lang="en-US" altLang="zh-CN" sz="2400" dirty="0"/>
              <a:t>n</a:t>
            </a:r>
            <a:r>
              <a:rPr lang="zh-CN" altLang="en-US" sz="2400" dirty="0"/>
              <a:t>个程序</a:t>
            </a:r>
            <a:r>
              <a:rPr lang="en-US" altLang="zh-CN" sz="2400" dirty="0"/>
              <a:t>{1,2,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/>
              <a:t>, n }</a:t>
            </a:r>
            <a:r>
              <a:rPr lang="zh-CN" altLang="en-US" sz="2400" dirty="0"/>
              <a:t>要存放在长度为</a:t>
            </a:r>
            <a:r>
              <a:rPr lang="en-US" altLang="zh-CN" sz="2400" dirty="0"/>
              <a:t>L</a:t>
            </a:r>
            <a:r>
              <a:rPr lang="zh-CN" altLang="en-US" sz="2400" dirty="0"/>
              <a:t>的磁带上。程序</a:t>
            </a:r>
            <a:r>
              <a:rPr lang="en-US" altLang="zh-CN" sz="2400" dirty="0"/>
              <a:t>i</a:t>
            </a:r>
            <a:r>
              <a:rPr lang="zh-CN" altLang="en-US" sz="2400" dirty="0"/>
              <a:t>存放在磁带上的长度是</a:t>
            </a:r>
            <a:r>
              <a:rPr lang="en-US" altLang="zh-CN" sz="2400" dirty="0"/>
              <a:t>l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1≤i≤n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程序存储问题要求确定这</a:t>
            </a:r>
            <a:r>
              <a:rPr lang="en-US" altLang="zh-CN" sz="2400" dirty="0"/>
              <a:t>n </a:t>
            </a:r>
            <a:r>
              <a:rPr lang="zh-CN" altLang="en-US" sz="2400" dirty="0"/>
              <a:t>个程序在磁带上的一个存储方案，使得能够在磁带上存储尽可能多的程序。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0E8B3E88-15F6-4213-8CF2-FEF44236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程序存储问题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8C6859-410E-469D-A681-195516783DA3}"/>
              </a:ext>
            </a:extLst>
          </p:cNvPr>
          <p:cNvSpPr/>
          <p:nvPr/>
        </p:nvSpPr>
        <p:spPr>
          <a:xfrm>
            <a:off x="2738438" y="2286000"/>
            <a:ext cx="7358062" cy="285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磁带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814189-AEE0-4F7E-AEB5-66F85A01C6DD}"/>
              </a:ext>
            </a:extLst>
          </p:cNvPr>
          <p:cNvSpPr/>
          <p:nvPr/>
        </p:nvSpPr>
        <p:spPr>
          <a:xfrm>
            <a:off x="2738438" y="271462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72F79E-E9EA-430A-B55B-D403AE6A7F60}"/>
              </a:ext>
            </a:extLst>
          </p:cNvPr>
          <p:cNvSpPr/>
          <p:nvPr/>
        </p:nvSpPr>
        <p:spPr>
          <a:xfrm>
            <a:off x="2738439" y="3492500"/>
            <a:ext cx="92868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00E95E-9E23-4F89-BCC0-328A3F723709}"/>
              </a:ext>
            </a:extLst>
          </p:cNvPr>
          <p:cNvSpPr/>
          <p:nvPr/>
        </p:nvSpPr>
        <p:spPr>
          <a:xfrm>
            <a:off x="2738438" y="4270375"/>
            <a:ext cx="1071562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A514A9-CFFE-45A6-B198-DD87AC80D9E4}"/>
              </a:ext>
            </a:extLst>
          </p:cNvPr>
          <p:cNvSpPr/>
          <p:nvPr/>
        </p:nvSpPr>
        <p:spPr>
          <a:xfrm>
            <a:off x="2738439" y="5048250"/>
            <a:ext cx="150018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CEA6B8-DAB9-48CE-8865-4F0F41C79BBE}"/>
              </a:ext>
            </a:extLst>
          </p:cNvPr>
          <p:cNvSpPr/>
          <p:nvPr/>
        </p:nvSpPr>
        <p:spPr>
          <a:xfrm>
            <a:off x="2738439" y="5826125"/>
            <a:ext cx="185737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C78555-B7A2-4130-96CC-684D65E58A43}"/>
              </a:ext>
            </a:extLst>
          </p:cNvPr>
          <p:cNvSpPr/>
          <p:nvPr/>
        </p:nvSpPr>
        <p:spPr>
          <a:xfrm>
            <a:off x="2738439" y="3103563"/>
            <a:ext cx="121443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AE9BD5-37E7-4806-AD8E-AF4A0B5D88AD}"/>
              </a:ext>
            </a:extLst>
          </p:cNvPr>
          <p:cNvSpPr/>
          <p:nvPr/>
        </p:nvSpPr>
        <p:spPr>
          <a:xfrm>
            <a:off x="2738438" y="3881438"/>
            <a:ext cx="1643062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DCAC7B-D7B6-4A96-9F3E-06E375B88504}"/>
              </a:ext>
            </a:extLst>
          </p:cNvPr>
          <p:cNvSpPr/>
          <p:nvPr/>
        </p:nvSpPr>
        <p:spPr>
          <a:xfrm>
            <a:off x="2738439" y="4659313"/>
            <a:ext cx="71437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03995D-3A00-4801-878C-D9DF1E0AE5DF}"/>
              </a:ext>
            </a:extLst>
          </p:cNvPr>
          <p:cNvSpPr/>
          <p:nvPr/>
        </p:nvSpPr>
        <p:spPr>
          <a:xfrm>
            <a:off x="2738438" y="5437188"/>
            <a:ext cx="1357312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FD3812-7230-4906-9996-6C21F62589D0}"/>
              </a:ext>
            </a:extLst>
          </p:cNvPr>
          <p:cNvSpPr/>
          <p:nvPr/>
        </p:nvSpPr>
        <p:spPr>
          <a:xfrm>
            <a:off x="2738439" y="6215063"/>
            <a:ext cx="10001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66089A-248C-4907-93A8-F669B885ADE9}"/>
              </a:ext>
            </a:extLst>
          </p:cNvPr>
          <p:cNvSpPr/>
          <p:nvPr/>
        </p:nvSpPr>
        <p:spPr>
          <a:xfrm>
            <a:off x="2738439" y="2286000"/>
            <a:ext cx="71437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E970B0-496A-461C-B6B4-FA99C080DC08}"/>
              </a:ext>
            </a:extLst>
          </p:cNvPr>
          <p:cNvSpPr/>
          <p:nvPr/>
        </p:nvSpPr>
        <p:spPr>
          <a:xfrm>
            <a:off x="3452813" y="2286000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A4536E-E144-4F6A-A716-624EC8927613}"/>
              </a:ext>
            </a:extLst>
          </p:cNvPr>
          <p:cNvSpPr/>
          <p:nvPr/>
        </p:nvSpPr>
        <p:spPr>
          <a:xfrm>
            <a:off x="4310064" y="2286000"/>
            <a:ext cx="92868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A03D99-737E-45FC-A5DB-1CFE0EF896C5}"/>
              </a:ext>
            </a:extLst>
          </p:cNvPr>
          <p:cNvSpPr/>
          <p:nvPr/>
        </p:nvSpPr>
        <p:spPr>
          <a:xfrm>
            <a:off x="5238751" y="2286000"/>
            <a:ext cx="10001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C68C0DA-C6ED-4781-B8EC-D82F9E638E17}"/>
              </a:ext>
            </a:extLst>
          </p:cNvPr>
          <p:cNvSpPr/>
          <p:nvPr/>
        </p:nvSpPr>
        <p:spPr>
          <a:xfrm>
            <a:off x="6238876" y="2286000"/>
            <a:ext cx="1071563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0417D9-ABC6-4E14-9D64-6CF9A3D444E3}"/>
              </a:ext>
            </a:extLst>
          </p:cNvPr>
          <p:cNvSpPr/>
          <p:nvPr/>
        </p:nvSpPr>
        <p:spPr>
          <a:xfrm>
            <a:off x="7310439" y="2286000"/>
            <a:ext cx="121443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F038DC-0D35-4572-A61E-07E473B5E6C8}"/>
              </a:ext>
            </a:extLst>
          </p:cNvPr>
          <p:cNvSpPr/>
          <p:nvPr/>
        </p:nvSpPr>
        <p:spPr>
          <a:xfrm>
            <a:off x="8524876" y="2286000"/>
            <a:ext cx="1357313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P8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1" name="Object 2">
            <a:extLst>
              <a:ext uri="{FF2B5EF4-FFF2-40B4-BE49-F238E27FC236}">
                <a16:creationId xmlns:a16="http://schemas.microsoft.com/office/drawing/2014/main" id="{DBDD43CA-B754-4299-8344-91DB53DCE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1563" y="4071939"/>
          <a:ext cx="54991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公式" r:id="rId4" imgW="2552700" imgH="431800" progId="Equation.3">
                  <p:embed/>
                </p:oleObj>
              </mc:Choice>
              <mc:Fallback>
                <p:oleObj name="公式" r:id="rId4" imgW="25527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4071939"/>
                        <a:ext cx="54991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E99C8D1-F23A-4F07-AE14-3A2AB2022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6" y="3643313"/>
            <a:ext cx="2646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问题可形式化为：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044D3C9-442A-4461-9349-79EAD1044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删数问题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06A1AD7-35F9-4C2A-9930-30D421C93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给定</a:t>
            </a:r>
            <a:r>
              <a:rPr lang="en-US" altLang="zh-CN" sz="2400" dirty="0"/>
              <a:t>n </a:t>
            </a:r>
            <a:r>
              <a:rPr lang="zh-CN" altLang="en-US" sz="2400" dirty="0"/>
              <a:t>位正整数</a:t>
            </a:r>
            <a:r>
              <a:rPr lang="en-US" altLang="zh-CN" sz="2400" dirty="0"/>
              <a:t>a</a:t>
            </a:r>
            <a:r>
              <a:rPr lang="zh-CN" altLang="en-US" sz="2400" dirty="0"/>
              <a:t>，去掉其中任意</a:t>
            </a:r>
            <a:r>
              <a:rPr lang="en-US" altLang="zh-CN" sz="2400" dirty="0" err="1"/>
              <a:t>k≤n</a:t>
            </a:r>
            <a:r>
              <a:rPr lang="en-US" altLang="zh-CN" sz="2400" dirty="0"/>
              <a:t> </a:t>
            </a:r>
            <a:r>
              <a:rPr lang="zh-CN" altLang="en-US" sz="2400" dirty="0"/>
              <a:t>个数字后，剩下的数字按原次序排列组成一个新的正整数。对于给定的</a:t>
            </a:r>
            <a:r>
              <a:rPr lang="en-US" altLang="zh-CN" sz="2400" dirty="0"/>
              <a:t>n</a:t>
            </a:r>
            <a:r>
              <a:rPr lang="zh-CN" altLang="en-US" sz="2400" dirty="0"/>
              <a:t>位正整数</a:t>
            </a:r>
            <a:r>
              <a:rPr lang="en-US" altLang="zh-CN" sz="2400" dirty="0"/>
              <a:t>a </a:t>
            </a:r>
            <a:r>
              <a:rPr lang="zh-CN" altLang="en-US" sz="2400" dirty="0"/>
              <a:t>和正整数</a:t>
            </a:r>
            <a:r>
              <a:rPr lang="en-US" altLang="zh-CN" sz="2400" dirty="0"/>
              <a:t>k</a:t>
            </a:r>
            <a:r>
              <a:rPr lang="zh-CN" altLang="en-US" sz="2400" dirty="0"/>
              <a:t>，设计一个算法找出剩下数字组成的新数最小的删数方案。</a:t>
            </a:r>
          </a:p>
          <a:p>
            <a:pPr eaLnBrk="1" hangingPunct="1"/>
            <a:r>
              <a:rPr lang="zh-CN" altLang="en-US" sz="2400" dirty="0"/>
              <a:t>例如，</a:t>
            </a:r>
            <a:r>
              <a:rPr lang="en-US" altLang="zh-CN" sz="2400" dirty="0"/>
              <a:t>a=178543</a:t>
            </a:r>
            <a:r>
              <a:rPr lang="zh-CN" altLang="en-US" sz="2400" dirty="0"/>
              <a:t>，</a:t>
            </a:r>
            <a:r>
              <a:rPr lang="en-US" altLang="zh-CN" sz="2400" dirty="0"/>
              <a:t>k=4</a:t>
            </a:r>
            <a:r>
              <a:rPr lang="zh-CN" altLang="en-US" sz="2400" dirty="0"/>
              <a:t>，则结果为</a:t>
            </a:r>
            <a:r>
              <a:rPr lang="en-US" altLang="zh-CN" sz="2400" dirty="0"/>
              <a:t>13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3052BBC-B0D2-4542-A822-6F155A80A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删数问题</a:t>
            </a:r>
          </a:p>
        </p:txBody>
      </p:sp>
      <p:sp>
        <p:nvSpPr>
          <p:cNvPr id="51203" name="Text Box 4">
            <a:extLst>
              <a:ext uri="{FF2B5EF4-FFF2-40B4-BE49-F238E27FC236}">
                <a16:creationId xmlns:a16="http://schemas.microsoft.com/office/drawing/2014/main" id="{ED464F21-B46D-4AA1-8457-21D8092C9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9" y="2163764"/>
            <a:ext cx="217078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_GB2312" pitchFamily="49" charset="-122"/>
              </a:rPr>
              <a:t>方法一：</a:t>
            </a:r>
            <a:endParaRPr lang="en-US" altLang="zh-CN" sz="2800" dirty="0">
              <a:latin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latin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楷体_GB2312" pitchFamily="49" charset="-122"/>
              </a:rPr>
              <a:t>    123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</a:rPr>
              <a:t>5</a:t>
            </a:r>
            <a:r>
              <a:rPr lang="en-US" altLang="zh-CN" sz="2800" dirty="0">
                <a:latin typeface="楷体_GB2312" pitchFamily="49" charset="-122"/>
              </a:rPr>
              <a:t>47…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05B7F307-86F0-44D1-A1F3-E91C8880A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4233863"/>
            <a:ext cx="531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可证明，删除</a:t>
            </a:r>
            <a:r>
              <a:rPr lang="en-US" altLang="zh-CN" sz="2400">
                <a:latin typeface="楷体_GB2312" pitchFamily="49" charset="-122"/>
              </a:rPr>
              <a:t>X</a:t>
            </a:r>
            <a:r>
              <a:rPr lang="en-US" altLang="zh-CN" sz="2400" baseline="-25000">
                <a:latin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</a:rPr>
              <a:t>是可得到的最小的数。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6EC9885-5A95-4FF4-AC18-473A272C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9" y="4876801"/>
            <a:ext cx="434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重复以上过程</a:t>
            </a:r>
            <a:r>
              <a:rPr lang="en-US" altLang="zh-CN" sz="2400">
                <a:latin typeface="楷体_GB2312" pitchFamily="49" charset="-122"/>
              </a:rPr>
              <a:t>k</a:t>
            </a:r>
            <a:r>
              <a:rPr lang="zh-CN" altLang="en-US" sz="2400">
                <a:latin typeface="楷体_GB2312" pitchFamily="49" charset="-122"/>
              </a:rPr>
              <a:t>次，得到结果。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971A472-0507-499A-A217-E60366B2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5591176"/>
            <a:ext cx="603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由以上性质易知，不须重新从头开始搜索。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568D47CB-0249-4DA4-8DDD-DA5E3C0B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删数问题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0F13-441A-4070-A8C3-9BC23B5392BC}"/>
              </a:ext>
            </a:extLst>
          </p:cNvPr>
          <p:cNvSpPr txBox="1"/>
          <p:nvPr/>
        </p:nvSpPr>
        <p:spPr>
          <a:xfrm>
            <a:off x="2881314" y="2286001"/>
            <a:ext cx="16208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latin typeface="+mn-ea"/>
                <a:ea typeface="+mn-ea"/>
              </a:rPr>
              <a:t>方法二：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7CB7F-D3C1-4E19-B4AB-983CFFB20E8B}"/>
              </a:ext>
            </a:extLst>
          </p:cNvPr>
          <p:cNvSpPr txBox="1"/>
          <p:nvPr/>
        </p:nvSpPr>
        <p:spPr>
          <a:xfrm>
            <a:off x="2881313" y="4572001"/>
            <a:ext cx="63017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latin typeface="+mn-ea"/>
                <a:ea typeface="+mn-ea"/>
              </a:rPr>
              <a:t>可以证明，在前</a:t>
            </a:r>
            <a:r>
              <a:rPr lang="en-US" altLang="zh-CN" sz="2400" dirty="0">
                <a:latin typeface="+mn-ea"/>
                <a:ea typeface="+mn-ea"/>
              </a:rPr>
              <a:t>k+1</a:t>
            </a:r>
            <a:r>
              <a:rPr lang="zh-CN" altLang="en-US" sz="2400" dirty="0">
                <a:latin typeface="+mn-ea"/>
                <a:ea typeface="+mn-ea"/>
              </a:rPr>
              <a:t>个数中，必有数被保留，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400" dirty="0">
                <a:latin typeface="+mn-ea"/>
                <a:ea typeface="+mn-ea"/>
              </a:rPr>
              <a:t>且前</a:t>
            </a:r>
            <a:r>
              <a:rPr lang="en-US" altLang="zh-CN" sz="2400" dirty="0">
                <a:latin typeface="+mn-ea"/>
                <a:ea typeface="+mn-ea"/>
              </a:rPr>
              <a:t>k+1</a:t>
            </a:r>
            <a:r>
              <a:rPr lang="zh-CN" altLang="en-US" sz="2400" dirty="0">
                <a:latin typeface="+mn-ea"/>
                <a:ea typeface="+mn-ea"/>
              </a:rPr>
              <a:t>个数中的最小值前面的数应删去。</a:t>
            </a:r>
            <a:endParaRPr lang="en-US" altLang="zh-CN" sz="2400" dirty="0">
              <a:latin typeface="+mn-ea"/>
              <a:ea typeface="+mn-ea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C3370DF-FCF3-45BE-ABBB-59E0BC8877E3}"/>
              </a:ext>
            </a:extLst>
          </p:cNvPr>
          <p:cNvGraphicFramePr>
            <a:graphicFrameLocks noGrp="1"/>
          </p:cNvGraphicFramePr>
          <p:nvPr/>
        </p:nvGraphicFramePr>
        <p:xfrm>
          <a:off x="3216275" y="3284538"/>
          <a:ext cx="6095997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k+1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min</a:t>
                      </a:r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F9FEF34-3076-41D6-925A-A917EB0BE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石子合并问题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2FB6C67-5D7B-4AD8-A2A7-43DA17BCC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在一个操场的四周摆放着</a:t>
            </a:r>
            <a:r>
              <a:rPr lang="en-US" altLang="zh-CN" sz="2400" dirty="0"/>
              <a:t>n </a:t>
            </a:r>
            <a:r>
              <a:rPr lang="zh-CN" altLang="en-US" sz="2400" dirty="0"/>
              <a:t>堆石子。现要将石子有次序地合并成一堆。规定每次只能选</a:t>
            </a:r>
            <a:r>
              <a:rPr lang="en-US" altLang="zh-CN" sz="2400" dirty="0"/>
              <a:t>2 </a:t>
            </a:r>
            <a:r>
              <a:rPr lang="zh-CN" altLang="en-US" sz="2400" dirty="0"/>
              <a:t>堆石子合并成新的一堆，合并的费用为新的一堆的石子数。试设计一个算法，计算出将</a:t>
            </a:r>
            <a:r>
              <a:rPr lang="en-US" altLang="zh-CN" sz="2400" dirty="0"/>
              <a:t>n</a:t>
            </a:r>
            <a:r>
              <a:rPr lang="zh-CN" altLang="en-US" sz="2400" dirty="0"/>
              <a:t>堆石子合并成一堆的最小总费用。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D78E3-74CD-4DEE-B3CA-D46F0BFC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复杂性分析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1425D-ED91-44F0-82D5-A9F21EEB1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基本复杂性</a:t>
            </a:r>
            <a:endParaRPr lang="en-US" altLang="zh-CN" dirty="0"/>
          </a:p>
          <a:p>
            <a:pPr lvl="1"/>
            <a:r>
              <a:rPr lang="en-US" altLang="zh-CN" dirty="0"/>
              <a:t>O(1), O(</a:t>
            </a:r>
            <a:r>
              <a:rPr lang="en-US" altLang="zh-CN" dirty="0" err="1"/>
              <a:t>logn</a:t>
            </a:r>
            <a:r>
              <a:rPr lang="en-US" altLang="zh-CN" dirty="0"/>
              <a:t>), O(n)</a:t>
            </a:r>
          </a:p>
          <a:p>
            <a:pPr lvl="1"/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), O(</a:t>
            </a:r>
            <a:r>
              <a:rPr lang="en-US" altLang="zh-CN" dirty="0" err="1"/>
              <a:t>n</a:t>
            </a:r>
            <a:r>
              <a:rPr lang="en-US" altLang="zh-CN" baseline="30000" dirty="0" err="1"/>
              <a:t>k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O(n!), O(</a:t>
            </a:r>
            <a:r>
              <a:rPr lang="en-US" altLang="zh-CN" dirty="0" err="1"/>
              <a:t>k</a:t>
            </a:r>
            <a:r>
              <a:rPr lang="en-US" altLang="zh-CN" baseline="30000" dirty="0" err="1"/>
              <a:t>n</a:t>
            </a:r>
            <a:r>
              <a:rPr lang="en-US" altLang="zh-CN" dirty="0"/>
              <a:t>), O(</a:t>
            </a:r>
            <a:r>
              <a:rPr lang="en-US" altLang="zh-CN" dirty="0" err="1"/>
              <a:t>n</a:t>
            </a:r>
            <a:r>
              <a:rPr lang="en-US" altLang="zh-CN" baseline="30000" dirty="0" err="1"/>
              <a:t>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28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7449B52-A25B-4C93-A08A-0B7C83F29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数列极差问题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D6BDF43-03CD-4B70-87CE-1F4B0A2B2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000" dirty="0"/>
              <a:t>对由</a:t>
            </a:r>
            <a:r>
              <a:rPr lang="en-US" altLang="zh-CN" sz="2000" dirty="0"/>
              <a:t>N (N&lt;2000)</a:t>
            </a:r>
            <a:r>
              <a:rPr lang="zh-CN" altLang="en-US" sz="2000" dirty="0"/>
              <a:t>个正数组成的一个数列，进行如下操作：每一次删去其中</a:t>
            </a:r>
            <a:r>
              <a:rPr lang="en-US" altLang="zh-CN" sz="2000" dirty="0"/>
              <a:t>2 </a:t>
            </a:r>
            <a:r>
              <a:rPr lang="zh-CN" altLang="en-US" sz="2000" dirty="0"/>
              <a:t>个数设为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，然后在数列中加入一个数</a:t>
            </a:r>
            <a:r>
              <a:rPr lang="en-US" altLang="zh-CN" sz="2000" dirty="0"/>
              <a:t>a*b+1</a:t>
            </a:r>
            <a:r>
              <a:rPr lang="zh-CN" altLang="en-US" sz="2000" dirty="0"/>
              <a:t>，如此下去直至只剩下一个数。在所有按这种操作方式最后得到的数中，最大的数记为</a:t>
            </a:r>
            <a:r>
              <a:rPr lang="en-US" altLang="zh-CN" sz="2000" dirty="0"/>
              <a:t>max</a:t>
            </a:r>
            <a:r>
              <a:rPr lang="zh-CN" altLang="en-US" sz="2000" dirty="0"/>
              <a:t>，最小的数记为</a:t>
            </a:r>
            <a:r>
              <a:rPr lang="en-US" altLang="zh-CN" sz="2000" dirty="0"/>
              <a:t>min</a:t>
            </a:r>
            <a:r>
              <a:rPr lang="zh-CN" altLang="en-US" sz="2000" dirty="0"/>
              <a:t>，则该数列的极差</a:t>
            </a:r>
            <a:r>
              <a:rPr lang="en-US" altLang="zh-CN" sz="2000" dirty="0"/>
              <a:t>M </a:t>
            </a:r>
            <a:r>
              <a:rPr lang="zh-CN" altLang="en-US" sz="2000" dirty="0"/>
              <a:t>定义为</a:t>
            </a:r>
            <a:r>
              <a:rPr lang="en-US" altLang="zh-CN" sz="2000" dirty="0"/>
              <a:t>M = max - min</a:t>
            </a:r>
            <a:r>
              <a:rPr lang="zh-CN" altLang="en-US" sz="2000" dirty="0"/>
              <a:t>。</a:t>
            </a:r>
          </a:p>
          <a:p>
            <a:pPr eaLnBrk="1" hangingPunct="1"/>
            <a:r>
              <a:rPr lang="zh-CN" altLang="en-US" sz="2000" dirty="0"/>
              <a:t>例如，若数列为</a:t>
            </a:r>
            <a:r>
              <a:rPr lang="en-US" altLang="zh-CN" sz="2000" dirty="0"/>
              <a:t>(1, 2, 3)</a:t>
            </a:r>
            <a:r>
              <a:rPr lang="zh-CN" altLang="en-US" sz="2000" dirty="0"/>
              <a:t>，则极差为</a:t>
            </a:r>
            <a:r>
              <a:rPr lang="en-US" altLang="zh-CN" sz="2000" dirty="0"/>
              <a:t>10-8=2</a:t>
            </a:r>
            <a:r>
              <a:rPr lang="zh-CN" altLang="en-US" sz="2000" dirty="0"/>
              <a:t>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45D6891A-B7A3-4D20-B90D-EAE8E3C1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数列极差问题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40B2753F-B89B-4215-9348-351DE52A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可证明：</a:t>
            </a:r>
            <a:endParaRPr lang="en-US" altLang="zh-CN" dirty="0"/>
          </a:p>
          <a:p>
            <a:pPr lvl="1"/>
            <a:r>
              <a:rPr lang="zh-CN" altLang="en-US" dirty="0"/>
              <a:t>每次删去数列中的两个最小的数，最后结果最大；</a:t>
            </a:r>
            <a:endParaRPr lang="en-US" altLang="zh-CN" dirty="0"/>
          </a:p>
          <a:p>
            <a:pPr lvl="1"/>
            <a:r>
              <a:rPr lang="zh-CN" altLang="en-US" dirty="0"/>
              <a:t>每次删去数列中的两个最大的数，最后结果最小。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56612-5C04-4214-B744-532F5FE10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71688"/>
            <a:ext cx="69294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当</a:t>
            </a:r>
            <a:r>
              <a:rPr lang="en-US" altLang="zh-CN" sz="2400">
                <a:ea typeface="宋体" panose="02010600030101010101" pitchFamily="2" charset="-122"/>
              </a:rPr>
              <a:t>n=3</a:t>
            </a:r>
            <a:r>
              <a:rPr lang="zh-CN" altLang="en-US" sz="2400">
                <a:ea typeface="宋体" panose="02010600030101010101" pitchFamily="2" charset="-122"/>
              </a:rPr>
              <a:t>时，设</a:t>
            </a:r>
            <a:r>
              <a:rPr lang="en-US" altLang="zh-CN" sz="2400">
                <a:ea typeface="宋体" panose="02010600030101010101" pitchFamily="2" charset="-122"/>
              </a:rPr>
              <a:t>a&lt;b&lt;c</a:t>
            </a:r>
            <a:r>
              <a:rPr lang="zh-CN" altLang="en-US" sz="2400">
                <a:ea typeface="宋体" panose="02010600030101010101" pitchFamily="2" charset="-122"/>
              </a:rPr>
              <a:t>，易证：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(a*b+1)*c+1&gt;(a*c+1)*b+1&gt;(b*c+1)*a+1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1443" name="标题 2">
            <a:extLst>
              <a:ext uri="{FF2B5EF4-FFF2-40B4-BE49-F238E27FC236}">
                <a16:creationId xmlns:a16="http://schemas.microsoft.com/office/drawing/2014/main" id="{4CB0D2A9-B7D2-493B-B0CF-EDE31051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数列极差问题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F4875-547F-4D2D-A1C6-93C18A865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928939"/>
            <a:ext cx="69294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设对</a:t>
            </a:r>
            <a:r>
              <a:rPr lang="en-US" altLang="zh-CN" sz="2400" dirty="0">
                <a:ea typeface="宋体" panose="02010600030101010101" pitchFamily="2" charset="-122"/>
              </a:rPr>
              <a:t>n-1</a:t>
            </a:r>
            <a:r>
              <a:rPr lang="zh-CN" altLang="en-US" sz="2400" dirty="0">
                <a:ea typeface="宋体" panose="02010600030101010101" pitchFamily="2" charset="-122"/>
              </a:rPr>
              <a:t>，贪心策略成立，即：</a:t>
            </a:r>
            <a:r>
              <a:rPr lang="zh-CN" altLang="zh-CN" sz="2400" dirty="0">
                <a:ea typeface="宋体" panose="02010600030101010101" pitchFamily="2" charset="-122"/>
              </a:rPr>
              <a:t>对于x</a:t>
            </a:r>
            <a:r>
              <a:rPr lang="zh-CN" altLang="zh-CN" sz="2400" baseline="-25000" dirty="0"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ea typeface="宋体" panose="02010600030101010101" pitchFamily="2" charset="-122"/>
              </a:rPr>
              <a:t>,x</a:t>
            </a:r>
            <a:r>
              <a:rPr lang="zh-CN" altLang="zh-CN" sz="2400" baseline="-25000" dirty="0"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ea typeface="宋体" panose="02010600030101010101" pitchFamily="2" charset="-122"/>
              </a:rPr>
              <a:t>,x</a:t>
            </a:r>
            <a:r>
              <a:rPr lang="zh-CN" altLang="zh-CN" sz="2400" baseline="-25000" dirty="0"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ea typeface="宋体" panose="02010600030101010101" pitchFamily="2" charset="-122"/>
              </a:rPr>
              <a:t>,...,x</a:t>
            </a:r>
            <a:r>
              <a:rPr lang="zh-CN" altLang="zh-CN" sz="2400" baseline="-25000" dirty="0"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ea typeface="宋体" panose="02010600030101010101" pitchFamily="2" charset="-122"/>
              </a:rPr>
              <a:t> (x</a:t>
            </a:r>
            <a:r>
              <a:rPr lang="zh-CN" altLang="zh-CN" sz="2400" baseline="-25000" dirty="0"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ea typeface="宋体" panose="02010600030101010101" pitchFamily="2" charset="-122"/>
              </a:rPr>
              <a:t>&lt;x</a:t>
            </a:r>
            <a:r>
              <a:rPr lang="zh-CN" altLang="zh-CN" sz="2400" baseline="-25000" dirty="0"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ea typeface="宋体" panose="02010600030101010101" pitchFamily="2" charset="-122"/>
              </a:rPr>
              <a:t>&lt;...&lt;x</a:t>
            </a:r>
            <a:r>
              <a:rPr lang="zh-CN" altLang="zh-CN" sz="2400" baseline="-25000" dirty="0"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ea typeface="宋体" panose="02010600030101010101" pitchFamily="2" charset="-122"/>
              </a:rPr>
              <a:t>)这n个数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ea typeface="宋体" panose="02010600030101010101" pitchFamily="2" charset="-122"/>
              </a:rPr>
              <a:t>对于其中任意选择的n-1个数均可以通过贪心策略得到其相应选择的n-1个数的最优解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1657A-D7B3-4282-BFF0-27760D2E8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572001"/>
            <a:ext cx="6929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设</a:t>
            </a:r>
            <a:r>
              <a:rPr lang="zh-CN" altLang="zh-CN" sz="2400">
                <a:ea typeface="宋体" panose="02010600030101010101" pitchFamily="2" charset="-122"/>
              </a:rPr>
              <a:t>x</a:t>
            </a:r>
            <a:r>
              <a:rPr lang="zh-CN" altLang="zh-CN" sz="2400" baseline="-25000">
                <a:ea typeface="宋体" panose="02010600030101010101" pitchFamily="2" charset="-122"/>
              </a:rPr>
              <a:t>1</a:t>
            </a:r>
            <a:r>
              <a:rPr lang="zh-CN" altLang="zh-CN" sz="2400">
                <a:ea typeface="宋体" panose="02010600030101010101" pitchFamily="2" charset="-122"/>
              </a:rPr>
              <a:t>,x</a:t>
            </a:r>
            <a:r>
              <a:rPr lang="zh-CN" altLang="zh-CN" sz="2400" baseline="-25000">
                <a:ea typeface="宋体" panose="02010600030101010101" pitchFamily="2" charset="-122"/>
              </a:rPr>
              <a:t>2</a:t>
            </a:r>
            <a:r>
              <a:rPr lang="zh-CN" altLang="zh-CN" sz="2400">
                <a:ea typeface="宋体" panose="02010600030101010101" pitchFamily="2" charset="-122"/>
              </a:rPr>
              <a:t>...x</a:t>
            </a:r>
            <a:r>
              <a:rPr lang="zh-CN" altLang="zh-CN" sz="2400" baseline="-25000">
                <a:ea typeface="宋体" panose="02010600030101010101" pitchFamily="2" charset="-122"/>
              </a:rPr>
              <a:t>i-</a:t>
            </a:r>
            <a:r>
              <a:rPr lang="zh-CN" altLang="en-US" sz="2400" baseline="-25000">
                <a:ea typeface="宋体" panose="02010600030101010101" pitchFamily="2" charset="-122"/>
              </a:rPr>
              <a:t>1</a:t>
            </a:r>
            <a:r>
              <a:rPr lang="zh-CN" altLang="zh-CN" sz="2400">
                <a:ea typeface="宋体" panose="02010600030101010101" pitchFamily="2" charset="-122"/>
              </a:rPr>
              <a:t>,x</a:t>
            </a:r>
            <a:r>
              <a:rPr lang="zh-CN" altLang="zh-CN" sz="2400" baseline="-25000">
                <a:ea typeface="宋体" panose="02010600030101010101" pitchFamily="2" charset="-122"/>
              </a:rPr>
              <a:t>i+1</a:t>
            </a:r>
            <a:r>
              <a:rPr lang="en-US" altLang="zh-CN" sz="2400">
                <a:ea typeface="宋体" panose="02010600030101010101" pitchFamily="2" charset="-122"/>
              </a:rPr>
              <a:t>…</a:t>
            </a:r>
            <a:r>
              <a:rPr lang="zh-CN" altLang="zh-CN" sz="2400">
                <a:ea typeface="宋体" panose="02010600030101010101" pitchFamily="2" charset="-122"/>
              </a:rPr>
              <a:t>x</a:t>
            </a:r>
            <a:r>
              <a:rPr lang="zh-CN" altLang="zh-CN" sz="2400" baseline="-25000">
                <a:ea typeface="宋体" panose="02010600030101010101" pitchFamily="2" charset="-122"/>
              </a:rPr>
              <a:t>n</a:t>
            </a:r>
            <a:r>
              <a:rPr lang="zh-CN" altLang="zh-CN" sz="2400">
                <a:ea typeface="宋体" panose="02010600030101010101" pitchFamily="2" charset="-122"/>
              </a:rPr>
              <a:t>对应的最优解为M</a:t>
            </a:r>
            <a:r>
              <a:rPr lang="zh-CN" altLang="zh-CN" sz="2400" baseline="-25000">
                <a:ea typeface="宋体" panose="02010600030101010101" pitchFamily="2" charset="-122"/>
              </a:rPr>
              <a:t>i</a:t>
            </a:r>
            <a:r>
              <a:rPr lang="zh-CN" altLang="en-US" sz="2400">
                <a:ea typeface="宋体" panose="02010600030101010101" pitchFamily="2" charset="-122"/>
              </a:rPr>
              <a:t>，</a:t>
            </a:r>
            <a:r>
              <a:rPr lang="zh-CN" altLang="zh-CN" sz="2400">
                <a:ea typeface="宋体" panose="02010600030101010101" pitchFamily="2" charset="-122"/>
              </a:rPr>
              <a:t>只要证明max(M</a:t>
            </a:r>
            <a:r>
              <a:rPr lang="zh-CN" altLang="zh-CN" sz="2400" baseline="-25000">
                <a:ea typeface="宋体" panose="02010600030101010101" pitchFamily="2" charset="-122"/>
              </a:rPr>
              <a:t>i</a:t>
            </a:r>
            <a:r>
              <a:rPr lang="zh-CN" altLang="zh-CN" sz="2400">
                <a:ea typeface="宋体" panose="02010600030101010101" pitchFamily="2" charset="-122"/>
              </a:rPr>
              <a:t>*x</a:t>
            </a:r>
            <a:r>
              <a:rPr lang="zh-CN" altLang="zh-CN" sz="2400" baseline="-25000">
                <a:ea typeface="宋体" panose="02010600030101010101" pitchFamily="2" charset="-122"/>
              </a:rPr>
              <a:t>i</a:t>
            </a:r>
            <a:r>
              <a:rPr lang="zh-CN" altLang="zh-CN" sz="2400">
                <a:ea typeface="宋体" panose="02010600030101010101" pitchFamily="2" charset="-122"/>
              </a:rPr>
              <a:t>+1)=M</a:t>
            </a:r>
            <a:r>
              <a:rPr lang="zh-CN" altLang="zh-CN" sz="2400" baseline="-25000">
                <a:ea typeface="宋体" panose="02010600030101010101" pitchFamily="2" charset="-122"/>
              </a:rPr>
              <a:t>n</a:t>
            </a:r>
            <a:r>
              <a:rPr lang="zh-CN" altLang="zh-CN" sz="2400">
                <a:ea typeface="宋体" panose="02010600030101010101" pitchFamily="2" charset="-122"/>
              </a:rPr>
              <a:t>*x</a:t>
            </a:r>
            <a:r>
              <a:rPr lang="zh-CN" altLang="zh-CN" sz="2400" baseline="-25000">
                <a:ea typeface="宋体" panose="02010600030101010101" pitchFamily="2" charset="-122"/>
              </a:rPr>
              <a:t>n</a:t>
            </a:r>
            <a:r>
              <a:rPr lang="zh-CN" altLang="zh-CN" sz="2400">
                <a:ea typeface="宋体" panose="02010600030101010101" pitchFamily="2" charset="-122"/>
              </a:rPr>
              <a:t>+1</a:t>
            </a:r>
            <a:r>
              <a:rPr lang="zh-CN" altLang="en-US" sz="2400">
                <a:ea typeface="宋体" panose="02010600030101010101" pitchFamily="2" charset="-122"/>
              </a:rPr>
              <a:t>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26A7EAA5-FC97-4B8B-991A-0E8F38E1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数列极差问题</a:t>
            </a:r>
          </a:p>
        </p:txBody>
      </p:sp>
      <p:sp>
        <p:nvSpPr>
          <p:cNvPr id="63491" name="矩形 2">
            <a:extLst>
              <a:ext uri="{FF2B5EF4-FFF2-40B4-BE49-F238E27FC236}">
                <a16:creationId xmlns:a16="http://schemas.microsoft.com/office/drawing/2014/main" id="{E3F60973-DE18-47EB-9D0C-0D95A931A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4" y="2413001"/>
            <a:ext cx="8429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M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*x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=(((((((x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+1) 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+1)...+1) x</a:t>
            </a:r>
            <a:r>
              <a:rPr lang="en-US" altLang="zh-CN" sz="1800" baseline="-25000">
                <a:ea typeface="宋体" panose="02010600030101010101" pitchFamily="2" charset="-122"/>
              </a:rPr>
              <a:t>i-1</a:t>
            </a:r>
            <a:r>
              <a:rPr lang="en-US" altLang="zh-CN" sz="1800">
                <a:ea typeface="宋体" panose="02010600030101010101" pitchFamily="2" charset="-122"/>
              </a:rPr>
              <a:t>+1) 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+1)...+1)x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=x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5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+x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5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6</a:t>
            </a:r>
            <a:r>
              <a:rPr lang="en-US" altLang="zh-CN" sz="1800">
                <a:ea typeface="宋体" panose="02010600030101010101" pitchFamily="2" charset="-122"/>
              </a:rPr>
              <a:t>... 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+...+(x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i+2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+...+x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2" name="矩形 3">
            <a:extLst>
              <a:ext uri="{FF2B5EF4-FFF2-40B4-BE49-F238E27FC236}">
                <a16:creationId xmlns:a16="http://schemas.microsoft.com/office/drawing/2014/main" id="{206A6005-D519-427F-8E95-B59457219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3786189"/>
            <a:ext cx="8572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M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+1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=((((((((x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+1)...+1)x</a:t>
            </a:r>
            <a:r>
              <a:rPr lang="en-US" altLang="zh-CN" sz="1800" baseline="-25000">
                <a:ea typeface="宋体" panose="02010600030101010101" pitchFamily="2" charset="-122"/>
              </a:rPr>
              <a:t>i-1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i+2</a:t>
            </a:r>
            <a:r>
              <a:rPr lang="en-US" altLang="zh-CN" sz="1800">
                <a:ea typeface="宋体" panose="02010600030101010101" pitchFamily="2" charset="-122"/>
              </a:rPr>
              <a:t>+1)...+1)x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+1)x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=x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+x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5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+x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5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6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+...+x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i+2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+(x</a:t>
            </a:r>
            <a:r>
              <a:rPr lang="en-US" altLang="zh-CN" sz="1800" baseline="-25000">
                <a:ea typeface="宋体" panose="02010600030101010101" pitchFamily="2" charset="-122"/>
              </a:rPr>
              <a:t>i+2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i+3</a:t>
            </a:r>
            <a:r>
              <a:rPr lang="en-US" altLang="zh-CN" sz="1800">
                <a:ea typeface="宋体" panose="02010600030101010101" pitchFamily="2" charset="-122"/>
              </a:rPr>
              <a:t>…x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+...+x</a:t>
            </a:r>
            <a:r>
              <a:rPr lang="en-US" altLang="zh-CN" sz="1800" baseline="-25000">
                <a:ea typeface="宋体" panose="02010600030101010101" pitchFamily="2" charset="-122"/>
              </a:rPr>
              <a:t>n</a:t>
            </a:r>
            <a:r>
              <a:rPr lang="en-US" altLang="zh-CN" sz="1800">
                <a:ea typeface="宋体" panose="02010600030101010101" pitchFamily="2" charset="-122"/>
              </a:rPr>
              <a:t>+1) 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3" name="矩形 4">
            <a:extLst>
              <a:ext uri="{FF2B5EF4-FFF2-40B4-BE49-F238E27FC236}">
                <a16:creationId xmlns:a16="http://schemas.microsoft.com/office/drawing/2014/main" id="{2D331178-FEF5-4A5C-810E-0403136FE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5214939"/>
            <a:ext cx="284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易证： </a:t>
            </a:r>
            <a:r>
              <a:rPr lang="en-US" altLang="zh-CN" sz="1800">
                <a:ea typeface="宋体" panose="02010600030101010101" pitchFamily="2" charset="-122"/>
              </a:rPr>
              <a:t>M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i+1</a:t>
            </a:r>
            <a:r>
              <a:rPr lang="en-US" altLang="zh-CN" sz="1800">
                <a:ea typeface="宋体" panose="02010600030101010101" pitchFamily="2" charset="-122"/>
              </a:rPr>
              <a:t>+1&gt;M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r>
              <a:rPr lang="en-US" altLang="zh-CN" sz="1800">
                <a:ea typeface="宋体" panose="02010600030101010101" pitchFamily="2" charset="-122"/>
              </a:rPr>
              <a:t>+1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E712D76-E64C-4B6C-B6F8-2AA7EC890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数字三角形问题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D26661D-03F2-4448-9FA9-CE09D1176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772400" cy="2554287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给定一个由</a:t>
            </a:r>
            <a:r>
              <a:rPr lang="en-US" altLang="zh-CN" sz="2000" dirty="0"/>
              <a:t>n</a:t>
            </a:r>
            <a:r>
              <a:rPr lang="zh-CN" altLang="en-US" sz="2000" dirty="0"/>
              <a:t>行数字组成的数字三角形如下图所示。试设计一个算法，计算出从三角形的顶至底的一条路径，使该路径经过的数字总和最大。</a:t>
            </a:r>
          </a:p>
        </p:txBody>
      </p:sp>
      <p:grpSp>
        <p:nvGrpSpPr>
          <p:cNvPr id="65540" name="Group 25">
            <a:extLst>
              <a:ext uri="{FF2B5EF4-FFF2-40B4-BE49-F238E27FC236}">
                <a16:creationId xmlns:a16="http://schemas.microsoft.com/office/drawing/2014/main" id="{4A5F0EEB-334A-4988-A2B4-26F97B2F6340}"/>
              </a:ext>
            </a:extLst>
          </p:cNvPr>
          <p:cNvGrpSpPr>
            <a:grpSpLocks/>
          </p:cNvGrpSpPr>
          <p:nvPr/>
        </p:nvGrpSpPr>
        <p:grpSpPr bwMode="auto">
          <a:xfrm>
            <a:off x="4224339" y="4581526"/>
            <a:ext cx="3527425" cy="2017713"/>
            <a:chOff x="1701" y="2886"/>
            <a:chExt cx="2222" cy="1271"/>
          </a:xfrm>
        </p:grpSpPr>
        <p:sp>
          <p:nvSpPr>
            <p:cNvPr id="65541" name="Rectangle 4">
              <a:extLst>
                <a:ext uri="{FF2B5EF4-FFF2-40B4-BE49-F238E27FC236}">
                  <a16:creationId xmlns:a16="http://schemas.microsoft.com/office/drawing/2014/main" id="{5CB7AD23-C014-4575-B179-629B38C47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886"/>
              <a:ext cx="222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7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3   8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8   1   0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2   7   4   4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4   5   2   6   5</a:t>
              </a:r>
            </a:p>
          </p:txBody>
        </p:sp>
        <p:sp>
          <p:nvSpPr>
            <p:cNvPr id="65542" name="Line 5">
              <a:extLst>
                <a:ext uri="{FF2B5EF4-FFF2-40B4-BE49-F238E27FC236}">
                  <a16:creationId xmlns:a16="http://schemas.microsoft.com/office/drawing/2014/main" id="{42C6F32D-FED0-4F06-938F-40F4C9CC2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3067"/>
              <a:ext cx="45" cy="1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3" name="Line 6">
              <a:extLst>
                <a:ext uri="{FF2B5EF4-FFF2-40B4-BE49-F238E27FC236}">
                  <a16:creationId xmlns:a16="http://schemas.microsoft.com/office/drawing/2014/main" id="{7FEA23C9-42D0-487C-94A8-42535F5B4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2" y="3332"/>
              <a:ext cx="45" cy="1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4" name="Line 7">
              <a:extLst>
                <a:ext uri="{FF2B5EF4-FFF2-40B4-BE49-F238E27FC236}">
                  <a16:creationId xmlns:a16="http://schemas.microsoft.com/office/drawing/2014/main" id="{B2E17034-D4A8-46E9-888D-7E09CBF40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7" y="3566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5" name="Line 8">
              <a:extLst>
                <a:ext uri="{FF2B5EF4-FFF2-40B4-BE49-F238E27FC236}">
                  <a16:creationId xmlns:a16="http://schemas.microsoft.com/office/drawing/2014/main" id="{C69E0DB0-2B6F-45B1-B2BB-D5E5A227A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6" y="3838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6" name="Line 9">
              <a:extLst>
                <a:ext uri="{FF2B5EF4-FFF2-40B4-BE49-F238E27FC236}">
                  <a16:creationId xmlns:a16="http://schemas.microsoft.com/office/drawing/2014/main" id="{6DB32565-C5DF-4413-8213-B6445B1C9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" y="3339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7" name="Line 10">
              <a:extLst>
                <a:ext uri="{FF2B5EF4-FFF2-40B4-BE49-F238E27FC236}">
                  <a16:creationId xmlns:a16="http://schemas.microsoft.com/office/drawing/2014/main" id="{C4FAC9A6-B561-487E-B3A9-7B8D3CF8F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9" y="3845"/>
              <a:ext cx="45" cy="1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8" name="Line 11">
              <a:extLst>
                <a:ext uri="{FF2B5EF4-FFF2-40B4-BE49-F238E27FC236}">
                  <a16:creationId xmlns:a16="http://schemas.microsoft.com/office/drawing/2014/main" id="{D4A43D25-5F21-461D-B1C6-DDAB494E6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3612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9" name="Line 12">
              <a:extLst>
                <a:ext uri="{FF2B5EF4-FFF2-40B4-BE49-F238E27FC236}">
                  <a16:creationId xmlns:a16="http://schemas.microsoft.com/office/drawing/2014/main" id="{F122B241-B7C5-4BAA-8DD3-E81DD1EDF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" y="3612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Line 13">
              <a:extLst>
                <a:ext uri="{FF2B5EF4-FFF2-40B4-BE49-F238E27FC236}">
                  <a16:creationId xmlns:a16="http://schemas.microsoft.com/office/drawing/2014/main" id="{D9B1AB7C-0C1B-4BD7-8D71-28213BCFA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" y="3838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Line 14">
              <a:extLst>
                <a:ext uri="{FF2B5EF4-FFF2-40B4-BE49-F238E27FC236}">
                  <a16:creationId xmlns:a16="http://schemas.microsoft.com/office/drawing/2014/main" id="{CB43C01E-6045-4A25-AFC8-C52B6BBF49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1" y="3838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15">
              <a:extLst>
                <a:ext uri="{FF2B5EF4-FFF2-40B4-BE49-F238E27FC236}">
                  <a16:creationId xmlns:a16="http://schemas.microsoft.com/office/drawing/2014/main" id="{309B4662-3CC6-419A-9A26-80AE74849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3067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16">
              <a:extLst>
                <a:ext uri="{FF2B5EF4-FFF2-40B4-BE49-F238E27FC236}">
                  <a16:creationId xmlns:a16="http://schemas.microsoft.com/office/drawing/2014/main" id="{5C52E133-7A5D-4B40-A16C-917AA307D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294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Line 17">
              <a:extLst>
                <a:ext uri="{FF2B5EF4-FFF2-40B4-BE49-F238E27FC236}">
                  <a16:creationId xmlns:a16="http://schemas.microsoft.com/office/drawing/2014/main" id="{FD26D38A-D4DA-4C19-AC27-DDF06863C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339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Line 18">
              <a:extLst>
                <a:ext uri="{FF2B5EF4-FFF2-40B4-BE49-F238E27FC236}">
                  <a16:creationId xmlns:a16="http://schemas.microsoft.com/office/drawing/2014/main" id="{DB0964F0-72F2-4A26-9EFC-CABE8C3EB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3566"/>
              <a:ext cx="45" cy="1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Line 19">
              <a:extLst>
                <a:ext uri="{FF2B5EF4-FFF2-40B4-BE49-F238E27FC236}">
                  <a16:creationId xmlns:a16="http://schemas.microsoft.com/office/drawing/2014/main" id="{00827827-3E46-426B-B582-CC7C80B06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3612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Line 20">
              <a:extLst>
                <a:ext uri="{FF2B5EF4-FFF2-40B4-BE49-F238E27FC236}">
                  <a16:creationId xmlns:a16="http://schemas.microsoft.com/office/drawing/2014/main" id="{CC465326-DBB2-4818-8690-CCD3A5C13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3612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8" name="Line 21">
              <a:extLst>
                <a:ext uri="{FF2B5EF4-FFF2-40B4-BE49-F238E27FC236}">
                  <a16:creationId xmlns:a16="http://schemas.microsoft.com/office/drawing/2014/main" id="{09500A7A-0D46-4D3E-A5C4-9934E6CFC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3838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9" name="Line 22">
              <a:extLst>
                <a:ext uri="{FF2B5EF4-FFF2-40B4-BE49-F238E27FC236}">
                  <a16:creationId xmlns:a16="http://schemas.microsoft.com/office/drawing/2014/main" id="{2E26B0E1-EAF9-40A2-96E1-958257694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3838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Line 23">
              <a:extLst>
                <a:ext uri="{FF2B5EF4-FFF2-40B4-BE49-F238E27FC236}">
                  <a16:creationId xmlns:a16="http://schemas.microsoft.com/office/drawing/2014/main" id="{A206A040-914A-4A42-96F8-BC4E74AB8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838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Line 24">
              <a:extLst>
                <a:ext uri="{FF2B5EF4-FFF2-40B4-BE49-F238E27FC236}">
                  <a16:creationId xmlns:a16="http://schemas.microsoft.com/office/drawing/2014/main" id="{6988B5F1-0447-4E1D-83B8-D1AC130D5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838"/>
              <a:ext cx="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4B1C885-D448-4CA4-9F04-00CD4CD26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整数变换问题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19453D2-BACD-45E7-9BC2-4C9FE54F7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整数变换问题。关于整数</a:t>
            </a:r>
            <a:r>
              <a:rPr lang="en-US" altLang="zh-CN" sz="2400" dirty="0"/>
              <a:t>i</a:t>
            </a:r>
            <a:r>
              <a:rPr lang="zh-CN" altLang="en-US" sz="2400" dirty="0"/>
              <a:t>的变换</a:t>
            </a:r>
            <a:r>
              <a:rPr lang="en-US" altLang="zh-CN" sz="2400" dirty="0"/>
              <a:t>f</a:t>
            </a:r>
            <a:r>
              <a:rPr lang="zh-CN" altLang="en-US" sz="2400" dirty="0"/>
              <a:t>和</a:t>
            </a:r>
            <a:r>
              <a:rPr lang="en-US" altLang="zh-CN" sz="2400" dirty="0"/>
              <a:t>g</a:t>
            </a:r>
            <a:r>
              <a:rPr lang="zh-CN" altLang="en-US" sz="2400" dirty="0"/>
              <a:t>定义如下：</a:t>
            </a:r>
            <a:r>
              <a:rPr lang="en-US" altLang="zh-CN" sz="2400" dirty="0"/>
              <a:t>f(i)=3i</a:t>
            </a:r>
            <a:r>
              <a:rPr lang="zh-CN" altLang="en-US" sz="2400" dirty="0"/>
              <a:t>；</a:t>
            </a:r>
            <a:r>
              <a:rPr lang="en-US" altLang="zh-CN" sz="2400" dirty="0"/>
              <a:t>g(i)=└i/2┘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试设计一个算法，对于给定的</a:t>
            </a:r>
            <a:r>
              <a:rPr lang="en-US" altLang="zh-CN" sz="2400" dirty="0"/>
              <a:t>2</a:t>
            </a:r>
            <a:r>
              <a:rPr lang="zh-CN" altLang="en-US" sz="2400" dirty="0"/>
              <a:t>个整数</a:t>
            </a:r>
            <a:r>
              <a:rPr lang="en-US" altLang="zh-CN" sz="2400" dirty="0"/>
              <a:t>n</a:t>
            </a:r>
            <a:r>
              <a:rPr lang="zh-CN" altLang="en-US" sz="2400" dirty="0"/>
              <a:t>和</a:t>
            </a:r>
            <a:r>
              <a:rPr lang="en-US" altLang="zh-CN" sz="2400" dirty="0"/>
              <a:t>m</a:t>
            </a:r>
            <a:r>
              <a:rPr lang="zh-CN" altLang="en-US" sz="2400" dirty="0"/>
              <a:t>，用最少的</a:t>
            </a:r>
            <a:r>
              <a:rPr lang="en-US" altLang="zh-CN" sz="2400" dirty="0"/>
              <a:t>f</a:t>
            </a:r>
            <a:r>
              <a:rPr lang="zh-CN" altLang="en-US" sz="2400" dirty="0"/>
              <a:t>和</a:t>
            </a:r>
            <a:r>
              <a:rPr lang="en-US" altLang="zh-CN" sz="2400" dirty="0"/>
              <a:t>g</a:t>
            </a:r>
            <a:r>
              <a:rPr lang="zh-CN" altLang="en-US" sz="2400" dirty="0"/>
              <a:t>变换次数将</a:t>
            </a:r>
            <a:r>
              <a:rPr lang="en-US" altLang="zh-CN" sz="2400" dirty="0"/>
              <a:t>n</a:t>
            </a:r>
            <a:r>
              <a:rPr lang="zh-CN" altLang="en-US" sz="2400" dirty="0"/>
              <a:t>变换为</a:t>
            </a:r>
            <a:r>
              <a:rPr lang="en-US" altLang="zh-CN" sz="2400" dirty="0"/>
              <a:t>m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例如，可以将整数</a:t>
            </a:r>
            <a:r>
              <a:rPr lang="en-US" altLang="zh-CN" sz="2400" dirty="0"/>
              <a:t>15 </a:t>
            </a:r>
            <a:r>
              <a:rPr lang="zh-CN" altLang="en-US" sz="2400" dirty="0"/>
              <a:t>用</a:t>
            </a:r>
            <a:r>
              <a:rPr lang="en-US" altLang="zh-CN" sz="2400" dirty="0"/>
              <a:t>4 </a:t>
            </a:r>
            <a:r>
              <a:rPr lang="zh-CN" altLang="en-US" sz="2400" dirty="0"/>
              <a:t>次变换将它变换为整数</a:t>
            </a:r>
            <a:r>
              <a:rPr lang="en-US" altLang="zh-CN" sz="2400" dirty="0"/>
              <a:t>4</a:t>
            </a:r>
            <a:r>
              <a:rPr lang="zh-CN" altLang="en-US" sz="2400" dirty="0"/>
              <a:t>：</a:t>
            </a:r>
            <a:r>
              <a:rPr lang="en-US" altLang="zh-CN" sz="2400" dirty="0"/>
              <a:t>4=</a:t>
            </a:r>
            <a:r>
              <a:rPr lang="en-US" altLang="zh-CN" sz="2400" dirty="0" err="1"/>
              <a:t>gfgg</a:t>
            </a:r>
            <a:r>
              <a:rPr lang="en-US" altLang="zh-CN" sz="2400" dirty="0"/>
              <a:t>(15)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Rectangle 4">
            <a:extLst>
              <a:ext uri="{FF2B5EF4-FFF2-40B4-BE49-F238E27FC236}">
                <a16:creationId xmlns:a16="http://schemas.microsoft.com/office/drawing/2014/main" id="{150B3D7F-D31F-4071-AC9A-CF701F346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整数变换问题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74E476B5-F107-40EF-A779-CEE598D42222}"/>
              </a:ext>
            </a:extLst>
          </p:cNvPr>
          <p:cNvGraphicFramePr/>
          <p:nvPr/>
        </p:nvGraphicFramePr>
        <p:xfrm>
          <a:off x="2351088" y="1844676"/>
          <a:ext cx="7772400" cy="439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369904B-824B-4082-A188-5081BCCF9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最长递增子序列问题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4F9096A-18D3-45ED-91E4-4BC66011B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给定正整数序列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Arial" panose="020B0604020202020204" pitchFamily="34" charset="0"/>
              </a:rPr>
              <a:t>……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。计算其最长递增子序列的长度</a:t>
            </a:r>
            <a:r>
              <a:rPr lang="en-US" altLang="zh-CN" sz="2400" dirty="0"/>
              <a:t>s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例如，若序列为</a:t>
            </a:r>
            <a:r>
              <a:rPr lang="en-US" altLang="zh-CN" sz="2400" dirty="0"/>
              <a:t>(3, 6, 2, 5)</a:t>
            </a:r>
            <a:r>
              <a:rPr lang="zh-CN" altLang="en-US" sz="2400" dirty="0"/>
              <a:t>，则</a:t>
            </a:r>
            <a:r>
              <a:rPr lang="en-US" altLang="zh-CN" sz="2400" dirty="0"/>
              <a:t>s=2</a:t>
            </a:r>
            <a:r>
              <a:rPr lang="zh-CN" altLang="en-US" sz="2400" dirty="0"/>
              <a:t>。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CEC06ADD-9547-421E-AF37-8DB35243D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4724401"/>
            <a:ext cx="6628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楷体_GB2312" pitchFamily="49" charset="-122"/>
              </a:rPr>
              <a:t>设</a:t>
            </a:r>
            <a:r>
              <a:rPr lang="en-US" altLang="zh-CN" sz="2400">
                <a:latin typeface="楷体_GB2312" pitchFamily="49" charset="-122"/>
              </a:rPr>
              <a:t>m</a:t>
            </a:r>
            <a:r>
              <a:rPr lang="en-US" altLang="zh-CN" sz="2400" baseline="-25000">
                <a:latin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</a:rPr>
              <a:t>表示以</a:t>
            </a:r>
            <a:r>
              <a:rPr lang="en-US" altLang="zh-CN" sz="2400">
                <a:latin typeface="楷体_GB2312" pitchFamily="49" charset="-122"/>
              </a:rPr>
              <a:t>X</a:t>
            </a:r>
            <a:r>
              <a:rPr lang="en-US" altLang="zh-CN" sz="2400" baseline="-25000">
                <a:latin typeface="楷体_GB2312" pitchFamily="49" charset="-122"/>
              </a:rPr>
              <a:t>i</a:t>
            </a:r>
            <a:r>
              <a:rPr lang="zh-CN" altLang="en-US" sz="2400">
                <a:latin typeface="楷体_GB2312" pitchFamily="49" charset="-122"/>
              </a:rPr>
              <a:t>为结尾的最大递增子序列的长度。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2FDC4829-9790-4CEA-92FB-90B5C2C9C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5661025"/>
            <a:ext cx="546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楷体_GB2312" pitchFamily="49" charset="-122"/>
              </a:rPr>
              <a:t>则：</a:t>
            </a:r>
            <a:r>
              <a:rPr kumimoji="1" lang="en-US" altLang="zh-CN" sz="2400">
                <a:latin typeface="楷体_GB2312" pitchFamily="49" charset="-122"/>
              </a:rPr>
              <a:t>m</a:t>
            </a:r>
            <a:r>
              <a:rPr kumimoji="1" lang="en-US" altLang="zh-CN" sz="2400" baseline="-25000">
                <a:latin typeface="楷体_GB2312" pitchFamily="49" charset="-122"/>
              </a:rPr>
              <a:t>i</a:t>
            </a:r>
            <a:r>
              <a:rPr kumimoji="1" lang="en-US" altLang="zh-CN" sz="2400">
                <a:latin typeface="楷体_GB2312" pitchFamily="49" charset="-122"/>
              </a:rPr>
              <a:t> = 1+max{0,m</a:t>
            </a:r>
            <a:r>
              <a:rPr kumimoji="1" lang="en-US" altLang="zh-CN" sz="2400" baseline="-25000">
                <a:latin typeface="楷体_GB2312" pitchFamily="49" charset="-122"/>
              </a:rPr>
              <a:t>k</a:t>
            </a:r>
            <a:r>
              <a:rPr kumimoji="1" lang="en-US" altLang="zh-CN" sz="2400">
                <a:latin typeface="楷体_GB2312" pitchFamily="49" charset="-122"/>
              </a:rPr>
              <a:t> | x</a:t>
            </a:r>
            <a:r>
              <a:rPr kumimoji="1" lang="en-US" altLang="zh-CN" sz="2400" baseline="-25000">
                <a:latin typeface="楷体_GB2312" pitchFamily="49" charset="-122"/>
              </a:rPr>
              <a:t>k</a:t>
            </a:r>
            <a:r>
              <a:rPr kumimoji="1" lang="en-US" altLang="zh-CN" sz="2400">
                <a:latin typeface="楷体_GB2312" pitchFamily="49" charset="-122"/>
              </a:rPr>
              <a:t>&lt;x</a:t>
            </a:r>
            <a:r>
              <a:rPr kumimoji="1" lang="en-US" altLang="zh-CN" sz="2400" baseline="-25000">
                <a:latin typeface="楷体_GB2312" pitchFamily="49" charset="-122"/>
              </a:rPr>
              <a:t>i</a:t>
            </a:r>
            <a:r>
              <a:rPr kumimoji="1" lang="en-US" altLang="zh-CN" sz="2400">
                <a:latin typeface="楷体_GB2312" pitchFamily="49" charset="-122"/>
              </a:rPr>
              <a:t>,1≤k</a:t>
            </a:r>
            <a:r>
              <a:rPr kumimoji="1" lang="zh-CN" altLang="en-US" sz="2400">
                <a:latin typeface="楷体_GB2312" pitchFamily="49" charset="-122"/>
              </a:rPr>
              <a:t>＜</a:t>
            </a:r>
            <a:r>
              <a:rPr kumimoji="1" lang="en-US" altLang="zh-CN" sz="2400">
                <a:latin typeface="楷体_GB2312" pitchFamily="49" charset="-122"/>
              </a:rPr>
              <a:t>i}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03E320D-FB7F-4171-91AD-1C5C949A9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最优服务次序问题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3627807-83EA-4A2A-894D-3854A7D1C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设有</a:t>
            </a:r>
            <a:r>
              <a:rPr lang="en-US" altLang="zh-CN" sz="2400" dirty="0"/>
              <a:t>n </a:t>
            </a:r>
            <a:r>
              <a:rPr lang="zh-CN" altLang="en-US" sz="2400" dirty="0"/>
              <a:t>个顾客同时等待一项服务。顾客</a:t>
            </a:r>
            <a:r>
              <a:rPr lang="en-US" altLang="zh-CN" sz="2400" dirty="0"/>
              <a:t>i</a:t>
            </a:r>
            <a:r>
              <a:rPr lang="zh-CN" altLang="en-US" sz="2400" dirty="0"/>
              <a:t>需要的服务时间为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1≤i≤n</a:t>
            </a:r>
            <a:r>
              <a:rPr lang="zh-CN" altLang="en-US" sz="2400" dirty="0"/>
              <a:t>，应如何安排</a:t>
            </a:r>
            <a:r>
              <a:rPr lang="en-US" altLang="zh-CN" sz="2400" dirty="0"/>
              <a:t>n </a:t>
            </a:r>
            <a:r>
              <a:rPr lang="zh-CN" altLang="en-US" sz="2400" dirty="0"/>
              <a:t>个顾客的服务次序才能使平均等待时间达到最小？平均等待时间是</a:t>
            </a:r>
            <a:r>
              <a:rPr lang="en-US" altLang="zh-CN" sz="2400" dirty="0"/>
              <a:t>n </a:t>
            </a:r>
            <a:r>
              <a:rPr lang="zh-CN" altLang="en-US" sz="2400" dirty="0"/>
              <a:t>个顾客等待服务时间的总和除以</a:t>
            </a:r>
            <a:r>
              <a:rPr lang="en-US" altLang="zh-CN" sz="2400" dirty="0"/>
              <a:t>n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B3556668-5F32-4A5C-AB75-246C801C5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最小重量机器设计问题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525F30A-245C-4F2A-9C2C-D25D74FBD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设某一机器由</a:t>
            </a:r>
            <a:r>
              <a:rPr lang="en-US" altLang="zh-CN" sz="2400" dirty="0"/>
              <a:t>n</a:t>
            </a:r>
            <a:r>
              <a:rPr lang="zh-CN" altLang="en-US" sz="2400" dirty="0"/>
              <a:t>个部件组成，每一种部件都可以从</a:t>
            </a:r>
            <a:r>
              <a:rPr lang="en-US" altLang="zh-CN" sz="2400" dirty="0"/>
              <a:t>m</a:t>
            </a:r>
            <a:r>
              <a:rPr lang="zh-CN" altLang="en-US" sz="2400" dirty="0"/>
              <a:t>个不同的供应商处购得。</a:t>
            </a:r>
          </a:p>
          <a:p>
            <a:pPr eaLnBrk="1" hangingPunct="1"/>
            <a:r>
              <a:rPr lang="zh-CN" altLang="en-US" sz="2400" dirty="0"/>
              <a:t>设计算法，给出总价格不超过</a:t>
            </a:r>
            <a:r>
              <a:rPr lang="en-US" altLang="zh-CN" sz="2400" dirty="0"/>
              <a:t>c</a:t>
            </a:r>
            <a:r>
              <a:rPr lang="zh-CN" altLang="en-US" sz="2400" dirty="0"/>
              <a:t>的最小重量机器设计。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B2CA3317-B46C-44B5-8F78-06ABB8A6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复杂性分析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A8F11B56-3C2F-49CA-A397-ACEFCDE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3n+1</a:t>
            </a:r>
            <a:r>
              <a:rPr lang="zh-CN" altLang="en-US"/>
              <a:t>猜想</a:t>
            </a:r>
            <a:endParaRPr lang="en-US" altLang="zh-CN"/>
          </a:p>
          <a:p>
            <a:pPr lvl="1"/>
            <a:r>
              <a:rPr lang="zh-CN" altLang="en-US"/>
              <a:t>请分析此算法的计算时间下界。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E4A176-DF1E-44C4-965E-09994D294936}"/>
              </a:ext>
            </a:extLst>
          </p:cNvPr>
          <p:cNvSpPr/>
          <p:nvPr/>
        </p:nvSpPr>
        <p:spPr>
          <a:xfrm>
            <a:off x="3143672" y="4365104"/>
            <a:ext cx="4572000" cy="203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 (n&gt;1)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((n % 2) == 1)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n = 3 * n + 1;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else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n = n / 2;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组合 28">
            <a:extLst>
              <a:ext uri="{FF2B5EF4-FFF2-40B4-BE49-F238E27FC236}">
                <a16:creationId xmlns:a16="http://schemas.microsoft.com/office/drawing/2014/main" id="{CAAF1FB2-1F19-4EE6-83A7-F2B84B22564A}"/>
              </a:ext>
            </a:extLst>
          </p:cNvPr>
          <p:cNvGrpSpPr>
            <a:grpSpLocks/>
          </p:cNvGrpSpPr>
          <p:nvPr/>
        </p:nvGrpSpPr>
        <p:grpSpPr bwMode="auto">
          <a:xfrm>
            <a:off x="3881438" y="1357313"/>
            <a:ext cx="4083050" cy="4349750"/>
            <a:chOff x="2376486" y="1919302"/>
            <a:chExt cx="4083050" cy="4349750"/>
          </a:xfrm>
        </p:grpSpPr>
        <p:graphicFrame>
          <p:nvGraphicFramePr>
            <p:cNvPr id="75779" name="Object 2">
              <a:extLst>
                <a:ext uri="{FF2B5EF4-FFF2-40B4-BE49-F238E27FC236}">
                  <a16:creationId xmlns:a16="http://schemas.microsoft.com/office/drawing/2014/main" id="{60E6D170-FE77-4C34-887B-19098590B3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7686" y="5500702"/>
            <a:ext cx="1295400" cy="768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06" name="SmartDraw" r:id="rId4" imgW="1593191" imgH="1226568" progId="SmartDraw.2">
                    <p:embed/>
                  </p:oleObj>
                </mc:Choice>
                <mc:Fallback>
                  <p:oleObj name="SmartDraw" r:id="rId4" imgW="1593191" imgH="1226568" progId="SmartDraw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686" y="5500702"/>
                          <a:ext cx="1295400" cy="768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0" name="Text Box 4">
              <a:extLst>
                <a:ext uri="{FF2B5EF4-FFF2-40B4-BE49-F238E27FC236}">
                  <a16:creationId xmlns:a16="http://schemas.microsoft.com/office/drawing/2014/main" id="{7C8873AD-B0AB-4E2A-A13C-20694E9B5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086" y="1919302"/>
              <a:ext cx="806450" cy="34925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供应一</a:t>
              </a:r>
            </a:p>
          </p:txBody>
        </p:sp>
        <p:sp>
          <p:nvSpPr>
            <p:cNvPr id="75781" name="Text Box 5">
              <a:extLst>
                <a:ext uri="{FF2B5EF4-FFF2-40B4-BE49-F238E27FC236}">
                  <a16:creationId xmlns:a16="http://schemas.microsoft.com/office/drawing/2014/main" id="{58A769E3-F3E1-4E89-A237-16926739D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486" y="1919302"/>
              <a:ext cx="806450" cy="34925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供应二</a:t>
              </a:r>
            </a:p>
          </p:txBody>
        </p:sp>
        <p:sp>
          <p:nvSpPr>
            <p:cNvPr id="75782" name="Text Box 6">
              <a:extLst>
                <a:ext uri="{FF2B5EF4-FFF2-40B4-BE49-F238E27FC236}">
                  <a16:creationId xmlns:a16="http://schemas.microsoft.com/office/drawing/2014/main" id="{68F4B1F0-AC47-44CF-8DFC-2B3B3DE02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086" y="1919302"/>
              <a:ext cx="806450" cy="34925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供应三</a:t>
              </a:r>
            </a:p>
          </p:txBody>
        </p:sp>
        <p:sp>
          <p:nvSpPr>
            <p:cNvPr id="75783" name="Text Box 7">
              <a:extLst>
                <a:ext uri="{FF2B5EF4-FFF2-40B4-BE49-F238E27FC236}">
                  <a16:creationId xmlns:a16="http://schemas.microsoft.com/office/drawing/2014/main" id="{B5623C84-260C-4097-B9C4-C2660EF83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3686" y="2833702"/>
              <a:ext cx="806450" cy="3492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零件一</a:t>
              </a:r>
            </a:p>
          </p:txBody>
        </p:sp>
        <p:sp>
          <p:nvSpPr>
            <p:cNvPr id="75784" name="Text Box 9">
              <a:extLst>
                <a:ext uri="{FF2B5EF4-FFF2-40B4-BE49-F238E27FC236}">
                  <a16:creationId xmlns:a16="http://schemas.microsoft.com/office/drawing/2014/main" id="{BEC95E5E-D67E-4C4F-9BC3-D0403EE91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3686" y="3671902"/>
              <a:ext cx="806450" cy="3492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零件二</a:t>
              </a:r>
            </a:p>
          </p:txBody>
        </p:sp>
        <p:sp>
          <p:nvSpPr>
            <p:cNvPr id="75785" name="Text Box 10">
              <a:extLst>
                <a:ext uri="{FF2B5EF4-FFF2-40B4-BE49-F238E27FC236}">
                  <a16:creationId xmlns:a16="http://schemas.microsoft.com/office/drawing/2014/main" id="{CED74008-64FF-402B-9887-670DAC73A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3686" y="4586302"/>
              <a:ext cx="806450" cy="3492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零件三</a:t>
              </a:r>
            </a:p>
          </p:txBody>
        </p:sp>
        <p:sp>
          <p:nvSpPr>
            <p:cNvPr id="75786" name="Text Box 11">
              <a:extLst>
                <a:ext uri="{FF2B5EF4-FFF2-40B4-BE49-F238E27FC236}">
                  <a16:creationId xmlns:a16="http://schemas.microsoft.com/office/drawing/2014/main" id="{82C21DBF-EF09-4E2E-BF0B-9F3E7EEF0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486" y="27575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1,1</a:t>
              </a:r>
            </a:p>
          </p:txBody>
        </p:sp>
        <p:sp>
          <p:nvSpPr>
            <p:cNvPr id="75787" name="Text Box 12">
              <a:extLst>
                <a:ext uri="{FF2B5EF4-FFF2-40B4-BE49-F238E27FC236}">
                  <a16:creationId xmlns:a16="http://schemas.microsoft.com/office/drawing/2014/main" id="{04B7620A-F0D6-4C49-8AEA-DB76B9102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8686" y="27575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88" name="Text Box 13">
              <a:extLst>
                <a:ext uri="{FF2B5EF4-FFF2-40B4-BE49-F238E27FC236}">
                  <a16:creationId xmlns:a16="http://schemas.microsoft.com/office/drawing/2014/main" id="{6B2DCFEA-0518-464D-8459-507F0EC20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9286" y="27575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3,3</a:t>
              </a:r>
            </a:p>
          </p:txBody>
        </p:sp>
        <p:sp>
          <p:nvSpPr>
            <p:cNvPr id="75789" name="Text Box 14">
              <a:extLst>
                <a:ext uri="{FF2B5EF4-FFF2-40B4-BE49-F238E27FC236}">
                  <a16:creationId xmlns:a16="http://schemas.microsoft.com/office/drawing/2014/main" id="{09D75204-B5F5-45CD-AA88-F39B008A9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486" y="35957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3,3</a:t>
              </a:r>
            </a:p>
          </p:txBody>
        </p:sp>
        <p:sp>
          <p:nvSpPr>
            <p:cNvPr id="75790" name="Text Box 15">
              <a:extLst>
                <a:ext uri="{FF2B5EF4-FFF2-40B4-BE49-F238E27FC236}">
                  <a16:creationId xmlns:a16="http://schemas.microsoft.com/office/drawing/2014/main" id="{C14CAE4C-5690-470C-BF06-68682BA75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886" y="35957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91" name="Text Box 16">
              <a:extLst>
                <a:ext uri="{FF2B5EF4-FFF2-40B4-BE49-F238E27FC236}">
                  <a16:creationId xmlns:a16="http://schemas.microsoft.com/office/drawing/2014/main" id="{6B3F6347-2DD0-4F9B-8442-F611D5ED3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9286" y="35195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1,1</a:t>
              </a:r>
            </a:p>
          </p:txBody>
        </p:sp>
        <p:sp>
          <p:nvSpPr>
            <p:cNvPr id="75792" name="Text Box 17">
              <a:extLst>
                <a:ext uri="{FF2B5EF4-FFF2-40B4-BE49-F238E27FC236}">
                  <a16:creationId xmlns:a16="http://schemas.microsoft.com/office/drawing/2014/main" id="{966ABAB9-CA1E-4BE2-A0BB-CF92BAB69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486" y="45101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93" name="Text Box 18">
              <a:extLst>
                <a:ext uri="{FF2B5EF4-FFF2-40B4-BE49-F238E27FC236}">
                  <a16:creationId xmlns:a16="http://schemas.microsoft.com/office/drawing/2014/main" id="{10DB64B2-6120-473A-9159-D68B7C379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886" y="45101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94" name="Text Box 19">
              <a:extLst>
                <a:ext uri="{FF2B5EF4-FFF2-40B4-BE49-F238E27FC236}">
                  <a16:creationId xmlns:a16="http://schemas.microsoft.com/office/drawing/2014/main" id="{26656A92-950D-4905-87B4-49988AD77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9286" y="4510102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2,2</a:t>
              </a:r>
            </a:p>
          </p:txBody>
        </p:sp>
        <p:sp>
          <p:nvSpPr>
            <p:cNvPr id="75795" name="Line 20">
              <a:extLst>
                <a:ext uri="{FF2B5EF4-FFF2-40B4-BE49-F238E27FC236}">
                  <a16:creationId xmlns:a16="http://schemas.microsoft.com/office/drawing/2014/main" id="{B53C9046-7410-4782-80BB-788E2D9B1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486" y="3062302"/>
              <a:ext cx="0" cy="289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6" name="Line 21">
              <a:extLst>
                <a:ext uri="{FF2B5EF4-FFF2-40B4-BE49-F238E27FC236}">
                  <a16:creationId xmlns:a16="http://schemas.microsoft.com/office/drawing/2014/main" id="{392FA041-FF81-4580-A8D6-74E45BC0A4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6486" y="306230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7" name="Line 22">
              <a:extLst>
                <a:ext uri="{FF2B5EF4-FFF2-40B4-BE49-F238E27FC236}">
                  <a16:creationId xmlns:a16="http://schemas.microsoft.com/office/drawing/2014/main" id="{9AD3E211-94A3-4DD1-BE62-8F832A112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6486" y="382430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8" name="Line 23">
              <a:extLst>
                <a:ext uri="{FF2B5EF4-FFF2-40B4-BE49-F238E27FC236}">
                  <a16:creationId xmlns:a16="http://schemas.microsoft.com/office/drawing/2014/main" id="{3909E8BD-1E88-4038-B9F8-725BCBA50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6486" y="481490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9" name="Line 24">
              <a:extLst>
                <a:ext uri="{FF2B5EF4-FFF2-40B4-BE49-F238E27FC236}">
                  <a16:creationId xmlns:a16="http://schemas.microsoft.com/office/drawing/2014/main" id="{09ED7605-05FF-4498-8E8B-1870126A1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486" y="5957902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00" name="Text Box 25">
              <a:extLst>
                <a:ext uri="{FF2B5EF4-FFF2-40B4-BE49-F238E27FC236}">
                  <a16:creationId xmlns:a16="http://schemas.microsoft.com/office/drawing/2014/main" id="{78E95044-7128-4B16-AB39-63E0B1415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2686" y="5576902"/>
              <a:ext cx="1962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ea typeface="宋体" panose="02010600030101010101" pitchFamily="2" charset="-122"/>
                </a:rPr>
                <a:t>各选一种组成一台机器</a:t>
              </a:r>
            </a:p>
          </p:txBody>
        </p:sp>
        <p:sp>
          <p:nvSpPr>
            <p:cNvPr id="75801" name="Text Box 71">
              <a:extLst>
                <a:ext uri="{FF2B5EF4-FFF2-40B4-BE49-F238E27FC236}">
                  <a16:creationId xmlns:a16="http://schemas.microsoft.com/office/drawing/2014/main" id="{BED0E4CB-D574-461C-965F-63A607DD7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286" y="2376502"/>
              <a:ext cx="7127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  c,w</a:t>
              </a:r>
              <a:r>
                <a:rPr lang="en-US" altLang="zh-CN" sz="1800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75802" name="Text Box 72">
              <a:extLst>
                <a:ext uri="{FF2B5EF4-FFF2-40B4-BE49-F238E27FC236}">
                  <a16:creationId xmlns:a16="http://schemas.microsoft.com/office/drawing/2014/main" id="{EBB21392-983E-4D3C-868A-E452287FA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486" y="2376502"/>
              <a:ext cx="7127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  c,w</a:t>
              </a:r>
              <a:r>
                <a:rPr lang="en-US" altLang="zh-CN" sz="1800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75803" name="Text Box 73">
              <a:extLst>
                <a:ext uri="{FF2B5EF4-FFF2-40B4-BE49-F238E27FC236}">
                  <a16:creationId xmlns:a16="http://schemas.microsoft.com/office/drawing/2014/main" id="{746AFEC9-5965-41B5-BB37-422EBFC96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086" y="2376502"/>
              <a:ext cx="7127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  c,w</a:t>
              </a:r>
              <a:r>
                <a:rPr lang="en-US" altLang="zh-CN" sz="1800">
                  <a:ea typeface="宋体" panose="02010600030101010101" pitchFamily="2" charset="-122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2545198-6CCF-4E2C-8888-B5E62968D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递归算法的时间分析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F2ED830-8114-450C-9836-FC39258077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4"/>
            <a:ext cx="7558087" cy="3163887"/>
          </a:xfrm>
        </p:spPr>
        <p:txBody>
          <a:bodyPr/>
          <a:lstStyle/>
          <a:p>
            <a:pPr eaLnBrk="1" hangingPunct="1"/>
            <a:r>
              <a:rPr lang="zh-CN" altLang="en-US" sz="2800"/>
              <a:t>代入法</a:t>
            </a:r>
          </a:p>
          <a:p>
            <a:pPr eaLnBrk="1" hangingPunct="1"/>
            <a:r>
              <a:rPr lang="zh-CN" altLang="en-US" sz="2800"/>
              <a:t>迭代法</a:t>
            </a:r>
          </a:p>
          <a:p>
            <a:pPr eaLnBrk="1" hangingPunct="1"/>
            <a:r>
              <a:rPr lang="zh-CN" altLang="en-US" sz="2800"/>
              <a:t>生成函数法</a:t>
            </a:r>
          </a:p>
          <a:p>
            <a:pPr lvl="1" eaLnBrk="1" hangingPunct="1"/>
            <a:r>
              <a:rPr lang="en-US" altLang="zh-CN" sz="2400"/>
              <a:t>a</a:t>
            </a:r>
            <a:r>
              <a:rPr lang="en-US" altLang="zh-CN" sz="2400" baseline="30000"/>
              <a:t>0</a:t>
            </a:r>
            <a:r>
              <a:rPr lang="en-US" altLang="zh-CN" sz="2400"/>
              <a:t>+a</a:t>
            </a:r>
            <a:r>
              <a:rPr lang="en-US" altLang="zh-CN" sz="2400" baseline="30000"/>
              <a:t>1</a:t>
            </a:r>
            <a:r>
              <a:rPr lang="en-US" altLang="zh-CN" sz="2400"/>
              <a:t>+a</a:t>
            </a:r>
            <a:r>
              <a:rPr lang="en-US" altLang="zh-CN" sz="2400" baseline="30000"/>
              <a:t>2</a:t>
            </a:r>
            <a:r>
              <a:rPr lang="en-US" altLang="zh-CN" sz="2400"/>
              <a:t>+..+a</a:t>
            </a:r>
            <a:r>
              <a:rPr lang="en-US" altLang="zh-CN" sz="2400" baseline="30000"/>
              <a:t>n</a:t>
            </a:r>
            <a:r>
              <a:rPr lang="en-US" altLang="zh-CN" sz="2400"/>
              <a:t> = ?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8CEE7929-FD61-437D-ACD9-72642ADAA98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656139" y="4724400"/>
          <a:ext cx="1284287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公式" r:id="rId4" imgW="380835" imgH="431613" progId="Equation.3">
                  <p:embed/>
                </p:oleObj>
              </mc:Choice>
              <mc:Fallback>
                <p:oleObj name="公式" r:id="rId4" imgW="380835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9" y="4724400"/>
                        <a:ext cx="1284287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4F3B7715-C111-45A7-BB29-6D18DFE9AA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0589" y="1903413"/>
          <a:ext cx="5176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公式" r:id="rId4" imgW="2120900" imgH="431800" progId="Equation.3">
                  <p:embed/>
                </p:oleObj>
              </mc:Choice>
              <mc:Fallback>
                <p:oleObj name="公式" r:id="rId4" imgW="21209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9" y="1903413"/>
                        <a:ext cx="51768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52E486BA-EF34-4C70-8A1E-7A317D269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0589" y="3055939"/>
          <a:ext cx="47529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公式" r:id="rId6" imgW="2019300" imgH="431800" progId="Equation.3">
                  <p:embed/>
                </p:oleObj>
              </mc:Choice>
              <mc:Fallback>
                <p:oleObj name="公式" r:id="rId6" imgW="20193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9" y="3055939"/>
                        <a:ext cx="47529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0D2BDC1E-1C3D-4B19-B4C0-4F62E55CF2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9164" y="4424364"/>
          <a:ext cx="60483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公式" r:id="rId8" imgW="2730500" imgH="431800" progId="Equation.3">
                  <p:embed/>
                </p:oleObj>
              </mc:Choice>
              <mc:Fallback>
                <p:oleObj name="公式" r:id="rId8" imgW="2730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4" y="4424364"/>
                        <a:ext cx="60483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4EEC443B-4CAB-4DB4-94DA-78FD572B27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4" y="5734050"/>
          <a:ext cx="451008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公式" r:id="rId10" imgW="2108200" imgH="431800" progId="Equation.3">
                  <p:embed/>
                </p:oleObj>
              </mc:Choice>
              <mc:Fallback>
                <p:oleObj name="公式" r:id="rId10" imgW="2108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5734050"/>
                        <a:ext cx="4510087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6">
            <a:extLst>
              <a:ext uri="{FF2B5EF4-FFF2-40B4-BE49-F238E27FC236}">
                <a16:creationId xmlns:a16="http://schemas.microsoft.com/office/drawing/2014/main" id="{253418B5-70B6-44CA-8950-92B069952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递归算法的时间分析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6E3D6854-14CA-453E-98BD-5A55D82F5D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1917701"/>
          <a:ext cx="4506912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公式" r:id="rId4" imgW="1955800" imgH="431800" progId="Equation.3">
                  <p:embed/>
                </p:oleObj>
              </mc:Choice>
              <mc:Fallback>
                <p:oleObj name="公式" r:id="rId4" imgW="19558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1917701"/>
                        <a:ext cx="4506912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id="{AF3172C0-6AE0-4559-AC4F-28E1807A09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3068639"/>
          <a:ext cx="21320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公式" r:id="rId6" imgW="927100" imgH="431800" progId="Equation.3">
                  <p:embed/>
                </p:oleObj>
              </mc:Choice>
              <mc:Fallback>
                <p:oleObj name="公式" r:id="rId6" imgW="927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068639"/>
                        <a:ext cx="213201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DA772CF2-4215-4CC9-9979-1F7F9B645D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0914" y="4437064"/>
          <a:ext cx="51974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公式" r:id="rId8" imgW="2324100" imgH="419100" progId="Equation.3">
                  <p:embed/>
                </p:oleObj>
              </mc:Choice>
              <mc:Fallback>
                <p:oleObj name="公式" r:id="rId8" imgW="23241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4" y="4437064"/>
                        <a:ext cx="51974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9B8FE312-9869-45AF-B30D-10D89D09C3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6639" y="5876926"/>
          <a:ext cx="54006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公式" r:id="rId10" imgW="2641600" imgH="393700" progId="Equation.3">
                  <p:embed/>
                </p:oleObj>
              </mc:Choice>
              <mc:Fallback>
                <p:oleObj name="公式" r:id="rId10" imgW="26416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9" y="5876926"/>
                        <a:ext cx="540067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6">
            <a:extLst>
              <a:ext uri="{FF2B5EF4-FFF2-40B4-BE49-F238E27FC236}">
                <a16:creationId xmlns:a16="http://schemas.microsoft.com/office/drawing/2014/main" id="{E2DFB63D-27BF-43C2-A161-B77B4B98E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递归算法的时间分析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>
            <a:extLst>
              <a:ext uri="{FF2B5EF4-FFF2-40B4-BE49-F238E27FC236}">
                <a16:creationId xmlns:a16="http://schemas.microsoft.com/office/drawing/2014/main" id="{5D1641A9-52C6-4E39-ABF7-42E6C0A782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2060575"/>
          <a:ext cx="69850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公式" r:id="rId4" imgW="3098800" imgH="431800" progId="Equation.3">
                  <p:embed/>
                </p:oleObj>
              </mc:Choice>
              <mc:Fallback>
                <p:oleObj name="公式" r:id="rId4" imgW="30988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060575"/>
                        <a:ext cx="69850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0CCD0F51-2FBC-40BD-B1AF-168D7F917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3573463"/>
          <a:ext cx="39687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公式" r:id="rId6" imgW="1600200" imgH="431800" progId="Equation.3">
                  <p:embed/>
                </p:oleObj>
              </mc:Choice>
              <mc:Fallback>
                <p:oleObj name="公式" r:id="rId6" imgW="16002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573463"/>
                        <a:ext cx="39687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820E1790-925B-41C4-A04A-6336A8227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9" y="5084764"/>
          <a:ext cx="604837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公式" r:id="rId8" imgW="2717800" imgH="635000" progId="Equation.3">
                  <p:embed/>
                </p:oleObj>
              </mc:Choice>
              <mc:Fallback>
                <p:oleObj name="公式" r:id="rId8" imgW="27178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9" y="5084764"/>
                        <a:ext cx="6048375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5">
            <a:extLst>
              <a:ext uri="{FF2B5EF4-FFF2-40B4-BE49-F238E27FC236}">
                <a16:creationId xmlns:a16="http://schemas.microsoft.com/office/drawing/2014/main" id="{3CB8245F-4A4E-4CE7-9AB9-3184447D8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递归算法的时间分析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F4D1CD5-5037-4C64-ABF2-55E6228A2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递归算法的非递归化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6036C47D-FA25-47FE-B8A2-46827671383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143251" y="3141664"/>
          <a:ext cx="5757863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公式" r:id="rId4" imgW="2946400" imgH="711200" progId="Equation.3">
                  <p:embed/>
                </p:oleObj>
              </mc:Choice>
              <mc:Fallback>
                <p:oleObj name="公式" r:id="rId4" imgW="29464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3141664"/>
                        <a:ext cx="5757863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华文新魏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605</TotalTime>
  <Words>2528</Words>
  <Application>Microsoft Office PowerPoint</Application>
  <PresentationFormat>宽屏</PresentationFormat>
  <Paragraphs>299</Paragraphs>
  <Slides>40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楷体_GB2312</vt:lpstr>
      <vt:lpstr>宋体</vt:lpstr>
      <vt:lpstr>Arial</vt:lpstr>
      <vt:lpstr>Calibri</vt:lpstr>
      <vt:lpstr>Courier New</vt:lpstr>
      <vt:lpstr>Garamond</vt:lpstr>
      <vt:lpstr>Tahoma</vt:lpstr>
      <vt:lpstr>Times New Roman</vt:lpstr>
      <vt:lpstr>Wingdings</vt:lpstr>
      <vt:lpstr>Blends</vt:lpstr>
      <vt:lpstr>公式</vt:lpstr>
      <vt:lpstr>SmartDraw</vt:lpstr>
      <vt:lpstr>《算法设计与分析》习题课</vt:lpstr>
      <vt:lpstr>复杂性分析</vt:lpstr>
      <vt:lpstr>复杂性分析</vt:lpstr>
      <vt:lpstr>复杂性分析</vt:lpstr>
      <vt:lpstr>递归算法的时间分析</vt:lpstr>
      <vt:lpstr>递归算法的时间分析</vt:lpstr>
      <vt:lpstr>递归算法的时间分析</vt:lpstr>
      <vt:lpstr>递归算法的时间分析</vt:lpstr>
      <vt:lpstr>递归算法的非递归化</vt:lpstr>
      <vt:lpstr>树的最优着色问题</vt:lpstr>
      <vt:lpstr>树的最优着色问题</vt:lpstr>
      <vt:lpstr>树的最优着色问题</vt:lpstr>
      <vt:lpstr>半数集问题</vt:lpstr>
      <vt:lpstr>半数集问题</vt:lpstr>
      <vt:lpstr>盒子里的气球</vt:lpstr>
      <vt:lpstr>PowerPoint 演示文稿</vt:lpstr>
      <vt:lpstr>闭区间覆盖问题</vt:lpstr>
      <vt:lpstr>十位质数问题</vt:lpstr>
      <vt:lpstr>分解式问题</vt:lpstr>
      <vt:lpstr>编辑距离问题</vt:lpstr>
      <vt:lpstr>编辑距离问题</vt:lpstr>
      <vt:lpstr>Ackermann函数问题</vt:lpstr>
      <vt:lpstr>支付问题</vt:lpstr>
      <vt:lpstr>程序存储问题</vt:lpstr>
      <vt:lpstr>程序存储问题</vt:lpstr>
      <vt:lpstr>删数问题</vt:lpstr>
      <vt:lpstr>删数问题</vt:lpstr>
      <vt:lpstr>删数问题</vt:lpstr>
      <vt:lpstr>石子合并问题</vt:lpstr>
      <vt:lpstr>数列极差问题</vt:lpstr>
      <vt:lpstr>数列极差问题</vt:lpstr>
      <vt:lpstr>数列极差问题</vt:lpstr>
      <vt:lpstr>数列极差问题</vt:lpstr>
      <vt:lpstr>数字三角形问题</vt:lpstr>
      <vt:lpstr>整数变换问题</vt:lpstr>
      <vt:lpstr>整数变换问题</vt:lpstr>
      <vt:lpstr>最长递增子序列问题</vt:lpstr>
      <vt:lpstr>最优服务次序问题</vt:lpstr>
      <vt:lpstr>最小重量机器设计问题</vt:lpstr>
      <vt:lpstr>PowerPoint 演示文稿</vt:lpstr>
    </vt:vector>
  </TitlesOfParts>
  <Company>ORAD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《算法设计与分析》习题课</dc:title>
  <dc:creator>PENG Siwei</dc:creator>
  <cp:lastModifiedBy>PENG Siwei</cp:lastModifiedBy>
  <cp:revision>67</cp:revision>
  <dcterms:created xsi:type="dcterms:W3CDTF">2006-05-09T11:43:30Z</dcterms:created>
  <dcterms:modified xsi:type="dcterms:W3CDTF">2020-04-16T23:13:01Z</dcterms:modified>
</cp:coreProperties>
</file>