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576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C3E10-E591-4132-90B2-65CEF4251CA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9B36C25-22A5-42EE-838B-9F1C3FB7AFA8}">
      <dgm:prSet phldrT="[文本]"/>
      <dgm:spPr/>
      <dgm:t>
        <a:bodyPr/>
        <a:lstStyle/>
        <a:p>
          <a:r>
            <a:rPr lang="zh-CN" altLang="en-US" dirty="0"/>
            <a:t>算法设计策略</a:t>
          </a:r>
        </a:p>
      </dgm:t>
    </dgm:pt>
    <dgm:pt modelId="{E9778BCF-2F97-492B-9809-AA0FC3D6A3B3}" type="parTrans" cxnId="{D493B874-1A4F-457A-B421-83178B5BE6F0}">
      <dgm:prSet/>
      <dgm:spPr/>
      <dgm:t>
        <a:bodyPr/>
        <a:lstStyle/>
        <a:p>
          <a:endParaRPr lang="zh-CN" altLang="en-US"/>
        </a:p>
      </dgm:t>
    </dgm:pt>
    <dgm:pt modelId="{1F7BC2B0-8056-405A-9F2E-FE4DB59CDAD7}" type="sibTrans" cxnId="{D493B874-1A4F-457A-B421-83178B5BE6F0}">
      <dgm:prSet/>
      <dgm:spPr/>
      <dgm:t>
        <a:bodyPr/>
        <a:lstStyle/>
        <a:p>
          <a:endParaRPr lang="zh-CN" altLang="en-US"/>
        </a:p>
      </dgm:t>
    </dgm:pt>
    <dgm:pt modelId="{D0885D47-E9F8-4842-8E7D-E9724EC92FE3}">
      <dgm:prSet phldrT="[文本]"/>
      <dgm:spPr/>
      <dgm:t>
        <a:bodyPr/>
        <a:lstStyle/>
        <a:p>
          <a:r>
            <a:rPr lang="zh-CN" altLang="en-US" dirty="0"/>
            <a:t>搜索策略</a:t>
          </a:r>
        </a:p>
      </dgm:t>
    </dgm:pt>
    <dgm:pt modelId="{6E79A400-8A07-47E5-9755-95DB5E981820}" type="parTrans" cxnId="{F6298FED-D1ED-47E3-A72F-1889FF8E493E}">
      <dgm:prSet/>
      <dgm:spPr/>
      <dgm:t>
        <a:bodyPr/>
        <a:lstStyle/>
        <a:p>
          <a:endParaRPr lang="zh-CN" altLang="en-US"/>
        </a:p>
      </dgm:t>
    </dgm:pt>
    <dgm:pt modelId="{AF13BBB4-B224-4EBD-BE7D-47AC2CDAE9F8}" type="sibTrans" cxnId="{F6298FED-D1ED-47E3-A72F-1889FF8E493E}">
      <dgm:prSet/>
      <dgm:spPr/>
      <dgm:t>
        <a:bodyPr/>
        <a:lstStyle/>
        <a:p>
          <a:endParaRPr lang="zh-CN" altLang="en-US"/>
        </a:p>
      </dgm:t>
    </dgm:pt>
    <dgm:pt modelId="{7A126D96-993D-4708-B552-EA3DAF3569BC}">
      <dgm:prSet phldrT="[文本]"/>
      <dgm:spPr/>
      <dgm:t>
        <a:bodyPr/>
        <a:lstStyle/>
        <a:p>
          <a:r>
            <a:rPr lang="zh-CN" altLang="en-US" dirty="0"/>
            <a:t>穷举法</a:t>
          </a:r>
        </a:p>
      </dgm:t>
    </dgm:pt>
    <dgm:pt modelId="{5D337EB0-B8A8-42E8-A8D1-255877EF3165}" type="parTrans" cxnId="{C894387E-FB73-4BFF-9F8B-1C25B2008640}">
      <dgm:prSet/>
      <dgm:spPr/>
      <dgm:t>
        <a:bodyPr/>
        <a:lstStyle/>
        <a:p>
          <a:endParaRPr lang="zh-CN" altLang="en-US"/>
        </a:p>
      </dgm:t>
    </dgm:pt>
    <dgm:pt modelId="{3853F448-768B-43B3-A82D-D5EE5E564498}" type="sibTrans" cxnId="{C894387E-FB73-4BFF-9F8B-1C25B2008640}">
      <dgm:prSet/>
      <dgm:spPr/>
      <dgm:t>
        <a:bodyPr/>
        <a:lstStyle/>
        <a:p>
          <a:endParaRPr lang="zh-CN" altLang="en-US"/>
        </a:p>
      </dgm:t>
    </dgm:pt>
    <dgm:pt modelId="{FC3189A3-D943-425B-9821-A7710FBB9E5A}">
      <dgm:prSet phldrT="[文本]"/>
      <dgm:spPr/>
      <dgm:t>
        <a:bodyPr/>
        <a:lstStyle/>
        <a:p>
          <a:r>
            <a:rPr lang="zh-CN" altLang="en-US" dirty="0"/>
            <a:t>限界剪枝法</a:t>
          </a:r>
        </a:p>
      </dgm:t>
    </dgm:pt>
    <dgm:pt modelId="{F5B1B570-1136-4448-8517-87D8944A28E6}" type="parTrans" cxnId="{AD7D3D62-67ED-4D2F-9295-A881FCC4B552}">
      <dgm:prSet/>
      <dgm:spPr/>
      <dgm:t>
        <a:bodyPr/>
        <a:lstStyle/>
        <a:p>
          <a:endParaRPr lang="zh-CN" altLang="en-US"/>
        </a:p>
      </dgm:t>
    </dgm:pt>
    <dgm:pt modelId="{95714730-1E36-478A-9851-B1D83C45768D}" type="sibTrans" cxnId="{AD7D3D62-67ED-4D2F-9295-A881FCC4B552}">
      <dgm:prSet/>
      <dgm:spPr/>
      <dgm:t>
        <a:bodyPr/>
        <a:lstStyle/>
        <a:p>
          <a:endParaRPr lang="zh-CN" altLang="en-US"/>
        </a:p>
      </dgm:t>
    </dgm:pt>
    <dgm:pt modelId="{E0A2B2C7-C5BF-4666-A597-1EAE63147ACB}">
      <dgm:prSet phldrT="[文本]"/>
      <dgm:spPr/>
      <dgm:t>
        <a:bodyPr/>
        <a:lstStyle/>
        <a:p>
          <a:r>
            <a:rPr lang="zh-CN" altLang="en-US" dirty="0"/>
            <a:t>降解策略</a:t>
          </a:r>
        </a:p>
      </dgm:t>
    </dgm:pt>
    <dgm:pt modelId="{E8C54279-0F8B-4D54-ABFD-1E7E299E916F}" type="parTrans" cxnId="{70059503-E3F3-487F-9E4B-7D90D8458350}">
      <dgm:prSet/>
      <dgm:spPr/>
      <dgm:t>
        <a:bodyPr/>
        <a:lstStyle/>
        <a:p>
          <a:endParaRPr lang="zh-CN" altLang="en-US"/>
        </a:p>
      </dgm:t>
    </dgm:pt>
    <dgm:pt modelId="{EFF6FC1B-6736-416B-AA4C-7958B1CC0B3B}" type="sibTrans" cxnId="{70059503-E3F3-487F-9E4B-7D90D8458350}">
      <dgm:prSet/>
      <dgm:spPr/>
      <dgm:t>
        <a:bodyPr/>
        <a:lstStyle/>
        <a:p>
          <a:endParaRPr lang="zh-CN" altLang="en-US"/>
        </a:p>
      </dgm:t>
    </dgm:pt>
    <dgm:pt modelId="{F792E901-27D8-4550-A356-0AFAAC8B4E36}">
      <dgm:prSet phldrT="[文本]"/>
      <dgm:spPr/>
      <dgm:t>
        <a:bodyPr/>
        <a:lstStyle/>
        <a:p>
          <a:r>
            <a:rPr lang="zh-CN" altLang="en-US" dirty="0"/>
            <a:t>分治法</a:t>
          </a:r>
        </a:p>
      </dgm:t>
    </dgm:pt>
    <dgm:pt modelId="{EBE0A5D2-5958-4698-856D-A599E0022A86}" type="parTrans" cxnId="{BC37D8CD-E12B-4F07-B254-A98E9EACB6BB}">
      <dgm:prSet/>
      <dgm:spPr/>
      <dgm:t>
        <a:bodyPr/>
        <a:lstStyle/>
        <a:p>
          <a:endParaRPr lang="zh-CN" altLang="en-US"/>
        </a:p>
      </dgm:t>
    </dgm:pt>
    <dgm:pt modelId="{8AD59A13-08ED-49F6-AF0A-F57709298762}" type="sibTrans" cxnId="{BC37D8CD-E12B-4F07-B254-A98E9EACB6BB}">
      <dgm:prSet/>
      <dgm:spPr/>
      <dgm:t>
        <a:bodyPr/>
        <a:lstStyle/>
        <a:p>
          <a:endParaRPr lang="zh-CN" altLang="en-US"/>
        </a:p>
      </dgm:t>
    </dgm:pt>
    <dgm:pt modelId="{183D6AEB-E84E-467C-8F40-B70BDB313C1B}">
      <dgm:prSet phldrT="[文本]"/>
      <dgm:spPr/>
      <dgm:t>
        <a:bodyPr/>
        <a:lstStyle/>
        <a:p>
          <a:r>
            <a:rPr lang="zh-CN" altLang="en-US" dirty="0"/>
            <a:t>回溯法</a:t>
          </a:r>
        </a:p>
      </dgm:t>
    </dgm:pt>
    <dgm:pt modelId="{246928F5-1D08-4EB6-A289-47200C8AAA26}" type="parTrans" cxnId="{084245C1-5A75-425D-B44B-39E3940351B4}">
      <dgm:prSet/>
      <dgm:spPr/>
      <dgm:t>
        <a:bodyPr/>
        <a:lstStyle/>
        <a:p>
          <a:endParaRPr lang="zh-CN" altLang="en-US"/>
        </a:p>
      </dgm:t>
    </dgm:pt>
    <dgm:pt modelId="{AAC5B60F-B806-490E-A2A8-B4CE62A7E482}" type="sibTrans" cxnId="{084245C1-5A75-425D-B44B-39E3940351B4}">
      <dgm:prSet/>
      <dgm:spPr/>
      <dgm:t>
        <a:bodyPr/>
        <a:lstStyle/>
        <a:p>
          <a:endParaRPr lang="zh-CN" altLang="en-US"/>
        </a:p>
      </dgm:t>
    </dgm:pt>
    <dgm:pt modelId="{6BE86C34-CCDE-4C6B-AFA1-0A406B40B982}">
      <dgm:prSet phldrT="[文本]"/>
      <dgm:spPr/>
      <dgm:t>
        <a:bodyPr/>
        <a:lstStyle/>
        <a:p>
          <a:r>
            <a:rPr lang="zh-CN" altLang="en-US" dirty="0"/>
            <a:t>动态规划法</a:t>
          </a:r>
        </a:p>
      </dgm:t>
    </dgm:pt>
    <dgm:pt modelId="{95B3D4E8-44A1-412E-8B8E-2E25151712A7}" type="parTrans" cxnId="{B8FEC77A-41BF-4715-B302-87A32DA159D2}">
      <dgm:prSet/>
      <dgm:spPr/>
      <dgm:t>
        <a:bodyPr/>
        <a:lstStyle/>
        <a:p>
          <a:endParaRPr lang="zh-CN" altLang="en-US"/>
        </a:p>
      </dgm:t>
    </dgm:pt>
    <dgm:pt modelId="{F589BDC2-7743-43CE-8AC4-5028FA62D951}" type="sibTrans" cxnId="{B8FEC77A-41BF-4715-B302-87A32DA159D2}">
      <dgm:prSet/>
      <dgm:spPr/>
      <dgm:t>
        <a:bodyPr/>
        <a:lstStyle/>
        <a:p>
          <a:endParaRPr lang="zh-CN" altLang="en-US"/>
        </a:p>
      </dgm:t>
    </dgm:pt>
    <dgm:pt modelId="{769B9F79-F522-44BF-B61A-BFB1174A9D99}">
      <dgm:prSet phldrT="[文本]"/>
      <dgm:spPr/>
      <dgm:t>
        <a:bodyPr/>
        <a:lstStyle/>
        <a:p>
          <a:r>
            <a:rPr lang="zh-CN" altLang="en-US" dirty="0"/>
            <a:t>贪心法</a:t>
          </a:r>
        </a:p>
      </dgm:t>
    </dgm:pt>
    <dgm:pt modelId="{79AE4360-A8DC-4585-907C-2DCB64E43CCF}" type="parTrans" cxnId="{6B22F908-551A-4E3A-B739-A2AA535031EE}">
      <dgm:prSet/>
      <dgm:spPr/>
      <dgm:t>
        <a:bodyPr/>
        <a:lstStyle/>
        <a:p>
          <a:endParaRPr lang="zh-CN" altLang="en-US"/>
        </a:p>
      </dgm:t>
    </dgm:pt>
    <dgm:pt modelId="{7A22520F-C7CD-4C3C-B4CD-C73219CEE361}" type="sibTrans" cxnId="{6B22F908-551A-4E3A-B739-A2AA535031EE}">
      <dgm:prSet/>
      <dgm:spPr/>
      <dgm:t>
        <a:bodyPr/>
        <a:lstStyle/>
        <a:p>
          <a:endParaRPr lang="zh-CN" altLang="en-US"/>
        </a:p>
      </dgm:t>
    </dgm:pt>
    <dgm:pt modelId="{D5EEAC0D-3C65-4544-922C-0379A5169106}" type="pres">
      <dgm:prSet presAssocID="{EDDC3E10-E591-4132-90B2-65CEF4251C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5ACA7-0225-449E-A954-5502B83A060C}" type="pres">
      <dgm:prSet presAssocID="{F9B36C25-22A5-42EE-838B-9F1C3FB7AFA8}" presName="root1" presStyleCnt="0"/>
      <dgm:spPr/>
    </dgm:pt>
    <dgm:pt modelId="{4D3D8CF0-2FC6-4909-A8A1-2950EF1DEA31}" type="pres">
      <dgm:prSet presAssocID="{F9B36C25-22A5-42EE-838B-9F1C3FB7AFA8}" presName="LevelOneTextNode" presStyleLbl="node0" presStyleIdx="0" presStyleCnt="1" custScaleX="151138">
        <dgm:presLayoutVars>
          <dgm:chPref val="3"/>
        </dgm:presLayoutVars>
      </dgm:prSet>
      <dgm:spPr/>
    </dgm:pt>
    <dgm:pt modelId="{A0C285D1-9E29-4F07-9D96-BCC8DF4F66B8}" type="pres">
      <dgm:prSet presAssocID="{F9B36C25-22A5-42EE-838B-9F1C3FB7AFA8}" presName="level2hierChild" presStyleCnt="0"/>
      <dgm:spPr/>
    </dgm:pt>
    <dgm:pt modelId="{1748CBB7-5BDC-4EFC-829C-ECD8D421CC11}" type="pres">
      <dgm:prSet presAssocID="{6E79A400-8A07-47E5-9755-95DB5E981820}" presName="conn2-1" presStyleLbl="parChTrans1D2" presStyleIdx="0" presStyleCnt="2"/>
      <dgm:spPr/>
    </dgm:pt>
    <dgm:pt modelId="{FF8DD8F8-5A5C-4BF5-A942-0BAC339D6071}" type="pres">
      <dgm:prSet presAssocID="{6E79A400-8A07-47E5-9755-95DB5E981820}" presName="connTx" presStyleLbl="parChTrans1D2" presStyleIdx="0" presStyleCnt="2"/>
      <dgm:spPr/>
    </dgm:pt>
    <dgm:pt modelId="{94B7B6F2-7BBC-4C81-889B-BE4BC2A33CB7}" type="pres">
      <dgm:prSet presAssocID="{D0885D47-E9F8-4842-8E7D-E9724EC92FE3}" presName="root2" presStyleCnt="0"/>
      <dgm:spPr/>
    </dgm:pt>
    <dgm:pt modelId="{C1EE2B03-C17F-4AD1-BEA8-EDE3D728247A}" type="pres">
      <dgm:prSet presAssocID="{D0885D47-E9F8-4842-8E7D-E9724EC92FE3}" presName="LevelTwoTextNode" presStyleLbl="node2" presStyleIdx="0" presStyleCnt="2">
        <dgm:presLayoutVars>
          <dgm:chPref val="3"/>
        </dgm:presLayoutVars>
      </dgm:prSet>
      <dgm:spPr/>
    </dgm:pt>
    <dgm:pt modelId="{E8FD2AEC-43CA-476A-ACBB-C98EA1B30B10}" type="pres">
      <dgm:prSet presAssocID="{D0885D47-E9F8-4842-8E7D-E9724EC92FE3}" presName="level3hierChild" presStyleCnt="0"/>
      <dgm:spPr/>
    </dgm:pt>
    <dgm:pt modelId="{1F3EA4FF-EA76-4571-B8FB-948EDF3258D3}" type="pres">
      <dgm:prSet presAssocID="{5D337EB0-B8A8-42E8-A8D1-255877EF3165}" presName="conn2-1" presStyleLbl="parChTrans1D3" presStyleIdx="0" presStyleCnt="6"/>
      <dgm:spPr/>
    </dgm:pt>
    <dgm:pt modelId="{678A8BC5-AD60-415C-8186-21401E0D2E0D}" type="pres">
      <dgm:prSet presAssocID="{5D337EB0-B8A8-42E8-A8D1-255877EF3165}" presName="connTx" presStyleLbl="parChTrans1D3" presStyleIdx="0" presStyleCnt="6"/>
      <dgm:spPr/>
    </dgm:pt>
    <dgm:pt modelId="{183B7717-3804-4AFC-989E-C439D2531E52}" type="pres">
      <dgm:prSet presAssocID="{7A126D96-993D-4708-B552-EA3DAF3569BC}" presName="root2" presStyleCnt="0"/>
      <dgm:spPr/>
    </dgm:pt>
    <dgm:pt modelId="{B0E8E794-35B1-4B36-B020-DF6F433EC680}" type="pres">
      <dgm:prSet presAssocID="{7A126D96-993D-4708-B552-EA3DAF3569BC}" presName="LevelTwoTextNode" presStyleLbl="node3" presStyleIdx="0" presStyleCnt="6" custScaleX="135929">
        <dgm:presLayoutVars>
          <dgm:chPref val="3"/>
        </dgm:presLayoutVars>
      </dgm:prSet>
      <dgm:spPr/>
    </dgm:pt>
    <dgm:pt modelId="{FB14FBE9-9B4A-49E5-BC11-C400C1025E01}" type="pres">
      <dgm:prSet presAssocID="{7A126D96-993D-4708-B552-EA3DAF3569BC}" presName="level3hierChild" presStyleCnt="0"/>
      <dgm:spPr/>
    </dgm:pt>
    <dgm:pt modelId="{EA3D8204-AEDF-4CCB-AF75-D9DAE462F685}" type="pres">
      <dgm:prSet presAssocID="{246928F5-1D08-4EB6-A289-47200C8AAA26}" presName="conn2-1" presStyleLbl="parChTrans1D3" presStyleIdx="1" presStyleCnt="6"/>
      <dgm:spPr/>
    </dgm:pt>
    <dgm:pt modelId="{EB6031D4-9956-4AEF-AAB3-9CA9EC12B91C}" type="pres">
      <dgm:prSet presAssocID="{246928F5-1D08-4EB6-A289-47200C8AAA26}" presName="connTx" presStyleLbl="parChTrans1D3" presStyleIdx="1" presStyleCnt="6"/>
      <dgm:spPr/>
    </dgm:pt>
    <dgm:pt modelId="{5436285E-6923-49D5-BB52-21A20757BBA5}" type="pres">
      <dgm:prSet presAssocID="{183D6AEB-E84E-467C-8F40-B70BDB313C1B}" presName="root2" presStyleCnt="0"/>
      <dgm:spPr/>
    </dgm:pt>
    <dgm:pt modelId="{DC8F9FDD-B460-4033-8196-96DF372A2AE8}" type="pres">
      <dgm:prSet presAssocID="{183D6AEB-E84E-467C-8F40-B70BDB313C1B}" presName="LevelTwoTextNode" presStyleLbl="node3" presStyleIdx="1" presStyleCnt="6" custScaleX="135929">
        <dgm:presLayoutVars>
          <dgm:chPref val="3"/>
        </dgm:presLayoutVars>
      </dgm:prSet>
      <dgm:spPr/>
    </dgm:pt>
    <dgm:pt modelId="{3A59A7BB-E983-424C-ABF1-584F11569A7C}" type="pres">
      <dgm:prSet presAssocID="{183D6AEB-E84E-467C-8F40-B70BDB313C1B}" presName="level3hierChild" presStyleCnt="0"/>
      <dgm:spPr/>
    </dgm:pt>
    <dgm:pt modelId="{4FEDA74E-E954-48AA-9377-06631A31AF32}" type="pres">
      <dgm:prSet presAssocID="{F5B1B570-1136-4448-8517-87D8944A28E6}" presName="conn2-1" presStyleLbl="parChTrans1D3" presStyleIdx="2" presStyleCnt="6"/>
      <dgm:spPr/>
    </dgm:pt>
    <dgm:pt modelId="{D64FE263-DB75-41A7-B85E-8E088F49658A}" type="pres">
      <dgm:prSet presAssocID="{F5B1B570-1136-4448-8517-87D8944A28E6}" presName="connTx" presStyleLbl="parChTrans1D3" presStyleIdx="2" presStyleCnt="6"/>
      <dgm:spPr/>
    </dgm:pt>
    <dgm:pt modelId="{C9BF797D-EED5-454B-AC07-C93669176FC3}" type="pres">
      <dgm:prSet presAssocID="{FC3189A3-D943-425B-9821-A7710FBB9E5A}" presName="root2" presStyleCnt="0"/>
      <dgm:spPr/>
    </dgm:pt>
    <dgm:pt modelId="{45F462D0-30EC-45F8-8BCF-999280AF74FB}" type="pres">
      <dgm:prSet presAssocID="{FC3189A3-D943-425B-9821-A7710FBB9E5A}" presName="LevelTwoTextNode" presStyleLbl="node3" presStyleIdx="2" presStyleCnt="6" custScaleX="135929">
        <dgm:presLayoutVars>
          <dgm:chPref val="3"/>
        </dgm:presLayoutVars>
      </dgm:prSet>
      <dgm:spPr/>
    </dgm:pt>
    <dgm:pt modelId="{658FCE55-D28E-45D0-A8DF-044F85701701}" type="pres">
      <dgm:prSet presAssocID="{FC3189A3-D943-425B-9821-A7710FBB9E5A}" presName="level3hierChild" presStyleCnt="0"/>
      <dgm:spPr/>
    </dgm:pt>
    <dgm:pt modelId="{A8515951-32CD-4714-A8A2-E26330591089}" type="pres">
      <dgm:prSet presAssocID="{E8C54279-0F8B-4D54-ABFD-1E7E299E916F}" presName="conn2-1" presStyleLbl="parChTrans1D2" presStyleIdx="1" presStyleCnt="2"/>
      <dgm:spPr/>
    </dgm:pt>
    <dgm:pt modelId="{98B2C9B7-4223-47CA-9063-0251F07697DA}" type="pres">
      <dgm:prSet presAssocID="{E8C54279-0F8B-4D54-ABFD-1E7E299E916F}" presName="connTx" presStyleLbl="parChTrans1D2" presStyleIdx="1" presStyleCnt="2"/>
      <dgm:spPr/>
    </dgm:pt>
    <dgm:pt modelId="{75724F2D-E093-41AF-A71A-36D8D2C97C7F}" type="pres">
      <dgm:prSet presAssocID="{E0A2B2C7-C5BF-4666-A597-1EAE63147ACB}" presName="root2" presStyleCnt="0"/>
      <dgm:spPr/>
    </dgm:pt>
    <dgm:pt modelId="{DF204FE9-97C1-416C-8375-58633140B49A}" type="pres">
      <dgm:prSet presAssocID="{E0A2B2C7-C5BF-4666-A597-1EAE63147ACB}" presName="LevelTwoTextNode" presStyleLbl="node2" presStyleIdx="1" presStyleCnt="2">
        <dgm:presLayoutVars>
          <dgm:chPref val="3"/>
        </dgm:presLayoutVars>
      </dgm:prSet>
      <dgm:spPr/>
    </dgm:pt>
    <dgm:pt modelId="{FE9D7307-C6C4-4499-B361-6FA205886ADF}" type="pres">
      <dgm:prSet presAssocID="{E0A2B2C7-C5BF-4666-A597-1EAE63147ACB}" presName="level3hierChild" presStyleCnt="0"/>
      <dgm:spPr/>
    </dgm:pt>
    <dgm:pt modelId="{E7F93D35-2F55-4BC3-87AB-023F2C632A03}" type="pres">
      <dgm:prSet presAssocID="{EBE0A5D2-5958-4698-856D-A599E0022A86}" presName="conn2-1" presStyleLbl="parChTrans1D3" presStyleIdx="3" presStyleCnt="6"/>
      <dgm:spPr/>
    </dgm:pt>
    <dgm:pt modelId="{110788A9-10DF-4E39-B5C1-BC64C013C3E5}" type="pres">
      <dgm:prSet presAssocID="{EBE0A5D2-5958-4698-856D-A599E0022A86}" presName="connTx" presStyleLbl="parChTrans1D3" presStyleIdx="3" presStyleCnt="6"/>
      <dgm:spPr/>
    </dgm:pt>
    <dgm:pt modelId="{C0C53767-7861-423C-A75F-1EDB56A6ABF9}" type="pres">
      <dgm:prSet presAssocID="{F792E901-27D8-4550-A356-0AFAAC8B4E36}" presName="root2" presStyleCnt="0"/>
      <dgm:spPr/>
    </dgm:pt>
    <dgm:pt modelId="{383C92B2-CF75-4F4F-9E6D-0E1C8B0C129D}" type="pres">
      <dgm:prSet presAssocID="{F792E901-27D8-4550-A356-0AFAAC8B4E36}" presName="LevelTwoTextNode" presStyleLbl="node3" presStyleIdx="3" presStyleCnt="6" custScaleX="135929">
        <dgm:presLayoutVars>
          <dgm:chPref val="3"/>
        </dgm:presLayoutVars>
      </dgm:prSet>
      <dgm:spPr/>
    </dgm:pt>
    <dgm:pt modelId="{C881B1A9-7339-40A0-91DF-DBD0870AEAE9}" type="pres">
      <dgm:prSet presAssocID="{F792E901-27D8-4550-A356-0AFAAC8B4E36}" presName="level3hierChild" presStyleCnt="0"/>
      <dgm:spPr/>
    </dgm:pt>
    <dgm:pt modelId="{493D88F7-A2EF-4CC3-B0D4-2A94A90691B6}" type="pres">
      <dgm:prSet presAssocID="{95B3D4E8-44A1-412E-8B8E-2E25151712A7}" presName="conn2-1" presStyleLbl="parChTrans1D3" presStyleIdx="4" presStyleCnt="6"/>
      <dgm:spPr/>
    </dgm:pt>
    <dgm:pt modelId="{21190982-852F-4227-A6A7-E994DBCE6222}" type="pres">
      <dgm:prSet presAssocID="{95B3D4E8-44A1-412E-8B8E-2E25151712A7}" presName="connTx" presStyleLbl="parChTrans1D3" presStyleIdx="4" presStyleCnt="6"/>
      <dgm:spPr/>
    </dgm:pt>
    <dgm:pt modelId="{F0B668E5-ECEC-490E-9CA3-12016A148154}" type="pres">
      <dgm:prSet presAssocID="{6BE86C34-CCDE-4C6B-AFA1-0A406B40B982}" presName="root2" presStyleCnt="0"/>
      <dgm:spPr/>
    </dgm:pt>
    <dgm:pt modelId="{10ED2F34-8AE3-4F8D-BBD1-7AFFE8C3BC0E}" type="pres">
      <dgm:prSet presAssocID="{6BE86C34-CCDE-4C6B-AFA1-0A406B40B982}" presName="LevelTwoTextNode" presStyleLbl="node3" presStyleIdx="4" presStyleCnt="6" custScaleX="135929">
        <dgm:presLayoutVars>
          <dgm:chPref val="3"/>
        </dgm:presLayoutVars>
      </dgm:prSet>
      <dgm:spPr/>
    </dgm:pt>
    <dgm:pt modelId="{CCF58D5E-EBA9-47DD-A21E-9C7E69D6E7CE}" type="pres">
      <dgm:prSet presAssocID="{6BE86C34-CCDE-4C6B-AFA1-0A406B40B982}" presName="level3hierChild" presStyleCnt="0"/>
      <dgm:spPr/>
    </dgm:pt>
    <dgm:pt modelId="{523731AB-637C-4070-B757-5FFE2917B106}" type="pres">
      <dgm:prSet presAssocID="{79AE4360-A8DC-4585-907C-2DCB64E43CCF}" presName="conn2-1" presStyleLbl="parChTrans1D3" presStyleIdx="5" presStyleCnt="6"/>
      <dgm:spPr/>
    </dgm:pt>
    <dgm:pt modelId="{54BBB606-2369-4E01-930E-3944FA66EF61}" type="pres">
      <dgm:prSet presAssocID="{79AE4360-A8DC-4585-907C-2DCB64E43CCF}" presName="connTx" presStyleLbl="parChTrans1D3" presStyleIdx="5" presStyleCnt="6"/>
      <dgm:spPr/>
    </dgm:pt>
    <dgm:pt modelId="{F8E1ADD4-7ED8-43EB-97C6-C2370C4C4072}" type="pres">
      <dgm:prSet presAssocID="{769B9F79-F522-44BF-B61A-BFB1174A9D99}" presName="root2" presStyleCnt="0"/>
      <dgm:spPr/>
    </dgm:pt>
    <dgm:pt modelId="{A23F1816-3D23-4C4E-BB0D-7C34316EDCD3}" type="pres">
      <dgm:prSet presAssocID="{769B9F79-F522-44BF-B61A-BFB1174A9D99}" presName="LevelTwoTextNode" presStyleLbl="node3" presStyleIdx="5" presStyleCnt="6" custScaleX="135929">
        <dgm:presLayoutVars>
          <dgm:chPref val="3"/>
        </dgm:presLayoutVars>
      </dgm:prSet>
      <dgm:spPr/>
    </dgm:pt>
    <dgm:pt modelId="{6C40C7E4-EBA5-4874-B070-3D43DE2F77E5}" type="pres">
      <dgm:prSet presAssocID="{769B9F79-F522-44BF-B61A-BFB1174A9D99}" presName="level3hierChild" presStyleCnt="0"/>
      <dgm:spPr/>
    </dgm:pt>
  </dgm:ptLst>
  <dgm:cxnLst>
    <dgm:cxn modelId="{70059503-E3F3-487F-9E4B-7D90D8458350}" srcId="{F9B36C25-22A5-42EE-838B-9F1C3FB7AFA8}" destId="{E0A2B2C7-C5BF-4666-A597-1EAE63147ACB}" srcOrd="1" destOrd="0" parTransId="{E8C54279-0F8B-4D54-ABFD-1E7E299E916F}" sibTransId="{EFF6FC1B-6736-416B-AA4C-7958B1CC0B3B}"/>
    <dgm:cxn modelId="{6B22F908-551A-4E3A-B739-A2AA535031EE}" srcId="{E0A2B2C7-C5BF-4666-A597-1EAE63147ACB}" destId="{769B9F79-F522-44BF-B61A-BFB1174A9D99}" srcOrd="2" destOrd="0" parTransId="{79AE4360-A8DC-4585-907C-2DCB64E43CCF}" sibTransId="{7A22520F-C7CD-4C3C-B4CD-C73219CEE361}"/>
    <dgm:cxn modelId="{9142110C-D673-407F-92E7-DC7B802148BA}" type="presOf" srcId="{5D337EB0-B8A8-42E8-A8D1-255877EF3165}" destId="{678A8BC5-AD60-415C-8186-21401E0D2E0D}" srcOrd="1" destOrd="0" presId="urn:microsoft.com/office/officeart/2005/8/layout/hierarchy2"/>
    <dgm:cxn modelId="{BFB39E0E-50E2-4B94-BFAD-D6C164844E61}" type="presOf" srcId="{6E79A400-8A07-47E5-9755-95DB5E981820}" destId="{FF8DD8F8-5A5C-4BF5-A942-0BAC339D6071}" srcOrd="1" destOrd="0" presId="urn:microsoft.com/office/officeart/2005/8/layout/hierarchy2"/>
    <dgm:cxn modelId="{C1C16818-444A-48B9-A1AC-ECE3284FB751}" type="presOf" srcId="{D0885D47-E9F8-4842-8E7D-E9724EC92FE3}" destId="{C1EE2B03-C17F-4AD1-BEA8-EDE3D728247A}" srcOrd="0" destOrd="0" presId="urn:microsoft.com/office/officeart/2005/8/layout/hierarchy2"/>
    <dgm:cxn modelId="{A9141925-1277-4B92-8605-12531E1D5421}" type="presOf" srcId="{5D337EB0-B8A8-42E8-A8D1-255877EF3165}" destId="{1F3EA4FF-EA76-4571-B8FB-948EDF3258D3}" srcOrd="0" destOrd="0" presId="urn:microsoft.com/office/officeart/2005/8/layout/hierarchy2"/>
    <dgm:cxn modelId="{8121CF3F-41E6-4536-9476-ECE5654FCDEC}" type="presOf" srcId="{7A126D96-993D-4708-B552-EA3DAF3569BC}" destId="{B0E8E794-35B1-4B36-B020-DF6F433EC680}" srcOrd="0" destOrd="0" presId="urn:microsoft.com/office/officeart/2005/8/layout/hierarchy2"/>
    <dgm:cxn modelId="{E2B6E25D-656C-4C34-B257-A3FA8AA523FA}" type="presOf" srcId="{95B3D4E8-44A1-412E-8B8E-2E25151712A7}" destId="{493D88F7-A2EF-4CC3-B0D4-2A94A90691B6}" srcOrd="0" destOrd="0" presId="urn:microsoft.com/office/officeart/2005/8/layout/hierarchy2"/>
    <dgm:cxn modelId="{AD7D3D62-67ED-4D2F-9295-A881FCC4B552}" srcId="{D0885D47-E9F8-4842-8E7D-E9724EC92FE3}" destId="{FC3189A3-D943-425B-9821-A7710FBB9E5A}" srcOrd="2" destOrd="0" parTransId="{F5B1B570-1136-4448-8517-87D8944A28E6}" sibTransId="{95714730-1E36-478A-9851-B1D83C45768D}"/>
    <dgm:cxn modelId="{59A1AB63-08B8-4D8C-9E36-C6B0E3F32CC4}" type="presOf" srcId="{FC3189A3-D943-425B-9821-A7710FBB9E5A}" destId="{45F462D0-30EC-45F8-8BCF-999280AF74FB}" srcOrd="0" destOrd="0" presId="urn:microsoft.com/office/officeart/2005/8/layout/hierarchy2"/>
    <dgm:cxn modelId="{F7C1724D-804D-45B8-BA18-598AADEF5E33}" type="presOf" srcId="{F5B1B570-1136-4448-8517-87D8944A28E6}" destId="{D64FE263-DB75-41A7-B85E-8E088F49658A}" srcOrd="1" destOrd="0" presId="urn:microsoft.com/office/officeart/2005/8/layout/hierarchy2"/>
    <dgm:cxn modelId="{9093026E-CF6A-4F43-AF77-72937AF813A9}" type="presOf" srcId="{EBE0A5D2-5958-4698-856D-A599E0022A86}" destId="{110788A9-10DF-4E39-B5C1-BC64C013C3E5}" srcOrd="1" destOrd="0" presId="urn:microsoft.com/office/officeart/2005/8/layout/hierarchy2"/>
    <dgm:cxn modelId="{D493B874-1A4F-457A-B421-83178B5BE6F0}" srcId="{EDDC3E10-E591-4132-90B2-65CEF4251CA0}" destId="{F9B36C25-22A5-42EE-838B-9F1C3FB7AFA8}" srcOrd="0" destOrd="0" parTransId="{E9778BCF-2F97-492B-9809-AA0FC3D6A3B3}" sibTransId="{1F7BC2B0-8056-405A-9F2E-FE4DB59CDAD7}"/>
    <dgm:cxn modelId="{B8FEC77A-41BF-4715-B302-87A32DA159D2}" srcId="{E0A2B2C7-C5BF-4666-A597-1EAE63147ACB}" destId="{6BE86C34-CCDE-4C6B-AFA1-0A406B40B982}" srcOrd="1" destOrd="0" parTransId="{95B3D4E8-44A1-412E-8B8E-2E25151712A7}" sibTransId="{F589BDC2-7743-43CE-8AC4-5028FA62D951}"/>
    <dgm:cxn modelId="{C894387E-FB73-4BFF-9F8B-1C25B2008640}" srcId="{D0885D47-E9F8-4842-8E7D-E9724EC92FE3}" destId="{7A126D96-993D-4708-B552-EA3DAF3569BC}" srcOrd="0" destOrd="0" parTransId="{5D337EB0-B8A8-42E8-A8D1-255877EF3165}" sibTransId="{3853F448-768B-43B3-A82D-D5EE5E564498}"/>
    <dgm:cxn modelId="{ADE1EB87-535D-4B12-88FB-4EA0EADC43B3}" type="presOf" srcId="{6BE86C34-CCDE-4C6B-AFA1-0A406B40B982}" destId="{10ED2F34-8AE3-4F8D-BBD1-7AFFE8C3BC0E}" srcOrd="0" destOrd="0" presId="urn:microsoft.com/office/officeart/2005/8/layout/hierarchy2"/>
    <dgm:cxn modelId="{444D8A91-286B-4F63-A93A-181E0B759A8F}" type="presOf" srcId="{E8C54279-0F8B-4D54-ABFD-1E7E299E916F}" destId="{98B2C9B7-4223-47CA-9063-0251F07697DA}" srcOrd="1" destOrd="0" presId="urn:microsoft.com/office/officeart/2005/8/layout/hierarchy2"/>
    <dgm:cxn modelId="{28C88693-DB19-4B7B-B3CF-3D26719CF800}" type="presOf" srcId="{246928F5-1D08-4EB6-A289-47200C8AAA26}" destId="{EA3D8204-AEDF-4CCB-AF75-D9DAE462F685}" srcOrd="0" destOrd="0" presId="urn:microsoft.com/office/officeart/2005/8/layout/hierarchy2"/>
    <dgm:cxn modelId="{71158C94-929A-4DD4-964B-256AAA0413DF}" type="presOf" srcId="{EBE0A5D2-5958-4698-856D-A599E0022A86}" destId="{E7F93D35-2F55-4BC3-87AB-023F2C632A03}" srcOrd="0" destOrd="0" presId="urn:microsoft.com/office/officeart/2005/8/layout/hierarchy2"/>
    <dgm:cxn modelId="{9DFBC09C-848D-4210-BC44-8578AB9D5C8C}" type="presOf" srcId="{EDDC3E10-E591-4132-90B2-65CEF4251CA0}" destId="{D5EEAC0D-3C65-4544-922C-0379A5169106}" srcOrd="0" destOrd="0" presId="urn:microsoft.com/office/officeart/2005/8/layout/hierarchy2"/>
    <dgm:cxn modelId="{164C0EA3-F05E-4A65-B175-D0CFD7EC6B6B}" type="presOf" srcId="{F9B36C25-22A5-42EE-838B-9F1C3FB7AFA8}" destId="{4D3D8CF0-2FC6-4909-A8A1-2950EF1DEA31}" srcOrd="0" destOrd="0" presId="urn:microsoft.com/office/officeart/2005/8/layout/hierarchy2"/>
    <dgm:cxn modelId="{4BF73EB9-0B26-4159-89E5-F7AAD9EADC8E}" type="presOf" srcId="{F792E901-27D8-4550-A356-0AFAAC8B4E36}" destId="{383C92B2-CF75-4F4F-9E6D-0E1C8B0C129D}" srcOrd="0" destOrd="0" presId="urn:microsoft.com/office/officeart/2005/8/layout/hierarchy2"/>
    <dgm:cxn modelId="{084245C1-5A75-425D-B44B-39E3940351B4}" srcId="{D0885D47-E9F8-4842-8E7D-E9724EC92FE3}" destId="{183D6AEB-E84E-467C-8F40-B70BDB313C1B}" srcOrd="1" destOrd="0" parTransId="{246928F5-1D08-4EB6-A289-47200C8AAA26}" sibTransId="{AAC5B60F-B806-490E-A2A8-B4CE62A7E482}"/>
    <dgm:cxn modelId="{84D87CC4-EA39-4DE2-848A-A7A264B2ACC4}" type="presOf" srcId="{95B3D4E8-44A1-412E-8B8E-2E25151712A7}" destId="{21190982-852F-4227-A6A7-E994DBCE6222}" srcOrd="1" destOrd="0" presId="urn:microsoft.com/office/officeart/2005/8/layout/hierarchy2"/>
    <dgm:cxn modelId="{6FC17CC8-C25D-42F1-A21C-08A49DEB9A47}" type="presOf" srcId="{769B9F79-F522-44BF-B61A-BFB1174A9D99}" destId="{A23F1816-3D23-4C4E-BB0D-7C34316EDCD3}" srcOrd="0" destOrd="0" presId="urn:microsoft.com/office/officeart/2005/8/layout/hierarchy2"/>
    <dgm:cxn modelId="{42AD99C9-5F95-453F-985E-846E5201E624}" type="presOf" srcId="{E0A2B2C7-C5BF-4666-A597-1EAE63147ACB}" destId="{DF204FE9-97C1-416C-8375-58633140B49A}" srcOrd="0" destOrd="0" presId="urn:microsoft.com/office/officeart/2005/8/layout/hierarchy2"/>
    <dgm:cxn modelId="{4CDC72CD-49A9-461F-8D2A-99121EB00EA2}" type="presOf" srcId="{E8C54279-0F8B-4D54-ABFD-1E7E299E916F}" destId="{A8515951-32CD-4714-A8A2-E26330591089}" srcOrd="0" destOrd="0" presId="urn:microsoft.com/office/officeart/2005/8/layout/hierarchy2"/>
    <dgm:cxn modelId="{BC37D8CD-E12B-4F07-B254-A98E9EACB6BB}" srcId="{E0A2B2C7-C5BF-4666-A597-1EAE63147ACB}" destId="{F792E901-27D8-4550-A356-0AFAAC8B4E36}" srcOrd="0" destOrd="0" parTransId="{EBE0A5D2-5958-4698-856D-A599E0022A86}" sibTransId="{8AD59A13-08ED-49F6-AF0A-F57709298762}"/>
    <dgm:cxn modelId="{2B65E9D7-081F-41CC-9182-F7F95D39B812}" type="presOf" srcId="{183D6AEB-E84E-467C-8F40-B70BDB313C1B}" destId="{DC8F9FDD-B460-4033-8196-96DF372A2AE8}" srcOrd="0" destOrd="0" presId="urn:microsoft.com/office/officeart/2005/8/layout/hierarchy2"/>
    <dgm:cxn modelId="{EE4667E2-03CC-40B9-AEB3-B2DCEA20A783}" type="presOf" srcId="{79AE4360-A8DC-4585-907C-2DCB64E43CCF}" destId="{523731AB-637C-4070-B757-5FFE2917B106}" srcOrd="0" destOrd="0" presId="urn:microsoft.com/office/officeart/2005/8/layout/hierarchy2"/>
    <dgm:cxn modelId="{F6298FED-D1ED-47E3-A72F-1889FF8E493E}" srcId="{F9B36C25-22A5-42EE-838B-9F1C3FB7AFA8}" destId="{D0885D47-E9F8-4842-8E7D-E9724EC92FE3}" srcOrd="0" destOrd="0" parTransId="{6E79A400-8A07-47E5-9755-95DB5E981820}" sibTransId="{AF13BBB4-B224-4EBD-BE7D-47AC2CDAE9F8}"/>
    <dgm:cxn modelId="{88767CF9-7C12-4D46-A29B-20F2E4B0DD38}" type="presOf" srcId="{F5B1B570-1136-4448-8517-87D8944A28E6}" destId="{4FEDA74E-E954-48AA-9377-06631A31AF32}" srcOrd="0" destOrd="0" presId="urn:microsoft.com/office/officeart/2005/8/layout/hierarchy2"/>
    <dgm:cxn modelId="{FD8599F9-48AA-4527-898A-74440ACEFB9F}" type="presOf" srcId="{79AE4360-A8DC-4585-907C-2DCB64E43CCF}" destId="{54BBB606-2369-4E01-930E-3944FA66EF61}" srcOrd="1" destOrd="0" presId="urn:microsoft.com/office/officeart/2005/8/layout/hierarchy2"/>
    <dgm:cxn modelId="{D6EE70FF-9B49-4463-9C70-885CF867CFC1}" type="presOf" srcId="{246928F5-1D08-4EB6-A289-47200C8AAA26}" destId="{EB6031D4-9956-4AEF-AAB3-9CA9EC12B91C}" srcOrd="1" destOrd="0" presId="urn:microsoft.com/office/officeart/2005/8/layout/hierarchy2"/>
    <dgm:cxn modelId="{61888EFF-BE62-4A58-A4B2-1C299A6891A9}" type="presOf" srcId="{6E79A400-8A07-47E5-9755-95DB5E981820}" destId="{1748CBB7-5BDC-4EFC-829C-ECD8D421CC11}" srcOrd="0" destOrd="0" presId="urn:microsoft.com/office/officeart/2005/8/layout/hierarchy2"/>
    <dgm:cxn modelId="{34B7AF7B-8941-4E0A-928D-C06C4E5988DF}" type="presParOf" srcId="{D5EEAC0D-3C65-4544-922C-0379A5169106}" destId="{E145ACA7-0225-449E-A954-5502B83A060C}" srcOrd="0" destOrd="0" presId="urn:microsoft.com/office/officeart/2005/8/layout/hierarchy2"/>
    <dgm:cxn modelId="{665E5D8B-7600-47EC-8817-EA967CFC76C1}" type="presParOf" srcId="{E145ACA7-0225-449E-A954-5502B83A060C}" destId="{4D3D8CF0-2FC6-4909-A8A1-2950EF1DEA31}" srcOrd="0" destOrd="0" presId="urn:microsoft.com/office/officeart/2005/8/layout/hierarchy2"/>
    <dgm:cxn modelId="{BCB00C47-D59A-4873-B7BB-946E57A61BC4}" type="presParOf" srcId="{E145ACA7-0225-449E-A954-5502B83A060C}" destId="{A0C285D1-9E29-4F07-9D96-BCC8DF4F66B8}" srcOrd="1" destOrd="0" presId="urn:microsoft.com/office/officeart/2005/8/layout/hierarchy2"/>
    <dgm:cxn modelId="{14B54028-5C3C-4FD5-88B0-835317C06645}" type="presParOf" srcId="{A0C285D1-9E29-4F07-9D96-BCC8DF4F66B8}" destId="{1748CBB7-5BDC-4EFC-829C-ECD8D421CC11}" srcOrd="0" destOrd="0" presId="urn:microsoft.com/office/officeart/2005/8/layout/hierarchy2"/>
    <dgm:cxn modelId="{BC71D01A-9192-4B4D-8770-7622CDF47399}" type="presParOf" srcId="{1748CBB7-5BDC-4EFC-829C-ECD8D421CC11}" destId="{FF8DD8F8-5A5C-4BF5-A942-0BAC339D6071}" srcOrd="0" destOrd="0" presId="urn:microsoft.com/office/officeart/2005/8/layout/hierarchy2"/>
    <dgm:cxn modelId="{3DDDEC18-81A3-4AA1-9196-C8D569A25199}" type="presParOf" srcId="{A0C285D1-9E29-4F07-9D96-BCC8DF4F66B8}" destId="{94B7B6F2-7BBC-4C81-889B-BE4BC2A33CB7}" srcOrd="1" destOrd="0" presId="urn:microsoft.com/office/officeart/2005/8/layout/hierarchy2"/>
    <dgm:cxn modelId="{B0AA1C7C-E33C-4310-B12F-CAE9C769794B}" type="presParOf" srcId="{94B7B6F2-7BBC-4C81-889B-BE4BC2A33CB7}" destId="{C1EE2B03-C17F-4AD1-BEA8-EDE3D728247A}" srcOrd="0" destOrd="0" presId="urn:microsoft.com/office/officeart/2005/8/layout/hierarchy2"/>
    <dgm:cxn modelId="{C890EFAF-07A0-4410-97F1-F895470533ED}" type="presParOf" srcId="{94B7B6F2-7BBC-4C81-889B-BE4BC2A33CB7}" destId="{E8FD2AEC-43CA-476A-ACBB-C98EA1B30B10}" srcOrd="1" destOrd="0" presId="urn:microsoft.com/office/officeart/2005/8/layout/hierarchy2"/>
    <dgm:cxn modelId="{87D3DB90-2BB2-43AB-AB4C-728ED440AAAB}" type="presParOf" srcId="{E8FD2AEC-43CA-476A-ACBB-C98EA1B30B10}" destId="{1F3EA4FF-EA76-4571-B8FB-948EDF3258D3}" srcOrd="0" destOrd="0" presId="urn:microsoft.com/office/officeart/2005/8/layout/hierarchy2"/>
    <dgm:cxn modelId="{8CE3A815-886A-4706-8547-BA753A3530C7}" type="presParOf" srcId="{1F3EA4FF-EA76-4571-B8FB-948EDF3258D3}" destId="{678A8BC5-AD60-415C-8186-21401E0D2E0D}" srcOrd="0" destOrd="0" presId="urn:microsoft.com/office/officeart/2005/8/layout/hierarchy2"/>
    <dgm:cxn modelId="{45687655-FE92-4871-B3F7-0CAAE2D32592}" type="presParOf" srcId="{E8FD2AEC-43CA-476A-ACBB-C98EA1B30B10}" destId="{183B7717-3804-4AFC-989E-C439D2531E52}" srcOrd="1" destOrd="0" presId="urn:microsoft.com/office/officeart/2005/8/layout/hierarchy2"/>
    <dgm:cxn modelId="{BA54E171-0825-48B1-A2C0-224034CFD35F}" type="presParOf" srcId="{183B7717-3804-4AFC-989E-C439D2531E52}" destId="{B0E8E794-35B1-4B36-B020-DF6F433EC680}" srcOrd="0" destOrd="0" presId="urn:microsoft.com/office/officeart/2005/8/layout/hierarchy2"/>
    <dgm:cxn modelId="{18A80153-C2E0-405D-A9F9-5DF914499E3F}" type="presParOf" srcId="{183B7717-3804-4AFC-989E-C439D2531E52}" destId="{FB14FBE9-9B4A-49E5-BC11-C400C1025E01}" srcOrd="1" destOrd="0" presId="urn:microsoft.com/office/officeart/2005/8/layout/hierarchy2"/>
    <dgm:cxn modelId="{C632807F-50E8-4839-806A-C079181EFADD}" type="presParOf" srcId="{E8FD2AEC-43CA-476A-ACBB-C98EA1B30B10}" destId="{EA3D8204-AEDF-4CCB-AF75-D9DAE462F685}" srcOrd="2" destOrd="0" presId="urn:microsoft.com/office/officeart/2005/8/layout/hierarchy2"/>
    <dgm:cxn modelId="{1E8752C7-6ADB-404F-8100-147C38EDFFE7}" type="presParOf" srcId="{EA3D8204-AEDF-4CCB-AF75-D9DAE462F685}" destId="{EB6031D4-9956-4AEF-AAB3-9CA9EC12B91C}" srcOrd="0" destOrd="0" presId="urn:microsoft.com/office/officeart/2005/8/layout/hierarchy2"/>
    <dgm:cxn modelId="{945A609A-48BF-40A9-BD02-F91E0280BD43}" type="presParOf" srcId="{E8FD2AEC-43CA-476A-ACBB-C98EA1B30B10}" destId="{5436285E-6923-49D5-BB52-21A20757BBA5}" srcOrd="3" destOrd="0" presId="urn:microsoft.com/office/officeart/2005/8/layout/hierarchy2"/>
    <dgm:cxn modelId="{AB17D980-A08B-44A1-9C99-E168ED57BE84}" type="presParOf" srcId="{5436285E-6923-49D5-BB52-21A20757BBA5}" destId="{DC8F9FDD-B460-4033-8196-96DF372A2AE8}" srcOrd="0" destOrd="0" presId="urn:microsoft.com/office/officeart/2005/8/layout/hierarchy2"/>
    <dgm:cxn modelId="{11626753-67C6-4548-B110-B4F8B907D480}" type="presParOf" srcId="{5436285E-6923-49D5-BB52-21A20757BBA5}" destId="{3A59A7BB-E983-424C-ABF1-584F11569A7C}" srcOrd="1" destOrd="0" presId="urn:microsoft.com/office/officeart/2005/8/layout/hierarchy2"/>
    <dgm:cxn modelId="{0CBC24C0-21F6-45E4-BF59-26EDD37C89FE}" type="presParOf" srcId="{E8FD2AEC-43CA-476A-ACBB-C98EA1B30B10}" destId="{4FEDA74E-E954-48AA-9377-06631A31AF32}" srcOrd="4" destOrd="0" presId="urn:microsoft.com/office/officeart/2005/8/layout/hierarchy2"/>
    <dgm:cxn modelId="{4F55A2E3-D602-4547-B752-47682FCD7D78}" type="presParOf" srcId="{4FEDA74E-E954-48AA-9377-06631A31AF32}" destId="{D64FE263-DB75-41A7-B85E-8E088F49658A}" srcOrd="0" destOrd="0" presId="urn:microsoft.com/office/officeart/2005/8/layout/hierarchy2"/>
    <dgm:cxn modelId="{E5EC17FC-3B4C-40F5-AE1F-71C1AC4EFD98}" type="presParOf" srcId="{E8FD2AEC-43CA-476A-ACBB-C98EA1B30B10}" destId="{C9BF797D-EED5-454B-AC07-C93669176FC3}" srcOrd="5" destOrd="0" presId="urn:microsoft.com/office/officeart/2005/8/layout/hierarchy2"/>
    <dgm:cxn modelId="{0CED0EA6-D450-44D3-A941-BC0FE928A888}" type="presParOf" srcId="{C9BF797D-EED5-454B-AC07-C93669176FC3}" destId="{45F462D0-30EC-45F8-8BCF-999280AF74FB}" srcOrd="0" destOrd="0" presId="urn:microsoft.com/office/officeart/2005/8/layout/hierarchy2"/>
    <dgm:cxn modelId="{FA28EB47-E4A4-4C2E-A865-C568619CE492}" type="presParOf" srcId="{C9BF797D-EED5-454B-AC07-C93669176FC3}" destId="{658FCE55-D28E-45D0-A8DF-044F85701701}" srcOrd="1" destOrd="0" presId="urn:microsoft.com/office/officeart/2005/8/layout/hierarchy2"/>
    <dgm:cxn modelId="{4590F844-5C2C-4D65-922B-9D6809C9A107}" type="presParOf" srcId="{A0C285D1-9E29-4F07-9D96-BCC8DF4F66B8}" destId="{A8515951-32CD-4714-A8A2-E26330591089}" srcOrd="2" destOrd="0" presId="urn:microsoft.com/office/officeart/2005/8/layout/hierarchy2"/>
    <dgm:cxn modelId="{4A4D8BF8-97A5-47CC-8D41-5AA6276FD145}" type="presParOf" srcId="{A8515951-32CD-4714-A8A2-E26330591089}" destId="{98B2C9B7-4223-47CA-9063-0251F07697DA}" srcOrd="0" destOrd="0" presId="urn:microsoft.com/office/officeart/2005/8/layout/hierarchy2"/>
    <dgm:cxn modelId="{7131B357-B169-48C0-980E-9A13DF07959B}" type="presParOf" srcId="{A0C285D1-9E29-4F07-9D96-BCC8DF4F66B8}" destId="{75724F2D-E093-41AF-A71A-36D8D2C97C7F}" srcOrd="3" destOrd="0" presId="urn:microsoft.com/office/officeart/2005/8/layout/hierarchy2"/>
    <dgm:cxn modelId="{EC3B6F2E-C686-4652-8E83-67392039FBCC}" type="presParOf" srcId="{75724F2D-E093-41AF-A71A-36D8D2C97C7F}" destId="{DF204FE9-97C1-416C-8375-58633140B49A}" srcOrd="0" destOrd="0" presId="urn:microsoft.com/office/officeart/2005/8/layout/hierarchy2"/>
    <dgm:cxn modelId="{CE0D69CC-6E53-45F6-B653-7FBFFCD2C0C7}" type="presParOf" srcId="{75724F2D-E093-41AF-A71A-36D8D2C97C7F}" destId="{FE9D7307-C6C4-4499-B361-6FA205886ADF}" srcOrd="1" destOrd="0" presId="urn:microsoft.com/office/officeart/2005/8/layout/hierarchy2"/>
    <dgm:cxn modelId="{214CAB7E-F77A-4754-AC1D-9A55BF6448D6}" type="presParOf" srcId="{FE9D7307-C6C4-4499-B361-6FA205886ADF}" destId="{E7F93D35-2F55-4BC3-87AB-023F2C632A03}" srcOrd="0" destOrd="0" presId="urn:microsoft.com/office/officeart/2005/8/layout/hierarchy2"/>
    <dgm:cxn modelId="{298FBD12-7E6F-49B8-86F4-F1D15B5536D9}" type="presParOf" srcId="{E7F93D35-2F55-4BC3-87AB-023F2C632A03}" destId="{110788A9-10DF-4E39-B5C1-BC64C013C3E5}" srcOrd="0" destOrd="0" presId="urn:microsoft.com/office/officeart/2005/8/layout/hierarchy2"/>
    <dgm:cxn modelId="{0CF9DEE7-AD82-4BC0-A78B-2D78DFFAAE52}" type="presParOf" srcId="{FE9D7307-C6C4-4499-B361-6FA205886ADF}" destId="{C0C53767-7861-423C-A75F-1EDB56A6ABF9}" srcOrd="1" destOrd="0" presId="urn:microsoft.com/office/officeart/2005/8/layout/hierarchy2"/>
    <dgm:cxn modelId="{E2180D6F-2BCA-4285-84DA-28D56BDE950F}" type="presParOf" srcId="{C0C53767-7861-423C-A75F-1EDB56A6ABF9}" destId="{383C92B2-CF75-4F4F-9E6D-0E1C8B0C129D}" srcOrd="0" destOrd="0" presId="urn:microsoft.com/office/officeart/2005/8/layout/hierarchy2"/>
    <dgm:cxn modelId="{88E52EF6-FE1E-495B-8EFE-B8FF972856F4}" type="presParOf" srcId="{C0C53767-7861-423C-A75F-1EDB56A6ABF9}" destId="{C881B1A9-7339-40A0-91DF-DBD0870AEAE9}" srcOrd="1" destOrd="0" presId="urn:microsoft.com/office/officeart/2005/8/layout/hierarchy2"/>
    <dgm:cxn modelId="{EFBCA608-8059-46BD-9BE0-8B84770DFA61}" type="presParOf" srcId="{FE9D7307-C6C4-4499-B361-6FA205886ADF}" destId="{493D88F7-A2EF-4CC3-B0D4-2A94A90691B6}" srcOrd="2" destOrd="0" presId="urn:microsoft.com/office/officeart/2005/8/layout/hierarchy2"/>
    <dgm:cxn modelId="{82E8595A-346B-4A1A-85FE-E0D7C3D725A5}" type="presParOf" srcId="{493D88F7-A2EF-4CC3-B0D4-2A94A90691B6}" destId="{21190982-852F-4227-A6A7-E994DBCE6222}" srcOrd="0" destOrd="0" presId="urn:microsoft.com/office/officeart/2005/8/layout/hierarchy2"/>
    <dgm:cxn modelId="{A8994BF5-B21D-4F24-AEFF-918B89B135AC}" type="presParOf" srcId="{FE9D7307-C6C4-4499-B361-6FA205886ADF}" destId="{F0B668E5-ECEC-490E-9CA3-12016A148154}" srcOrd="3" destOrd="0" presId="urn:microsoft.com/office/officeart/2005/8/layout/hierarchy2"/>
    <dgm:cxn modelId="{2B9AA5A0-B1DE-4FB6-AF29-522C013D3808}" type="presParOf" srcId="{F0B668E5-ECEC-490E-9CA3-12016A148154}" destId="{10ED2F34-8AE3-4F8D-BBD1-7AFFE8C3BC0E}" srcOrd="0" destOrd="0" presId="urn:microsoft.com/office/officeart/2005/8/layout/hierarchy2"/>
    <dgm:cxn modelId="{43238F85-DD78-4A68-88E8-C73CCAA31394}" type="presParOf" srcId="{F0B668E5-ECEC-490E-9CA3-12016A148154}" destId="{CCF58D5E-EBA9-47DD-A21E-9C7E69D6E7CE}" srcOrd="1" destOrd="0" presId="urn:microsoft.com/office/officeart/2005/8/layout/hierarchy2"/>
    <dgm:cxn modelId="{9721B65C-9F36-4BFC-94FD-97BE0CFAD351}" type="presParOf" srcId="{FE9D7307-C6C4-4499-B361-6FA205886ADF}" destId="{523731AB-637C-4070-B757-5FFE2917B106}" srcOrd="4" destOrd="0" presId="urn:microsoft.com/office/officeart/2005/8/layout/hierarchy2"/>
    <dgm:cxn modelId="{C991251B-CEB0-481C-A3D9-5DF0E8ACFA69}" type="presParOf" srcId="{523731AB-637C-4070-B757-5FFE2917B106}" destId="{54BBB606-2369-4E01-930E-3944FA66EF61}" srcOrd="0" destOrd="0" presId="urn:microsoft.com/office/officeart/2005/8/layout/hierarchy2"/>
    <dgm:cxn modelId="{9EB1547D-F4F2-4ECA-B5F0-B2D8BAFB0A0D}" type="presParOf" srcId="{FE9D7307-C6C4-4499-B361-6FA205886ADF}" destId="{F8E1ADD4-7ED8-43EB-97C6-C2370C4C4072}" srcOrd="5" destOrd="0" presId="urn:microsoft.com/office/officeart/2005/8/layout/hierarchy2"/>
    <dgm:cxn modelId="{5396C331-6828-4817-8B81-AECA33F1B2FA}" type="presParOf" srcId="{F8E1ADD4-7ED8-43EB-97C6-C2370C4C4072}" destId="{A23F1816-3D23-4C4E-BB0D-7C34316EDCD3}" srcOrd="0" destOrd="0" presId="urn:microsoft.com/office/officeart/2005/8/layout/hierarchy2"/>
    <dgm:cxn modelId="{ECEBEC7B-2AF0-4741-A621-C8E9F04F5C64}" type="presParOf" srcId="{F8E1ADD4-7ED8-43EB-97C6-C2370C4C4072}" destId="{6C40C7E4-EBA5-4874-B070-3D43DE2F77E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8CF0-2FC6-4909-A8A1-2950EF1DEA31}">
      <dsp:nvSpPr>
        <dsp:cNvPr id="0" name=""/>
        <dsp:cNvSpPr/>
      </dsp:nvSpPr>
      <dsp:spPr>
        <a:xfrm>
          <a:off x="319582" y="2308489"/>
          <a:ext cx="2423309" cy="801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算法设计策略</a:t>
          </a:r>
        </a:p>
      </dsp:txBody>
      <dsp:txXfrm>
        <a:off x="343063" y="2331970"/>
        <a:ext cx="2376347" cy="754725"/>
      </dsp:txXfrm>
    </dsp:sp>
    <dsp:sp modelId="{1748CBB7-5BDC-4EFC-829C-ECD8D421CC11}">
      <dsp:nvSpPr>
        <dsp:cNvPr id="0" name=""/>
        <dsp:cNvSpPr/>
      </dsp:nvSpPr>
      <dsp:spPr>
        <a:xfrm rot="17692822">
          <a:off x="2301369" y="2004562"/>
          <a:ext cx="15243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24392" y="1331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25456" y="1979768"/>
        <a:ext cx="76219" cy="76219"/>
      </dsp:txXfrm>
    </dsp:sp>
    <dsp:sp modelId="{C1EE2B03-C17F-4AD1-BEA8-EDE3D728247A}">
      <dsp:nvSpPr>
        <dsp:cNvPr id="0" name=""/>
        <dsp:cNvSpPr/>
      </dsp:nvSpPr>
      <dsp:spPr>
        <a:xfrm>
          <a:off x="3384241" y="925578"/>
          <a:ext cx="1603375" cy="8016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搜索策略</a:t>
          </a:r>
        </a:p>
      </dsp:txBody>
      <dsp:txXfrm>
        <a:off x="3407722" y="949059"/>
        <a:ext cx="1556413" cy="754725"/>
      </dsp:txXfrm>
    </dsp:sp>
    <dsp:sp modelId="{1F3EA4FF-EA76-4571-B8FB-948EDF3258D3}">
      <dsp:nvSpPr>
        <dsp:cNvPr id="0" name=""/>
        <dsp:cNvSpPr/>
      </dsp:nvSpPr>
      <dsp:spPr>
        <a:xfrm rot="18289469">
          <a:off x="4746752" y="852136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837375"/>
        <a:ext cx="56153" cy="56153"/>
      </dsp:txXfrm>
    </dsp:sp>
    <dsp:sp modelId="{B0E8E794-35B1-4B36-B020-DF6F433EC680}">
      <dsp:nvSpPr>
        <dsp:cNvPr id="0" name=""/>
        <dsp:cNvSpPr/>
      </dsp:nvSpPr>
      <dsp:spPr>
        <a:xfrm>
          <a:off x="5628966" y="3638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穷举法</a:t>
          </a:r>
        </a:p>
      </dsp:txBody>
      <dsp:txXfrm>
        <a:off x="5652447" y="27119"/>
        <a:ext cx="2132489" cy="754725"/>
      </dsp:txXfrm>
    </dsp:sp>
    <dsp:sp modelId="{EA3D8204-AEDF-4CCB-AF75-D9DAE462F685}">
      <dsp:nvSpPr>
        <dsp:cNvPr id="0" name=""/>
        <dsp:cNvSpPr/>
      </dsp:nvSpPr>
      <dsp:spPr>
        <a:xfrm>
          <a:off x="4987616" y="1313107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92257" y="1310388"/>
        <a:ext cx="32067" cy="32067"/>
      </dsp:txXfrm>
    </dsp:sp>
    <dsp:sp modelId="{DC8F9FDD-B460-4033-8196-96DF372A2AE8}">
      <dsp:nvSpPr>
        <dsp:cNvPr id="0" name=""/>
        <dsp:cNvSpPr/>
      </dsp:nvSpPr>
      <dsp:spPr>
        <a:xfrm>
          <a:off x="5628966" y="925578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回溯法</a:t>
          </a:r>
        </a:p>
      </dsp:txBody>
      <dsp:txXfrm>
        <a:off x="5652447" y="949059"/>
        <a:ext cx="2132489" cy="754725"/>
      </dsp:txXfrm>
    </dsp:sp>
    <dsp:sp modelId="{4FEDA74E-E954-48AA-9377-06631A31AF32}">
      <dsp:nvSpPr>
        <dsp:cNvPr id="0" name=""/>
        <dsp:cNvSpPr/>
      </dsp:nvSpPr>
      <dsp:spPr>
        <a:xfrm rot="3310531">
          <a:off x="4746752" y="1774077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1759315"/>
        <a:ext cx="56153" cy="56153"/>
      </dsp:txXfrm>
    </dsp:sp>
    <dsp:sp modelId="{45F462D0-30EC-45F8-8BCF-999280AF74FB}">
      <dsp:nvSpPr>
        <dsp:cNvPr id="0" name=""/>
        <dsp:cNvSpPr/>
      </dsp:nvSpPr>
      <dsp:spPr>
        <a:xfrm>
          <a:off x="5628966" y="1847519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限界剪枝法</a:t>
          </a:r>
        </a:p>
      </dsp:txBody>
      <dsp:txXfrm>
        <a:off x="5652447" y="1871000"/>
        <a:ext cx="2132489" cy="754725"/>
      </dsp:txXfrm>
    </dsp:sp>
    <dsp:sp modelId="{A8515951-32CD-4714-A8A2-E26330591089}">
      <dsp:nvSpPr>
        <dsp:cNvPr id="0" name=""/>
        <dsp:cNvSpPr/>
      </dsp:nvSpPr>
      <dsp:spPr>
        <a:xfrm rot="3907178">
          <a:off x="2301369" y="3387473"/>
          <a:ext cx="15243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24392" y="1331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25456" y="3362679"/>
        <a:ext cx="76219" cy="76219"/>
      </dsp:txXfrm>
    </dsp:sp>
    <dsp:sp modelId="{DF204FE9-97C1-416C-8375-58633140B49A}">
      <dsp:nvSpPr>
        <dsp:cNvPr id="0" name=""/>
        <dsp:cNvSpPr/>
      </dsp:nvSpPr>
      <dsp:spPr>
        <a:xfrm>
          <a:off x="3384241" y="3691400"/>
          <a:ext cx="1603375" cy="8016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降解策略</a:t>
          </a:r>
        </a:p>
      </dsp:txBody>
      <dsp:txXfrm>
        <a:off x="3407722" y="3714881"/>
        <a:ext cx="1556413" cy="754725"/>
      </dsp:txXfrm>
    </dsp:sp>
    <dsp:sp modelId="{E7F93D35-2F55-4BC3-87AB-023F2C632A03}">
      <dsp:nvSpPr>
        <dsp:cNvPr id="0" name=""/>
        <dsp:cNvSpPr/>
      </dsp:nvSpPr>
      <dsp:spPr>
        <a:xfrm rot="18289469">
          <a:off x="4746752" y="3617958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3603197"/>
        <a:ext cx="56153" cy="56153"/>
      </dsp:txXfrm>
    </dsp:sp>
    <dsp:sp modelId="{383C92B2-CF75-4F4F-9E6D-0E1C8B0C129D}">
      <dsp:nvSpPr>
        <dsp:cNvPr id="0" name=""/>
        <dsp:cNvSpPr/>
      </dsp:nvSpPr>
      <dsp:spPr>
        <a:xfrm>
          <a:off x="5628966" y="2769460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分治法</a:t>
          </a:r>
        </a:p>
      </dsp:txBody>
      <dsp:txXfrm>
        <a:off x="5652447" y="2792941"/>
        <a:ext cx="2132489" cy="754725"/>
      </dsp:txXfrm>
    </dsp:sp>
    <dsp:sp modelId="{493D88F7-A2EF-4CC3-B0D4-2A94A90691B6}">
      <dsp:nvSpPr>
        <dsp:cNvPr id="0" name=""/>
        <dsp:cNvSpPr/>
      </dsp:nvSpPr>
      <dsp:spPr>
        <a:xfrm>
          <a:off x="4987616" y="4078929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92257" y="4076210"/>
        <a:ext cx="32067" cy="32067"/>
      </dsp:txXfrm>
    </dsp:sp>
    <dsp:sp modelId="{10ED2F34-8AE3-4F8D-BBD1-7AFFE8C3BC0E}">
      <dsp:nvSpPr>
        <dsp:cNvPr id="0" name=""/>
        <dsp:cNvSpPr/>
      </dsp:nvSpPr>
      <dsp:spPr>
        <a:xfrm>
          <a:off x="5628966" y="3691400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动态规划法</a:t>
          </a:r>
        </a:p>
      </dsp:txBody>
      <dsp:txXfrm>
        <a:off x="5652447" y="3714881"/>
        <a:ext cx="2132489" cy="754725"/>
      </dsp:txXfrm>
    </dsp:sp>
    <dsp:sp modelId="{523731AB-637C-4070-B757-5FFE2917B106}">
      <dsp:nvSpPr>
        <dsp:cNvPr id="0" name=""/>
        <dsp:cNvSpPr/>
      </dsp:nvSpPr>
      <dsp:spPr>
        <a:xfrm rot="3310531">
          <a:off x="4746752" y="4539899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4525137"/>
        <a:ext cx="56153" cy="56153"/>
      </dsp:txXfrm>
    </dsp:sp>
    <dsp:sp modelId="{A23F1816-3D23-4C4E-BB0D-7C34316EDCD3}">
      <dsp:nvSpPr>
        <dsp:cNvPr id="0" name=""/>
        <dsp:cNvSpPr/>
      </dsp:nvSpPr>
      <dsp:spPr>
        <a:xfrm>
          <a:off x="5628966" y="4613341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贪心法</a:t>
          </a:r>
        </a:p>
      </dsp:txBody>
      <dsp:txXfrm>
        <a:off x="5652447" y="4636822"/>
        <a:ext cx="2132489" cy="75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F5500D-ADBB-4482-BBB5-53DDF2D441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6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09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14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71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086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967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D75B-9B42-465F-85C1-05552DD01A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50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136E-BD87-4C1E-AF1A-4976893CF6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828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48655-6B65-4960-B089-811E5BA5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F8861-885C-4FCF-8244-1080F6023E8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40C16D-C777-4D18-857C-2245A712B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980BE-BEB5-4340-B81E-0EF408BC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A528A-1132-48D6-8174-CA01AD8A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A5F8C6-56E4-41A6-98B2-33B07747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20410EF-7FF8-4C2A-8AB1-D4FDCD7074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475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55952-313A-4F9E-A780-B6016192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1936D-B80E-4C54-8907-3582877502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5DA914-AB04-4FEA-9DAA-B12F06D29D3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1B151D-5010-43B3-8A85-D51181DCF41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D797D4F-CAEF-4669-97D5-A1D36FCD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A4BC924-0DD2-45CD-B839-2E7A653F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57FB2BF-F57B-489F-8042-F2EB3BCE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472B8D0-37F4-4FD6-9D15-1A628D6E2F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03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464-4C23-4655-BA6B-27D7B0CB8F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1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C26058-AC82-425F-AB3A-27DC77A00C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31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F842CC-ECF8-48A0-83E8-92A16DD375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24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EA2522-5D0E-44A7-9E0C-6227C2D288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7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4335-BACD-4F00-8B7F-7579E75A43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02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E2B-4485-4B3A-A7D8-FC208F71BA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18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6D95-CDF7-45F4-9A90-938D9EE6FE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4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B0D667-6C83-4F72-BE4A-60ED2A5373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1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88914D8E-C9B4-4E86-BA8F-F2F93937F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4433" y="2276476"/>
            <a:ext cx="44114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</a:p>
          <a:p>
            <a:r>
              <a:rPr lang="en-US" altLang="zh-CN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01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章</a:t>
            </a:r>
          </a:p>
          <a:p>
            <a:endParaRPr lang="zh-CN" altLang="en-US" sz="2000">
              <a:solidFill>
                <a:schemeClr val="accent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法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法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杂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性</a:t>
            </a:r>
          </a:p>
        </p:txBody>
      </p:sp>
    </p:spTree>
    <p:extLst>
      <p:ext uri="{BB962C8B-B14F-4D97-AF65-F5344CB8AC3E}">
        <p14:creationId xmlns:p14="http://schemas.microsoft.com/office/powerpoint/2010/main" val="17183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B7B6EC7-2BE3-4C7F-A6C9-E6AD2E6086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8214" y="1628776"/>
            <a:ext cx="7826375" cy="337661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01</a:t>
            </a:r>
            <a:r>
              <a:rPr lang="zh-CN" altLang="en-US"/>
              <a:t>章 算法与算法复杂性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>
            <a:extLst>
              <a:ext uri="{FF2B5EF4-FFF2-40B4-BE49-F238E27FC236}">
                <a16:creationId xmlns:a16="http://schemas.microsoft.com/office/drawing/2014/main" id="{093816C7-F2B6-4BE9-97CE-0E94AF557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50" name="Object 6">
            <a:extLst>
              <a:ext uri="{FF2B5EF4-FFF2-40B4-BE49-F238E27FC236}">
                <a16:creationId xmlns:a16="http://schemas.microsoft.com/office/drawing/2014/main" id="{89303354-E187-40B7-A15D-FD95ED5C0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4" y="441325"/>
          <a:ext cx="21558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5" name="公式" r:id="rId3" imgW="1218960" imgH="431640" progId="Equation.3">
                  <p:embed/>
                </p:oleObj>
              </mc:Choice>
              <mc:Fallback>
                <p:oleObj name="公式" r:id="rId3" imgW="12189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441325"/>
                        <a:ext cx="21558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>
            <a:extLst>
              <a:ext uri="{FF2B5EF4-FFF2-40B4-BE49-F238E27FC236}">
                <a16:creationId xmlns:a16="http://schemas.microsoft.com/office/drawing/2014/main" id="{55659275-74AB-44FC-AF0A-EDC023A4E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6726" y="441325"/>
          <a:ext cx="13684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6" name="公式" r:id="rId5" imgW="787320" imgH="431640" progId="Equation.3">
                  <p:embed/>
                </p:oleObj>
              </mc:Choice>
              <mc:Fallback>
                <p:oleObj name="公式" r:id="rId5" imgW="7873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6" y="441325"/>
                        <a:ext cx="13684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>
            <a:extLst>
              <a:ext uri="{FF2B5EF4-FFF2-40B4-BE49-F238E27FC236}">
                <a16:creationId xmlns:a16="http://schemas.microsoft.com/office/drawing/2014/main" id="{EAFFF67F-30A6-4399-84F3-46D43275A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9463" y="441325"/>
          <a:ext cx="33321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7" name="公式" r:id="rId7" imgW="1917360" imgH="431640" progId="Equation.3">
                  <p:embed/>
                </p:oleObj>
              </mc:Choice>
              <mc:Fallback>
                <p:oleObj name="公式" r:id="rId7" imgW="19173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441325"/>
                        <a:ext cx="33321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>
            <a:extLst>
              <a:ext uri="{FF2B5EF4-FFF2-40B4-BE49-F238E27FC236}">
                <a16:creationId xmlns:a16="http://schemas.microsoft.com/office/drawing/2014/main" id="{4EEB261D-EDD0-4F12-986E-842006F04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4" y="1665289"/>
          <a:ext cx="23399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8" name="公式" r:id="rId9" imgW="1346040" imgH="431640" progId="Equation.3">
                  <p:embed/>
                </p:oleObj>
              </mc:Choice>
              <mc:Fallback>
                <p:oleObj name="公式" r:id="rId9" imgW="13460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1665289"/>
                        <a:ext cx="23399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>
            <a:extLst>
              <a:ext uri="{FF2B5EF4-FFF2-40B4-BE49-F238E27FC236}">
                <a16:creationId xmlns:a16="http://schemas.microsoft.com/office/drawing/2014/main" id="{6F9414A9-8CC9-4B11-893C-8E76F98A4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9" y="1592264"/>
          <a:ext cx="348773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9" name="公式" r:id="rId11" imgW="2006280" imgH="431640" progId="Equation.3">
                  <p:embed/>
                </p:oleObj>
              </mc:Choice>
              <mc:Fallback>
                <p:oleObj name="公式" r:id="rId11" imgW="20062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1592264"/>
                        <a:ext cx="3487737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>
            <a:extLst>
              <a:ext uri="{FF2B5EF4-FFF2-40B4-BE49-F238E27FC236}">
                <a16:creationId xmlns:a16="http://schemas.microsoft.com/office/drawing/2014/main" id="{EFB348E6-5EE3-4606-A614-92BF7B7B3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9" y="2960688"/>
          <a:ext cx="386397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0" name="公式" r:id="rId13" imgW="2222280" imgH="444240" progId="Equation.3">
                  <p:embed/>
                </p:oleObj>
              </mc:Choice>
              <mc:Fallback>
                <p:oleObj name="公式" r:id="rId13" imgW="22222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2960688"/>
                        <a:ext cx="386397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>
            <a:extLst>
              <a:ext uri="{FF2B5EF4-FFF2-40B4-BE49-F238E27FC236}">
                <a16:creationId xmlns:a16="http://schemas.microsoft.com/office/drawing/2014/main" id="{3F116340-018E-4C22-B2B7-3678B0D6A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3" y="2979738"/>
          <a:ext cx="27368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1" name="公式" r:id="rId15" imgW="1574640" imgH="444240" progId="Equation.3">
                  <p:embed/>
                </p:oleObj>
              </mc:Choice>
              <mc:Fallback>
                <p:oleObj name="公式" r:id="rId15" imgW="157464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2979738"/>
                        <a:ext cx="27368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>
            <a:extLst>
              <a:ext uri="{FF2B5EF4-FFF2-40B4-BE49-F238E27FC236}">
                <a16:creationId xmlns:a16="http://schemas.microsoft.com/office/drawing/2014/main" id="{75759144-2073-41F2-868F-A2F1C278B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4" y="4176713"/>
          <a:ext cx="567213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2" name="公式" r:id="rId17" imgW="3263760" imgH="419040" progId="Equation.3">
                  <p:embed/>
                </p:oleObj>
              </mc:Choice>
              <mc:Fallback>
                <p:oleObj name="公式" r:id="rId17" imgW="326376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4176713"/>
                        <a:ext cx="567213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5">
            <a:extLst>
              <a:ext uri="{FF2B5EF4-FFF2-40B4-BE49-F238E27FC236}">
                <a16:creationId xmlns:a16="http://schemas.microsoft.com/office/drawing/2014/main" id="{A4F4C78F-C8F4-4766-ACA3-93214A966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3" y="5408613"/>
          <a:ext cx="33766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3" name="公式" r:id="rId19" imgW="1942920" imgH="393480" progId="Equation.3">
                  <p:embed/>
                </p:oleObj>
              </mc:Choice>
              <mc:Fallback>
                <p:oleObj name="公式" r:id="rId19" imgW="194292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5408613"/>
                        <a:ext cx="33766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8794F5E7-D91D-4548-85E1-560D34EAD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80" name="Object 12">
            <a:extLst>
              <a:ext uri="{FF2B5EF4-FFF2-40B4-BE49-F238E27FC236}">
                <a16:creationId xmlns:a16="http://schemas.microsoft.com/office/drawing/2014/main" id="{79B013CF-25C4-4659-B8BF-9FA6E8E63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404813"/>
          <a:ext cx="337661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4" name="公式" r:id="rId3" imgW="1942920" imgH="393480" progId="Equation.3">
                  <p:embed/>
                </p:oleObj>
              </mc:Choice>
              <mc:Fallback>
                <p:oleObj name="公式" r:id="rId3" imgW="194292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404813"/>
                        <a:ext cx="337661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Object 13">
            <a:extLst>
              <a:ext uri="{FF2B5EF4-FFF2-40B4-BE49-F238E27FC236}">
                <a16:creationId xmlns:a16="http://schemas.microsoft.com/office/drawing/2014/main" id="{D347DCEC-6229-458E-9D22-BA77CCF45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1160464"/>
          <a:ext cx="589121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5" name="公式" r:id="rId5" imgW="3390840" imgH="431640" progId="Equation.3">
                  <p:embed/>
                </p:oleObj>
              </mc:Choice>
              <mc:Fallback>
                <p:oleObj name="公式" r:id="rId5" imgW="33908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160464"/>
                        <a:ext cx="589121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>
            <a:extLst>
              <a:ext uri="{FF2B5EF4-FFF2-40B4-BE49-F238E27FC236}">
                <a16:creationId xmlns:a16="http://schemas.microsoft.com/office/drawing/2014/main" id="{8B39E71A-8BF9-4B13-A6B1-A95A43B48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9826" y="1989138"/>
          <a:ext cx="52736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6" name="公式" r:id="rId7" imgW="3035160" imgH="419040" progId="Equation.3">
                  <p:embed/>
                </p:oleObj>
              </mc:Choice>
              <mc:Fallback>
                <p:oleObj name="公式" r:id="rId7" imgW="303516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6" y="1989138"/>
                        <a:ext cx="527367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>
            <a:extLst>
              <a:ext uri="{FF2B5EF4-FFF2-40B4-BE49-F238E27FC236}">
                <a16:creationId xmlns:a16="http://schemas.microsoft.com/office/drawing/2014/main" id="{7C629EA9-BD91-4B43-9C51-AFF8E8D597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9350" y="2824163"/>
          <a:ext cx="7810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7" name="公式" r:id="rId9" imgW="4495680" imgH="431640" progId="Equation.3">
                  <p:embed/>
                </p:oleObj>
              </mc:Choice>
              <mc:Fallback>
                <p:oleObj name="公式" r:id="rId9" imgW="44956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824163"/>
                        <a:ext cx="7810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>
            <a:extLst>
              <a:ext uri="{FF2B5EF4-FFF2-40B4-BE49-F238E27FC236}">
                <a16:creationId xmlns:a16="http://schemas.microsoft.com/office/drawing/2014/main" id="{98F2FDDB-5EDD-4F8C-9E8F-72C63F620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8563" y="3709989"/>
          <a:ext cx="77216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8" name="公式" r:id="rId11" imgW="4444920" imgH="419040" progId="Equation.3">
                  <p:embed/>
                </p:oleObj>
              </mc:Choice>
              <mc:Fallback>
                <p:oleObj name="公式" r:id="rId11" imgW="444492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3709989"/>
                        <a:ext cx="77216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6" name="Text Box 18">
            <a:extLst>
              <a:ext uri="{FF2B5EF4-FFF2-40B4-BE49-F238E27FC236}">
                <a16:creationId xmlns:a16="http://schemas.microsoft.com/office/drawing/2014/main" id="{89FBD9D4-4142-4C1F-BACF-72ABEA359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437064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...</a:t>
            </a:r>
          </a:p>
        </p:txBody>
      </p:sp>
      <p:graphicFrame>
        <p:nvGraphicFramePr>
          <p:cNvPr id="83987" name="Object 19">
            <a:extLst>
              <a:ext uri="{FF2B5EF4-FFF2-40B4-BE49-F238E27FC236}">
                <a16:creationId xmlns:a16="http://schemas.microsoft.com/office/drawing/2014/main" id="{4DB3A856-F609-4860-BA40-4F1FFE8B3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3313" y="4868864"/>
          <a:ext cx="78105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9" name="公式" r:id="rId13" imgW="4495680" imgH="419040" progId="Equation.3">
                  <p:embed/>
                </p:oleObj>
              </mc:Choice>
              <mc:Fallback>
                <p:oleObj name="公式" r:id="rId13" imgW="449568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4868864"/>
                        <a:ext cx="78105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>
            <a:extLst>
              <a:ext uri="{FF2B5EF4-FFF2-40B4-BE49-F238E27FC236}">
                <a16:creationId xmlns:a16="http://schemas.microsoft.com/office/drawing/2014/main" id="{5EC98775-6334-4E10-BABD-3385F3A57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5675313"/>
          <a:ext cx="3441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0" name="公式" r:id="rId15" imgW="1981080" imgH="431640" progId="Equation.3">
                  <p:embed/>
                </p:oleObj>
              </mc:Choice>
              <mc:Fallback>
                <p:oleObj name="公式" r:id="rId15" imgW="198108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5675313"/>
                        <a:ext cx="3441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3009D91-B08E-4439-82AB-F195C343B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5002" name="Object 10">
            <a:extLst>
              <a:ext uri="{FF2B5EF4-FFF2-40B4-BE49-F238E27FC236}">
                <a16:creationId xmlns:a16="http://schemas.microsoft.com/office/drawing/2014/main" id="{609E7A57-81EC-4070-AB2F-FE85E3870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404813"/>
          <a:ext cx="510063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9" name="公式" r:id="rId3" imgW="2298600" imgH="431640" progId="Equation.3">
                  <p:embed/>
                </p:oleObj>
              </mc:Choice>
              <mc:Fallback>
                <p:oleObj name="公式" r:id="rId3" imgW="22986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404813"/>
                        <a:ext cx="510063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>
            <a:extLst>
              <a:ext uri="{FF2B5EF4-FFF2-40B4-BE49-F238E27FC236}">
                <a16:creationId xmlns:a16="http://schemas.microsoft.com/office/drawing/2014/main" id="{CE399653-C3A8-4202-A866-64A8B9FF6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1" y="1608138"/>
          <a:ext cx="43973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0" name="公式" r:id="rId5" imgW="1981080" imgH="431640" progId="Equation.3">
                  <p:embed/>
                </p:oleObj>
              </mc:Choice>
              <mc:Fallback>
                <p:oleObj name="公式" r:id="rId5" imgW="198108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608138"/>
                        <a:ext cx="439737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>
            <a:extLst>
              <a:ext uri="{FF2B5EF4-FFF2-40B4-BE49-F238E27FC236}">
                <a16:creationId xmlns:a16="http://schemas.microsoft.com/office/drawing/2014/main" id="{160DAB2D-4780-4B83-ABC5-4A842E11A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2539" y="2832101"/>
          <a:ext cx="41433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1" name="公式" r:id="rId7" imgW="1866600" imgH="431640" progId="Equation.3">
                  <p:embed/>
                </p:oleObj>
              </mc:Choice>
              <mc:Fallback>
                <p:oleObj name="公式" r:id="rId7" imgW="186660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9" y="2832101"/>
                        <a:ext cx="41433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2" name="Object 20">
            <a:extLst>
              <a:ext uri="{FF2B5EF4-FFF2-40B4-BE49-F238E27FC236}">
                <a16:creationId xmlns:a16="http://schemas.microsoft.com/office/drawing/2014/main" id="{FC7F3C5F-70EB-4038-92C9-D00FE1ABC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1" y="3994151"/>
          <a:ext cx="53308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2" name="公式" r:id="rId9" imgW="2400120" imgH="393480" progId="Equation.3">
                  <p:embed/>
                </p:oleObj>
              </mc:Choice>
              <mc:Fallback>
                <p:oleObj name="公式" r:id="rId9" imgW="240012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1" y="3994151"/>
                        <a:ext cx="533082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3" name="Object 21">
            <a:extLst>
              <a:ext uri="{FF2B5EF4-FFF2-40B4-BE49-F238E27FC236}">
                <a16:creationId xmlns:a16="http://schemas.microsoft.com/office/drawing/2014/main" id="{85280D68-276C-4EBF-8CFD-CF548F601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5218113"/>
          <a:ext cx="41767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3" name="公式" r:id="rId11" imgW="1879560" imgH="393480" progId="Equation.3">
                  <p:embed/>
                </p:oleObj>
              </mc:Choice>
              <mc:Fallback>
                <p:oleObj name="公式" r:id="rId11" imgW="187956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5218113"/>
                        <a:ext cx="41767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190D60C-EB05-42A7-B519-F3640BFA6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99450C7-CE10-4502-8EBB-0DB46A3A9E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3"/>
            <a:ext cx="7693025" cy="1592262"/>
          </a:xfrm>
        </p:spPr>
        <p:txBody>
          <a:bodyPr/>
          <a:lstStyle/>
          <a:p>
            <a:r>
              <a:rPr lang="zh-CN" altLang="en-US"/>
              <a:t>递推方程的求解</a:t>
            </a:r>
          </a:p>
          <a:p>
            <a:pPr lvl="1"/>
            <a:r>
              <a:rPr lang="zh-CN" altLang="en-US"/>
              <a:t>公式法</a:t>
            </a:r>
          </a:p>
        </p:txBody>
      </p:sp>
      <p:graphicFrame>
        <p:nvGraphicFramePr>
          <p:cNvPr id="86025" name="Object 9">
            <a:extLst>
              <a:ext uri="{FF2B5EF4-FFF2-40B4-BE49-F238E27FC236}">
                <a16:creationId xmlns:a16="http://schemas.microsoft.com/office/drawing/2014/main" id="{55CC0E3E-301E-4D58-8601-01219CB52BB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492500" y="3705225"/>
          <a:ext cx="454501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8" name="公式" r:id="rId3" imgW="1968480" imgH="457200" progId="Equation.3">
                  <p:embed/>
                </p:oleObj>
              </mc:Choice>
              <mc:Fallback>
                <p:oleObj name="公式" r:id="rId3" imgW="19684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705225"/>
                        <a:ext cx="454501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>
            <a:extLst>
              <a:ext uri="{FF2B5EF4-FFF2-40B4-BE49-F238E27FC236}">
                <a16:creationId xmlns:a16="http://schemas.microsoft.com/office/drawing/2014/main" id="{25E83ED1-FEF5-4578-9E8A-5911ABE51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5157789"/>
          <a:ext cx="44259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9" name="公式" r:id="rId5" imgW="1917360" imgH="457200" progId="Equation.3">
                  <p:embed/>
                </p:oleObj>
              </mc:Choice>
              <mc:Fallback>
                <p:oleObj name="公式" r:id="rId5" imgW="191736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5157789"/>
                        <a:ext cx="44259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A6DB30B-0A7E-42DF-9E19-4C9B7DF8F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7E8D84B-835A-448F-8A54-5DC6DDF0D3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1"/>
            <a:ext cx="7608888" cy="4327525"/>
          </a:xfrm>
        </p:spPr>
        <p:txBody>
          <a:bodyPr/>
          <a:lstStyle/>
          <a:p>
            <a:r>
              <a:rPr lang="zh-CN" altLang="en-US" dirty="0"/>
              <a:t>递推方程的求解</a:t>
            </a:r>
          </a:p>
          <a:p>
            <a:pPr lvl="1"/>
            <a:r>
              <a:rPr lang="zh-CN" altLang="en-US" dirty="0"/>
              <a:t>生成函数法</a:t>
            </a:r>
          </a:p>
          <a:p>
            <a:pPr lvl="2"/>
            <a:r>
              <a:rPr lang="zh-CN" altLang="en-US" dirty="0"/>
              <a:t>对序列</a:t>
            </a:r>
            <a:r>
              <a:rPr lang="en-US" altLang="zh-CN" dirty="0"/>
              <a:t>(a</a:t>
            </a:r>
            <a:r>
              <a:rPr lang="en-US" altLang="zh-CN" baseline="-25000" dirty="0"/>
              <a:t>0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en-US" altLang="zh-CN" dirty="0"/>
              <a:t>, ..)</a:t>
            </a:r>
            <a:r>
              <a:rPr lang="zh-CN" altLang="en-US" dirty="0"/>
              <a:t>，定义函数：</a:t>
            </a:r>
            <a:br>
              <a:rPr lang="zh-CN" altLang="en-US" dirty="0"/>
            </a:br>
            <a:r>
              <a:rPr lang="en-US" altLang="zh-CN" dirty="0"/>
              <a:t>g(z)=a</a:t>
            </a:r>
            <a:r>
              <a:rPr lang="en-US" altLang="zh-CN" baseline="-25000" dirty="0"/>
              <a:t>0</a:t>
            </a:r>
            <a:r>
              <a:rPr lang="en-US" altLang="zh-CN" dirty="0"/>
              <a:t>+a</a:t>
            </a:r>
            <a:r>
              <a:rPr lang="en-US" altLang="zh-CN" baseline="-25000" dirty="0"/>
              <a:t>1</a:t>
            </a:r>
            <a:r>
              <a:rPr lang="en-US" altLang="zh-CN" dirty="0"/>
              <a:t>z+a</a:t>
            </a:r>
            <a:r>
              <a:rPr lang="en-US" altLang="zh-CN" baseline="-25000" dirty="0"/>
              <a:t>2</a:t>
            </a:r>
            <a:r>
              <a:rPr lang="en-US" altLang="zh-CN" dirty="0"/>
              <a:t>z</a:t>
            </a:r>
            <a:r>
              <a:rPr lang="en-US" altLang="zh-CN" baseline="30000" dirty="0"/>
              <a:t>2</a:t>
            </a:r>
            <a:r>
              <a:rPr lang="en-US" altLang="zh-CN" dirty="0"/>
              <a:t>+..+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z</a:t>
            </a:r>
            <a:r>
              <a:rPr lang="en-US" altLang="zh-CN" baseline="30000" dirty="0" err="1"/>
              <a:t>n</a:t>
            </a:r>
            <a:r>
              <a:rPr lang="en-US" altLang="zh-CN" dirty="0"/>
              <a:t>+..</a:t>
            </a:r>
            <a:br>
              <a:rPr lang="en-US" altLang="zh-CN" dirty="0"/>
            </a:br>
            <a:r>
              <a:rPr lang="zh-CN" altLang="en-US" dirty="0"/>
              <a:t>称为序列</a:t>
            </a:r>
            <a:r>
              <a:rPr lang="en-US" altLang="zh-CN" dirty="0"/>
              <a:t>(a</a:t>
            </a:r>
            <a:r>
              <a:rPr lang="en-US" altLang="zh-CN" baseline="-25000" dirty="0"/>
              <a:t>0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en-US" altLang="zh-CN" dirty="0"/>
              <a:t>, ..)</a:t>
            </a:r>
            <a:r>
              <a:rPr lang="zh-CN" altLang="en-US" dirty="0"/>
              <a:t>的生成函数。</a:t>
            </a:r>
          </a:p>
          <a:p>
            <a:pPr lvl="2"/>
            <a:r>
              <a:rPr lang="zh-CN" altLang="en-US" dirty="0"/>
              <a:t>利用递推公式建立关于生成函数的定解方程</a:t>
            </a:r>
          </a:p>
          <a:p>
            <a:pPr lvl="2"/>
            <a:r>
              <a:rPr lang="zh-CN" altLang="en-US" dirty="0"/>
              <a:t>解定解方程得到生成函数的级数形式，其系数即为序列的解。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122C80D7-389B-4D59-BEE7-7FB36B70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115" name="Object 3">
            <a:extLst>
              <a:ext uri="{FF2B5EF4-FFF2-40B4-BE49-F238E27FC236}">
                <a16:creationId xmlns:a16="http://schemas.microsoft.com/office/drawing/2014/main" id="{4DCABF89-FBDC-4DDF-AA50-EF35DFBC1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382588"/>
          <a:ext cx="2270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3" name="公式" r:id="rId3" imgW="1307880" imgH="482400" progId="Equation.3">
                  <p:embed/>
                </p:oleObj>
              </mc:Choice>
              <mc:Fallback>
                <p:oleObj name="公式" r:id="rId3" imgW="13078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82588"/>
                        <a:ext cx="22701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id="{D2366516-DE3D-4018-B55A-9A5678F7B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2800" y="476250"/>
          <a:ext cx="2508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4" name="公式" r:id="rId5" imgW="1447560" imgH="431640" progId="Equation.3">
                  <p:embed/>
                </p:oleObj>
              </mc:Choice>
              <mc:Fallback>
                <p:oleObj name="公式" r:id="rId5" imgW="14475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476250"/>
                        <a:ext cx="25082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>
            <a:extLst>
              <a:ext uri="{FF2B5EF4-FFF2-40B4-BE49-F238E27FC236}">
                <a16:creationId xmlns:a16="http://schemas.microsoft.com/office/drawing/2014/main" id="{636AD047-0345-47BF-8F83-2E9FE7C81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1628776"/>
          <a:ext cx="4491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5" name="公式" r:id="rId7" imgW="2590560" imgH="241200" progId="Equation.3">
                  <p:embed/>
                </p:oleObj>
              </mc:Choice>
              <mc:Fallback>
                <p:oleObj name="公式" r:id="rId7" imgW="25905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628776"/>
                        <a:ext cx="4491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>
            <a:extLst>
              <a:ext uri="{FF2B5EF4-FFF2-40B4-BE49-F238E27FC236}">
                <a16:creationId xmlns:a16="http://schemas.microsoft.com/office/drawing/2014/main" id="{FDF59E30-0B51-485C-8E99-B2805D23F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2326" y="2205038"/>
          <a:ext cx="5216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6" name="公式" r:id="rId9" imgW="3009600" imgH="241200" progId="Equation.3">
                  <p:embed/>
                </p:oleObj>
              </mc:Choice>
              <mc:Fallback>
                <p:oleObj name="公式" r:id="rId9" imgW="30096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6" y="2205038"/>
                        <a:ext cx="52165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>
            <a:extLst>
              <a:ext uri="{FF2B5EF4-FFF2-40B4-BE49-F238E27FC236}">
                <a16:creationId xmlns:a16="http://schemas.microsoft.com/office/drawing/2014/main" id="{6612EDD2-B4DF-49E2-8123-0B269F047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2781301"/>
          <a:ext cx="45354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7" name="公式" r:id="rId11" imgW="2286000" imgH="228600" progId="Equation.3">
                  <p:embed/>
                </p:oleObj>
              </mc:Choice>
              <mc:Fallback>
                <p:oleObj name="公式" r:id="rId11" imgW="2286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781301"/>
                        <a:ext cx="45354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>
            <a:extLst>
              <a:ext uri="{FF2B5EF4-FFF2-40B4-BE49-F238E27FC236}">
                <a16:creationId xmlns:a16="http://schemas.microsoft.com/office/drawing/2014/main" id="{158D170F-7BA6-4A29-9FD0-D36C3A4A7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8825" y="3573464"/>
          <a:ext cx="37798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8" name="公式" r:id="rId13" imgW="1904760" imgH="431640" progId="Equation.3">
                  <p:embed/>
                </p:oleObj>
              </mc:Choice>
              <mc:Fallback>
                <p:oleObj name="公式" r:id="rId13" imgW="19047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3573464"/>
                        <a:ext cx="37798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>
            <a:extLst>
              <a:ext uri="{FF2B5EF4-FFF2-40B4-BE49-F238E27FC236}">
                <a16:creationId xmlns:a16="http://schemas.microsoft.com/office/drawing/2014/main" id="{55777D3E-E9AC-4DD9-8222-8ABFA920A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1" y="4581526"/>
          <a:ext cx="42084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9" name="公式" r:id="rId15" imgW="2120760" imgH="431640" progId="Equation.3">
                  <p:embed/>
                </p:oleObj>
              </mc:Choice>
              <mc:Fallback>
                <p:oleObj name="公式" r:id="rId15" imgW="212076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1" y="4581526"/>
                        <a:ext cx="420846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>
            <a:extLst>
              <a:ext uri="{FF2B5EF4-FFF2-40B4-BE49-F238E27FC236}">
                <a16:creationId xmlns:a16="http://schemas.microsoft.com/office/drawing/2014/main" id="{A0848EA3-6F8D-481D-AE70-686DE7EEC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5661026"/>
          <a:ext cx="27971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0" name="公式" r:id="rId17" imgW="1409400" imgH="419040" progId="Equation.3">
                  <p:embed/>
                </p:oleObj>
              </mc:Choice>
              <mc:Fallback>
                <p:oleObj name="公式" r:id="rId17" imgW="140940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5661026"/>
                        <a:ext cx="27971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>
            <a:extLst>
              <a:ext uri="{FF2B5EF4-FFF2-40B4-BE49-F238E27FC236}">
                <a16:creationId xmlns:a16="http://schemas.microsoft.com/office/drawing/2014/main" id="{48638842-88D3-4131-B049-26CC25CA2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77" name="Object 13">
            <a:extLst>
              <a:ext uri="{FF2B5EF4-FFF2-40B4-BE49-F238E27FC236}">
                <a16:creationId xmlns:a16="http://schemas.microsoft.com/office/drawing/2014/main" id="{C9DA7CB8-717A-4DFC-B2F6-61E529DA1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6913" y="404814"/>
          <a:ext cx="25447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1" name="公式" r:id="rId3" imgW="1282680" imgH="419040" progId="Equation.3">
                  <p:embed/>
                </p:oleObj>
              </mc:Choice>
              <mc:Fallback>
                <p:oleObj name="公式" r:id="rId3" imgW="128268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404814"/>
                        <a:ext cx="25447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14">
            <a:extLst>
              <a:ext uri="{FF2B5EF4-FFF2-40B4-BE49-F238E27FC236}">
                <a16:creationId xmlns:a16="http://schemas.microsoft.com/office/drawing/2014/main" id="{4955576D-4C0D-4A8B-9EBA-99738F07E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1412876"/>
          <a:ext cx="83137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2" name="公式" r:id="rId5" imgW="4190760" imgH="419040" progId="Equation.3">
                  <p:embed/>
                </p:oleObj>
              </mc:Choice>
              <mc:Fallback>
                <p:oleObj name="公式" r:id="rId5" imgW="419076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412876"/>
                        <a:ext cx="83137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Object 15">
            <a:extLst>
              <a:ext uri="{FF2B5EF4-FFF2-40B4-BE49-F238E27FC236}">
                <a16:creationId xmlns:a16="http://schemas.microsoft.com/office/drawing/2014/main" id="{E6C1AD45-AAF4-4D87-AD46-691F9B31D4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2693989"/>
          <a:ext cx="45354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3" name="公式" r:id="rId7" imgW="2286000" imgH="457200" progId="Equation.3">
                  <p:embed/>
                </p:oleObj>
              </mc:Choice>
              <mc:Fallback>
                <p:oleObj name="公式" r:id="rId7" imgW="22860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693989"/>
                        <a:ext cx="453548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3" name="Object 19">
            <a:extLst>
              <a:ext uri="{FF2B5EF4-FFF2-40B4-BE49-F238E27FC236}">
                <a16:creationId xmlns:a16="http://schemas.microsoft.com/office/drawing/2014/main" id="{A8DDE8A5-3E8F-420B-90CB-F6AEF781A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3844925"/>
          <a:ext cx="272256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4" name="公式" r:id="rId9" imgW="1371600" imgH="393480" progId="Equation.3">
                  <p:embed/>
                </p:oleObj>
              </mc:Choice>
              <mc:Fallback>
                <p:oleObj name="公式" r:id="rId9" imgW="137160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844925"/>
                        <a:ext cx="2722562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20">
            <a:extLst>
              <a:ext uri="{FF2B5EF4-FFF2-40B4-BE49-F238E27FC236}">
                <a16:creationId xmlns:a16="http://schemas.microsoft.com/office/drawing/2014/main" id="{B5E0CF6F-14B1-44BC-BF85-DEB1BC421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7575" y="3844925"/>
          <a:ext cx="40576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5" name="公式" r:id="rId11" imgW="2044440" imgH="431640" progId="Equation.3">
                  <p:embed/>
                </p:oleObj>
              </mc:Choice>
              <mc:Fallback>
                <p:oleObj name="公式" r:id="rId11" imgW="204444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3844925"/>
                        <a:ext cx="40576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5" name="Text Box 21">
            <a:extLst>
              <a:ext uri="{FF2B5EF4-FFF2-40B4-BE49-F238E27FC236}">
                <a16:creationId xmlns:a16="http://schemas.microsoft.com/office/drawing/2014/main" id="{A0517273-E47A-4DF4-98CE-886AA9510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5286376"/>
            <a:ext cx="224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=2</a:t>
            </a:r>
            <a:r>
              <a:rPr lang="en-US" altLang="zh-CN" sz="2800" baseline="30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1" name="Group 31">
            <a:extLst>
              <a:ext uri="{FF2B5EF4-FFF2-40B4-BE49-F238E27FC236}">
                <a16:creationId xmlns:a16="http://schemas.microsoft.com/office/drawing/2014/main" id="{C27C53D9-15E4-4986-A66C-9D94F44B5D52}"/>
              </a:ext>
            </a:extLst>
          </p:cNvPr>
          <p:cNvGrpSpPr>
            <a:grpSpLocks/>
          </p:cNvGrpSpPr>
          <p:nvPr/>
        </p:nvGrpSpPr>
        <p:grpSpPr bwMode="auto">
          <a:xfrm>
            <a:off x="3431704" y="1846444"/>
            <a:ext cx="4464794" cy="585486"/>
            <a:chOff x="1292" y="2624"/>
            <a:chExt cx="3426" cy="861"/>
          </a:xfrm>
        </p:grpSpPr>
        <p:sp>
          <p:nvSpPr>
            <p:cNvPr id="92164" name="Oval 4">
              <a:extLst>
                <a:ext uri="{FF2B5EF4-FFF2-40B4-BE49-F238E27FC236}">
                  <a16:creationId xmlns:a16="http://schemas.microsoft.com/office/drawing/2014/main" id="{DC7C4031-B203-4EEF-8AB0-9EDF640D9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624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00DBADCE-84B8-4B1C-998E-8068C2A12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896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66" name="Oval 6">
              <a:extLst>
                <a:ext uri="{FF2B5EF4-FFF2-40B4-BE49-F238E27FC236}">
                  <a16:creationId xmlns:a16="http://schemas.microsoft.com/office/drawing/2014/main" id="{89982340-7108-4642-B5E0-BDEE45426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168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67" name="AutoShape 7">
              <a:extLst>
                <a:ext uri="{FF2B5EF4-FFF2-40B4-BE49-F238E27FC236}">
                  <a16:creationId xmlns:a16="http://schemas.microsoft.com/office/drawing/2014/main" id="{DC9EB241-5044-405E-AAF8-70B46CBE799E}"/>
                </a:ext>
              </a:extLst>
            </p:cNvPr>
            <p:cNvCxnSpPr>
              <a:cxnSpLocks noChangeShapeType="1"/>
              <a:stCxn id="92164" idx="4"/>
              <a:endCxn id="92165" idx="0"/>
            </p:cNvCxnSpPr>
            <p:nvPr/>
          </p:nvCxnSpPr>
          <p:spPr bwMode="auto">
            <a:xfrm flipH="1">
              <a:off x="1486" y="2849"/>
              <a:ext cx="136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68" name="AutoShape 8">
              <a:extLst>
                <a:ext uri="{FF2B5EF4-FFF2-40B4-BE49-F238E27FC236}">
                  <a16:creationId xmlns:a16="http://schemas.microsoft.com/office/drawing/2014/main" id="{A5640FD8-49DE-4F7C-A5D9-8936AF7CDEC5}"/>
                </a:ext>
              </a:extLst>
            </p:cNvPr>
            <p:cNvCxnSpPr>
              <a:cxnSpLocks noChangeShapeType="1"/>
              <a:stCxn id="92165" idx="4"/>
              <a:endCxn id="92166" idx="0"/>
            </p:cNvCxnSpPr>
            <p:nvPr/>
          </p:nvCxnSpPr>
          <p:spPr bwMode="auto">
            <a:xfrm flipH="1">
              <a:off x="1350" y="3121"/>
              <a:ext cx="136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69" name="Oval 9">
              <a:extLst>
                <a:ext uri="{FF2B5EF4-FFF2-40B4-BE49-F238E27FC236}">
                  <a16:creationId xmlns:a16="http://schemas.microsoft.com/office/drawing/2014/main" id="{E9F11ED9-DCD7-4A84-9599-1EF40EAAD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670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0" name="Oval 10">
              <a:extLst>
                <a:ext uri="{FF2B5EF4-FFF2-40B4-BE49-F238E27FC236}">
                  <a16:creationId xmlns:a16="http://schemas.microsoft.com/office/drawing/2014/main" id="{B5FB2A14-DF8D-47B0-92F8-661A4A43B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94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5016D7EE-171D-4B67-9549-347D3245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260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72" name="AutoShape 12">
              <a:extLst>
                <a:ext uri="{FF2B5EF4-FFF2-40B4-BE49-F238E27FC236}">
                  <a16:creationId xmlns:a16="http://schemas.microsoft.com/office/drawing/2014/main" id="{B52BA913-B52D-41A0-94EB-DB736FED2336}"/>
                </a:ext>
              </a:extLst>
            </p:cNvPr>
            <p:cNvCxnSpPr>
              <a:cxnSpLocks noChangeShapeType="1"/>
              <a:stCxn id="92169" idx="4"/>
              <a:endCxn id="92170" idx="0"/>
            </p:cNvCxnSpPr>
            <p:nvPr/>
          </p:nvCxnSpPr>
          <p:spPr bwMode="auto">
            <a:xfrm flipH="1">
              <a:off x="2121" y="2895"/>
              <a:ext cx="136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73" name="AutoShape 13">
              <a:extLst>
                <a:ext uri="{FF2B5EF4-FFF2-40B4-BE49-F238E27FC236}">
                  <a16:creationId xmlns:a16="http://schemas.microsoft.com/office/drawing/2014/main" id="{B69165D0-E9ED-4515-A640-2C6BB557EC5A}"/>
                </a:ext>
              </a:extLst>
            </p:cNvPr>
            <p:cNvCxnSpPr>
              <a:cxnSpLocks noChangeShapeType="1"/>
              <a:stCxn id="92170" idx="4"/>
              <a:endCxn id="92171" idx="0"/>
            </p:cNvCxnSpPr>
            <p:nvPr/>
          </p:nvCxnSpPr>
          <p:spPr bwMode="auto">
            <a:xfrm>
              <a:off x="2121" y="3167"/>
              <a:ext cx="182" cy="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A9819616-0C02-4E96-B980-57FBCD38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2669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5" name="Oval 15">
              <a:extLst>
                <a:ext uri="{FF2B5EF4-FFF2-40B4-BE49-F238E27FC236}">
                  <a16:creationId xmlns:a16="http://schemas.microsoft.com/office/drawing/2014/main" id="{1198730E-3C98-4043-AB08-C075AB047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94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6" name="Oval 16">
              <a:extLst>
                <a:ext uri="{FF2B5EF4-FFF2-40B4-BE49-F238E27FC236}">
                  <a16:creationId xmlns:a16="http://schemas.microsoft.com/office/drawing/2014/main" id="{EFD2A35F-E9F9-40B4-BA0F-EB3B89FA8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214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77" name="AutoShape 17">
              <a:extLst>
                <a:ext uri="{FF2B5EF4-FFF2-40B4-BE49-F238E27FC236}">
                  <a16:creationId xmlns:a16="http://schemas.microsoft.com/office/drawing/2014/main" id="{B8288B33-2506-4AC7-A340-224A7806B992}"/>
                </a:ext>
              </a:extLst>
            </p:cNvPr>
            <p:cNvCxnSpPr>
              <a:cxnSpLocks noChangeShapeType="1"/>
              <a:stCxn id="92174" idx="4"/>
              <a:endCxn id="92175" idx="0"/>
            </p:cNvCxnSpPr>
            <p:nvPr/>
          </p:nvCxnSpPr>
          <p:spPr bwMode="auto">
            <a:xfrm>
              <a:off x="2892" y="2894"/>
              <a:ext cx="137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78" name="AutoShape 18">
              <a:extLst>
                <a:ext uri="{FF2B5EF4-FFF2-40B4-BE49-F238E27FC236}">
                  <a16:creationId xmlns:a16="http://schemas.microsoft.com/office/drawing/2014/main" id="{4986EA0A-EFE4-41DB-9F2E-9964481E9A9B}"/>
                </a:ext>
              </a:extLst>
            </p:cNvPr>
            <p:cNvCxnSpPr>
              <a:cxnSpLocks noChangeShapeType="1"/>
              <a:stCxn id="92175" idx="4"/>
              <a:endCxn id="92176" idx="0"/>
            </p:cNvCxnSpPr>
            <p:nvPr/>
          </p:nvCxnSpPr>
          <p:spPr bwMode="auto">
            <a:xfrm flipH="1">
              <a:off x="2847" y="3167"/>
              <a:ext cx="182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79" name="Oval 19">
              <a:extLst>
                <a:ext uri="{FF2B5EF4-FFF2-40B4-BE49-F238E27FC236}">
                  <a16:creationId xmlns:a16="http://schemas.microsoft.com/office/drawing/2014/main" id="{7E1B4B92-E90B-480D-97D4-6C884C80D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670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66BF7CF4-9BCB-4621-86C0-13A8379D5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896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1" name="Oval 21">
              <a:extLst>
                <a:ext uri="{FF2B5EF4-FFF2-40B4-BE49-F238E27FC236}">
                  <a16:creationId xmlns:a16="http://schemas.microsoft.com/office/drawing/2014/main" id="{D91A0EFE-59C4-4FF8-AD2E-5F4A2097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169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82" name="AutoShape 22">
              <a:extLst>
                <a:ext uri="{FF2B5EF4-FFF2-40B4-BE49-F238E27FC236}">
                  <a16:creationId xmlns:a16="http://schemas.microsoft.com/office/drawing/2014/main" id="{38CBB5DE-3CF4-4272-A2B4-FF37B4A7CEC0}"/>
                </a:ext>
              </a:extLst>
            </p:cNvPr>
            <p:cNvCxnSpPr>
              <a:cxnSpLocks noChangeShapeType="1"/>
              <a:stCxn id="92179" idx="4"/>
              <a:endCxn id="92180" idx="0"/>
            </p:cNvCxnSpPr>
            <p:nvPr/>
          </p:nvCxnSpPr>
          <p:spPr bwMode="auto">
            <a:xfrm>
              <a:off x="3573" y="2895"/>
              <a:ext cx="91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83" name="AutoShape 23">
              <a:extLst>
                <a:ext uri="{FF2B5EF4-FFF2-40B4-BE49-F238E27FC236}">
                  <a16:creationId xmlns:a16="http://schemas.microsoft.com/office/drawing/2014/main" id="{E7C97F60-927D-4BEA-8B6F-7B3B4C4E4087}"/>
                </a:ext>
              </a:extLst>
            </p:cNvPr>
            <p:cNvCxnSpPr>
              <a:cxnSpLocks noChangeShapeType="1"/>
              <a:stCxn id="92180" idx="4"/>
              <a:endCxn id="92181" idx="0"/>
            </p:cNvCxnSpPr>
            <p:nvPr/>
          </p:nvCxnSpPr>
          <p:spPr bwMode="auto">
            <a:xfrm>
              <a:off x="3664" y="3121"/>
              <a:ext cx="136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84" name="Oval 24">
              <a:extLst>
                <a:ext uri="{FF2B5EF4-FFF2-40B4-BE49-F238E27FC236}">
                  <a16:creationId xmlns:a16="http://schemas.microsoft.com/office/drawing/2014/main" id="{2E01BCFB-48AA-4C3C-A2F5-FED3E81E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303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5" name="Oval 25">
              <a:extLst>
                <a:ext uri="{FF2B5EF4-FFF2-40B4-BE49-F238E27FC236}">
                  <a16:creationId xmlns:a16="http://schemas.microsoft.com/office/drawing/2014/main" id="{EA4570D0-3A58-44A7-81FB-F483CB8E5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669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6" name="Oval 26">
              <a:extLst>
                <a:ext uri="{FF2B5EF4-FFF2-40B4-BE49-F238E27FC236}">
                  <a16:creationId xmlns:a16="http://schemas.microsoft.com/office/drawing/2014/main" id="{69835A88-73EA-45D8-A83F-823E620C6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03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87" name="AutoShape 27">
              <a:extLst>
                <a:ext uri="{FF2B5EF4-FFF2-40B4-BE49-F238E27FC236}">
                  <a16:creationId xmlns:a16="http://schemas.microsoft.com/office/drawing/2014/main" id="{FF3C161F-EEC5-4D83-A93B-F377FB5406E8}"/>
                </a:ext>
              </a:extLst>
            </p:cNvPr>
            <p:cNvCxnSpPr>
              <a:cxnSpLocks noChangeShapeType="1"/>
              <a:stCxn id="92184" idx="0"/>
              <a:endCxn id="92185" idx="4"/>
            </p:cNvCxnSpPr>
            <p:nvPr/>
          </p:nvCxnSpPr>
          <p:spPr bwMode="auto">
            <a:xfrm flipV="1">
              <a:off x="4299" y="2894"/>
              <a:ext cx="181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88" name="AutoShape 28">
              <a:extLst>
                <a:ext uri="{FF2B5EF4-FFF2-40B4-BE49-F238E27FC236}">
                  <a16:creationId xmlns:a16="http://schemas.microsoft.com/office/drawing/2014/main" id="{0F9C59BD-4CED-4A85-AD92-B9B4AB0F26FB}"/>
                </a:ext>
              </a:extLst>
            </p:cNvPr>
            <p:cNvCxnSpPr>
              <a:cxnSpLocks noChangeShapeType="1"/>
              <a:stCxn id="92185" idx="4"/>
              <a:endCxn id="92186" idx="0"/>
            </p:cNvCxnSpPr>
            <p:nvPr/>
          </p:nvCxnSpPr>
          <p:spPr bwMode="auto">
            <a:xfrm>
              <a:off x="4479" y="2894"/>
              <a:ext cx="181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92189" name="Object 29">
            <a:extLst>
              <a:ext uri="{FF2B5EF4-FFF2-40B4-BE49-F238E27FC236}">
                <a16:creationId xmlns:a16="http://schemas.microsoft.com/office/drawing/2014/main" id="{4E4A611D-D050-4E39-ABD4-E9768828CD51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51184421"/>
              </p:ext>
            </p:extLst>
          </p:nvPr>
        </p:nvGraphicFramePr>
        <p:xfrm>
          <a:off x="3324226" y="5194601"/>
          <a:ext cx="54006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5" name="公式" r:id="rId3" imgW="2311200" imgH="634680" progId="Equation.3">
                  <p:embed/>
                </p:oleObj>
              </mc:Choice>
              <mc:Fallback>
                <p:oleObj name="公式" r:id="rId3" imgW="2311200" imgH="6346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6" y="5194601"/>
                        <a:ext cx="540067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98" name="Group 38">
            <a:extLst>
              <a:ext uri="{FF2B5EF4-FFF2-40B4-BE49-F238E27FC236}">
                <a16:creationId xmlns:a16="http://schemas.microsoft.com/office/drawing/2014/main" id="{1F5D8EA7-BFBA-4D1F-9170-5462787892F7}"/>
              </a:ext>
            </a:extLst>
          </p:cNvPr>
          <p:cNvGrpSpPr>
            <a:grpSpLocks/>
          </p:cNvGrpSpPr>
          <p:nvPr/>
        </p:nvGrpSpPr>
        <p:grpSpPr bwMode="auto">
          <a:xfrm>
            <a:off x="4800601" y="3644899"/>
            <a:ext cx="2746375" cy="979486"/>
            <a:chOff x="3152" y="1117"/>
            <a:chExt cx="1730" cy="617"/>
          </a:xfrm>
        </p:grpSpPr>
        <p:sp>
          <p:nvSpPr>
            <p:cNvPr id="92192" name="Oval 32">
              <a:extLst>
                <a:ext uri="{FF2B5EF4-FFF2-40B4-BE49-F238E27FC236}">
                  <a16:creationId xmlns:a16="http://schemas.microsoft.com/office/drawing/2014/main" id="{98248A13-C19F-4C5E-8AE8-677B4DBA7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117"/>
              <a:ext cx="114" cy="117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94" name="Oval 34">
              <a:extLst>
                <a:ext uri="{FF2B5EF4-FFF2-40B4-BE49-F238E27FC236}">
                  <a16:creationId xmlns:a16="http://schemas.microsoft.com/office/drawing/2014/main" id="{664904B5-C292-41C3-BF4F-A47A03EAD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380"/>
              <a:ext cx="817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92195" name="Oval 35">
              <a:extLst>
                <a:ext uri="{FF2B5EF4-FFF2-40B4-BE49-F238E27FC236}">
                  <a16:creationId xmlns:a16="http://schemas.microsoft.com/office/drawing/2014/main" id="{B9F3F25F-F2AF-4BE2-B945-3E71DBADC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1380"/>
              <a:ext cx="845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n-1-k</a:t>
              </a:r>
            </a:p>
          </p:txBody>
        </p:sp>
        <p:cxnSp>
          <p:nvCxnSpPr>
            <p:cNvPr id="92196" name="AutoShape 36">
              <a:extLst>
                <a:ext uri="{FF2B5EF4-FFF2-40B4-BE49-F238E27FC236}">
                  <a16:creationId xmlns:a16="http://schemas.microsoft.com/office/drawing/2014/main" id="{1F92BD12-22A2-491C-A374-60D5804A0AD8}"/>
                </a:ext>
              </a:extLst>
            </p:cNvPr>
            <p:cNvCxnSpPr>
              <a:cxnSpLocks noChangeShapeType="1"/>
              <a:stCxn id="92192" idx="4"/>
              <a:endCxn id="92194" idx="0"/>
            </p:cNvCxnSpPr>
            <p:nvPr/>
          </p:nvCxnSpPr>
          <p:spPr bwMode="auto">
            <a:xfrm flipH="1">
              <a:off x="3561" y="1234"/>
              <a:ext cx="420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97" name="AutoShape 37">
              <a:extLst>
                <a:ext uri="{FF2B5EF4-FFF2-40B4-BE49-F238E27FC236}">
                  <a16:creationId xmlns:a16="http://schemas.microsoft.com/office/drawing/2014/main" id="{D34F3EAC-E95A-4C32-8CDB-DE08F6A82CC0}"/>
                </a:ext>
              </a:extLst>
            </p:cNvPr>
            <p:cNvCxnSpPr>
              <a:cxnSpLocks noChangeShapeType="1"/>
              <a:stCxn id="92192" idx="4"/>
              <a:endCxn id="92195" idx="0"/>
            </p:cNvCxnSpPr>
            <p:nvPr/>
          </p:nvCxnSpPr>
          <p:spPr bwMode="auto">
            <a:xfrm>
              <a:off x="3980" y="1234"/>
              <a:ext cx="479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99" name="Text Box 39">
            <a:extLst>
              <a:ext uri="{FF2B5EF4-FFF2-40B4-BE49-F238E27FC236}">
                <a16:creationId xmlns:a16="http://schemas.microsoft.com/office/drawing/2014/main" id="{D2ED3357-E585-4A8E-98E5-A103D40C6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9" y="379413"/>
            <a:ext cx="7508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二叉树计数问题：</a:t>
            </a:r>
          </a:p>
          <a:p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由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个结点可以构成多少种不同形态的二叉树？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6DEA312A-A3E9-4557-B7D9-71937046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1141" name="Object 5">
            <a:extLst>
              <a:ext uri="{FF2B5EF4-FFF2-40B4-BE49-F238E27FC236}">
                <a16:creationId xmlns:a16="http://schemas.microsoft.com/office/drawing/2014/main" id="{CB709B18-878A-4174-9F90-4C930B677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333376"/>
          <a:ext cx="291941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7" name="公式" r:id="rId3" imgW="1574640" imgH="634680" progId="Equation.3">
                  <p:embed/>
                </p:oleObj>
              </mc:Choice>
              <mc:Fallback>
                <p:oleObj name="公式" r:id="rId3" imgW="157464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33376"/>
                        <a:ext cx="291941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>
            <a:extLst>
              <a:ext uri="{FF2B5EF4-FFF2-40B4-BE49-F238E27FC236}">
                <a16:creationId xmlns:a16="http://schemas.microsoft.com/office/drawing/2014/main" id="{BE87A039-5709-4C2D-B93A-A6CA35312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3" y="549275"/>
          <a:ext cx="24701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8" name="公式" r:id="rId5" imgW="1333440" imgH="431640" progId="Equation.3">
                  <p:embed/>
                </p:oleObj>
              </mc:Choice>
              <mc:Fallback>
                <p:oleObj name="公式" r:id="rId5" imgW="13334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549275"/>
                        <a:ext cx="24701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>
            <a:extLst>
              <a:ext uri="{FF2B5EF4-FFF2-40B4-BE49-F238E27FC236}">
                <a16:creationId xmlns:a16="http://schemas.microsoft.com/office/drawing/2014/main" id="{9FEDB1FD-38BE-4B96-A0A7-DC2817974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773238"/>
          <a:ext cx="3670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9" name="公式" r:id="rId7" imgW="1981080" imgH="431640" progId="Equation.3">
                  <p:embed/>
                </p:oleObj>
              </mc:Choice>
              <mc:Fallback>
                <p:oleObj name="公式" r:id="rId7" imgW="19810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773238"/>
                        <a:ext cx="3670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>
            <a:extLst>
              <a:ext uri="{FF2B5EF4-FFF2-40B4-BE49-F238E27FC236}">
                <a16:creationId xmlns:a16="http://schemas.microsoft.com/office/drawing/2014/main" id="{B471827D-42D2-499E-9678-3A09FED12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5664" y="2781300"/>
          <a:ext cx="18827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0" name="公式" r:id="rId9" imgW="1015920" imgH="431640" progId="Equation.3">
                  <p:embed/>
                </p:oleObj>
              </mc:Choice>
              <mc:Fallback>
                <p:oleObj name="公式" r:id="rId9" imgW="10159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4" y="2781300"/>
                        <a:ext cx="18827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>
            <a:extLst>
              <a:ext uri="{FF2B5EF4-FFF2-40B4-BE49-F238E27FC236}">
                <a16:creationId xmlns:a16="http://schemas.microsoft.com/office/drawing/2014/main" id="{31781056-C336-4A76-A491-F5D58492D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6" y="2970214"/>
          <a:ext cx="682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1" name="公式" r:id="rId11" imgW="368280" imgH="228600" progId="Equation.3">
                  <p:embed/>
                </p:oleObj>
              </mc:Choice>
              <mc:Fallback>
                <p:oleObj name="公式" r:id="rId11" imgW="3682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2970214"/>
                        <a:ext cx="6826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0">
            <a:extLst>
              <a:ext uri="{FF2B5EF4-FFF2-40B4-BE49-F238E27FC236}">
                <a16:creationId xmlns:a16="http://schemas.microsoft.com/office/drawing/2014/main" id="{8C3737CE-CC99-422F-89B0-162EC43EC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8" y="2781300"/>
          <a:ext cx="2374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2" name="公式" r:id="rId13" imgW="1282680" imgH="431640" progId="Equation.3">
                  <p:embed/>
                </p:oleObj>
              </mc:Choice>
              <mc:Fallback>
                <p:oleObj name="公式" r:id="rId13" imgW="12826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2781300"/>
                        <a:ext cx="2374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>
            <a:extLst>
              <a:ext uri="{FF2B5EF4-FFF2-40B4-BE49-F238E27FC236}">
                <a16:creationId xmlns:a16="http://schemas.microsoft.com/office/drawing/2014/main" id="{60AB43DB-066F-4C69-9E3D-7F14163D90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3933825"/>
          <a:ext cx="38560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3" name="公式" r:id="rId15" imgW="2082600" imgH="431640" progId="Equation.3">
                  <p:embed/>
                </p:oleObj>
              </mc:Choice>
              <mc:Fallback>
                <p:oleObj name="公式" r:id="rId15" imgW="20826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933825"/>
                        <a:ext cx="38560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12">
            <a:extLst>
              <a:ext uri="{FF2B5EF4-FFF2-40B4-BE49-F238E27FC236}">
                <a16:creationId xmlns:a16="http://schemas.microsoft.com/office/drawing/2014/main" id="{8C0770BA-1A09-4501-8EB7-F4E353202A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9" y="5084764"/>
          <a:ext cx="26574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4" name="公式" r:id="rId17" imgW="1434960" imgH="241200" progId="Equation.3">
                  <p:embed/>
                </p:oleObj>
              </mc:Choice>
              <mc:Fallback>
                <p:oleObj name="公式" r:id="rId17" imgW="143496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5084764"/>
                        <a:ext cx="26574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9" name="Object 13">
            <a:extLst>
              <a:ext uri="{FF2B5EF4-FFF2-40B4-BE49-F238E27FC236}">
                <a16:creationId xmlns:a16="http://schemas.microsoft.com/office/drawing/2014/main" id="{6B1A6361-B611-44B3-9BED-4083E13C9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5122864"/>
          <a:ext cx="3505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5" name="公式" r:id="rId19" imgW="1892160" imgH="228600" progId="Equation.3">
                  <p:embed/>
                </p:oleObj>
              </mc:Choice>
              <mc:Fallback>
                <p:oleObj name="公式" r:id="rId19" imgW="189216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5122864"/>
                        <a:ext cx="3505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0" name="Object 14">
            <a:extLst>
              <a:ext uri="{FF2B5EF4-FFF2-40B4-BE49-F238E27FC236}">
                <a16:creationId xmlns:a16="http://schemas.microsoft.com/office/drawing/2014/main" id="{1EDC87BD-01DC-422E-A02C-5D1444AC8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2489" y="5762626"/>
          <a:ext cx="33877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6" name="公式" r:id="rId21" imgW="1828800" imgH="431640" progId="Equation.3">
                  <p:embed/>
                </p:oleObj>
              </mc:Choice>
              <mc:Fallback>
                <p:oleObj name="公式" r:id="rId21" imgW="18288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9" y="5762626"/>
                        <a:ext cx="33877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1" name="Object 15">
            <a:extLst>
              <a:ext uri="{FF2B5EF4-FFF2-40B4-BE49-F238E27FC236}">
                <a16:creationId xmlns:a16="http://schemas.microsoft.com/office/drawing/2014/main" id="{6A207218-DB77-4A8E-98CD-D64510A24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3588" y="5734051"/>
          <a:ext cx="40687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7" name="公式" r:id="rId23" imgW="2197080" imgH="431640" progId="Equation.3">
                  <p:embed/>
                </p:oleObj>
              </mc:Choice>
              <mc:Fallback>
                <p:oleObj name="公式" r:id="rId23" imgW="21970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5734051"/>
                        <a:ext cx="40687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E6379DFA-2136-4597-879B-3E1FBD428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3197" name="Object 13">
            <a:extLst>
              <a:ext uri="{FF2B5EF4-FFF2-40B4-BE49-F238E27FC236}">
                <a16:creationId xmlns:a16="http://schemas.microsoft.com/office/drawing/2014/main" id="{702A4E88-81A9-4DAC-AE91-9F3D2BCD61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404814"/>
          <a:ext cx="20923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9" name="公式" r:id="rId3" imgW="1130040" imgH="431640" progId="Equation.3">
                  <p:embed/>
                </p:oleObj>
              </mc:Choice>
              <mc:Fallback>
                <p:oleObj name="公式" r:id="rId3" imgW="11300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404814"/>
                        <a:ext cx="20923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14">
            <a:extLst>
              <a:ext uri="{FF2B5EF4-FFF2-40B4-BE49-F238E27FC236}">
                <a16:creationId xmlns:a16="http://schemas.microsoft.com/office/drawing/2014/main" id="{0256E8D3-8B65-4B0C-9073-59A5D4F20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1" y="404814"/>
          <a:ext cx="24923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0" name="公式" r:id="rId5" imgW="1346040" imgH="444240" progId="Equation.3">
                  <p:embed/>
                </p:oleObj>
              </mc:Choice>
              <mc:Fallback>
                <p:oleObj name="公式" r:id="rId5" imgW="134604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404814"/>
                        <a:ext cx="24923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9" name="Object 15">
            <a:extLst>
              <a:ext uri="{FF2B5EF4-FFF2-40B4-BE49-F238E27FC236}">
                <a16:creationId xmlns:a16="http://schemas.microsoft.com/office/drawing/2014/main" id="{865C420F-3CAA-4B01-84A5-F1B5FD14D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76" y="1865314"/>
          <a:ext cx="30337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1" name="公式" r:id="rId7" imgW="1638000" imgH="419040" progId="Equation.3">
                  <p:embed/>
                </p:oleObj>
              </mc:Choice>
              <mc:Fallback>
                <p:oleObj name="公式" r:id="rId7" imgW="163800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6" y="1865314"/>
                        <a:ext cx="30337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16">
            <a:extLst>
              <a:ext uri="{FF2B5EF4-FFF2-40B4-BE49-F238E27FC236}">
                <a16:creationId xmlns:a16="http://schemas.microsoft.com/office/drawing/2014/main" id="{496D65C5-0FF6-461A-A8F8-60EF43031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4" y="1792288"/>
          <a:ext cx="39973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2" name="公式" r:id="rId9" imgW="2158920" imgH="419040" progId="Equation.3">
                  <p:embed/>
                </p:oleObj>
              </mc:Choice>
              <mc:Fallback>
                <p:oleObj name="公式" r:id="rId9" imgW="215892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1792288"/>
                        <a:ext cx="39973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1" name="Object 17">
            <a:extLst>
              <a:ext uri="{FF2B5EF4-FFF2-40B4-BE49-F238E27FC236}">
                <a16:creationId xmlns:a16="http://schemas.microsoft.com/office/drawing/2014/main" id="{B0223F59-CDAF-42DF-8FDA-1E53E5F97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4550" y="2781301"/>
          <a:ext cx="4845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3" name="公式" r:id="rId11" imgW="2616120" imgH="419040" progId="Equation.3">
                  <p:embed/>
                </p:oleObj>
              </mc:Choice>
              <mc:Fallback>
                <p:oleObj name="公式" r:id="rId11" imgW="261612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2781301"/>
                        <a:ext cx="484505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2" name="Object 18">
            <a:extLst>
              <a:ext uri="{FF2B5EF4-FFF2-40B4-BE49-F238E27FC236}">
                <a16:creationId xmlns:a16="http://schemas.microsoft.com/office/drawing/2014/main" id="{301CEA39-FDDE-412C-AFD5-3BCB97A338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1" y="3644900"/>
          <a:ext cx="43275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4" name="公式" r:id="rId13" imgW="2336760" imgH="444240" progId="Equation.3">
                  <p:embed/>
                </p:oleObj>
              </mc:Choice>
              <mc:Fallback>
                <p:oleObj name="公式" r:id="rId13" imgW="233676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3644900"/>
                        <a:ext cx="43275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3" name="Text Box 19">
            <a:extLst>
              <a:ext uri="{FF2B5EF4-FFF2-40B4-BE49-F238E27FC236}">
                <a16:creationId xmlns:a16="http://schemas.microsoft.com/office/drawing/2014/main" id="{34C1961B-D6C2-4516-8278-90249364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924176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……</a:t>
            </a:r>
          </a:p>
        </p:txBody>
      </p:sp>
      <p:graphicFrame>
        <p:nvGraphicFramePr>
          <p:cNvPr id="93205" name="Object 21">
            <a:extLst>
              <a:ext uri="{FF2B5EF4-FFF2-40B4-BE49-F238E27FC236}">
                <a16:creationId xmlns:a16="http://schemas.microsoft.com/office/drawing/2014/main" id="{BD7B154B-3A0C-4E71-BBD4-91295758F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1268413"/>
          <a:ext cx="2162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5" name="公式" r:id="rId15" imgW="1168200" imgH="330120" progId="Equation.3">
                  <p:embed/>
                </p:oleObj>
              </mc:Choice>
              <mc:Fallback>
                <p:oleObj name="公式" r:id="rId15" imgW="1168200" imgH="330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1268413"/>
                        <a:ext cx="21621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6" name="Object 22">
            <a:extLst>
              <a:ext uri="{FF2B5EF4-FFF2-40B4-BE49-F238E27FC236}">
                <a16:creationId xmlns:a16="http://schemas.microsoft.com/office/drawing/2014/main" id="{7AB4BA2C-BB5C-4C59-9201-0A066DDCF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1" y="4464050"/>
          <a:ext cx="47990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6" name="公式" r:id="rId17" imgW="2590560" imgH="609480" progId="Equation.3">
                  <p:embed/>
                </p:oleObj>
              </mc:Choice>
              <mc:Fallback>
                <p:oleObj name="公式" r:id="rId17" imgW="2590560" imgH="609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4464050"/>
                        <a:ext cx="47990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7" name="Object 23">
            <a:extLst>
              <a:ext uri="{FF2B5EF4-FFF2-40B4-BE49-F238E27FC236}">
                <a16:creationId xmlns:a16="http://schemas.microsoft.com/office/drawing/2014/main" id="{A82D1424-50B8-40D5-BB1A-3B4A43A6D7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4350" y="5661025"/>
          <a:ext cx="3175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7" name="公式" r:id="rId19" imgW="1714320" imgH="444240" progId="Equation.3">
                  <p:embed/>
                </p:oleObj>
              </mc:Choice>
              <mc:Fallback>
                <p:oleObj name="公式" r:id="rId19" imgW="171432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5661025"/>
                        <a:ext cx="31750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8" name="Object 24">
            <a:extLst>
              <a:ext uri="{FF2B5EF4-FFF2-40B4-BE49-F238E27FC236}">
                <a16:creationId xmlns:a16="http://schemas.microsoft.com/office/drawing/2014/main" id="{4467162D-5555-4820-942A-7B004A905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4864" y="5672139"/>
          <a:ext cx="29622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8" name="公式" r:id="rId21" imgW="1600200" imgH="431640" progId="Equation.3">
                  <p:embed/>
                </p:oleObj>
              </mc:Choice>
              <mc:Fallback>
                <p:oleObj name="公式" r:id="rId21" imgW="1600200" imgH="431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4" y="5672139"/>
                        <a:ext cx="29622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6F2F018-492A-44FA-AAA6-7AE863CA1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一、算法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CB3149A-EC3B-434F-A6BA-E14527A17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算法的概念</a:t>
            </a:r>
          </a:p>
          <a:p>
            <a:r>
              <a:rPr lang="zh-CN" altLang="en-US"/>
              <a:t>算法的性质</a:t>
            </a:r>
          </a:p>
          <a:p>
            <a:r>
              <a:rPr lang="zh-CN" altLang="en-US"/>
              <a:t>算法的描述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E8391D65-1166-45FB-851C-2E553952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12" name="Object 4">
            <a:extLst>
              <a:ext uri="{FF2B5EF4-FFF2-40B4-BE49-F238E27FC236}">
                <a16:creationId xmlns:a16="http://schemas.microsoft.com/office/drawing/2014/main" id="{2B665476-34DC-4717-A0C3-D67E90B5D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1839" y="404814"/>
          <a:ext cx="58070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3" name="公式" r:id="rId3" imgW="3136680" imgH="444240" progId="Equation.3">
                  <p:embed/>
                </p:oleObj>
              </mc:Choice>
              <mc:Fallback>
                <p:oleObj name="公式" r:id="rId3" imgW="31366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9" y="404814"/>
                        <a:ext cx="58070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4">
            <a:extLst>
              <a:ext uri="{FF2B5EF4-FFF2-40B4-BE49-F238E27FC236}">
                <a16:creationId xmlns:a16="http://schemas.microsoft.com/office/drawing/2014/main" id="{E1F851D9-47F1-41B6-862C-91A2561E4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7088" y="1463676"/>
          <a:ext cx="37147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4" name="公式" r:id="rId5" imgW="2006280" imgH="634680" progId="Equation.3">
                  <p:embed/>
                </p:oleObj>
              </mc:Choice>
              <mc:Fallback>
                <p:oleObj name="公式" r:id="rId5" imgW="2006280" imgH="634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1463676"/>
                        <a:ext cx="371475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5">
            <a:extLst>
              <a:ext uri="{FF2B5EF4-FFF2-40B4-BE49-F238E27FC236}">
                <a16:creationId xmlns:a16="http://schemas.microsoft.com/office/drawing/2014/main" id="{031F9B30-16A7-4107-BDF7-81EA3158C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1" y="1463676"/>
          <a:ext cx="30337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5" name="公式" r:id="rId7" imgW="1638000" imgH="634680" progId="Equation.3">
                  <p:embed/>
                </p:oleObj>
              </mc:Choice>
              <mc:Fallback>
                <p:oleObj name="公式" r:id="rId7" imgW="1638000" imgH="634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1463676"/>
                        <a:ext cx="303371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6">
            <a:extLst>
              <a:ext uri="{FF2B5EF4-FFF2-40B4-BE49-F238E27FC236}">
                <a16:creationId xmlns:a16="http://schemas.microsoft.com/office/drawing/2014/main" id="{1E50C0F2-7823-452F-9C75-F7FB342F4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2759076"/>
          <a:ext cx="51498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6" name="公式" r:id="rId9" imgW="2781000" imgH="812520" progId="Equation.3">
                  <p:embed/>
                </p:oleObj>
              </mc:Choice>
              <mc:Fallback>
                <p:oleObj name="公式" r:id="rId9" imgW="2781000" imgH="8125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759076"/>
                        <a:ext cx="514985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Object 17">
            <a:extLst>
              <a:ext uri="{FF2B5EF4-FFF2-40B4-BE49-F238E27FC236}">
                <a16:creationId xmlns:a16="http://schemas.microsoft.com/office/drawing/2014/main" id="{5DDD4C33-66A0-4396-A14B-6B725824D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7625" y="4343401"/>
          <a:ext cx="32210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7" name="公式" r:id="rId11" imgW="1739880" imgH="634680" progId="Equation.3">
                  <p:embed/>
                </p:oleObj>
              </mc:Choice>
              <mc:Fallback>
                <p:oleObj name="公式" r:id="rId11" imgW="1739880" imgH="634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4343401"/>
                        <a:ext cx="32210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Object 18">
            <a:extLst>
              <a:ext uri="{FF2B5EF4-FFF2-40B4-BE49-F238E27FC236}">
                <a16:creationId xmlns:a16="http://schemas.microsoft.com/office/drawing/2014/main" id="{95BDD3E7-0B22-4F5C-AF62-D55668F27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4" y="4343401"/>
          <a:ext cx="28924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8" name="公式" r:id="rId13" imgW="1562040" imgH="634680" progId="Equation.3">
                  <p:embed/>
                </p:oleObj>
              </mc:Choice>
              <mc:Fallback>
                <p:oleObj name="公式" r:id="rId13" imgW="1562040" imgH="634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4" y="4343401"/>
                        <a:ext cx="28924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9">
            <a:extLst>
              <a:ext uri="{FF2B5EF4-FFF2-40B4-BE49-F238E27FC236}">
                <a16:creationId xmlns:a16="http://schemas.microsoft.com/office/drawing/2014/main" id="{C4DEE595-8DE2-4097-8BC1-A12355C12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1" y="5445126"/>
          <a:ext cx="29638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9" name="公式" r:id="rId15" imgW="1600200" imgH="634680" progId="Equation.3">
                  <p:embed/>
                </p:oleObj>
              </mc:Choice>
              <mc:Fallback>
                <p:oleObj name="公式" r:id="rId15" imgW="1600200" imgH="634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5445126"/>
                        <a:ext cx="296386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540C77EC-C2E7-4411-A533-725F504E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1" name="Object 9">
            <a:extLst>
              <a:ext uri="{FF2B5EF4-FFF2-40B4-BE49-F238E27FC236}">
                <a16:creationId xmlns:a16="http://schemas.microsoft.com/office/drawing/2014/main" id="{520574B2-75E5-4799-A9CC-B1CB4158D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6" y="404813"/>
          <a:ext cx="275272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3" name="公式" r:id="rId3" imgW="1485720" imgH="634680" progId="Equation.3">
                  <p:embed/>
                </p:oleObj>
              </mc:Choice>
              <mc:Fallback>
                <p:oleObj name="公式" r:id="rId3" imgW="1485720" imgH="634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6" y="404813"/>
                        <a:ext cx="2752725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>
            <a:extLst>
              <a:ext uri="{FF2B5EF4-FFF2-40B4-BE49-F238E27FC236}">
                <a16:creationId xmlns:a16="http://schemas.microsoft.com/office/drawing/2014/main" id="{7AFFD427-4CDA-4648-A04A-8B78D064A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8" y="765175"/>
          <a:ext cx="30353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4" name="公式" r:id="rId5" imgW="1638000" imgH="444240" progId="Equation.3">
                  <p:embed/>
                </p:oleObj>
              </mc:Choice>
              <mc:Fallback>
                <p:oleObj name="公式" r:id="rId5" imgW="163800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765175"/>
                        <a:ext cx="30353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>
            <a:extLst>
              <a:ext uri="{FF2B5EF4-FFF2-40B4-BE49-F238E27FC236}">
                <a16:creationId xmlns:a16="http://schemas.microsoft.com/office/drawing/2014/main" id="{339314D2-9ED8-4FF1-8FE4-DD26A02B1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4889" y="2133600"/>
          <a:ext cx="26114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5" name="公式" r:id="rId7" imgW="1409400" imgH="444240" progId="Equation.3">
                  <p:embed/>
                </p:oleObj>
              </mc:Choice>
              <mc:Fallback>
                <p:oleObj name="公式" r:id="rId7" imgW="140940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9" y="2133600"/>
                        <a:ext cx="261143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2">
            <a:extLst>
              <a:ext uri="{FF2B5EF4-FFF2-40B4-BE49-F238E27FC236}">
                <a16:creationId xmlns:a16="http://schemas.microsoft.com/office/drawing/2014/main" id="{A68E09B3-1FFE-40AA-A888-0C2B01107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1" y="2190751"/>
          <a:ext cx="29876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6" name="公式" r:id="rId9" imgW="1612800" imgH="419040" progId="Equation.3">
                  <p:embed/>
                </p:oleObj>
              </mc:Choice>
              <mc:Fallback>
                <p:oleObj name="公式" r:id="rId9" imgW="161280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1" y="2190751"/>
                        <a:ext cx="29876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13">
            <a:extLst>
              <a:ext uri="{FF2B5EF4-FFF2-40B4-BE49-F238E27FC236}">
                <a16:creationId xmlns:a16="http://schemas.microsoft.com/office/drawing/2014/main" id="{598431AA-5BDA-4F32-A9A9-99E09162B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3573463"/>
          <a:ext cx="13414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7" name="公式" r:id="rId11" imgW="723600" imgH="419040" progId="Equation.3">
                  <p:embed/>
                </p:oleObj>
              </mc:Choice>
              <mc:Fallback>
                <p:oleObj name="公式" r:id="rId11" imgW="72360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573463"/>
                        <a:ext cx="134143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4">
            <a:extLst>
              <a:ext uri="{FF2B5EF4-FFF2-40B4-BE49-F238E27FC236}">
                <a16:creationId xmlns:a16="http://schemas.microsoft.com/office/drawing/2014/main" id="{4338D58A-500F-43AF-B6DC-4932AE659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9" y="3573464"/>
          <a:ext cx="12477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8" name="公式" r:id="rId13" imgW="672840" imgH="393480" progId="Equation.3">
                  <p:embed/>
                </p:oleObj>
              </mc:Choice>
              <mc:Fallback>
                <p:oleObj name="公式" r:id="rId13" imgW="67284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3573464"/>
                        <a:ext cx="124777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15">
            <a:extLst>
              <a:ext uri="{FF2B5EF4-FFF2-40B4-BE49-F238E27FC236}">
                <a16:creationId xmlns:a16="http://schemas.microsoft.com/office/drawing/2014/main" id="{23BCD61B-B2AE-4C3D-86C4-083C6A8F5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4" y="5229225"/>
          <a:ext cx="66135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9" name="公式" r:id="rId15" imgW="3225600" imgH="393480" progId="Equation.3">
                  <p:embed/>
                </p:oleObj>
              </mc:Choice>
              <mc:Fallback>
                <p:oleObj name="公式" r:id="rId15" imgW="32256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4" y="5229225"/>
                        <a:ext cx="66135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119466B-8220-4730-B8BE-6609AE1F66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335241"/>
              </p:ext>
            </p:extLst>
          </p:nvPr>
        </p:nvGraphicFramePr>
        <p:xfrm>
          <a:off x="2032000" y="6206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50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6402828-1B57-4B0F-8F64-FE7FB1F8B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F5718D0-C7A4-44F8-A0BF-BCBDB61541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算法复杂性的概念</a:t>
            </a:r>
          </a:p>
          <a:p>
            <a:pPr lvl="1"/>
            <a:r>
              <a:rPr lang="en-US" altLang="zh-CN"/>
              <a:t>C = F(N, I, A)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T(N, I) = ∑t</a:t>
            </a:r>
            <a:r>
              <a:rPr lang="en-US" altLang="zh-CN" baseline="-25000"/>
              <a:t>i</a:t>
            </a:r>
            <a:r>
              <a:rPr lang="en-US" altLang="zh-CN"/>
              <a:t>e</a:t>
            </a:r>
            <a:r>
              <a:rPr lang="en-US" altLang="zh-CN" baseline="-25000"/>
              <a:t>i</a:t>
            </a:r>
            <a:r>
              <a:rPr lang="en-US" altLang="zh-CN"/>
              <a:t>(N, I)</a:t>
            </a:r>
          </a:p>
          <a:p>
            <a:pPr lvl="1"/>
            <a:endParaRPr lang="en-US" altLang="zh-CN"/>
          </a:p>
          <a:p>
            <a:pPr lvl="1"/>
            <a:r>
              <a:rPr lang="en-US" altLang="zh-CN"/>
              <a:t>T</a:t>
            </a:r>
            <a:r>
              <a:rPr lang="en-US" altLang="zh-CN" baseline="-25000"/>
              <a:t>max</a:t>
            </a:r>
            <a:r>
              <a:rPr lang="en-US" altLang="zh-CN"/>
              <a:t>(N), T</a:t>
            </a:r>
            <a:r>
              <a:rPr lang="en-US" altLang="zh-CN" baseline="-25000"/>
              <a:t>min</a:t>
            </a:r>
            <a:r>
              <a:rPr lang="en-US" altLang="zh-CN"/>
              <a:t>(N), T</a:t>
            </a:r>
            <a:r>
              <a:rPr lang="en-US" altLang="zh-CN" baseline="-25000"/>
              <a:t>avg</a:t>
            </a:r>
            <a:r>
              <a:rPr lang="en-US" altLang="zh-CN"/>
              <a:t>(N)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23D4FD4-4ADF-4038-ABEA-CD86BCC67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09E3C4D-6447-4583-9B5A-89662B3CF6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复杂性的度量</a:t>
            </a:r>
          </a:p>
          <a:p>
            <a:pPr lvl="1"/>
            <a:r>
              <a:rPr lang="zh-CN" altLang="en-US"/>
              <a:t>渐近性态</a:t>
            </a:r>
          </a:p>
          <a:p>
            <a:pPr lvl="1"/>
            <a:r>
              <a:rPr lang="zh-CN" altLang="en-US"/>
              <a:t>上界	</a:t>
            </a:r>
            <a:r>
              <a:rPr lang="en-US" altLang="zh-CN"/>
              <a:t>f(N)=O(g(N))</a:t>
            </a:r>
          </a:p>
          <a:p>
            <a:pPr lvl="1"/>
            <a:r>
              <a:rPr lang="zh-CN" altLang="en-US"/>
              <a:t>下界	</a:t>
            </a:r>
            <a:r>
              <a:rPr lang="en-US" altLang="zh-CN"/>
              <a:t>f(N)=Ω(g(N))</a:t>
            </a:r>
          </a:p>
          <a:p>
            <a:pPr lvl="1"/>
            <a:r>
              <a:rPr lang="zh-CN" altLang="en-US"/>
              <a:t>阶	</a:t>
            </a:r>
            <a:r>
              <a:rPr lang="en-US" altLang="zh-CN"/>
              <a:t>f(N)=θ(g(N))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90C6035-7DD6-4007-A953-5B52EBB26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DC08E77-1014-4308-95C7-0401794F8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1016000"/>
          </a:xfrm>
        </p:spPr>
        <p:txBody>
          <a:bodyPr/>
          <a:lstStyle/>
          <a:p>
            <a:r>
              <a:rPr lang="zh-CN" altLang="en-US"/>
              <a:t>算法复杂性的分析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C6231D7F-AB04-4EC7-855C-636342525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414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 S;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958848C-2CA5-46F3-BB8C-396F02230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42989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for (int j=0; j&lt;N; j++)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S;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}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E6F1327-2668-4DFB-AECF-6EF7A3A93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42989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for (int j=i; j&lt;N; j++)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S;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}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517F11D9-A557-4BBA-84B9-3571C2355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66865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size = M;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(size&gt;0)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// 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用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O(1)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的时间选择一个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1~size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范围内的值</a:t>
            </a:r>
          </a:p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t = select(size);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size -= t;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for (int j=0; j&lt;t; j++) S;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09" grpId="0"/>
      <p:bldP spid="72710" grpId="0"/>
      <p:bldP spid="727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7411CE0-9EBA-4BAC-887C-88E212C75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7E37B3E-6B47-4F35-9F57-2882DE08EC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66050" cy="727075"/>
          </a:xfrm>
        </p:spPr>
        <p:txBody>
          <a:bodyPr/>
          <a:lstStyle/>
          <a:p>
            <a:r>
              <a:rPr lang="zh-CN" altLang="en-US" sz="2800"/>
              <a:t>递归型算法的复杂性分析</a:t>
            </a:r>
          </a:p>
        </p:txBody>
      </p:sp>
      <p:graphicFrame>
        <p:nvGraphicFramePr>
          <p:cNvPr id="73734" name="Object 6">
            <a:extLst>
              <a:ext uri="{FF2B5EF4-FFF2-40B4-BE49-F238E27FC236}">
                <a16:creationId xmlns:a16="http://schemas.microsoft.com/office/drawing/2014/main" id="{5B6CB55B-110E-4BE5-9D6A-FE03AB2940F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16275" y="5229225"/>
          <a:ext cx="33131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公式" r:id="rId3" imgW="1650960" imgH="457200" progId="Equation.3">
                  <p:embed/>
                </p:oleObj>
              </mc:Choice>
              <mc:Fallback>
                <p:oleObj name="公式" r:id="rId3" imgW="16509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229225"/>
                        <a:ext cx="33131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>
            <a:extLst>
              <a:ext uri="{FF2B5EF4-FFF2-40B4-BE49-F238E27FC236}">
                <a16:creationId xmlns:a16="http://schemas.microsoft.com/office/drawing/2014/main" id="{229F659E-08D8-4AC9-A8B4-22C0E7BA2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3119439"/>
            <a:ext cx="3689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long FN( long n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(n&lt;=1)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n * FN(n-1);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084F4B4-E0D0-4259-9987-6506142AF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A1748BE-A0B6-400E-997F-9E71E7A355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66050" cy="727075"/>
          </a:xfrm>
        </p:spPr>
        <p:txBody>
          <a:bodyPr/>
          <a:lstStyle/>
          <a:p>
            <a:r>
              <a:rPr lang="zh-CN" altLang="en-US" sz="2800"/>
              <a:t>递归型算法的复杂性分析</a:t>
            </a:r>
          </a:p>
        </p:txBody>
      </p:sp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ED5D801D-AD30-4F4E-888C-69288035733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5445125"/>
          <a:ext cx="33353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公式" r:id="rId3" imgW="1752480" imgH="457200" progId="Equation.3">
                  <p:embed/>
                </p:oleObj>
              </mc:Choice>
              <mc:Fallback>
                <p:oleObj name="公式" r:id="rId3" imgW="17524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445125"/>
                        <a:ext cx="33353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>
            <a:extLst>
              <a:ext uri="{FF2B5EF4-FFF2-40B4-BE49-F238E27FC236}">
                <a16:creationId xmlns:a16="http://schemas.microsoft.com/office/drawing/2014/main" id="{FC20657C-5F9D-41BD-8048-A90404FF0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781301"/>
            <a:ext cx="6127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int Hanoi( int n, int a, int b, int c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(n&lt;=0) return 0;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Hanoi( n-1, a, c, b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Move( n, a, c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Hanoi( n-1, b, a, c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B34D349-E52C-4352-A336-DDD5BDD3A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FB36020-478C-4779-97C3-4333AC7A60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3"/>
            <a:ext cx="7693025" cy="2239962"/>
          </a:xfrm>
        </p:spPr>
        <p:txBody>
          <a:bodyPr/>
          <a:lstStyle/>
          <a:p>
            <a:r>
              <a:rPr lang="zh-CN" altLang="en-US"/>
              <a:t>递推方程的求解</a:t>
            </a:r>
          </a:p>
          <a:p>
            <a:pPr lvl="1"/>
            <a:r>
              <a:rPr lang="zh-CN" altLang="en-US"/>
              <a:t>代入法：对结果式进行预测，并用数学归纳法进行证明。</a:t>
            </a:r>
          </a:p>
        </p:txBody>
      </p:sp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5389CA61-28C4-4264-BB34-680EF71E34B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152900" y="4429125"/>
          <a:ext cx="40417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公式" r:id="rId3" imgW="1726920" imgH="457200" progId="Equation.3">
                  <p:embed/>
                </p:oleObj>
              </mc:Choice>
              <mc:Fallback>
                <p:oleObj name="公式" r:id="rId3" imgW="17269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429125"/>
                        <a:ext cx="40417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933EE16-6F16-4AD0-B78A-3D9FC9FFD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7C9B236-88DF-4FA0-922D-1429A3DD33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0"/>
            <a:ext cx="7681913" cy="1447800"/>
          </a:xfrm>
        </p:spPr>
        <p:txBody>
          <a:bodyPr/>
          <a:lstStyle/>
          <a:p>
            <a:r>
              <a:rPr lang="zh-CN" altLang="en-US"/>
              <a:t>递推方程的求解</a:t>
            </a:r>
          </a:p>
          <a:p>
            <a:pPr lvl="1"/>
            <a:r>
              <a:rPr lang="zh-CN" altLang="en-US"/>
              <a:t>迭代法：将递推式展开，进行级数求和。</a:t>
            </a:r>
          </a:p>
        </p:txBody>
      </p:sp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407CB328-F1DB-4C65-8654-62E923EF34C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75275" y="5661025"/>
          <a:ext cx="50403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7" name="公式" r:id="rId3" imgW="2387520" imgH="457200" progId="Equation.3">
                  <p:embed/>
                </p:oleObj>
              </mc:Choice>
              <mc:Fallback>
                <p:oleObj name="公式" r:id="rId3" imgW="23875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661025"/>
                        <a:ext cx="50403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>
            <a:extLst>
              <a:ext uri="{FF2B5EF4-FFF2-40B4-BE49-F238E27FC236}">
                <a16:creationId xmlns:a16="http://schemas.microsoft.com/office/drawing/2014/main" id="{4636688C-B5FE-49B5-BA89-E612726A166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75275" y="5661025"/>
          <a:ext cx="28082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8" name="公式" r:id="rId5" imgW="1218960" imgH="431640" progId="Equation.3">
                  <p:embed/>
                </p:oleObj>
              </mc:Choice>
              <mc:Fallback>
                <p:oleObj name="公式" r:id="rId5" imgW="12189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661025"/>
                        <a:ext cx="2808288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4">
            <a:extLst>
              <a:ext uri="{FF2B5EF4-FFF2-40B4-BE49-F238E27FC236}">
                <a16:creationId xmlns:a16="http://schemas.microsoft.com/office/drawing/2014/main" id="{259FD909-DFDF-44D7-AB72-669CB0A5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3429001"/>
            <a:ext cx="5365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int QSort( List &amp;L, int s, int t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(s&gt;=t)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int k = Partition( L, s, t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QSort( L, s, k-1 );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QSort( L, k+1, t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625</Words>
  <Application>Microsoft Office PowerPoint</Application>
  <PresentationFormat>宽屏</PresentationFormat>
  <Paragraphs>96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华文行楷</vt:lpstr>
      <vt:lpstr>Arial</vt:lpstr>
      <vt:lpstr>Century Gothic</vt:lpstr>
      <vt:lpstr>Courier New</vt:lpstr>
      <vt:lpstr>Wingdings 3</vt:lpstr>
      <vt:lpstr>丝状</vt:lpstr>
      <vt:lpstr>公式</vt:lpstr>
      <vt:lpstr>《算法设计与分析》   第01章 算法与算法复杂性</vt:lpstr>
      <vt:lpstr>一、算法</vt:lpstr>
      <vt:lpstr>二、算法复杂性</vt:lpstr>
      <vt:lpstr>二、算法复杂性</vt:lpstr>
      <vt:lpstr>二、算法复杂性</vt:lpstr>
      <vt:lpstr>二、算法复杂性</vt:lpstr>
      <vt:lpstr>二、算法复杂性</vt:lpstr>
      <vt:lpstr>二、算法复杂性</vt:lpstr>
      <vt:lpstr>二、算法复杂性</vt:lpstr>
      <vt:lpstr>PowerPoint 演示文稿</vt:lpstr>
      <vt:lpstr>PowerPoint 演示文稿</vt:lpstr>
      <vt:lpstr>PowerPoint 演示文稿</vt:lpstr>
      <vt:lpstr>二、算法复杂性</vt:lpstr>
      <vt:lpstr>二、算法复杂性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《算法设计与分析》   第01章 算法与算法复杂性</dc:title>
  <dc:creator>PengSW</dc:creator>
  <cp:lastModifiedBy>PENG Siwei</cp:lastModifiedBy>
  <cp:revision>31</cp:revision>
  <dcterms:created xsi:type="dcterms:W3CDTF">2004-07-23T06:34:08Z</dcterms:created>
  <dcterms:modified xsi:type="dcterms:W3CDTF">2020-02-19T10:01:00Z</dcterms:modified>
</cp:coreProperties>
</file>