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1" r:id="rId9"/>
    <p:sldId id="262" r:id="rId10"/>
    <p:sldId id="268" r:id="rId11"/>
    <p:sldId id="269" r:id="rId12"/>
    <p:sldId id="263" r:id="rId13"/>
    <p:sldId id="271" r:id="rId14"/>
    <p:sldId id="273" r:id="rId15"/>
    <p:sldId id="27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2" autoAdjust="0"/>
  </p:normalViewPr>
  <p:slideViewPr>
    <p:cSldViewPr>
      <p:cViewPr varScale="1">
        <p:scale>
          <a:sx n="99" d="100"/>
          <a:sy n="99" d="100"/>
        </p:scale>
        <p:origin x="108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10" Type="http://schemas.openxmlformats.org/officeDocument/2006/relationships/slide" Target="slides/slide17.xml"/><Relationship Id="rId4" Type="http://schemas.openxmlformats.org/officeDocument/2006/relationships/slide" Target="slides/slide5.xml"/><Relationship Id="rId9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AAE0912-8ED1-4AA2-A530-7F49BD11A5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49A4F-A931-4FE1-9495-B703F54319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5052264-6143-4536-AE8A-4384F91DA445}" type="datetimeFigureOut">
              <a:rPr lang="zh-CN" altLang="en-US"/>
              <a:pPr>
                <a:defRPr/>
              </a:pPr>
              <a:t>2019/3/17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C770F89-C93C-41B3-9BD2-D8ECA920A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8D5D2F2-2017-4D1A-8FB6-BB6296A6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EC1E2-E99C-4A36-80D9-BD8AF20A0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FFA18-5478-4BC2-9606-7D3DA4E19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A4A216-6266-458D-B48E-94DF18D7772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12158AB7-206A-4E23-B51D-42C3B8DD8B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042D9FC-E782-45CA-A0F3-37CE28489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063593B0-A37C-4C5C-8904-9ACFAC59D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B1770D-D802-4F0A-91FE-930BC4E58B82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786134A-3DA4-446A-9B08-DE789BCBDF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8D16D34-7397-4B49-A9A2-8557D748C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E4D769F-1D5E-43F4-8E53-31D7701F6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EFD2A-E941-4984-AC10-6B674C7DBBBF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17C3695-3FD5-4F2C-BEDA-140011A43A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63FFD83-0E1A-4108-8A5B-A106B331A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B00E32B4-D3C1-43E5-A59C-9FBD237FC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6150C2-8E9C-4BA3-8B2D-3869D3613A40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CA6E202-FC86-4926-8722-C19AE173C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3BD8CCE-40C3-42B9-8323-69E84B510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DF65C8A-66D6-4B72-B9A2-E05943C76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AEA1E-774D-49B1-AE9E-B71C60BBDEA7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E63A5A5-2190-4C91-9296-91222E895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5115E4D4-BFE7-4CA7-AC38-8E43D4FF3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37457A2-825F-494F-BD0D-FF551FFE5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75A13-3BB2-426E-8335-A31CF60C133C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28E31D6-4554-4C65-9639-8377DC9C99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D546B982-16BC-4F2C-9918-2E4B8107A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C937A49-AC35-40DE-85D0-7CB9D52A5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DE6B60-05FF-4072-8E47-A59853D12F7B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C2C1FD03-1E89-48BE-93AC-5105C4548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C8C49DF-3050-483C-BBA3-AF3744F49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1DC0EC41-B8B5-43DC-AC9F-EFD49C3B6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ACB02B-3F68-407D-8DA7-3A24F72E5BD8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A77BE1D-1D5F-4957-B04B-AA12C341B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371F003-82A5-4866-9A4D-321D532F2F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3521B53-B7DC-425A-8729-B06A2B510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7C4A8-6C3E-408F-A390-4155FBF93EDC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12658B5-7459-434E-B918-78D42AF8F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68CCD1C-FB16-4646-8801-5B4FB9947E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1F47543-46C6-4DCB-A390-A649932B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CF210-2F65-44B9-BFD0-8D3CE3B523C4}" type="slidenum">
              <a:rPr lang="zh-CN" altLang="en-US"/>
              <a:pPr eaLnBrk="1" hangingPunct="1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B3C1A-03FA-4724-A838-BEAD660532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5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68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1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07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9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B6F0-0519-49F3-8E3C-9D52467D41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412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81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1143E1-D656-489B-95FA-7ABFC7631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818EEA-A749-45C1-949D-154F215AC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C6060D7-2C1D-42DD-A3E0-AE574F50D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5E71D-0655-4F61-A6CB-1649E22689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78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9640233-9A3F-4019-8245-79F9A3550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B62045-DADD-4F15-BB8F-425EE3696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B5F8893-3FE6-448E-975D-6E1CAA67D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A08BF-8CAA-403F-AC3E-8D810F03B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8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5F6E-E655-4E3A-8A6C-43B3967005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7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5F9637-7F5E-4557-AF9A-5225141F74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7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892DF-5815-4FA1-B2AB-28DC81471E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9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D2E8CA-9A96-4E27-A6B3-0A6CB31704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3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009C-9E72-4D9B-8423-5F90378AB8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48C7-3C15-428A-9646-CA5CDF5B9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1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D49A-E331-4421-818C-4D044815FB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7538F6-9EE8-4BD5-B604-E42A80B76A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6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E714C26-906F-4F46-82A5-409B1429E2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349500"/>
            <a:ext cx="54053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第</a:t>
            </a:r>
          </a:p>
          <a:p>
            <a:pPr>
              <a:defRPr/>
            </a:pPr>
            <a:r>
              <a:rPr lang="en-US" altLang="zh-CN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03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  <a:p>
            <a:pPr>
              <a:defRPr/>
            </a:pPr>
            <a:endParaRPr lang="zh-CN" altLang="en-US" sz="240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与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分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治</a:t>
            </a:r>
          </a:p>
        </p:txBody>
      </p:sp>
    </p:spTree>
    <p:extLst>
      <p:ext uri="{BB962C8B-B14F-4D97-AF65-F5344CB8AC3E}">
        <p14:creationId xmlns:p14="http://schemas.microsoft.com/office/powerpoint/2010/main" val="23824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376E46-7F28-4DFC-93D3-88F73FFF5F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4113" y="1125539"/>
            <a:ext cx="7897812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03</a:t>
            </a:r>
            <a:r>
              <a:rPr lang="zh-CN" altLang="en-US"/>
              <a:t>章 递归与分治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E0FA4A-2D5E-4E14-BE89-1E8011155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二、分治法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958A94-873A-4988-A21B-8A2AEC76A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3"/>
            <a:ext cx="7704138" cy="2665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最接近点对问题</a:t>
            </a:r>
          </a:p>
          <a:p>
            <a:pPr lvl="1" eaLnBrk="1" hangingPunct="1"/>
            <a:r>
              <a:rPr lang="zh-CN" altLang="en-US" dirty="0"/>
              <a:t>先讨论在一维空间上的最接近点问题：</a:t>
            </a:r>
          </a:p>
          <a:p>
            <a:pPr lvl="2" eaLnBrk="1" hangingPunct="1"/>
            <a:r>
              <a:rPr lang="zh-CN" altLang="en-US" dirty="0"/>
              <a:t>将点按坐标排序；</a:t>
            </a:r>
          </a:p>
          <a:p>
            <a:pPr lvl="2" eaLnBrk="1" hangingPunct="1"/>
            <a:r>
              <a:rPr lang="zh-CN" altLang="en-US" dirty="0"/>
              <a:t>从中间将点分成两部分，分别求出这两部分中的最接近点对；</a:t>
            </a:r>
          </a:p>
          <a:p>
            <a:pPr lvl="2" eaLnBrk="1" hangingPunct="1"/>
            <a:r>
              <a:rPr lang="zh-CN" altLang="en-US" dirty="0"/>
              <a:t>取左半部分中的最右点与右半部分中的最左点，与求出的左右两部分中的最接近点对进行比较，距离最短者为解；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0880D2BE-1D9F-432E-8CAF-7157B7EF637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4437063"/>
            <a:ext cx="6940550" cy="2133600"/>
            <a:chOff x="672" y="2688"/>
            <a:chExt cx="4372" cy="1344"/>
          </a:xfrm>
        </p:grpSpPr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07914CE3-2026-41E3-9901-E4E1DB128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45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D5D5D80B-EBE8-4813-9A32-24C68C383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FBC3AA24-D80B-43CC-A927-86FFAD01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" name="Line 8">
              <a:extLst>
                <a:ext uri="{FF2B5EF4-FFF2-40B4-BE49-F238E27FC236}">
                  <a16:creationId xmlns:a16="http://schemas.microsoft.com/office/drawing/2014/main" id="{35BF75C0-24D6-4163-B3BB-E0FF700F1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Line 9">
              <a:extLst>
                <a:ext uri="{FF2B5EF4-FFF2-40B4-BE49-F238E27FC236}">
                  <a16:creationId xmlns:a16="http://schemas.microsoft.com/office/drawing/2014/main" id="{8BC02C11-4045-4D25-A4A4-3112DE476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4" name="Line 10">
              <a:extLst>
                <a:ext uri="{FF2B5EF4-FFF2-40B4-BE49-F238E27FC236}">
                  <a16:creationId xmlns:a16="http://schemas.microsoft.com/office/drawing/2014/main" id="{362DDD07-B70D-425D-94F1-5458B35EB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id="{BB58E86E-08DF-4461-B25B-D8DC9DFB5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A9344B3D-C27F-4EB2-BDB9-FE36F9D56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8FF57101-A402-4146-A581-75DC77952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AAF7957F-4B3C-4605-A45E-01727323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414C5814-EFD6-486C-84E7-AD7C3F86B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id="{17564B5C-E40F-4487-A557-4FD77F667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7">
              <a:extLst>
                <a:ext uri="{FF2B5EF4-FFF2-40B4-BE49-F238E27FC236}">
                  <a16:creationId xmlns:a16="http://schemas.microsoft.com/office/drawing/2014/main" id="{2831CA6A-E088-4C3F-B064-170AE9F51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Line 18">
              <a:extLst>
                <a:ext uri="{FF2B5EF4-FFF2-40B4-BE49-F238E27FC236}">
                  <a16:creationId xmlns:a16="http://schemas.microsoft.com/office/drawing/2014/main" id="{988412DE-7206-4361-AEE0-4B8AF4782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id="{E9698C21-3E89-4AB6-8200-5C4CADD74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FB9BF2DB-0674-40B7-9A33-8B7C2AD7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CBF9B11D-810C-4441-B627-E2D11AE4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Text Box 22">
              <a:extLst>
                <a:ext uri="{FF2B5EF4-FFF2-40B4-BE49-F238E27FC236}">
                  <a16:creationId xmlns:a16="http://schemas.microsoft.com/office/drawing/2014/main" id="{60754D07-AC50-487C-8C35-880BCC9E5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4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1287" name="Text Box 23">
              <a:extLst>
                <a:ext uri="{FF2B5EF4-FFF2-40B4-BE49-F238E27FC236}">
                  <a16:creationId xmlns:a16="http://schemas.microsoft.com/office/drawing/2014/main" id="{C5A3114E-8B01-4E2E-BBF9-22A22BA34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AF1DE12-F3FD-4BDE-A667-03653263E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36B231-C1A0-4378-B08A-02E7F4400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1223962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将一维的解法扩展到二维中：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651F36E8-5120-469B-B543-F4D380774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6" y="5053018"/>
            <a:ext cx="56881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BFCC371C-97D4-43D7-A9D5-9B43A9655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701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867F3FC-698A-41DB-8A81-A3A0FF18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484" y="4980005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0C733B4-F77F-4107-BE4C-7E9449C1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83" y="3213101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12297" name="Line 34">
            <a:extLst>
              <a:ext uri="{FF2B5EF4-FFF2-40B4-BE49-F238E27FC236}">
                <a16:creationId xmlns:a16="http://schemas.microsoft.com/office/drawing/2014/main" id="{01EE6826-5143-4C57-8C56-45E0404EB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452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8" name="Oval 35">
            <a:extLst>
              <a:ext uri="{FF2B5EF4-FFF2-40B4-BE49-F238E27FC236}">
                <a16:creationId xmlns:a16="http://schemas.microsoft.com/office/drawing/2014/main" id="{25CDB5A0-FF68-4A5B-8539-E0930493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600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Oval 36">
            <a:extLst>
              <a:ext uri="{FF2B5EF4-FFF2-40B4-BE49-F238E27FC236}">
                <a16:creationId xmlns:a16="http://schemas.microsoft.com/office/drawing/2014/main" id="{F0C73BE7-A1C9-492C-82D4-3885DB56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830" y="511791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Oval 37">
            <a:extLst>
              <a:ext uri="{FF2B5EF4-FFF2-40B4-BE49-F238E27FC236}">
                <a16:creationId xmlns:a16="http://schemas.microsoft.com/office/drawing/2014/main" id="{0834F8DE-A96F-4B56-98E7-52CCE108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Oval 38">
            <a:extLst>
              <a:ext uri="{FF2B5EF4-FFF2-40B4-BE49-F238E27FC236}">
                <a16:creationId xmlns:a16="http://schemas.microsoft.com/office/drawing/2014/main" id="{9876B864-916A-4D23-A945-A0BC734A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38" y="5119541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Oval 39">
            <a:extLst>
              <a:ext uri="{FF2B5EF4-FFF2-40B4-BE49-F238E27FC236}">
                <a16:creationId xmlns:a16="http://schemas.microsoft.com/office/drawing/2014/main" id="{58D34519-F78A-42C3-8D4A-27576473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Oval 40">
            <a:extLst>
              <a:ext uri="{FF2B5EF4-FFF2-40B4-BE49-F238E27FC236}">
                <a16:creationId xmlns:a16="http://schemas.microsoft.com/office/drawing/2014/main" id="{F92010E1-0F2B-46F6-A909-31AB7256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126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4" name="Oval 41">
            <a:extLst>
              <a:ext uri="{FF2B5EF4-FFF2-40B4-BE49-F238E27FC236}">
                <a16:creationId xmlns:a16="http://schemas.microsoft.com/office/drawing/2014/main" id="{3F4B9706-0437-40D2-A07F-A7A52DAA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158" y="394160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Oval 42">
            <a:extLst>
              <a:ext uri="{FF2B5EF4-FFF2-40B4-BE49-F238E27FC236}">
                <a16:creationId xmlns:a16="http://schemas.microsoft.com/office/drawing/2014/main" id="{D9C6FA50-FFAF-4733-A10E-5B0F74AD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716" y="504652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Oval 43">
            <a:extLst>
              <a:ext uri="{FF2B5EF4-FFF2-40B4-BE49-F238E27FC236}">
                <a16:creationId xmlns:a16="http://schemas.microsoft.com/office/drawing/2014/main" id="{2EF066BD-7ABB-4FF6-B0FB-4021B0CD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798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7" name="Oval 44">
            <a:extLst>
              <a:ext uri="{FF2B5EF4-FFF2-40B4-BE49-F238E27FC236}">
                <a16:creationId xmlns:a16="http://schemas.microsoft.com/office/drawing/2014/main" id="{6195B45C-61C4-4E0B-8AC6-2E602EA7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62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8" name="Oval 45">
            <a:extLst>
              <a:ext uri="{FF2B5EF4-FFF2-40B4-BE49-F238E27FC236}">
                <a16:creationId xmlns:a16="http://schemas.microsoft.com/office/drawing/2014/main" id="{51B7B9B8-19D9-470C-AC8F-26982BB0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519255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9" name="Oval 46">
            <a:extLst>
              <a:ext uri="{FF2B5EF4-FFF2-40B4-BE49-F238E27FC236}">
                <a16:creationId xmlns:a16="http://schemas.microsoft.com/office/drawing/2014/main" id="{895E3FAB-77B8-4D10-8790-A7792DB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453057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0" name="Oval 47">
            <a:extLst>
              <a:ext uri="{FF2B5EF4-FFF2-40B4-BE49-F238E27FC236}">
                <a16:creationId xmlns:a16="http://schemas.microsoft.com/office/drawing/2014/main" id="{16A067DB-DE17-49BE-9D7C-DD3FA2C8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650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1" name="Oval 48">
            <a:extLst>
              <a:ext uri="{FF2B5EF4-FFF2-40B4-BE49-F238E27FC236}">
                <a16:creationId xmlns:a16="http://schemas.microsoft.com/office/drawing/2014/main" id="{A3C17C21-BE63-4A2A-B99D-060A720D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240" y="386696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Oval 49">
            <a:extLst>
              <a:ext uri="{FF2B5EF4-FFF2-40B4-BE49-F238E27FC236}">
                <a16:creationId xmlns:a16="http://schemas.microsoft.com/office/drawing/2014/main" id="{9103DB28-69AC-4F07-A39B-336F2555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20" y="570850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Oval 50">
            <a:extLst>
              <a:ext uri="{FF2B5EF4-FFF2-40B4-BE49-F238E27FC236}">
                <a16:creationId xmlns:a16="http://schemas.microsoft.com/office/drawing/2014/main" id="{9090F38F-561C-4AFB-B430-7A8E2A2A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4" name="Oval 51">
            <a:extLst>
              <a:ext uri="{FF2B5EF4-FFF2-40B4-BE49-F238E27FC236}">
                <a16:creationId xmlns:a16="http://schemas.microsoft.com/office/drawing/2014/main" id="{AB32CE61-BE98-4867-BAE1-80F07EBC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526718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Oval 52">
            <a:extLst>
              <a:ext uri="{FF2B5EF4-FFF2-40B4-BE49-F238E27FC236}">
                <a16:creationId xmlns:a16="http://schemas.microsoft.com/office/drawing/2014/main" id="{14149352-8DC7-409F-BBF2-C8B46064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54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6" name="Oval 53">
            <a:extLst>
              <a:ext uri="{FF2B5EF4-FFF2-40B4-BE49-F238E27FC236}">
                <a16:creationId xmlns:a16="http://schemas.microsoft.com/office/drawing/2014/main" id="{49AEBEE0-AE6C-45D8-9AE3-3C1F7315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517" y="4898880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Oval 54">
            <a:extLst>
              <a:ext uri="{FF2B5EF4-FFF2-40B4-BE49-F238E27FC236}">
                <a16:creationId xmlns:a16="http://schemas.microsoft.com/office/drawing/2014/main" id="{9EBB9AB8-DA1E-4A34-B55F-8DC52B09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8" name="Oval 55">
            <a:extLst>
              <a:ext uri="{FF2B5EF4-FFF2-40B4-BE49-F238E27FC236}">
                <a16:creationId xmlns:a16="http://schemas.microsoft.com/office/drawing/2014/main" id="{3018F740-F1C2-4629-9692-BBF4EC58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9" name="Oval 56">
            <a:extLst>
              <a:ext uri="{FF2B5EF4-FFF2-40B4-BE49-F238E27FC236}">
                <a16:creationId xmlns:a16="http://schemas.microsoft.com/office/drawing/2014/main" id="{798AA3E0-6A3E-4466-AD0C-B402EDC2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762" y="372094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0" name="Oval 57">
            <a:extLst>
              <a:ext uri="{FF2B5EF4-FFF2-40B4-BE49-F238E27FC236}">
                <a16:creationId xmlns:a16="http://schemas.microsoft.com/office/drawing/2014/main" id="{FBBFC516-CEE8-4833-BCC4-95F3411B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1" name="Oval 58">
            <a:extLst>
              <a:ext uri="{FF2B5EF4-FFF2-40B4-BE49-F238E27FC236}">
                <a16:creationId xmlns:a16="http://schemas.microsoft.com/office/drawing/2014/main" id="{A0E1A696-4939-46F2-84F9-9F7A7F23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107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2" name="Oval 59">
            <a:extLst>
              <a:ext uri="{FF2B5EF4-FFF2-40B4-BE49-F238E27FC236}">
                <a16:creationId xmlns:a16="http://schemas.microsoft.com/office/drawing/2014/main" id="{6254C19F-08AC-4EE2-A889-F02DEE0A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70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3" name="Oval 60">
            <a:extLst>
              <a:ext uri="{FF2B5EF4-FFF2-40B4-BE49-F238E27FC236}">
                <a16:creationId xmlns:a16="http://schemas.microsoft.com/office/drawing/2014/main" id="{CFD4C460-6315-44A4-A7CE-2DA56570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50" y="497189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4" name="Oval 61">
            <a:extLst>
              <a:ext uri="{FF2B5EF4-FFF2-40B4-BE49-F238E27FC236}">
                <a16:creationId xmlns:a16="http://schemas.microsoft.com/office/drawing/2014/main" id="{199504EA-1D6E-4306-A9D6-9FFDE1C1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222" y="548784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5" name="Oval 62">
            <a:extLst>
              <a:ext uri="{FF2B5EF4-FFF2-40B4-BE49-F238E27FC236}">
                <a16:creationId xmlns:a16="http://schemas.microsoft.com/office/drawing/2014/main" id="{D8A83F48-A8B5-40B3-84B6-9A430F9F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563387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6" name="Oval 63">
            <a:extLst>
              <a:ext uri="{FF2B5EF4-FFF2-40B4-BE49-F238E27FC236}">
                <a16:creationId xmlns:a16="http://schemas.microsoft.com/office/drawing/2014/main" id="{421E4C5C-E543-4140-9336-5F6FA4F8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632" y="357329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7" name="Oval 64">
            <a:extLst>
              <a:ext uri="{FF2B5EF4-FFF2-40B4-BE49-F238E27FC236}">
                <a16:creationId xmlns:a16="http://schemas.microsoft.com/office/drawing/2014/main" id="{1A1901C0-E126-4C46-9BA0-F55E809F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01461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8" name="Oval 65">
            <a:extLst>
              <a:ext uri="{FF2B5EF4-FFF2-40B4-BE49-F238E27FC236}">
                <a16:creationId xmlns:a16="http://schemas.microsoft.com/office/drawing/2014/main" id="{48291CBB-EA3F-4B64-BECA-0AD75DFA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60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9" name="Oval 66">
            <a:extLst>
              <a:ext uri="{FF2B5EF4-FFF2-40B4-BE49-F238E27FC236}">
                <a16:creationId xmlns:a16="http://schemas.microsoft.com/office/drawing/2014/main" id="{A7506A2A-0F8B-4C13-AF73-02C276C4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074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2330" name="AutoShape 67">
            <a:extLst>
              <a:ext uri="{FF2B5EF4-FFF2-40B4-BE49-F238E27FC236}">
                <a16:creationId xmlns:a16="http://schemas.microsoft.com/office/drawing/2014/main" id="{B6CA1474-82B1-4660-89E6-6FD8AAEC09DC}"/>
              </a:ext>
            </a:extLst>
          </p:cNvPr>
          <p:cNvCxnSpPr>
            <a:cxnSpLocks noChangeShapeType="1"/>
            <a:stCxn id="12305" idx="5"/>
            <a:endCxn id="12308" idx="1"/>
          </p:cNvCxnSpPr>
          <p:nvPr/>
        </p:nvCxnSpPr>
        <p:spPr bwMode="auto">
          <a:xfrm>
            <a:off x="4782740" y="5085552"/>
            <a:ext cx="186261" cy="113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68">
            <a:extLst>
              <a:ext uri="{FF2B5EF4-FFF2-40B4-BE49-F238E27FC236}">
                <a16:creationId xmlns:a16="http://schemas.microsoft.com/office/drawing/2014/main" id="{9B19089A-F03C-4BD2-88A4-CDDDEF02E26B}"/>
              </a:ext>
            </a:extLst>
          </p:cNvPr>
          <p:cNvCxnSpPr>
            <a:cxnSpLocks noChangeShapeType="1"/>
            <a:stCxn id="12329" idx="5"/>
            <a:endCxn id="12317" idx="1"/>
          </p:cNvCxnSpPr>
          <p:nvPr/>
        </p:nvCxnSpPr>
        <p:spPr bwMode="auto">
          <a:xfrm>
            <a:off x="7335098" y="4421949"/>
            <a:ext cx="112327" cy="1883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69">
            <a:extLst>
              <a:ext uri="{FF2B5EF4-FFF2-40B4-BE49-F238E27FC236}">
                <a16:creationId xmlns:a16="http://schemas.microsoft.com/office/drawing/2014/main" id="{A75EED77-7939-4FAD-9B46-1CD0466B49D5}"/>
              </a:ext>
            </a:extLst>
          </p:cNvPr>
          <p:cNvCxnSpPr>
            <a:cxnSpLocks noChangeShapeType="1"/>
            <a:stCxn id="12307" idx="6"/>
            <a:endCxn id="12313" idx="2"/>
          </p:cNvCxnSpPr>
          <p:nvPr/>
        </p:nvCxnSpPr>
        <p:spPr bwMode="auto">
          <a:xfrm>
            <a:off x="6102581" y="4478797"/>
            <a:ext cx="31752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3" name="Text Box 70">
            <a:extLst>
              <a:ext uri="{FF2B5EF4-FFF2-40B4-BE49-F238E27FC236}">
                <a16:creationId xmlns:a16="http://schemas.microsoft.com/office/drawing/2014/main" id="{283476ED-0922-4F35-AEEA-A39BA71BF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20" y="5090080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12334" name="Text Box 71">
            <a:extLst>
              <a:ext uri="{FF2B5EF4-FFF2-40B4-BE49-F238E27FC236}">
                <a16:creationId xmlns:a16="http://schemas.microsoft.com/office/drawing/2014/main" id="{279BDD2C-399A-4511-BF78-2C4AA628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03" y="4234253"/>
            <a:ext cx="592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2335" name="Text Box 72">
            <a:extLst>
              <a:ext uri="{FF2B5EF4-FFF2-40B4-BE49-F238E27FC236}">
                <a16:creationId xmlns:a16="http://schemas.microsoft.com/office/drawing/2014/main" id="{20352EA6-07BA-460D-ACF6-1AA61E36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888" y="4428644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93DAF4-E41B-4199-84C0-ED418FED0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85E61F-E279-434A-8578-BF40D9908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4608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最接近点对问题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为便于计算，预先将各点坐标分别按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坐标进行排序，构造索引表；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x </a:t>
            </a:r>
            <a:r>
              <a:rPr lang="zh-CN" altLang="en-US" dirty="0"/>
              <a:t>坐标上从中间进行划分，分别求出左右两部分中的最接近点对，选其中距离最小的点对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δ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扫描左半部分中的距垂直分割线不大于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范围内的所有点</a:t>
            </a:r>
            <a:r>
              <a:rPr lang="en-US" altLang="zh-CN" dirty="0"/>
              <a:t>p</a:t>
            </a:r>
            <a:r>
              <a:rPr lang="zh-CN" altLang="en-US" dirty="0"/>
              <a:t>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/>
              <a:t>扫描右半部分中，距垂直分割线不大于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范围，距点</a:t>
            </a:r>
            <a:r>
              <a:rPr lang="en-US" altLang="zh-CN" dirty="0"/>
              <a:t>p</a:t>
            </a:r>
            <a:r>
              <a:rPr lang="zh-CN" altLang="en-US" dirty="0"/>
              <a:t>的垂直距离不大于</a:t>
            </a:r>
            <a:r>
              <a:rPr lang="en-US" altLang="zh-CN" dirty="0"/>
              <a:t>δ</a:t>
            </a:r>
            <a:r>
              <a:rPr lang="zh-CN" altLang="en-US" dirty="0"/>
              <a:t>的所有点</a:t>
            </a:r>
            <a:r>
              <a:rPr lang="en-US" altLang="zh-CN" dirty="0"/>
              <a:t>q</a:t>
            </a:r>
            <a:r>
              <a:rPr lang="zh-CN" altLang="en-US" dirty="0"/>
              <a:t>，记录距离最小的点对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ε</a:t>
            </a:r>
            <a:r>
              <a:rPr lang="zh-CN" altLang="en-US" dirty="0"/>
              <a:t>；由鸽巢原理可知，</a:t>
            </a:r>
            <a:r>
              <a:rPr lang="en-US" altLang="zh-CN" dirty="0"/>
              <a:t>q</a:t>
            </a:r>
            <a:r>
              <a:rPr lang="zh-CN" altLang="en-US" dirty="0"/>
              <a:t>不超过</a:t>
            </a:r>
            <a:r>
              <a:rPr lang="en-US" altLang="zh-CN" dirty="0"/>
              <a:t>6</a:t>
            </a:r>
            <a:r>
              <a:rPr lang="zh-CN" altLang="en-US" dirty="0"/>
              <a:t>个点；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ε&lt; δ</a:t>
            </a:r>
            <a:r>
              <a:rPr lang="zh-CN" altLang="en-US" dirty="0"/>
              <a:t>，则解为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，否则解为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9773069-5594-49B2-8CA3-53B1101856A8}"/>
              </a:ext>
            </a:extLst>
          </p:cNvPr>
          <p:cNvSpPr/>
          <p:nvPr/>
        </p:nvSpPr>
        <p:spPr>
          <a:xfrm>
            <a:off x="263352" y="260648"/>
            <a:ext cx="8496944" cy="5693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分治法计算最短点对距离的入口（准备工作）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 =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sort(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xIndex.begin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xIndex.end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});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sort(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yIndex.begin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yIndex.end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});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yIndex.size();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= i;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sqrt(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330922-C448-431C-B774-783074F1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14556"/>
              </p:ext>
            </p:extLst>
          </p:nvPr>
        </p:nvGraphicFramePr>
        <p:xfrm>
          <a:off x="8976320" y="2132856"/>
          <a:ext cx="30243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8712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2A16F7C-FA0D-4674-9551-137657B17A1D}"/>
              </a:ext>
            </a:extLst>
          </p:cNvPr>
          <p:cNvSpPr txBox="1"/>
          <p:nvPr/>
        </p:nvSpPr>
        <p:spPr>
          <a:xfrm>
            <a:off x="8760296" y="182507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points</a:t>
            </a:r>
            <a:endParaRPr lang="zh-CN" altLang="en-US" sz="1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91BC-8829-47CE-A499-E279420D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51493"/>
              </p:ext>
            </p:extLst>
          </p:nvPr>
        </p:nvGraphicFramePr>
        <p:xfrm>
          <a:off x="8976320" y="3341156"/>
          <a:ext cx="30243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697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2D04F25-E25C-4B97-868F-3C1EFD050A4A}"/>
              </a:ext>
            </a:extLst>
          </p:cNvPr>
          <p:cNvSpPr txBox="1"/>
          <p:nvPr/>
        </p:nvSpPr>
        <p:spPr>
          <a:xfrm>
            <a:off x="8760296" y="3033379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xIndex</a:t>
            </a:r>
            <a:endParaRPr lang="zh-CN" altLang="en-US" sz="1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F22E1A0-D63F-4A33-8C1D-7907731F2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37602"/>
              </p:ext>
            </p:extLst>
          </p:nvPr>
        </p:nvGraphicFramePr>
        <p:xfrm>
          <a:off x="9008268" y="4549456"/>
          <a:ext cx="302433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F5FF95-EEDC-41E4-A2C7-265C86559242}"/>
              </a:ext>
            </a:extLst>
          </p:cNvPr>
          <p:cNvSpPr txBox="1"/>
          <p:nvPr/>
        </p:nvSpPr>
        <p:spPr>
          <a:xfrm>
            <a:off x="8792244" y="424167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yIndex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A0C605-C197-41A1-9A76-26A2F0B21441}"/>
              </a:ext>
            </a:extLst>
          </p:cNvPr>
          <p:cNvCxnSpPr/>
          <p:nvPr/>
        </p:nvCxnSpPr>
        <p:spPr>
          <a:xfrm flipV="1">
            <a:off x="9768408" y="2864376"/>
            <a:ext cx="0" cy="70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651CC1-F69B-479D-878F-5A5C2264A70A}"/>
              </a:ext>
            </a:extLst>
          </p:cNvPr>
          <p:cNvCxnSpPr/>
          <p:nvPr/>
        </p:nvCxnSpPr>
        <p:spPr>
          <a:xfrm>
            <a:off x="9768408" y="3861048"/>
            <a:ext cx="0" cy="68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5778B0-D982-475C-8374-A112D9F7DFF1}"/>
              </a:ext>
            </a:extLst>
          </p:cNvPr>
          <p:cNvCxnSpPr/>
          <p:nvPr/>
        </p:nvCxnSpPr>
        <p:spPr>
          <a:xfrm flipV="1">
            <a:off x="10128448" y="4072676"/>
            <a:ext cx="0" cy="65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48B6AA-7375-45E4-9CC0-FEE80681B8B8}"/>
              </a:ext>
            </a:extLst>
          </p:cNvPr>
          <p:cNvSpPr/>
          <p:nvPr/>
        </p:nvSpPr>
        <p:spPr>
          <a:xfrm>
            <a:off x="1199456" y="1556792"/>
            <a:ext cx="10513168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计算两点间距离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s-E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sqrt((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计算点表中指定两点间距离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x0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y0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y1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s-E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Distance2(x0, y0, x1, y1);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27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E48B25-6C9F-444C-AC80-5C9A7B99F6C6}"/>
              </a:ext>
            </a:extLst>
          </p:cNvPr>
          <p:cNvSpPr/>
          <p:nvPr/>
        </p:nvSpPr>
        <p:spPr>
          <a:xfrm>
            <a:off x="335360" y="43820"/>
            <a:ext cx="11737304" cy="6001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分治法求解最近点对的距离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终结条件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不足两个点时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==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只有两个点时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.first);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沿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方向按点数平分区间，分别求解左右子区间中的最近点对的距离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2;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[s]~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+ 1,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 = min(d1, d2);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检索左半区间中距离分割线不超过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 + 1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分割线的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k; i &gt;=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i--)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x0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y0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x0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沿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方向向上下两个方向检索右半区间距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，距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- 1; j &gt;= 0; j--)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略过区间外的点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k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距离分割线不小于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(x1 –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距离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(x0,y0)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点不小于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(y0 - y1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d0 = Distance(x0, y0, x1, y1);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(d0 &lt;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d = d0;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+ 1; j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k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(x1 –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(y1 - y0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d0 = Distance(x0, y0, x1, y1);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(d0 &lt;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d = d0;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6412B0-967B-40C5-8E1C-611C45A6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07724"/>
              </p:ext>
            </p:extLst>
          </p:nvPr>
        </p:nvGraphicFramePr>
        <p:xfrm>
          <a:off x="2711624" y="6165304"/>
          <a:ext cx="6399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80">
                  <a:extLst>
                    <a:ext uri="{9D8B030D-6E8A-4147-A177-3AD203B41FA5}">
                      <a16:colId xmlns:a16="http://schemas.microsoft.com/office/drawing/2014/main" val="2203565859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965508809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813332063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639952895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318461137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3314897274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4071145008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819632804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4178936908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23710253"/>
                    </a:ext>
                  </a:extLst>
                </a:gridCol>
              </a:tblGrid>
              <a:tr h="243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k+1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92988"/>
                  </a:ext>
                </a:extLst>
              </a:tr>
              <a:tr h="243061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3687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5731D91-E1BB-4305-BCCA-D89F85EF5D11}"/>
              </a:ext>
            </a:extLst>
          </p:cNvPr>
          <p:cNvSpPr txBox="1"/>
          <p:nvPr/>
        </p:nvSpPr>
        <p:spPr>
          <a:xfrm>
            <a:off x="1964304" y="640498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xIndex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95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D01FCBBF-A690-4B50-9E38-157FBD8791A0}"/>
              </a:ext>
            </a:extLst>
          </p:cNvPr>
          <p:cNvGrpSpPr>
            <a:grpSpLocks/>
          </p:cNvGrpSpPr>
          <p:nvPr/>
        </p:nvGrpSpPr>
        <p:grpSpPr bwMode="auto">
          <a:xfrm>
            <a:off x="3647728" y="1308003"/>
            <a:ext cx="5178645" cy="4784029"/>
            <a:chOff x="113" y="2625"/>
            <a:chExt cx="1536" cy="1488"/>
          </a:xfrm>
        </p:grpSpPr>
        <p:sp>
          <p:nvSpPr>
            <p:cNvPr id="14339" name="Line 3">
              <a:extLst>
                <a:ext uri="{FF2B5EF4-FFF2-40B4-BE49-F238E27FC236}">
                  <a16:creationId xmlns:a16="http://schemas.microsoft.com/office/drawing/2014/main" id="{3721D359-6DFB-4322-B009-92B47087B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625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" name="Line 4">
              <a:extLst>
                <a:ext uri="{FF2B5EF4-FFF2-40B4-BE49-F238E27FC236}">
                  <a16:creationId xmlns:a16="http://schemas.microsoft.com/office/drawing/2014/main" id="{96DFD6DD-79B4-4349-AA95-90FC752C7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Line 5">
              <a:extLst>
                <a:ext uri="{FF2B5EF4-FFF2-40B4-BE49-F238E27FC236}">
                  <a16:creationId xmlns:a16="http://schemas.microsoft.com/office/drawing/2014/main" id="{561438A9-8979-4285-8F60-4D67CABD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" name="Line 6">
              <a:extLst>
                <a:ext uri="{FF2B5EF4-FFF2-40B4-BE49-F238E27FC236}">
                  <a16:creationId xmlns:a16="http://schemas.microsoft.com/office/drawing/2014/main" id="{320693EA-8BC7-4917-A0CD-65DFC372A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57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3ED595F2-176F-4C3D-899D-534EC4B4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825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733E1BCA-21E5-43D4-832E-41DBBC4E4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3441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918595A1-DB52-47A4-B4BD-8A90F1A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" y="3201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Oval 10">
              <a:extLst>
                <a:ext uri="{FF2B5EF4-FFF2-40B4-BE49-F238E27FC236}">
                  <a16:creationId xmlns:a16="http://schemas.microsoft.com/office/drawing/2014/main" id="{5FD95C36-618D-4770-848E-A54FBACD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3436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58328BC9-AD30-4F52-8517-426598CE5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3188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7BB8C008-E53F-4F69-98D5-F6435D8C9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3456"/>
              <a:ext cx="96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A6322022-3B76-45EF-B4C3-B245BE2EA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3088"/>
              <a:ext cx="85" cy="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B4313DC6-38D6-4237-AEE0-E3C0DFA784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056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C96AE5EF-B71E-4126-AD1D-D71A87F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192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45877D4A-2304-4A9A-A216-B2BB63C87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441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FDF4F457-287F-405F-ABCF-499DD5FD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586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4" name="AutoShape 18">
              <a:extLst>
                <a:ext uri="{FF2B5EF4-FFF2-40B4-BE49-F238E27FC236}">
                  <a16:creationId xmlns:a16="http://schemas.microsoft.com/office/drawing/2014/main" id="{CE6728CB-12E0-4FC7-88D4-F30BC02ECAAA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002" y="2787"/>
              <a:ext cx="64" cy="400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19">
              <a:extLst>
                <a:ext uri="{FF2B5EF4-FFF2-40B4-BE49-F238E27FC236}">
                  <a16:creationId xmlns:a16="http://schemas.microsoft.com/office/drawing/2014/main" id="{9562DFEF-76B9-48C2-A4D3-1563CB17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2888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E8504FFA-C518-43A9-A0BB-43D10E31B35C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13" y="2799"/>
              <a:ext cx="57" cy="382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7" name="Rectangle 21">
              <a:extLst>
                <a:ext uri="{FF2B5EF4-FFF2-40B4-BE49-F238E27FC236}">
                  <a16:creationId xmlns:a16="http://schemas.microsoft.com/office/drawing/2014/main" id="{AA3EEC35-1BF8-4070-95E4-3A454E26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879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135B2B0A-AE1F-4214-B2EB-F6211402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05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23">
              <a:extLst>
                <a:ext uri="{FF2B5EF4-FFF2-40B4-BE49-F238E27FC236}">
                  <a16:creationId xmlns:a16="http://schemas.microsoft.com/office/drawing/2014/main" id="{1CFB9341-F60F-48E1-92EF-7E17FF1F5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309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24">
              <a:extLst>
                <a:ext uri="{FF2B5EF4-FFF2-40B4-BE49-F238E27FC236}">
                  <a16:creationId xmlns:a16="http://schemas.microsoft.com/office/drawing/2014/main" id="{9276A8F4-01C6-4B5E-8AD7-9AC2F89DD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585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FF430BF-A47C-4BB9-948B-B8206A332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2EDCC9-9248-4E19-A147-1F05D98E6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循环赛日程表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设运动员为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人，设计满足以下条件的赛程表：</a:t>
            </a:r>
            <a:br>
              <a:rPr lang="zh-CN" altLang="en-US" dirty="0"/>
            </a:br>
            <a:r>
              <a:rPr lang="zh-CN" altLang="en-US" dirty="0"/>
              <a:t>每个选手须与其他</a:t>
            </a:r>
            <a:r>
              <a:rPr lang="en-US" altLang="zh-CN" dirty="0"/>
              <a:t>n-1</a:t>
            </a:r>
            <a:r>
              <a:rPr lang="zh-CN" altLang="en-US" dirty="0"/>
              <a:t>人各赛一次；</a:t>
            </a:r>
            <a:br>
              <a:rPr lang="zh-CN" altLang="en-US" dirty="0"/>
            </a:br>
            <a:r>
              <a:rPr lang="zh-CN" altLang="en-US" dirty="0"/>
              <a:t>每个选手一天只赛一场；</a:t>
            </a:r>
            <a:br>
              <a:rPr lang="zh-CN" altLang="en-US" dirty="0"/>
            </a:br>
            <a:r>
              <a:rPr lang="zh-CN" altLang="en-US" dirty="0"/>
              <a:t>比赛应在</a:t>
            </a:r>
            <a:r>
              <a:rPr lang="en-US" altLang="zh-CN" dirty="0"/>
              <a:t>n-1</a:t>
            </a:r>
            <a:r>
              <a:rPr lang="zh-CN" altLang="en-US" dirty="0"/>
              <a:t>天内结束；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算法：</a:t>
            </a:r>
            <a:br>
              <a:rPr lang="zh-CN" altLang="en-US" dirty="0"/>
            </a:br>
            <a:r>
              <a:rPr lang="zh-CN" altLang="en-US" dirty="0"/>
              <a:t>将选手分成两组，各</a:t>
            </a:r>
            <a:r>
              <a:rPr lang="en-US" altLang="zh-CN" dirty="0"/>
              <a:t>n/2</a:t>
            </a:r>
            <a:r>
              <a:rPr lang="zh-CN" altLang="en-US" dirty="0"/>
              <a:t>人，分别安排赛程（共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将两组赛程对调，得到各组与另</a:t>
            </a:r>
            <a:r>
              <a:rPr lang="en-US" altLang="zh-CN" dirty="0"/>
              <a:t>n/2-1</a:t>
            </a:r>
            <a:r>
              <a:rPr lang="zh-CN" altLang="en-US" dirty="0"/>
              <a:t>人的赛程（共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补充与剩余一人的赛程（共</a:t>
            </a:r>
            <a:r>
              <a:rPr lang="en-US" altLang="zh-CN" dirty="0"/>
              <a:t>1</a:t>
            </a:r>
            <a:r>
              <a:rPr lang="zh-CN" altLang="en-US" dirty="0"/>
              <a:t>天）；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F337784-0BEF-4515-B312-213DEFBE3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902E680-97C3-458D-91D2-CF136563E9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826375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600" dirty="0"/>
              <a:t>循环赛日程表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688C82F-16A7-46CA-8469-79B0B72943B9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27" cy="2241"/>
          </a:xfrm>
        </p:grpSpPr>
        <p:sp>
          <p:nvSpPr>
            <p:cNvPr id="16591" name="Rectangle 5">
              <a:extLst>
                <a:ext uri="{FF2B5EF4-FFF2-40B4-BE49-F238E27FC236}">
                  <a16:creationId xmlns:a16="http://schemas.microsoft.com/office/drawing/2014/main" id="{0376565B-2D36-4700-BC72-F9F6600D1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2" name="Rectangle 6">
              <a:extLst>
                <a:ext uri="{FF2B5EF4-FFF2-40B4-BE49-F238E27FC236}">
                  <a16:creationId xmlns:a16="http://schemas.microsoft.com/office/drawing/2014/main" id="{C1CBF401-7C86-4465-A7AF-534549FA8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3" name="Rectangle 7">
              <a:extLst>
                <a:ext uri="{FF2B5EF4-FFF2-40B4-BE49-F238E27FC236}">
                  <a16:creationId xmlns:a16="http://schemas.microsoft.com/office/drawing/2014/main" id="{33E62ECA-7550-4438-9E6E-3862BC5F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4" name="Rectangle 8">
              <a:extLst>
                <a:ext uri="{FF2B5EF4-FFF2-40B4-BE49-F238E27FC236}">
                  <a16:creationId xmlns:a16="http://schemas.microsoft.com/office/drawing/2014/main" id="{0DA0B82E-D5D9-4006-8644-AC480737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0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5" name="Rectangle 9">
              <a:extLst>
                <a:ext uri="{FF2B5EF4-FFF2-40B4-BE49-F238E27FC236}">
                  <a16:creationId xmlns:a16="http://schemas.microsoft.com/office/drawing/2014/main" id="{29F53CE7-4126-407E-94D0-18652711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6" name="Rectangle 10">
              <a:extLst>
                <a:ext uri="{FF2B5EF4-FFF2-40B4-BE49-F238E27FC236}">
                  <a16:creationId xmlns:a16="http://schemas.microsoft.com/office/drawing/2014/main" id="{345C7BFF-8947-4F27-9503-155DCACC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7" name="Rectangle 11">
              <a:extLst>
                <a:ext uri="{FF2B5EF4-FFF2-40B4-BE49-F238E27FC236}">
                  <a16:creationId xmlns:a16="http://schemas.microsoft.com/office/drawing/2014/main" id="{7D12204F-0B1A-43C4-A66E-EED1D2EC4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98" name="Rectangle 12">
              <a:extLst>
                <a:ext uri="{FF2B5EF4-FFF2-40B4-BE49-F238E27FC236}">
                  <a16:creationId xmlns:a16="http://schemas.microsoft.com/office/drawing/2014/main" id="{97279498-FBD5-4C12-B764-1F1F0D0F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599" name="Rectangle 13">
              <a:extLst>
                <a:ext uri="{FF2B5EF4-FFF2-40B4-BE49-F238E27FC236}">
                  <a16:creationId xmlns:a16="http://schemas.microsoft.com/office/drawing/2014/main" id="{102A96FD-C08C-4406-ABC8-83C3123A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0" name="Rectangle 14">
              <a:extLst>
                <a:ext uri="{FF2B5EF4-FFF2-40B4-BE49-F238E27FC236}">
                  <a16:creationId xmlns:a16="http://schemas.microsoft.com/office/drawing/2014/main" id="{ED2F019C-2665-4DD9-8281-C79851F2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1" name="Rectangle 15">
              <a:extLst>
                <a:ext uri="{FF2B5EF4-FFF2-40B4-BE49-F238E27FC236}">
                  <a16:creationId xmlns:a16="http://schemas.microsoft.com/office/drawing/2014/main" id="{EADA8F85-6F4E-494A-886A-1529F4BE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2" name="Rectangle 16">
              <a:extLst>
                <a:ext uri="{FF2B5EF4-FFF2-40B4-BE49-F238E27FC236}">
                  <a16:creationId xmlns:a16="http://schemas.microsoft.com/office/drawing/2014/main" id="{37CF4463-1A0D-4900-8784-DF7FB660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1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3" name="Rectangle 17">
              <a:extLst>
                <a:ext uri="{FF2B5EF4-FFF2-40B4-BE49-F238E27FC236}">
                  <a16:creationId xmlns:a16="http://schemas.microsoft.com/office/drawing/2014/main" id="{A01025CF-EC2D-48B4-BD07-9B047F611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4" name="Rectangle 18">
              <a:extLst>
                <a:ext uri="{FF2B5EF4-FFF2-40B4-BE49-F238E27FC236}">
                  <a16:creationId xmlns:a16="http://schemas.microsoft.com/office/drawing/2014/main" id="{29290FE4-B0D5-45F5-B5AA-DFDEFCA6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5" name="Rectangle 19">
              <a:extLst>
                <a:ext uri="{FF2B5EF4-FFF2-40B4-BE49-F238E27FC236}">
                  <a16:creationId xmlns:a16="http://schemas.microsoft.com/office/drawing/2014/main" id="{F0DAA201-9515-43AC-A1EF-D1B4B23E1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606" name="Rectangle 20">
              <a:extLst>
                <a:ext uri="{FF2B5EF4-FFF2-40B4-BE49-F238E27FC236}">
                  <a16:creationId xmlns:a16="http://schemas.microsoft.com/office/drawing/2014/main" id="{105B5D3A-C66E-4474-AFEA-E3777E973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607" name="Rectangle 21">
              <a:extLst>
                <a:ext uri="{FF2B5EF4-FFF2-40B4-BE49-F238E27FC236}">
                  <a16:creationId xmlns:a16="http://schemas.microsoft.com/office/drawing/2014/main" id="{884A3DF0-836B-41BD-ABFE-F36D81DC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8" name="Rectangle 22">
              <a:extLst>
                <a:ext uri="{FF2B5EF4-FFF2-40B4-BE49-F238E27FC236}">
                  <a16:creationId xmlns:a16="http://schemas.microsoft.com/office/drawing/2014/main" id="{F70D2F27-7ECC-4099-BC58-D05BEBE0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9" name="Rectangle 23">
              <a:extLst>
                <a:ext uri="{FF2B5EF4-FFF2-40B4-BE49-F238E27FC236}">
                  <a16:creationId xmlns:a16="http://schemas.microsoft.com/office/drawing/2014/main" id="{1CC2F774-6D8F-47EF-BC43-FCE626DC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0" name="Rectangle 24">
              <a:extLst>
                <a:ext uri="{FF2B5EF4-FFF2-40B4-BE49-F238E27FC236}">
                  <a16:creationId xmlns:a16="http://schemas.microsoft.com/office/drawing/2014/main" id="{FBDA568E-0FBD-404F-8E6B-1ECD6094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82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1" name="Rectangle 25">
              <a:extLst>
                <a:ext uri="{FF2B5EF4-FFF2-40B4-BE49-F238E27FC236}">
                  <a16:creationId xmlns:a16="http://schemas.microsoft.com/office/drawing/2014/main" id="{FE6B57F3-656B-4F6A-BE4F-4A6169E6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2" name="Rectangle 26">
              <a:extLst>
                <a:ext uri="{FF2B5EF4-FFF2-40B4-BE49-F238E27FC236}">
                  <a16:creationId xmlns:a16="http://schemas.microsoft.com/office/drawing/2014/main" id="{A1F861DF-7CD9-4BAB-8425-4E188F33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3" name="Rectangle 27">
              <a:extLst>
                <a:ext uri="{FF2B5EF4-FFF2-40B4-BE49-F238E27FC236}">
                  <a16:creationId xmlns:a16="http://schemas.microsoft.com/office/drawing/2014/main" id="{C7E7F07B-059D-4B72-8A79-8339F3F7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14" name="Rectangle 28">
              <a:extLst>
                <a:ext uri="{FF2B5EF4-FFF2-40B4-BE49-F238E27FC236}">
                  <a16:creationId xmlns:a16="http://schemas.microsoft.com/office/drawing/2014/main" id="{84C732E3-9BED-4AF5-A4AC-F8C98B17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615" name="Rectangle 29">
              <a:extLst>
                <a:ext uri="{FF2B5EF4-FFF2-40B4-BE49-F238E27FC236}">
                  <a16:creationId xmlns:a16="http://schemas.microsoft.com/office/drawing/2014/main" id="{695E3DE2-45B6-4C03-BEB8-BE3C82541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6" name="Rectangle 30">
              <a:extLst>
                <a:ext uri="{FF2B5EF4-FFF2-40B4-BE49-F238E27FC236}">
                  <a16:creationId xmlns:a16="http://schemas.microsoft.com/office/drawing/2014/main" id="{389195AD-82AD-486F-9D57-5AADED00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7" name="Rectangle 31">
              <a:extLst>
                <a:ext uri="{FF2B5EF4-FFF2-40B4-BE49-F238E27FC236}">
                  <a16:creationId xmlns:a16="http://schemas.microsoft.com/office/drawing/2014/main" id="{53836568-46F5-4D4A-9C61-CD867D04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8" name="Rectangle 32">
              <a:extLst>
                <a:ext uri="{FF2B5EF4-FFF2-40B4-BE49-F238E27FC236}">
                  <a16:creationId xmlns:a16="http://schemas.microsoft.com/office/drawing/2014/main" id="{5EE014A7-7104-4178-AB02-B7A3B9B5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33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9" name="Rectangle 33">
              <a:extLst>
                <a:ext uri="{FF2B5EF4-FFF2-40B4-BE49-F238E27FC236}">
                  <a16:creationId xmlns:a16="http://schemas.microsoft.com/office/drawing/2014/main" id="{628A3253-5A12-4279-B31D-0CD7EE0C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0" name="Rectangle 34">
              <a:extLst>
                <a:ext uri="{FF2B5EF4-FFF2-40B4-BE49-F238E27FC236}">
                  <a16:creationId xmlns:a16="http://schemas.microsoft.com/office/drawing/2014/main" id="{6491D09F-491B-444D-942D-1A3201D4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1" name="Rectangle 35">
              <a:extLst>
                <a:ext uri="{FF2B5EF4-FFF2-40B4-BE49-F238E27FC236}">
                  <a16:creationId xmlns:a16="http://schemas.microsoft.com/office/drawing/2014/main" id="{A33EDA92-1F2A-48AD-AD41-8B4E3909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22" name="Rectangle 36">
              <a:extLst>
                <a:ext uri="{FF2B5EF4-FFF2-40B4-BE49-F238E27FC236}">
                  <a16:creationId xmlns:a16="http://schemas.microsoft.com/office/drawing/2014/main" id="{F094BF9C-5CFB-4587-A8A5-9E279B8C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623" name="Rectangle 37">
              <a:extLst>
                <a:ext uri="{FF2B5EF4-FFF2-40B4-BE49-F238E27FC236}">
                  <a16:creationId xmlns:a16="http://schemas.microsoft.com/office/drawing/2014/main" id="{00BE2560-7E35-4F68-80E3-5FBD6853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4" name="Rectangle 38">
              <a:extLst>
                <a:ext uri="{FF2B5EF4-FFF2-40B4-BE49-F238E27FC236}">
                  <a16:creationId xmlns:a16="http://schemas.microsoft.com/office/drawing/2014/main" id="{239A2CFE-D093-40DE-BFA3-6118550C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5" name="Rectangle 39">
              <a:extLst>
                <a:ext uri="{FF2B5EF4-FFF2-40B4-BE49-F238E27FC236}">
                  <a16:creationId xmlns:a16="http://schemas.microsoft.com/office/drawing/2014/main" id="{FB9139DC-AE6E-48B5-8AEA-B97205B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6" name="Rectangle 40">
              <a:extLst>
                <a:ext uri="{FF2B5EF4-FFF2-40B4-BE49-F238E27FC236}">
                  <a16:creationId xmlns:a16="http://schemas.microsoft.com/office/drawing/2014/main" id="{E0F0D4D1-9067-450E-845A-64AF6A4E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84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7" name="Rectangle 41">
              <a:extLst>
                <a:ext uri="{FF2B5EF4-FFF2-40B4-BE49-F238E27FC236}">
                  <a16:creationId xmlns:a16="http://schemas.microsoft.com/office/drawing/2014/main" id="{D56EE93C-6C48-491A-8CC3-46E8513F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8" name="Rectangle 42">
              <a:extLst>
                <a:ext uri="{FF2B5EF4-FFF2-40B4-BE49-F238E27FC236}">
                  <a16:creationId xmlns:a16="http://schemas.microsoft.com/office/drawing/2014/main" id="{6B533310-24DC-450D-BA86-881D097C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9" name="Rectangle 43">
              <a:extLst>
                <a:ext uri="{FF2B5EF4-FFF2-40B4-BE49-F238E27FC236}">
                  <a16:creationId xmlns:a16="http://schemas.microsoft.com/office/drawing/2014/main" id="{87A51E84-530F-431E-AB33-87FE53CEE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30" name="Rectangle 44">
              <a:extLst>
                <a:ext uri="{FF2B5EF4-FFF2-40B4-BE49-F238E27FC236}">
                  <a16:creationId xmlns:a16="http://schemas.microsoft.com/office/drawing/2014/main" id="{5A2C2FE6-6FEE-4750-B1F8-3850051E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631" name="Rectangle 45">
              <a:extLst>
                <a:ext uri="{FF2B5EF4-FFF2-40B4-BE49-F238E27FC236}">
                  <a16:creationId xmlns:a16="http://schemas.microsoft.com/office/drawing/2014/main" id="{1383BFF8-1990-4419-8682-37994ED8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2" name="Rectangle 46">
              <a:extLst>
                <a:ext uri="{FF2B5EF4-FFF2-40B4-BE49-F238E27FC236}">
                  <a16:creationId xmlns:a16="http://schemas.microsoft.com/office/drawing/2014/main" id="{D894FEFD-D47A-460E-AFB0-3A6AB8FF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3" name="Rectangle 47">
              <a:extLst>
                <a:ext uri="{FF2B5EF4-FFF2-40B4-BE49-F238E27FC236}">
                  <a16:creationId xmlns:a16="http://schemas.microsoft.com/office/drawing/2014/main" id="{494B5FD5-7D99-498E-BE10-D7F951EA5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4" name="Rectangle 48">
              <a:extLst>
                <a:ext uri="{FF2B5EF4-FFF2-40B4-BE49-F238E27FC236}">
                  <a16:creationId xmlns:a16="http://schemas.microsoft.com/office/drawing/2014/main" id="{4D48CD52-F4FD-4237-9501-8DB352752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35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5" name="Rectangle 49">
              <a:extLst>
                <a:ext uri="{FF2B5EF4-FFF2-40B4-BE49-F238E27FC236}">
                  <a16:creationId xmlns:a16="http://schemas.microsoft.com/office/drawing/2014/main" id="{2B111056-B99B-4EF9-B579-FAD429D4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6" name="Rectangle 50">
              <a:extLst>
                <a:ext uri="{FF2B5EF4-FFF2-40B4-BE49-F238E27FC236}">
                  <a16:creationId xmlns:a16="http://schemas.microsoft.com/office/drawing/2014/main" id="{973CD83C-C82A-4F7B-91B7-87B4591BE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7" name="Rectangle 51">
              <a:extLst>
                <a:ext uri="{FF2B5EF4-FFF2-40B4-BE49-F238E27FC236}">
                  <a16:creationId xmlns:a16="http://schemas.microsoft.com/office/drawing/2014/main" id="{735F3E66-620C-49E6-8222-BFB0BA8C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38" name="Rectangle 52">
              <a:extLst>
                <a:ext uri="{FF2B5EF4-FFF2-40B4-BE49-F238E27FC236}">
                  <a16:creationId xmlns:a16="http://schemas.microsoft.com/office/drawing/2014/main" id="{864A652A-FD1E-4914-82D1-5E92AF44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639" name="Rectangle 53">
              <a:extLst>
                <a:ext uri="{FF2B5EF4-FFF2-40B4-BE49-F238E27FC236}">
                  <a16:creationId xmlns:a16="http://schemas.microsoft.com/office/drawing/2014/main" id="{5AF14A8C-1348-4E28-8E3F-AAD96778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0" name="Rectangle 54">
              <a:extLst>
                <a:ext uri="{FF2B5EF4-FFF2-40B4-BE49-F238E27FC236}">
                  <a16:creationId xmlns:a16="http://schemas.microsoft.com/office/drawing/2014/main" id="{2A6D6A24-3599-4CDB-97F7-80A9A4C4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1" name="Rectangle 55">
              <a:extLst>
                <a:ext uri="{FF2B5EF4-FFF2-40B4-BE49-F238E27FC236}">
                  <a16:creationId xmlns:a16="http://schemas.microsoft.com/office/drawing/2014/main" id="{D72D5EB3-A3A9-423E-BE6C-1458247F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2" name="Rectangle 56">
              <a:extLst>
                <a:ext uri="{FF2B5EF4-FFF2-40B4-BE49-F238E27FC236}">
                  <a16:creationId xmlns:a16="http://schemas.microsoft.com/office/drawing/2014/main" id="{A7D8F090-0A15-431B-A13E-8715DDE0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86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3" name="Rectangle 57">
              <a:extLst>
                <a:ext uri="{FF2B5EF4-FFF2-40B4-BE49-F238E27FC236}">
                  <a16:creationId xmlns:a16="http://schemas.microsoft.com/office/drawing/2014/main" id="{EF419881-AC9F-4251-A36D-F9B201C6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4" name="Rectangle 58">
              <a:extLst>
                <a:ext uri="{FF2B5EF4-FFF2-40B4-BE49-F238E27FC236}">
                  <a16:creationId xmlns:a16="http://schemas.microsoft.com/office/drawing/2014/main" id="{2707D933-B5ED-4D87-B3F7-CC397158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5" name="Rectangle 59">
              <a:extLst>
                <a:ext uri="{FF2B5EF4-FFF2-40B4-BE49-F238E27FC236}">
                  <a16:creationId xmlns:a16="http://schemas.microsoft.com/office/drawing/2014/main" id="{C7087E1A-E109-45C2-8210-D821D0D1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46" name="Rectangle 60">
              <a:extLst>
                <a:ext uri="{FF2B5EF4-FFF2-40B4-BE49-F238E27FC236}">
                  <a16:creationId xmlns:a16="http://schemas.microsoft.com/office/drawing/2014/main" id="{5759E2F7-3C62-40AF-8439-3077279E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647" name="Rectangle 61">
              <a:extLst>
                <a:ext uri="{FF2B5EF4-FFF2-40B4-BE49-F238E27FC236}">
                  <a16:creationId xmlns:a16="http://schemas.microsoft.com/office/drawing/2014/main" id="{DE6B6E9F-7842-426A-A574-8E32F65AA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8" name="Rectangle 62">
              <a:extLst>
                <a:ext uri="{FF2B5EF4-FFF2-40B4-BE49-F238E27FC236}">
                  <a16:creationId xmlns:a16="http://schemas.microsoft.com/office/drawing/2014/main" id="{B8F64EEB-AEC5-4D71-B3AD-66AEDB86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9" name="Rectangle 63">
              <a:extLst>
                <a:ext uri="{FF2B5EF4-FFF2-40B4-BE49-F238E27FC236}">
                  <a16:creationId xmlns:a16="http://schemas.microsoft.com/office/drawing/2014/main" id="{340EB70F-31F1-4F8D-910B-E277E536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0" name="Rectangle 64">
              <a:extLst>
                <a:ext uri="{FF2B5EF4-FFF2-40B4-BE49-F238E27FC236}">
                  <a16:creationId xmlns:a16="http://schemas.microsoft.com/office/drawing/2014/main" id="{DA70F518-39FF-41F9-BEB9-5A3EE6466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37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1" name="Rectangle 65">
              <a:extLst>
                <a:ext uri="{FF2B5EF4-FFF2-40B4-BE49-F238E27FC236}">
                  <a16:creationId xmlns:a16="http://schemas.microsoft.com/office/drawing/2014/main" id="{91256842-E3FA-421A-AC61-A92C4BB6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2" name="Rectangle 66">
              <a:extLst>
                <a:ext uri="{FF2B5EF4-FFF2-40B4-BE49-F238E27FC236}">
                  <a16:creationId xmlns:a16="http://schemas.microsoft.com/office/drawing/2014/main" id="{6A382E0E-A4CD-421C-A3D1-5E165A845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3" name="Rectangle 67">
              <a:extLst>
                <a:ext uri="{FF2B5EF4-FFF2-40B4-BE49-F238E27FC236}">
                  <a16:creationId xmlns:a16="http://schemas.microsoft.com/office/drawing/2014/main" id="{4641E071-156D-45B2-B752-CD51EC39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54" name="Rectangle 68">
              <a:extLst>
                <a:ext uri="{FF2B5EF4-FFF2-40B4-BE49-F238E27FC236}">
                  <a16:creationId xmlns:a16="http://schemas.microsoft.com/office/drawing/2014/main" id="{EA23F110-15A7-4FEB-9AB4-F543BB5D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655" name="Rectangle 69">
              <a:extLst>
                <a:ext uri="{FF2B5EF4-FFF2-40B4-BE49-F238E27FC236}">
                  <a16:creationId xmlns:a16="http://schemas.microsoft.com/office/drawing/2014/main" id="{1B80EB25-7E47-467B-9E0C-17717D98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656" name="Rectangle 70">
              <a:extLst>
                <a:ext uri="{FF2B5EF4-FFF2-40B4-BE49-F238E27FC236}">
                  <a16:creationId xmlns:a16="http://schemas.microsoft.com/office/drawing/2014/main" id="{52A20A86-CD87-4DF9-8702-2BB2EB04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57" name="Rectangle 71">
              <a:extLst>
                <a:ext uri="{FF2B5EF4-FFF2-40B4-BE49-F238E27FC236}">
                  <a16:creationId xmlns:a16="http://schemas.microsoft.com/office/drawing/2014/main" id="{2A654CDB-8DFB-4C1B-BB56-32545E03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58" name="Rectangle 72">
              <a:extLst>
                <a:ext uri="{FF2B5EF4-FFF2-40B4-BE49-F238E27FC236}">
                  <a16:creationId xmlns:a16="http://schemas.microsoft.com/office/drawing/2014/main" id="{7003A450-412F-4E75-8BF6-1F511881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88"/>
              <a:ext cx="5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59" name="Rectangle 73">
              <a:extLst>
                <a:ext uri="{FF2B5EF4-FFF2-40B4-BE49-F238E27FC236}">
                  <a16:creationId xmlns:a16="http://schemas.microsoft.com/office/drawing/2014/main" id="{16B91A46-9C86-4B04-8913-FDB49D56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60" name="Rectangle 74">
              <a:extLst>
                <a:ext uri="{FF2B5EF4-FFF2-40B4-BE49-F238E27FC236}">
                  <a16:creationId xmlns:a16="http://schemas.microsoft.com/office/drawing/2014/main" id="{F5E07AEF-2EA7-4A6F-8B0E-92B9135B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61" name="Rectangle 75">
              <a:extLst>
                <a:ext uri="{FF2B5EF4-FFF2-40B4-BE49-F238E27FC236}">
                  <a16:creationId xmlns:a16="http://schemas.microsoft.com/office/drawing/2014/main" id="{7491503C-548C-400D-8AB3-30E64EF4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62" name="Rectangle 76">
              <a:extLst>
                <a:ext uri="{FF2B5EF4-FFF2-40B4-BE49-F238E27FC236}">
                  <a16:creationId xmlns:a16="http://schemas.microsoft.com/office/drawing/2014/main" id="{8B8B5786-0DBE-4578-88DC-712F9634C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663" name="Line 77">
              <a:extLst>
                <a:ext uri="{FF2B5EF4-FFF2-40B4-BE49-F238E27FC236}">
                  <a16:creationId xmlns:a16="http://schemas.microsoft.com/office/drawing/2014/main" id="{3CBB0AF0-CF8E-4DB3-885C-68414836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4" name="Line 78">
              <a:extLst>
                <a:ext uri="{FF2B5EF4-FFF2-40B4-BE49-F238E27FC236}">
                  <a16:creationId xmlns:a16="http://schemas.microsoft.com/office/drawing/2014/main" id="{56AC1656-B5AA-4FAB-AFC0-093EA0D75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5" name="Line 79">
              <a:extLst>
                <a:ext uri="{FF2B5EF4-FFF2-40B4-BE49-F238E27FC236}">
                  <a16:creationId xmlns:a16="http://schemas.microsoft.com/office/drawing/2014/main" id="{E288C16A-87C0-4B62-92DA-30124C8E4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6" name="Line 80">
              <a:extLst>
                <a:ext uri="{FF2B5EF4-FFF2-40B4-BE49-F238E27FC236}">
                  <a16:creationId xmlns:a16="http://schemas.microsoft.com/office/drawing/2014/main" id="{28C48662-8D4E-4349-B689-0B058A7A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7" name="Line 81">
              <a:extLst>
                <a:ext uri="{FF2B5EF4-FFF2-40B4-BE49-F238E27FC236}">
                  <a16:creationId xmlns:a16="http://schemas.microsoft.com/office/drawing/2014/main" id="{B8A1E840-1257-4A23-86D5-623C90D4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8" name="Line 82">
              <a:extLst>
                <a:ext uri="{FF2B5EF4-FFF2-40B4-BE49-F238E27FC236}">
                  <a16:creationId xmlns:a16="http://schemas.microsoft.com/office/drawing/2014/main" id="{B514BAC1-828B-40A1-9303-9C3040E2D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9" name="Line 83">
              <a:extLst>
                <a:ext uri="{FF2B5EF4-FFF2-40B4-BE49-F238E27FC236}">
                  <a16:creationId xmlns:a16="http://schemas.microsoft.com/office/drawing/2014/main" id="{C3276C64-617C-4F52-B9C6-07B83F6A7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0" name="Line 84">
              <a:extLst>
                <a:ext uri="{FF2B5EF4-FFF2-40B4-BE49-F238E27FC236}">
                  <a16:creationId xmlns:a16="http://schemas.microsoft.com/office/drawing/2014/main" id="{0F347407-7A9A-47A6-8240-E52D7691D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1" name="Line 85">
              <a:extLst>
                <a:ext uri="{FF2B5EF4-FFF2-40B4-BE49-F238E27FC236}">
                  <a16:creationId xmlns:a16="http://schemas.microsoft.com/office/drawing/2014/main" id="{26D15EAE-1FEC-4D06-A8A1-E772E639B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2" name="Line 86">
              <a:extLst>
                <a:ext uri="{FF2B5EF4-FFF2-40B4-BE49-F238E27FC236}">
                  <a16:creationId xmlns:a16="http://schemas.microsoft.com/office/drawing/2014/main" id="{319613F9-7B1E-4256-9A68-15B41135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3" name="Line 87">
              <a:extLst>
                <a:ext uri="{FF2B5EF4-FFF2-40B4-BE49-F238E27FC236}">
                  <a16:creationId xmlns:a16="http://schemas.microsoft.com/office/drawing/2014/main" id="{F9AB2750-4F39-407E-AAF0-4B301E87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4" name="Line 88">
              <a:extLst>
                <a:ext uri="{FF2B5EF4-FFF2-40B4-BE49-F238E27FC236}">
                  <a16:creationId xmlns:a16="http://schemas.microsoft.com/office/drawing/2014/main" id="{A4D8F72B-C034-4A5D-A38F-A5917481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5" name="Line 89">
              <a:extLst>
                <a:ext uri="{FF2B5EF4-FFF2-40B4-BE49-F238E27FC236}">
                  <a16:creationId xmlns:a16="http://schemas.microsoft.com/office/drawing/2014/main" id="{D4653E54-5A6D-4481-85BD-137017DF7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6" name="Line 90">
              <a:extLst>
                <a:ext uri="{FF2B5EF4-FFF2-40B4-BE49-F238E27FC236}">
                  <a16:creationId xmlns:a16="http://schemas.microsoft.com/office/drawing/2014/main" id="{DF08C79E-9CBB-4BEA-AA85-3EE8ED7C3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7" name="Line 91">
              <a:extLst>
                <a:ext uri="{FF2B5EF4-FFF2-40B4-BE49-F238E27FC236}">
                  <a16:creationId xmlns:a16="http://schemas.microsoft.com/office/drawing/2014/main" id="{0296C4B1-9073-43BD-A6F8-C280D5ECD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88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8" name="Line 92">
              <a:extLst>
                <a:ext uri="{FF2B5EF4-FFF2-40B4-BE49-F238E27FC236}">
                  <a16:creationId xmlns:a16="http://schemas.microsoft.com/office/drawing/2014/main" id="{29530282-4A47-418F-939E-E120B74B7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9" name="Line 93">
              <a:extLst>
                <a:ext uri="{FF2B5EF4-FFF2-40B4-BE49-F238E27FC236}">
                  <a16:creationId xmlns:a16="http://schemas.microsoft.com/office/drawing/2014/main" id="{A03A4025-8548-4873-ACCF-494B09642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0" name="Line 94">
              <a:extLst>
                <a:ext uri="{FF2B5EF4-FFF2-40B4-BE49-F238E27FC236}">
                  <a16:creationId xmlns:a16="http://schemas.microsoft.com/office/drawing/2014/main" id="{D31CF2B7-0C73-4552-ABFF-A3C15324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1" name="Line 95">
              <a:extLst>
                <a:ext uri="{FF2B5EF4-FFF2-40B4-BE49-F238E27FC236}">
                  <a16:creationId xmlns:a16="http://schemas.microsoft.com/office/drawing/2014/main" id="{70C99760-B0C0-40EF-B589-389B84BC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2" name="Line 96">
              <a:extLst>
                <a:ext uri="{FF2B5EF4-FFF2-40B4-BE49-F238E27FC236}">
                  <a16:creationId xmlns:a16="http://schemas.microsoft.com/office/drawing/2014/main" id="{2CEECCBD-225B-44B3-930E-AA56AF9B3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3" name="Line 97">
              <a:extLst>
                <a:ext uri="{FF2B5EF4-FFF2-40B4-BE49-F238E27FC236}">
                  <a16:creationId xmlns:a16="http://schemas.microsoft.com/office/drawing/2014/main" id="{9D9F00F3-3D95-447B-A098-2C637B30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4" name="Line 98">
              <a:extLst>
                <a:ext uri="{FF2B5EF4-FFF2-40B4-BE49-F238E27FC236}">
                  <a16:creationId xmlns:a16="http://schemas.microsoft.com/office/drawing/2014/main" id="{88440508-784B-4CA7-B562-401ECC770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5" name="Line 99">
              <a:extLst>
                <a:ext uri="{FF2B5EF4-FFF2-40B4-BE49-F238E27FC236}">
                  <a16:creationId xmlns:a16="http://schemas.microsoft.com/office/drawing/2014/main" id="{6525D5C3-1A7D-4EFC-81B8-6AE2E538C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6" name="Line 100">
              <a:extLst>
                <a:ext uri="{FF2B5EF4-FFF2-40B4-BE49-F238E27FC236}">
                  <a16:creationId xmlns:a16="http://schemas.microsoft.com/office/drawing/2014/main" id="{E2EA6859-1ECD-47FF-893E-C08DBB05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7" name="Line 101">
              <a:extLst>
                <a:ext uri="{FF2B5EF4-FFF2-40B4-BE49-F238E27FC236}">
                  <a16:creationId xmlns:a16="http://schemas.microsoft.com/office/drawing/2014/main" id="{02E86D2F-6A26-49EA-9F78-0458291E2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8" name="Line 102">
              <a:extLst>
                <a:ext uri="{FF2B5EF4-FFF2-40B4-BE49-F238E27FC236}">
                  <a16:creationId xmlns:a16="http://schemas.microsoft.com/office/drawing/2014/main" id="{02702C4C-80A2-497C-B124-3AA4C31A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9" name="Line 103">
              <a:extLst>
                <a:ext uri="{FF2B5EF4-FFF2-40B4-BE49-F238E27FC236}">
                  <a16:creationId xmlns:a16="http://schemas.microsoft.com/office/drawing/2014/main" id="{9153D86F-24A6-42CA-A3A2-90AF86183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0" name="Line 104">
              <a:extLst>
                <a:ext uri="{FF2B5EF4-FFF2-40B4-BE49-F238E27FC236}">
                  <a16:creationId xmlns:a16="http://schemas.microsoft.com/office/drawing/2014/main" id="{4E2DB3ED-BFB0-4E65-9827-253BCCE7F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5">
            <a:extLst>
              <a:ext uri="{FF2B5EF4-FFF2-40B4-BE49-F238E27FC236}">
                <a16:creationId xmlns:a16="http://schemas.microsoft.com/office/drawing/2014/main" id="{1AF09BB1-7748-40F0-BB5D-2278AEF93246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32" cy="2241"/>
          </a:xfrm>
        </p:grpSpPr>
        <p:sp>
          <p:nvSpPr>
            <p:cNvPr id="16491" name="Rectangle 106">
              <a:extLst>
                <a:ext uri="{FF2B5EF4-FFF2-40B4-BE49-F238E27FC236}">
                  <a16:creationId xmlns:a16="http://schemas.microsoft.com/office/drawing/2014/main" id="{FBC47CB8-360A-47FC-AF2A-5E924AFF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2" name="Rectangle 107">
              <a:extLst>
                <a:ext uri="{FF2B5EF4-FFF2-40B4-BE49-F238E27FC236}">
                  <a16:creationId xmlns:a16="http://schemas.microsoft.com/office/drawing/2014/main" id="{DD627001-42E8-4995-84F3-33E1F751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3" name="Rectangle 108">
              <a:extLst>
                <a:ext uri="{FF2B5EF4-FFF2-40B4-BE49-F238E27FC236}">
                  <a16:creationId xmlns:a16="http://schemas.microsoft.com/office/drawing/2014/main" id="{D0FEF963-75F8-40CF-A84F-F3EEAF1E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4" name="Rectangle 109">
              <a:extLst>
                <a:ext uri="{FF2B5EF4-FFF2-40B4-BE49-F238E27FC236}">
                  <a16:creationId xmlns:a16="http://schemas.microsoft.com/office/drawing/2014/main" id="{358F1A49-F82C-47F2-9511-A3B97F02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5" name="Rectangle 110">
              <a:extLst>
                <a:ext uri="{FF2B5EF4-FFF2-40B4-BE49-F238E27FC236}">
                  <a16:creationId xmlns:a16="http://schemas.microsoft.com/office/drawing/2014/main" id="{519A23B6-4EF7-44B4-AB78-A26D6D9A6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96" name="Rectangle 111">
              <a:extLst>
                <a:ext uri="{FF2B5EF4-FFF2-40B4-BE49-F238E27FC236}">
                  <a16:creationId xmlns:a16="http://schemas.microsoft.com/office/drawing/2014/main" id="{5895D2DE-E13F-4034-A627-AF8202E7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97" name="Rectangle 112">
              <a:extLst>
                <a:ext uri="{FF2B5EF4-FFF2-40B4-BE49-F238E27FC236}">
                  <a16:creationId xmlns:a16="http://schemas.microsoft.com/office/drawing/2014/main" id="{2D174BFF-9CC9-4FC9-9124-E2C7BA1D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98" name="Rectangle 113">
              <a:extLst>
                <a:ext uri="{FF2B5EF4-FFF2-40B4-BE49-F238E27FC236}">
                  <a16:creationId xmlns:a16="http://schemas.microsoft.com/office/drawing/2014/main" id="{05B1355D-5556-4F00-807D-F54A4A723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499" name="Rectangle 114">
              <a:extLst>
                <a:ext uri="{FF2B5EF4-FFF2-40B4-BE49-F238E27FC236}">
                  <a16:creationId xmlns:a16="http://schemas.microsoft.com/office/drawing/2014/main" id="{0F6DCDC6-FD20-49B8-9351-41BB2313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0" name="Rectangle 115">
              <a:extLst>
                <a:ext uri="{FF2B5EF4-FFF2-40B4-BE49-F238E27FC236}">
                  <a16:creationId xmlns:a16="http://schemas.microsoft.com/office/drawing/2014/main" id="{EE532FE1-1755-44F2-99D7-2968415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1" name="Rectangle 116">
              <a:extLst>
                <a:ext uri="{FF2B5EF4-FFF2-40B4-BE49-F238E27FC236}">
                  <a16:creationId xmlns:a16="http://schemas.microsoft.com/office/drawing/2014/main" id="{8145F13C-6E2A-489B-9896-8087A44C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2" name="Rectangle 117">
              <a:extLst>
                <a:ext uri="{FF2B5EF4-FFF2-40B4-BE49-F238E27FC236}">
                  <a16:creationId xmlns:a16="http://schemas.microsoft.com/office/drawing/2014/main" id="{274B3557-1834-451E-A975-0D80B05F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3" name="Rectangle 118">
              <a:extLst>
                <a:ext uri="{FF2B5EF4-FFF2-40B4-BE49-F238E27FC236}">
                  <a16:creationId xmlns:a16="http://schemas.microsoft.com/office/drawing/2014/main" id="{81611DB2-F864-4AFB-A2F2-153A67BDF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04" name="Rectangle 119">
              <a:extLst>
                <a:ext uri="{FF2B5EF4-FFF2-40B4-BE49-F238E27FC236}">
                  <a16:creationId xmlns:a16="http://schemas.microsoft.com/office/drawing/2014/main" id="{B4FC6D4F-6016-46AD-BA9B-D82A8E1F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05" name="Rectangle 120">
              <a:extLst>
                <a:ext uri="{FF2B5EF4-FFF2-40B4-BE49-F238E27FC236}">
                  <a16:creationId xmlns:a16="http://schemas.microsoft.com/office/drawing/2014/main" id="{E208259C-0016-489A-AB70-BE70AA83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06" name="Rectangle 121">
              <a:extLst>
                <a:ext uri="{FF2B5EF4-FFF2-40B4-BE49-F238E27FC236}">
                  <a16:creationId xmlns:a16="http://schemas.microsoft.com/office/drawing/2014/main" id="{E118C70E-81D5-448B-9544-9C61EFFF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507" name="Rectangle 122">
              <a:extLst>
                <a:ext uri="{FF2B5EF4-FFF2-40B4-BE49-F238E27FC236}">
                  <a16:creationId xmlns:a16="http://schemas.microsoft.com/office/drawing/2014/main" id="{83601C28-2043-47CD-89D4-DB3E9D8E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8" name="Rectangle 123">
              <a:extLst>
                <a:ext uri="{FF2B5EF4-FFF2-40B4-BE49-F238E27FC236}">
                  <a16:creationId xmlns:a16="http://schemas.microsoft.com/office/drawing/2014/main" id="{E6A14B3D-0B49-47BF-8226-CC37F018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9" name="Rectangle 124">
              <a:extLst>
                <a:ext uri="{FF2B5EF4-FFF2-40B4-BE49-F238E27FC236}">
                  <a16:creationId xmlns:a16="http://schemas.microsoft.com/office/drawing/2014/main" id="{50DC4125-46C2-443F-8470-3F1F5FE7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0" name="Rectangle 125">
              <a:extLst>
                <a:ext uri="{FF2B5EF4-FFF2-40B4-BE49-F238E27FC236}">
                  <a16:creationId xmlns:a16="http://schemas.microsoft.com/office/drawing/2014/main" id="{6647FA84-B45D-462F-A72B-85DD94AA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1" name="Rectangle 126">
              <a:extLst>
                <a:ext uri="{FF2B5EF4-FFF2-40B4-BE49-F238E27FC236}">
                  <a16:creationId xmlns:a16="http://schemas.microsoft.com/office/drawing/2014/main" id="{FE9CA5C1-4BA4-4B80-B570-C714EAF4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12" name="Rectangle 127">
              <a:extLst>
                <a:ext uri="{FF2B5EF4-FFF2-40B4-BE49-F238E27FC236}">
                  <a16:creationId xmlns:a16="http://schemas.microsoft.com/office/drawing/2014/main" id="{2F9C79D6-D2B8-41EF-B4C9-5ABB4743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13" name="Rectangle 128">
              <a:extLst>
                <a:ext uri="{FF2B5EF4-FFF2-40B4-BE49-F238E27FC236}">
                  <a16:creationId xmlns:a16="http://schemas.microsoft.com/office/drawing/2014/main" id="{9ABFFD57-4576-433D-ADA1-2AA67A918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14" name="Rectangle 129">
              <a:extLst>
                <a:ext uri="{FF2B5EF4-FFF2-40B4-BE49-F238E27FC236}">
                  <a16:creationId xmlns:a16="http://schemas.microsoft.com/office/drawing/2014/main" id="{BAD968F3-56D9-4761-B781-2C94878E7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515" name="Rectangle 130">
              <a:extLst>
                <a:ext uri="{FF2B5EF4-FFF2-40B4-BE49-F238E27FC236}">
                  <a16:creationId xmlns:a16="http://schemas.microsoft.com/office/drawing/2014/main" id="{9576D1ED-8412-41A8-8074-745F5A83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6" name="Rectangle 131">
              <a:extLst>
                <a:ext uri="{FF2B5EF4-FFF2-40B4-BE49-F238E27FC236}">
                  <a16:creationId xmlns:a16="http://schemas.microsoft.com/office/drawing/2014/main" id="{53DD6A06-7975-4D7D-AE7F-E5DB4FAF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7" name="Rectangle 132">
              <a:extLst>
                <a:ext uri="{FF2B5EF4-FFF2-40B4-BE49-F238E27FC236}">
                  <a16:creationId xmlns:a16="http://schemas.microsoft.com/office/drawing/2014/main" id="{D6A7373D-413E-4DC6-B656-9B2C00EB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8" name="Rectangle 133">
              <a:extLst>
                <a:ext uri="{FF2B5EF4-FFF2-40B4-BE49-F238E27FC236}">
                  <a16:creationId xmlns:a16="http://schemas.microsoft.com/office/drawing/2014/main" id="{81C3D13B-AE96-4C1C-AEF2-6E143E69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9" name="Rectangle 134">
              <a:extLst>
                <a:ext uri="{FF2B5EF4-FFF2-40B4-BE49-F238E27FC236}">
                  <a16:creationId xmlns:a16="http://schemas.microsoft.com/office/drawing/2014/main" id="{F0EAB422-8C15-4FD2-8EBA-5A04BED9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20" name="Rectangle 135">
              <a:extLst>
                <a:ext uri="{FF2B5EF4-FFF2-40B4-BE49-F238E27FC236}">
                  <a16:creationId xmlns:a16="http://schemas.microsoft.com/office/drawing/2014/main" id="{E91BEEE1-8725-4446-8BF6-53C1EB5E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21" name="Rectangle 136">
              <a:extLst>
                <a:ext uri="{FF2B5EF4-FFF2-40B4-BE49-F238E27FC236}">
                  <a16:creationId xmlns:a16="http://schemas.microsoft.com/office/drawing/2014/main" id="{31E25B3D-BA97-464B-863D-EFE49E4B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22" name="Rectangle 137">
              <a:extLst>
                <a:ext uri="{FF2B5EF4-FFF2-40B4-BE49-F238E27FC236}">
                  <a16:creationId xmlns:a16="http://schemas.microsoft.com/office/drawing/2014/main" id="{7644E9AE-A4D3-450C-B2DC-1591E4D1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523" name="Rectangle 138">
              <a:extLst>
                <a:ext uri="{FF2B5EF4-FFF2-40B4-BE49-F238E27FC236}">
                  <a16:creationId xmlns:a16="http://schemas.microsoft.com/office/drawing/2014/main" id="{45299277-65C7-49A9-A1B3-094FA2B4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4" name="Rectangle 139">
              <a:extLst>
                <a:ext uri="{FF2B5EF4-FFF2-40B4-BE49-F238E27FC236}">
                  <a16:creationId xmlns:a16="http://schemas.microsoft.com/office/drawing/2014/main" id="{6356ADC2-4B25-4D8B-B77A-6B9BF2E8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5" name="Rectangle 140">
              <a:extLst>
                <a:ext uri="{FF2B5EF4-FFF2-40B4-BE49-F238E27FC236}">
                  <a16:creationId xmlns:a16="http://schemas.microsoft.com/office/drawing/2014/main" id="{5D132EAE-50A1-4C01-9F22-93D0AE9B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6" name="Rectangle 141">
              <a:extLst>
                <a:ext uri="{FF2B5EF4-FFF2-40B4-BE49-F238E27FC236}">
                  <a16:creationId xmlns:a16="http://schemas.microsoft.com/office/drawing/2014/main" id="{FD83B64F-56C9-4ABA-9C98-201C74B4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7" name="Rectangle 142">
              <a:extLst>
                <a:ext uri="{FF2B5EF4-FFF2-40B4-BE49-F238E27FC236}">
                  <a16:creationId xmlns:a16="http://schemas.microsoft.com/office/drawing/2014/main" id="{CAAB30F4-6298-41C9-A2FE-D10BBB3B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28" name="Rectangle 143">
              <a:extLst>
                <a:ext uri="{FF2B5EF4-FFF2-40B4-BE49-F238E27FC236}">
                  <a16:creationId xmlns:a16="http://schemas.microsoft.com/office/drawing/2014/main" id="{73F0DC09-664A-4222-B14D-B41FB69F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29" name="Rectangle 144">
              <a:extLst>
                <a:ext uri="{FF2B5EF4-FFF2-40B4-BE49-F238E27FC236}">
                  <a16:creationId xmlns:a16="http://schemas.microsoft.com/office/drawing/2014/main" id="{DF17FF16-F539-4EAC-93B1-D77E2355B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30" name="Rectangle 145">
              <a:extLst>
                <a:ext uri="{FF2B5EF4-FFF2-40B4-BE49-F238E27FC236}">
                  <a16:creationId xmlns:a16="http://schemas.microsoft.com/office/drawing/2014/main" id="{5C9783DC-F98A-4BC5-AD33-A89BB44A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531" name="Rectangle 146">
              <a:extLst>
                <a:ext uri="{FF2B5EF4-FFF2-40B4-BE49-F238E27FC236}">
                  <a16:creationId xmlns:a16="http://schemas.microsoft.com/office/drawing/2014/main" id="{47849C33-BF1A-4579-8DD9-A03787390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2" name="Rectangle 147">
              <a:extLst>
                <a:ext uri="{FF2B5EF4-FFF2-40B4-BE49-F238E27FC236}">
                  <a16:creationId xmlns:a16="http://schemas.microsoft.com/office/drawing/2014/main" id="{43DED606-5F80-4D89-A686-561C997D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3" name="Rectangle 148">
              <a:extLst>
                <a:ext uri="{FF2B5EF4-FFF2-40B4-BE49-F238E27FC236}">
                  <a16:creationId xmlns:a16="http://schemas.microsoft.com/office/drawing/2014/main" id="{399A5C38-9316-4208-B50A-1BE8A4A6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4" name="Rectangle 149">
              <a:extLst>
                <a:ext uri="{FF2B5EF4-FFF2-40B4-BE49-F238E27FC236}">
                  <a16:creationId xmlns:a16="http://schemas.microsoft.com/office/drawing/2014/main" id="{E0537144-F7FC-49AF-8059-555506A0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5" name="Rectangle 150">
              <a:extLst>
                <a:ext uri="{FF2B5EF4-FFF2-40B4-BE49-F238E27FC236}">
                  <a16:creationId xmlns:a16="http://schemas.microsoft.com/office/drawing/2014/main" id="{F52A7697-2091-41BE-A063-0080AB9CB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36" name="Rectangle 151">
              <a:extLst>
                <a:ext uri="{FF2B5EF4-FFF2-40B4-BE49-F238E27FC236}">
                  <a16:creationId xmlns:a16="http://schemas.microsoft.com/office/drawing/2014/main" id="{78146F9D-38C1-4846-95E1-B22C72AC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37" name="Rectangle 152">
              <a:extLst>
                <a:ext uri="{FF2B5EF4-FFF2-40B4-BE49-F238E27FC236}">
                  <a16:creationId xmlns:a16="http://schemas.microsoft.com/office/drawing/2014/main" id="{7CD099F7-8B48-4D30-A096-55ECA1F2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38" name="Rectangle 153">
              <a:extLst>
                <a:ext uri="{FF2B5EF4-FFF2-40B4-BE49-F238E27FC236}">
                  <a16:creationId xmlns:a16="http://schemas.microsoft.com/office/drawing/2014/main" id="{036ADE55-AD66-472F-B2C2-D1FF5096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539" name="Rectangle 154">
              <a:extLst>
                <a:ext uri="{FF2B5EF4-FFF2-40B4-BE49-F238E27FC236}">
                  <a16:creationId xmlns:a16="http://schemas.microsoft.com/office/drawing/2014/main" id="{DDDF9703-D58E-4ADB-B512-64E4EDEB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0" name="Rectangle 155">
              <a:extLst>
                <a:ext uri="{FF2B5EF4-FFF2-40B4-BE49-F238E27FC236}">
                  <a16:creationId xmlns:a16="http://schemas.microsoft.com/office/drawing/2014/main" id="{EF095706-10D7-4F6E-828C-4B4E013D1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1" name="Rectangle 156">
              <a:extLst>
                <a:ext uri="{FF2B5EF4-FFF2-40B4-BE49-F238E27FC236}">
                  <a16:creationId xmlns:a16="http://schemas.microsoft.com/office/drawing/2014/main" id="{BF37E84D-0332-4F02-852D-2B5CDF12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2" name="Rectangle 157">
              <a:extLst>
                <a:ext uri="{FF2B5EF4-FFF2-40B4-BE49-F238E27FC236}">
                  <a16:creationId xmlns:a16="http://schemas.microsoft.com/office/drawing/2014/main" id="{14AB22DF-5405-4DB4-847B-04CC477E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3" name="Rectangle 158">
              <a:extLst>
                <a:ext uri="{FF2B5EF4-FFF2-40B4-BE49-F238E27FC236}">
                  <a16:creationId xmlns:a16="http://schemas.microsoft.com/office/drawing/2014/main" id="{ED3ADEBF-56CC-47EC-9C88-58496CA6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44" name="Rectangle 159">
              <a:extLst>
                <a:ext uri="{FF2B5EF4-FFF2-40B4-BE49-F238E27FC236}">
                  <a16:creationId xmlns:a16="http://schemas.microsoft.com/office/drawing/2014/main" id="{7AB33392-890E-439B-BE51-870C44BA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45" name="Rectangle 160">
              <a:extLst>
                <a:ext uri="{FF2B5EF4-FFF2-40B4-BE49-F238E27FC236}">
                  <a16:creationId xmlns:a16="http://schemas.microsoft.com/office/drawing/2014/main" id="{BFA768E1-EB34-4F04-A036-3B25B2E3C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46" name="Rectangle 161">
              <a:extLst>
                <a:ext uri="{FF2B5EF4-FFF2-40B4-BE49-F238E27FC236}">
                  <a16:creationId xmlns:a16="http://schemas.microsoft.com/office/drawing/2014/main" id="{4A5FC876-3F5C-489F-BEB4-233F0C7B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547" name="Rectangle 162">
              <a:extLst>
                <a:ext uri="{FF2B5EF4-FFF2-40B4-BE49-F238E27FC236}">
                  <a16:creationId xmlns:a16="http://schemas.microsoft.com/office/drawing/2014/main" id="{B9523512-0B3A-451D-A8C0-B13F10F5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8" name="Rectangle 163">
              <a:extLst>
                <a:ext uri="{FF2B5EF4-FFF2-40B4-BE49-F238E27FC236}">
                  <a16:creationId xmlns:a16="http://schemas.microsoft.com/office/drawing/2014/main" id="{0EE66414-E2CA-4152-9AF4-B29A1FB1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9" name="Rectangle 164">
              <a:extLst>
                <a:ext uri="{FF2B5EF4-FFF2-40B4-BE49-F238E27FC236}">
                  <a16:creationId xmlns:a16="http://schemas.microsoft.com/office/drawing/2014/main" id="{278FF62C-E35E-4CD5-A552-ECE7EFA0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0" name="Rectangle 165">
              <a:extLst>
                <a:ext uri="{FF2B5EF4-FFF2-40B4-BE49-F238E27FC236}">
                  <a16:creationId xmlns:a16="http://schemas.microsoft.com/office/drawing/2014/main" id="{80BCD7D3-1979-4C38-B4E3-263352F2D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1" name="Rectangle 166">
              <a:extLst>
                <a:ext uri="{FF2B5EF4-FFF2-40B4-BE49-F238E27FC236}">
                  <a16:creationId xmlns:a16="http://schemas.microsoft.com/office/drawing/2014/main" id="{51545C27-3C31-488A-B4E3-142F13AED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2" name="Rectangle 167">
              <a:extLst>
                <a:ext uri="{FF2B5EF4-FFF2-40B4-BE49-F238E27FC236}">
                  <a16:creationId xmlns:a16="http://schemas.microsoft.com/office/drawing/2014/main" id="{EBC6A432-CC53-4E40-B601-507E78104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53" name="Rectangle 168">
              <a:extLst>
                <a:ext uri="{FF2B5EF4-FFF2-40B4-BE49-F238E27FC236}">
                  <a16:creationId xmlns:a16="http://schemas.microsoft.com/office/drawing/2014/main" id="{41F8B9A2-A78A-4384-AF5B-79846AD7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54" name="Rectangle 169">
              <a:extLst>
                <a:ext uri="{FF2B5EF4-FFF2-40B4-BE49-F238E27FC236}">
                  <a16:creationId xmlns:a16="http://schemas.microsoft.com/office/drawing/2014/main" id="{0AEDAD53-60D9-4F21-A834-687E7309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555" name="Rectangle 170">
              <a:extLst>
                <a:ext uri="{FF2B5EF4-FFF2-40B4-BE49-F238E27FC236}">
                  <a16:creationId xmlns:a16="http://schemas.microsoft.com/office/drawing/2014/main" id="{0846DF02-7805-41E4-B37C-57DE7C260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56" name="Rectangle 171">
              <a:extLst>
                <a:ext uri="{FF2B5EF4-FFF2-40B4-BE49-F238E27FC236}">
                  <a16:creationId xmlns:a16="http://schemas.microsoft.com/office/drawing/2014/main" id="{1B53AFD0-5AC6-41FE-8064-B5BF2B4C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57" name="Rectangle 172">
              <a:extLst>
                <a:ext uri="{FF2B5EF4-FFF2-40B4-BE49-F238E27FC236}">
                  <a16:creationId xmlns:a16="http://schemas.microsoft.com/office/drawing/2014/main" id="{FD32B464-1057-4B18-988D-6B38E935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58" name="Rectangle 173">
              <a:extLst>
                <a:ext uri="{FF2B5EF4-FFF2-40B4-BE49-F238E27FC236}">
                  <a16:creationId xmlns:a16="http://schemas.microsoft.com/office/drawing/2014/main" id="{C3E77F70-6961-47ED-820C-9E230F1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9" name="Rectangle 174">
              <a:extLst>
                <a:ext uri="{FF2B5EF4-FFF2-40B4-BE49-F238E27FC236}">
                  <a16:creationId xmlns:a16="http://schemas.microsoft.com/office/drawing/2014/main" id="{C8657965-6A2C-4972-94E5-3FDED031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60" name="Rectangle 175">
              <a:extLst>
                <a:ext uri="{FF2B5EF4-FFF2-40B4-BE49-F238E27FC236}">
                  <a16:creationId xmlns:a16="http://schemas.microsoft.com/office/drawing/2014/main" id="{072D343B-A4F2-49AB-A0A6-4347F677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61" name="Rectangle 176">
              <a:extLst>
                <a:ext uri="{FF2B5EF4-FFF2-40B4-BE49-F238E27FC236}">
                  <a16:creationId xmlns:a16="http://schemas.microsoft.com/office/drawing/2014/main" id="{86286122-9DFD-4C61-883B-8C588B60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62" name="Rectangle 177">
              <a:extLst>
                <a:ext uri="{FF2B5EF4-FFF2-40B4-BE49-F238E27FC236}">
                  <a16:creationId xmlns:a16="http://schemas.microsoft.com/office/drawing/2014/main" id="{AC29E7CF-B3CB-431F-AB3E-687C71AF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563" name="Line 178">
              <a:extLst>
                <a:ext uri="{FF2B5EF4-FFF2-40B4-BE49-F238E27FC236}">
                  <a16:creationId xmlns:a16="http://schemas.microsoft.com/office/drawing/2014/main" id="{9168C424-0DE1-4ADE-B371-BD1683009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4" name="Line 179">
              <a:extLst>
                <a:ext uri="{FF2B5EF4-FFF2-40B4-BE49-F238E27FC236}">
                  <a16:creationId xmlns:a16="http://schemas.microsoft.com/office/drawing/2014/main" id="{1AAE25F6-8957-4F10-BF3B-37DD45143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5" name="Line 180">
              <a:extLst>
                <a:ext uri="{FF2B5EF4-FFF2-40B4-BE49-F238E27FC236}">
                  <a16:creationId xmlns:a16="http://schemas.microsoft.com/office/drawing/2014/main" id="{534B925F-6C36-4BA6-91B7-7D57424E7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6" name="Line 181">
              <a:extLst>
                <a:ext uri="{FF2B5EF4-FFF2-40B4-BE49-F238E27FC236}">
                  <a16:creationId xmlns:a16="http://schemas.microsoft.com/office/drawing/2014/main" id="{84016544-80C9-4548-B7FA-5C8E73290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7" name="Line 182">
              <a:extLst>
                <a:ext uri="{FF2B5EF4-FFF2-40B4-BE49-F238E27FC236}">
                  <a16:creationId xmlns:a16="http://schemas.microsoft.com/office/drawing/2014/main" id="{6C295EEC-BD46-47B2-902F-C8A78D3B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8" name="Line 183">
              <a:extLst>
                <a:ext uri="{FF2B5EF4-FFF2-40B4-BE49-F238E27FC236}">
                  <a16:creationId xmlns:a16="http://schemas.microsoft.com/office/drawing/2014/main" id="{2F3F4B27-355E-4673-AFA7-59DB349FF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9" name="Line 184">
              <a:extLst>
                <a:ext uri="{FF2B5EF4-FFF2-40B4-BE49-F238E27FC236}">
                  <a16:creationId xmlns:a16="http://schemas.microsoft.com/office/drawing/2014/main" id="{F8AFAD2F-B3BA-492C-AA61-D09B50D66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0" name="Line 185">
              <a:extLst>
                <a:ext uri="{FF2B5EF4-FFF2-40B4-BE49-F238E27FC236}">
                  <a16:creationId xmlns:a16="http://schemas.microsoft.com/office/drawing/2014/main" id="{8F2A5D44-2CFC-4CA4-A571-9EC31C8BD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1" name="Line 186">
              <a:extLst>
                <a:ext uri="{FF2B5EF4-FFF2-40B4-BE49-F238E27FC236}">
                  <a16:creationId xmlns:a16="http://schemas.microsoft.com/office/drawing/2014/main" id="{D349A786-C000-409C-83FD-851D5513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2" name="Line 187">
              <a:extLst>
                <a:ext uri="{FF2B5EF4-FFF2-40B4-BE49-F238E27FC236}">
                  <a16:creationId xmlns:a16="http://schemas.microsoft.com/office/drawing/2014/main" id="{317EFC90-281A-40AD-8064-63159665E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3" name="Line 188">
              <a:extLst>
                <a:ext uri="{FF2B5EF4-FFF2-40B4-BE49-F238E27FC236}">
                  <a16:creationId xmlns:a16="http://schemas.microsoft.com/office/drawing/2014/main" id="{70458C39-6FC7-437D-A93A-AC37DF176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4" name="Line 189">
              <a:extLst>
                <a:ext uri="{FF2B5EF4-FFF2-40B4-BE49-F238E27FC236}">
                  <a16:creationId xmlns:a16="http://schemas.microsoft.com/office/drawing/2014/main" id="{78F6D04D-DB0C-41E3-8985-88FBD57CD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5" name="Line 190">
              <a:extLst>
                <a:ext uri="{FF2B5EF4-FFF2-40B4-BE49-F238E27FC236}">
                  <a16:creationId xmlns:a16="http://schemas.microsoft.com/office/drawing/2014/main" id="{C34A8B98-419D-41BE-BD7A-AC635D4E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6" name="Line 191">
              <a:extLst>
                <a:ext uri="{FF2B5EF4-FFF2-40B4-BE49-F238E27FC236}">
                  <a16:creationId xmlns:a16="http://schemas.microsoft.com/office/drawing/2014/main" id="{BC5C0387-69E0-4851-A1E3-4472D1060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7" name="Line 192">
              <a:extLst>
                <a:ext uri="{FF2B5EF4-FFF2-40B4-BE49-F238E27FC236}">
                  <a16:creationId xmlns:a16="http://schemas.microsoft.com/office/drawing/2014/main" id="{FAE1B316-CF86-4876-918C-FBD5D8BC6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8" name="Line 193">
              <a:extLst>
                <a:ext uri="{FF2B5EF4-FFF2-40B4-BE49-F238E27FC236}">
                  <a16:creationId xmlns:a16="http://schemas.microsoft.com/office/drawing/2014/main" id="{A7DA5748-5B0C-4884-9612-1FE98FFA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9" name="Line 194">
              <a:extLst>
                <a:ext uri="{FF2B5EF4-FFF2-40B4-BE49-F238E27FC236}">
                  <a16:creationId xmlns:a16="http://schemas.microsoft.com/office/drawing/2014/main" id="{E2BF072D-2ABB-4C72-BC35-BE0BEF82A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0" name="Line 195">
              <a:extLst>
                <a:ext uri="{FF2B5EF4-FFF2-40B4-BE49-F238E27FC236}">
                  <a16:creationId xmlns:a16="http://schemas.microsoft.com/office/drawing/2014/main" id="{532EEBCF-94FD-4CFF-88B2-48F840E4A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1" name="Line 196">
              <a:extLst>
                <a:ext uri="{FF2B5EF4-FFF2-40B4-BE49-F238E27FC236}">
                  <a16:creationId xmlns:a16="http://schemas.microsoft.com/office/drawing/2014/main" id="{6C00739E-7025-444D-9BA0-1AFB6D96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2" name="Line 197">
              <a:extLst>
                <a:ext uri="{FF2B5EF4-FFF2-40B4-BE49-F238E27FC236}">
                  <a16:creationId xmlns:a16="http://schemas.microsoft.com/office/drawing/2014/main" id="{AD253E3E-440E-443D-8985-D02BFB9EB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3" name="Line 198">
              <a:extLst>
                <a:ext uri="{FF2B5EF4-FFF2-40B4-BE49-F238E27FC236}">
                  <a16:creationId xmlns:a16="http://schemas.microsoft.com/office/drawing/2014/main" id="{53A1EEF8-68B9-44C5-BA42-32E6C7EB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4" name="Line 199">
              <a:extLst>
                <a:ext uri="{FF2B5EF4-FFF2-40B4-BE49-F238E27FC236}">
                  <a16:creationId xmlns:a16="http://schemas.microsoft.com/office/drawing/2014/main" id="{BCF6D1D5-7B6A-40D4-8AA5-DD4D98AA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5" name="Line 200">
              <a:extLst>
                <a:ext uri="{FF2B5EF4-FFF2-40B4-BE49-F238E27FC236}">
                  <a16:creationId xmlns:a16="http://schemas.microsoft.com/office/drawing/2014/main" id="{527BE901-7233-4BE7-B79C-33543D6A6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6" name="Line 201">
              <a:extLst>
                <a:ext uri="{FF2B5EF4-FFF2-40B4-BE49-F238E27FC236}">
                  <a16:creationId xmlns:a16="http://schemas.microsoft.com/office/drawing/2014/main" id="{E38DAAD1-5585-4113-837E-E2AB2DDA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7" name="Line 202">
              <a:extLst>
                <a:ext uri="{FF2B5EF4-FFF2-40B4-BE49-F238E27FC236}">
                  <a16:creationId xmlns:a16="http://schemas.microsoft.com/office/drawing/2014/main" id="{12279235-A7F1-4C3A-B2B3-7333FFBFE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8" name="Line 203">
              <a:extLst>
                <a:ext uri="{FF2B5EF4-FFF2-40B4-BE49-F238E27FC236}">
                  <a16:creationId xmlns:a16="http://schemas.microsoft.com/office/drawing/2014/main" id="{CA0B2CF8-10C7-4810-B31D-BEC64929C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9" name="Line 204">
              <a:extLst>
                <a:ext uri="{FF2B5EF4-FFF2-40B4-BE49-F238E27FC236}">
                  <a16:creationId xmlns:a16="http://schemas.microsoft.com/office/drawing/2014/main" id="{5C9E7291-3DBA-4539-9E36-ECA5C64F8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" name="Line 205">
              <a:extLst>
                <a:ext uri="{FF2B5EF4-FFF2-40B4-BE49-F238E27FC236}">
                  <a16:creationId xmlns:a16="http://schemas.microsoft.com/office/drawing/2014/main" id="{14DC92D3-58A0-4D14-B2EE-BB39ACCB6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6">
            <a:extLst>
              <a:ext uri="{FF2B5EF4-FFF2-40B4-BE49-F238E27FC236}">
                <a16:creationId xmlns:a16="http://schemas.microsoft.com/office/drawing/2014/main" id="{9462606E-DA6C-4767-8706-2434A258F602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7201"/>
            <a:ext cx="6478588" cy="3598863"/>
            <a:chOff x="930" y="1873"/>
            <a:chExt cx="4127" cy="2264"/>
          </a:xfrm>
        </p:grpSpPr>
        <p:sp>
          <p:nvSpPr>
            <p:cNvPr id="16391" name="Rectangle 207">
              <a:extLst>
                <a:ext uri="{FF2B5EF4-FFF2-40B4-BE49-F238E27FC236}">
                  <a16:creationId xmlns:a16="http://schemas.microsoft.com/office/drawing/2014/main" id="{778D8620-BA43-42E9-8494-2BFB4B9D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392" name="Rectangle 208">
              <a:extLst>
                <a:ext uri="{FF2B5EF4-FFF2-40B4-BE49-F238E27FC236}">
                  <a16:creationId xmlns:a16="http://schemas.microsoft.com/office/drawing/2014/main" id="{600E5874-91FC-4C62-8A28-EF94A2222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393" name="Rectangle 209">
              <a:extLst>
                <a:ext uri="{FF2B5EF4-FFF2-40B4-BE49-F238E27FC236}">
                  <a16:creationId xmlns:a16="http://schemas.microsoft.com/office/drawing/2014/main" id="{9906EB43-9CE7-475B-A1CD-59F3C5EE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394" name="Rectangle 210">
              <a:extLst>
                <a:ext uri="{FF2B5EF4-FFF2-40B4-BE49-F238E27FC236}">
                  <a16:creationId xmlns:a16="http://schemas.microsoft.com/office/drawing/2014/main" id="{01067DF2-B5FF-42DD-B892-832EFA9A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8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395" name="Rectangle 211">
              <a:extLst>
                <a:ext uri="{FF2B5EF4-FFF2-40B4-BE49-F238E27FC236}">
                  <a16:creationId xmlns:a16="http://schemas.microsoft.com/office/drawing/2014/main" id="{F0ACB25E-5E1B-4377-9978-D899D6AC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396" name="Rectangle 212">
              <a:extLst>
                <a:ext uri="{FF2B5EF4-FFF2-40B4-BE49-F238E27FC236}">
                  <a16:creationId xmlns:a16="http://schemas.microsoft.com/office/drawing/2014/main" id="{349B1CB3-449C-422B-A26D-9A34FA0D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397" name="Rectangle 213">
              <a:extLst>
                <a:ext uri="{FF2B5EF4-FFF2-40B4-BE49-F238E27FC236}">
                  <a16:creationId xmlns:a16="http://schemas.microsoft.com/office/drawing/2014/main" id="{E58EC023-1BFA-43C2-B2F0-EC7C179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398" name="Rectangle 214">
              <a:extLst>
                <a:ext uri="{FF2B5EF4-FFF2-40B4-BE49-F238E27FC236}">
                  <a16:creationId xmlns:a16="http://schemas.microsoft.com/office/drawing/2014/main" id="{A8001DAE-A173-4794-9E09-B60925FB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399" name="Rectangle 215">
              <a:extLst>
                <a:ext uri="{FF2B5EF4-FFF2-40B4-BE49-F238E27FC236}">
                  <a16:creationId xmlns:a16="http://schemas.microsoft.com/office/drawing/2014/main" id="{6FD82346-BCE5-49DC-B19C-4B58CA22F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00" name="Rectangle 216">
              <a:extLst>
                <a:ext uri="{FF2B5EF4-FFF2-40B4-BE49-F238E27FC236}">
                  <a16:creationId xmlns:a16="http://schemas.microsoft.com/office/drawing/2014/main" id="{B32DFD91-EAA3-4C57-BF23-205B9D5EA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01" name="Rectangle 217">
              <a:extLst>
                <a:ext uri="{FF2B5EF4-FFF2-40B4-BE49-F238E27FC236}">
                  <a16:creationId xmlns:a16="http://schemas.microsoft.com/office/drawing/2014/main" id="{2800A12D-584C-4D0E-9CE2-474F95AA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2" name="Rectangle 218">
              <a:extLst>
                <a:ext uri="{FF2B5EF4-FFF2-40B4-BE49-F238E27FC236}">
                  <a16:creationId xmlns:a16="http://schemas.microsoft.com/office/drawing/2014/main" id="{6486AA60-F982-489B-AAD2-2712BF01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9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3" name="Rectangle 219">
              <a:extLst>
                <a:ext uri="{FF2B5EF4-FFF2-40B4-BE49-F238E27FC236}">
                  <a16:creationId xmlns:a16="http://schemas.microsoft.com/office/drawing/2014/main" id="{91E8AE11-2E8F-468C-8CB9-FDA8F2C1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04" name="Rectangle 220">
              <a:extLst>
                <a:ext uri="{FF2B5EF4-FFF2-40B4-BE49-F238E27FC236}">
                  <a16:creationId xmlns:a16="http://schemas.microsoft.com/office/drawing/2014/main" id="{60FDDA20-DDF3-4DB0-90A6-D1F28FDC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05" name="Rectangle 221">
              <a:extLst>
                <a:ext uri="{FF2B5EF4-FFF2-40B4-BE49-F238E27FC236}">
                  <a16:creationId xmlns:a16="http://schemas.microsoft.com/office/drawing/2014/main" id="{5ABC0566-9D99-44C3-A323-5195E39F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06" name="Rectangle 222">
              <a:extLst>
                <a:ext uri="{FF2B5EF4-FFF2-40B4-BE49-F238E27FC236}">
                  <a16:creationId xmlns:a16="http://schemas.microsoft.com/office/drawing/2014/main" id="{72E546FB-1146-46B7-99DD-2F8294AF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407" name="Rectangle 223">
              <a:extLst>
                <a:ext uri="{FF2B5EF4-FFF2-40B4-BE49-F238E27FC236}">
                  <a16:creationId xmlns:a16="http://schemas.microsoft.com/office/drawing/2014/main" id="{5D497DA8-ACDA-4E1A-9E84-7EDDEAC6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8" name="Rectangle 224">
              <a:extLst>
                <a:ext uri="{FF2B5EF4-FFF2-40B4-BE49-F238E27FC236}">
                  <a16:creationId xmlns:a16="http://schemas.microsoft.com/office/drawing/2014/main" id="{6287AF7F-7F98-42ED-AFD4-375EA9D7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9" name="Rectangle 225">
              <a:extLst>
                <a:ext uri="{FF2B5EF4-FFF2-40B4-BE49-F238E27FC236}">
                  <a16:creationId xmlns:a16="http://schemas.microsoft.com/office/drawing/2014/main" id="{B24E46D7-87F7-44D4-AE74-09C87C9D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0" name="Rectangle 226">
              <a:extLst>
                <a:ext uri="{FF2B5EF4-FFF2-40B4-BE49-F238E27FC236}">
                  <a16:creationId xmlns:a16="http://schemas.microsoft.com/office/drawing/2014/main" id="{CA99D82B-82F3-46BB-9702-DADB1AE1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90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1" name="Rectangle 227">
              <a:extLst>
                <a:ext uri="{FF2B5EF4-FFF2-40B4-BE49-F238E27FC236}">
                  <a16:creationId xmlns:a16="http://schemas.microsoft.com/office/drawing/2014/main" id="{C65BF6BB-D73B-40C3-9DA6-50DC4670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12" name="Rectangle 228">
              <a:extLst>
                <a:ext uri="{FF2B5EF4-FFF2-40B4-BE49-F238E27FC236}">
                  <a16:creationId xmlns:a16="http://schemas.microsoft.com/office/drawing/2014/main" id="{2786605D-0F99-47E9-B27F-37102769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13" name="Rectangle 229">
              <a:extLst>
                <a:ext uri="{FF2B5EF4-FFF2-40B4-BE49-F238E27FC236}">
                  <a16:creationId xmlns:a16="http://schemas.microsoft.com/office/drawing/2014/main" id="{1496444E-1A2F-4BBE-9261-E5C1DFD9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14" name="Rectangle 230">
              <a:extLst>
                <a:ext uri="{FF2B5EF4-FFF2-40B4-BE49-F238E27FC236}">
                  <a16:creationId xmlns:a16="http://schemas.microsoft.com/office/drawing/2014/main" id="{861B68FC-1250-455E-98ED-3B10694A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415" name="Rectangle 231">
              <a:extLst>
                <a:ext uri="{FF2B5EF4-FFF2-40B4-BE49-F238E27FC236}">
                  <a16:creationId xmlns:a16="http://schemas.microsoft.com/office/drawing/2014/main" id="{AC0ED046-3C9B-42CF-8BB1-961EDE58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16" name="Rectangle 232">
              <a:extLst>
                <a:ext uri="{FF2B5EF4-FFF2-40B4-BE49-F238E27FC236}">
                  <a16:creationId xmlns:a16="http://schemas.microsoft.com/office/drawing/2014/main" id="{395AB281-9F6E-4E30-B460-036BD622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17" name="Rectangle 233">
              <a:extLst>
                <a:ext uri="{FF2B5EF4-FFF2-40B4-BE49-F238E27FC236}">
                  <a16:creationId xmlns:a16="http://schemas.microsoft.com/office/drawing/2014/main" id="{AF745F34-8920-451A-945D-965C2E5D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8" name="Rectangle 234">
              <a:extLst>
                <a:ext uri="{FF2B5EF4-FFF2-40B4-BE49-F238E27FC236}">
                  <a16:creationId xmlns:a16="http://schemas.microsoft.com/office/drawing/2014/main" id="{58B0C355-D2D4-4D32-873C-1D050629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41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9" name="Rectangle 235">
              <a:extLst>
                <a:ext uri="{FF2B5EF4-FFF2-40B4-BE49-F238E27FC236}">
                  <a16:creationId xmlns:a16="http://schemas.microsoft.com/office/drawing/2014/main" id="{5C152720-20B5-44C1-8851-B8D67684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0" name="Rectangle 236">
              <a:extLst>
                <a:ext uri="{FF2B5EF4-FFF2-40B4-BE49-F238E27FC236}">
                  <a16:creationId xmlns:a16="http://schemas.microsoft.com/office/drawing/2014/main" id="{4413F559-3725-437C-A933-802AD470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1" name="Rectangle 237">
              <a:extLst>
                <a:ext uri="{FF2B5EF4-FFF2-40B4-BE49-F238E27FC236}">
                  <a16:creationId xmlns:a16="http://schemas.microsoft.com/office/drawing/2014/main" id="{E8D376B3-F0AE-431B-B432-A7E33FD4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2" name="Rectangle 238">
              <a:extLst>
                <a:ext uri="{FF2B5EF4-FFF2-40B4-BE49-F238E27FC236}">
                  <a16:creationId xmlns:a16="http://schemas.microsoft.com/office/drawing/2014/main" id="{40BF3166-68E4-461D-A6E5-4B854369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423" name="Rectangle 239">
              <a:extLst>
                <a:ext uri="{FF2B5EF4-FFF2-40B4-BE49-F238E27FC236}">
                  <a16:creationId xmlns:a16="http://schemas.microsoft.com/office/drawing/2014/main" id="{58AC3C71-5AF5-4C34-B2B4-1D3F42A6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24" name="Rectangle 240">
              <a:extLst>
                <a:ext uri="{FF2B5EF4-FFF2-40B4-BE49-F238E27FC236}">
                  <a16:creationId xmlns:a16="http://schemas.microsoft.com/office/drawing/2014/main" id="{DD96AF53-1073-4F7D-B641-8CBF1F37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5" name="Rectangle 241">
              <a:extLst>
                <a:ext uri="{FF2B5EF4-FFF2-40B4-BE49-F238E27FC236}">
                  <a16:creationId xmlns:a16="http://schemas.microsoft.com/office/drawing/2014/main" id="{BDDA82BA-8F91-4E45-B3A3-903A1E7A5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6" name="Rectangle 242">
              <a:extLst>
                <a:ext uri="{FF2B5EF4-FFF2-40B4-BE49-F238E27FC236}">
                  <a16:creationId xmlns:a16="http://schemas.microsoft.com/office/drawing/2014/main" id="{6FDE745F-0D6F-4BC5-BDFE-8C4DA600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92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7" name="Rectangle 243">
              <a:extLst>
                <a:ext uri="{FF2B5EF4-FFF2-40B4-BE49-F238E27FC236}">
                  <a16:creationId xmlns:a16="http://schemas.microsoft.com/office/drawing/2014/main" id="{9F0215E5-9B75-47AD-A1F4-48EB6E13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28" name="Rectangle 244">
              <a:extLst>
                <a:ext uri="{FF2B5EF4-FFF2-40B4-BE49-F238E27FC236}">
                  <a16:creationId xmlns:a16="http://schemas.microsoft.com/office/drawing/2014/main" id="{90C10A26-C78D-42A5-9569-8F0D6DD92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29" name="Rectangle 245">
              <a:extLst>
                <a:ext uri="{FF2B5EF4-FFF2-40B4-BE49-F238E27FC236}">
                  <a16:creationId xmlns:a16="http://schemas.microsoft.com/office/drawing/2014/main" id="{A80B6452-241E-4B36-8159-F1295E87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30" name="Rectangle 246">
              <a:extLst>
                <a:ext uri="{FF2B5EF4-FFF2-40B4-BE49-F238E27FC236}">
                  <a16:creationId xmlns:a16="http://schemas.microsoft.com/office/drawing/2014/main" id="{6D3E6553-F84D-4C27-B17B-FDB437DC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431" name="Rectangle 247">
              <a:extLst>
                <a:ext uri="{FF2B5EF4-FFF2-40B4-BE49-F238E27FC236}">
                  <a16:creationId xmlns:a16="http://schemas.microsoft.com/office/drawing/2014/main" id="{A695AC63-EA5F-4193-8DB2-703F948A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32" name="Rectangle 248">
              <a:extLst>
                <a:ext uri="{FF2B5EF4-FFF2-40B4-BE49-F238E27FC236}">
                  <a16:creationId xmlns:a16="http://schemas.microsoft.com/office/drawing/2014/main" id="{8A0A4F38-454F-4018-B547-B574BE8E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33" name="Rectangle 249">
              <a:extLst>
                <a:ext uri="{FF2B5EF4-FFF2-40B4-BE49-F238E27FC236}">
                  <a16:creationId xmlns:a16="http://schemas.microsoft.com/office/drawing/2014/main" id="{FEBDC124-3694-48BC-B0CA-DAD328D4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34" name="Rectangle 250">
              <a:extLst>
                <a:ext uri="{FF2B5EF4-FFF2-40B4-BE49-F238E27FC236}">
                  <a16:creationId xmlns:a16="http://schemas.microsoft.com/office/drawing/2014/main" id="{D7346204-D589-4297-BEF7-E20ACC74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43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35" name="Rectangle 251">
              <a:extLst>
                <a:ext uri="{FF2B5EF4-FFF2-40B4-BE49-F238E27FC236}">
                  <a16:creationId xmlns:a16="http://schemas.microsoft.com/office/drawing/2014/main" id="{BF8ECD72-80F4-438D-8C57-C4F071719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36" name="Rectangle 252">
              <a:extLst>
                <a:ext uri="{FF2B5EF4-FFF2-40B4-BE49-F238E27FC236}">
                  <a16:creationId xmlns:a16="http://schemas.microsoft.com/office/drawing/2014/main" id="{68F03C37-7BE2-46C9-BF0E-A62A35D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37" name="Rectangle 253">
              <a:extLst>
                <a:ext uri="{FF2B5EF4-FFF2-40B4-BE49-F238E27FC236}">
                  <a16:creationId xmlns:a16="http://schemas.microsoft.com/office/drawing/2014/main" id="{35D3B26F-D190-469B-81FF-BFE1AE0A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38" name="Rectangle 254">
              <a:extLst>
                <a:ext uri="{FF2B5EF4-FFF2-40B4-BE49-F238E27FC236}">
                  <a16:creationId xmlns:a16="http://schemas.microsoft.com/office/drawing/2014/main" id="{EDF795A8-9642-42B4-A120-29A84CF16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439" name="Rectangle 255">
              <a:extLst>
                <a:ext uri="{FF2B5EF4-FFF2-40B4-BE49-F238E27FC236}">
                  <a16:creationId xmlns:a16="http://schemas.microsoft.com/office/drawing/2014/main" id="{AF757EED-D176-445D-9755-074A9A15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0" name="Rectangle 256">
              <a:extLst>
                <a:ext uri="{FF2B5EF4-FFF2-40B4-BE49-F238E27FC236}">
                  <a16:creationId xmlns:a16="http://schemas.microsoft.com/office/drawing/2014/main" id="{9BE0327A-1B63-4AEA-A7CA-9AB9D7F19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1" name="Rectangle 257">
              <a:extLst>
                <a:ext uri="{FF2B5EF4-FFF2-40B4-BE49-F238E27FC236}">
                  <a16:creationId xmlns:a16="http://schemas.microsoft.com/office/drawing/2014/main" id="{D7267109-49BA-46AD-A668-17D384BC4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42" name="Rectangle 258">
              <a:extLst>
                <a:ext uri="{FF2B5EF4-FFF2-40B4-BE49-F238E27FC236}">
                  <a16:creationId xmlns:a16="http://schemas.microsoft.com/office/drawing/2014/main" id="{E3084DCB-2D40-4551-932D-03264F2D2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94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43" name="Rectangle 259">
              <a:extLst>
                <a:ext uri="{FF2B5EF4-FFF2-40B4-BE49-F238E27FC236}">
                  <a16:creationId xmlns:a16="http://schemas.microsoft.com/office/drawing/2014/main" id="{CB833CCA-87D2-47D2-A67B-EA6F3AC6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44" name="Rectangle 260">
              <a:extLst>
                <a:ext uri="{FF2B5EF4-FFF2-40B4-BE49-F238E27FC236}">
                  <a16:creationId xmlns:a16="http://schemas.microsoft.com/office/drawing/2014/main" id="{D62BF7BA-CF50-4E30-96F0-9E4074B9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45" name="Rectangle 261">
              <a:extLst>
                <a:ext uri="{FF2B5EF4-FFF2-40B4-BE49-F238E27FC236}">
                  <a16:creationId xmlns:a16="http://schemas.microsoft.com/office/drawing/2014/main" id="{D35F27ED-74C7-4634-9473-E785CF0D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46" name="Rectangle 262">
              <a:extLst>
                <a:ext uri="{FF2B5EF4-FFF2-40B4-BE49-F238E27FC236}">
                  <a16:creationId xmlns:a16="http://schemas.microsoft.com/office/drawing/2014/main" id="{9FDC3799-81CE-40F1-9DC8-9B887F9B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447" name="Rectangle 263">
              <a:extLst>
                <a:ext uri="{FF2B5EF4-FFF2-40B4-BE49-F238E27FC236}">
                  <a16:creationId xmlns:a16="http://schemas.microsoft.com/office/drawing/2014/main" id="{7627BD78-3A4A-4E87-9410-249B97B9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8" name="Rectangle 264">
              <a:extLst>
                <a:ext uri="{FF2B5EF4-FFF2-40B4-BE49-F238E27FC236}">
                  <a16:creationId xmlns:a16="http://schemas.microsoft.com/office/drawing/2014/main" id="{47B34039-73DB-4248-9E7C-48B6B1D62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9" name="Rectangle 265">
              <a:extLst>
                <a:ext uri="{FF2B5EF4-FFF2-40B4-BE49-F238E27FC236}">
                  <a16:creationId xmlns:a16="http://schemas.microsoft.com/office/drawing/2014/main" id="{4E5FB35B-ED9B-4605-896D-A0B5A7A6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0" name="Rectangle 266">
              <a:extLst>
                <a:ext uri="{FF2B5EF4-FFF2-40B4-BE49-F238E27FC236}">
                  <a16:creationId xmlns:a16="http://schemas.microsoft.com/office/drawing/2014/main" id="{719FAF5A-B15E-4B62-AA89-9EED0C57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45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1" name="Rectangle 267">
              <a:extLst>
                <a:ext uri="{FF2B5EF4-FFF2-40B4-BE49-F238E27FC236}">
                  <a16:creationId xmlns:a16="http://schemas.microsoft.com/office/drawing/2014/main" id="{EEFE5F16-34CB-40A1-AE93-8182F25B9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2" name="Rectangle 268">
              <a:extLst>
                <a:ext uri="{FF2B5EF4-FFF2-40B4-BE49-F238E27FC236}">
                  <a16:creationId xmlns:a16="http://schemas.microsoft.com/office/drawing/2014/main" id="{545D6285-0A68-4E5C-8D3E-D9D9046E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53" name="Rectangle 269">
              <a:extLst>
                <a:ext uri="{FF2B5EF4-FFF2-40B4-BE49-F238E27FC236}">
                  <a16:creationId xmlns:a16="http://schemas.microsoft.com/office/drawing/2014/main" id="{0B213AF2-D6F5-49E0-A13D-FA9DE77F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54" name="Rectangle 270">
              <a:extLst>
                <a:ext uri="{FF2B5EF4-FFF2-40B4-BE49-F238E27FC236}">
                  <a16:creationId xmlns:a16="http://schemas.microsoft.com/office/drawing/2014/main" id="{451E2073-B633-4905-ABB9-F4868E61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455" name="Rectangle 271">
              <a:extLst>
                <a:ext uri="{FF2B5EF4-FFF2-40B4-BE49-F238E27FC236}">
                  <a16:creationId xmlns:a16="http://schemas.microsoft.com/office/drawing/2014/main" id="{7E650774-2D48-44F2-9B6F-D615EF43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56" name="Rectangle 272">
              <a:extLst>
                <a:ext uri="{FF2B5EF4-FFF2-40B4-BE49-F238E27FC236}">
                  <a16:creationId xmlns:a16="http://schemas.microsoft.com/office/drawing/2014/main" id="{EFA68D31-6906-4B91-95A7-BC3C864F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7" name="Rectangle 273">
              <a:extLst>
                <a:ext uri="{FF2B5EF4-FFF2-40B4-BE49-F238E27FC236}">
                  <a16:creationId xmlns:a16="http://schemas.microsoft.com/office/drawing/2014/main" id="{9595D223-9799-469C-A41C-67193E82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8" name="Rectangle 274">
              <a:extLst>
                <a:ext uri="{FF2B5EF4-FFF2-40B4-BE49-F238E27FC236}">
                  <a16:creationId xmlns:a16="http://schemas.microsoft.com/office/drawing/2014/main" id="{8E7E8D23-AEDD-45F2-BC3F-22020D3A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73"/>
              <a:ext cx="5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9" name="Rectangle 275">
              <a:extLst>
                <a:ext uri="{FF2B5EF4-FFF2-40B4-BE49-F238E27FC236}">
                  <a16:creationId xmlns:a16="http://schemas.microsoft.com/office/drawing/2014/main" id="{E8D518D3-40E7-4433-BF48-8A6775AE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60" name="Rectangle 276">
              <a:extLst>
                <a:ext uri="{FF2B5EF4-FFF2-40B4-BE49-F238E27FC236}">
                  <a16:creationId xmlns:a16="http://schemas.microsoft.com/office/drawing/2014/main" id="{DCA2C4DE-53A5-4AC2-B393-4C30A0AC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61" name="Rectangle 277">
              <a:extLst>
                <a:ext uri="{FF2B5EF4-FFF2-40B4-BE49-F238E27FC236}">
                  <a16:creationId xmlns:a16="http://schemas.microsoft.com/office/drawing/2014/main" id="{BF220C0B-2F41-401B-A641-B14AC2F53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62" name="Rectangle 278">
              <a:extLst>
                <a:ext uri="{FF2B5EF4-FFF2-40B4-BE49-F238E27FC236}">
                  <a16:creationId xmlns:a16="http://schemas.microsoft.com/office/drawing/2014/main" id="{6063C398-2A0C-412F-8CB7-BF99FAE6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463" name="Line 279">
              <a:extLst>
                <a:ext uri="{FF2B5EF4-FFF2-40B4-BE49-F238E27FC236}">
                  <a16:creationId xmlns:a16="http://schemas.microsoft.com/office/drawing/2014/main" id="{29FF3915-EB3A-4220-96FF-4CA5FFE6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4" name="Line 280">
              <a:extLst>
                <a:ext uri="{FF2B5EF4-FFF2-40B4-BE49-F238E27FC236}">
                  <a16:creationId xmlns:a16="http://schemas.microsoft.com/office/drawing/2014/main" id="{54B6B671-2E92-4848-97FB-567CDD680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9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5" name="Line 281">
              <a:extLst>
                <a:ext uri="{FF2B5EF4-FFF2-40B4-BE49-F238E27FC236}">
                  <a16:creationId xmlns:a16="http://schemas.microsoft.com/office/drawing/2014/main" id="{B60D86AB-CFA9-4039-AB68-D7130080C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4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6" name="Line 282">
              <a:extLst>
                <a:ext uri="{FF2B5EF4-FFF2-40B4-BE49-F238E27FC236}">
                  <a16:creationId xmlns:a16="http://schemas.microsoft.com/office/drawing/2014/main" id="{75A07E33-0103-4EBE-A8DA-FDC79B4D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9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7" name="Line 283">
              <a:extLst>
                <a:ext uri="{FF2B5EF4-FFF2-40B4-BE49-F238E27FC236}">
                  <a16:creationId xmlns:a16="http://schemas.microsoft.com/office/drawing/2014/main" id="{BA7854C9-CC53-4B3A-90B0-6BC8C410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4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8" name="Line 284">
              <a:extLst>
                <a:ext uri="{FF2B5EF4-FFF2-40B4-BE49-F238E27FC236}">
                  <a16:creationId xmlns:a16="http://schemas.microsoft.com/office/drawing/2014/main" id="{9145C1C0-512E-4924-A1D2-3EA25608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9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9" name="Line 285">
              <a:extLst>
                <a:ext uri="{FF2B5EF4-FFF2-40B4-BE49-F238E27FC236}">
                  <a16:creationId xmlns:a16="http://schemas.microsoft.com/office/drawing/2014/main" id="{84A22250-A748-4A13-A3F6-E212F7FF4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9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286">
              <a:extLst>
                <a:ext uri="{FF2B5EF4-FFF2-40B4-BE49-F238E27FC236}">
                  <a16:creationId xmlns:a16="http://schemas.microsoft.com/office/drawing/2014/main" id="{76F7E478-0770-48DE-B56F-14924C233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1" name="Line 287">
              <a:extLst>
                <a:ext uri="{FF2B5EF4-FFF2-40B4-BE49-F238E27FC236}">
                  <a16:creationId xmlns:a16="http://schemas.microsoft.com/office/drawing/2014/main" id="{721643BF-0488-4B2F-B5D3-0B7808861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288">
              <a:extLst>
                <a:ext uri="{FF2B5EF4-FFF2-40B4-BE49-F238E27FC236}">
                  <a16:creationId xmlns:a16="http://schemas.microsoft.com/office/drawing/2014/main" id="{4A00518D-569A-491A-9781-746050A00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3" name="Line 289">
              <a:extLst>
                <a:ext uri="{FF2B5EF4-FFF2-40B4-BE49-F238E27FC236}">
                  <a16:creationId xmlns:a16="http://schemas.microsoft.com/office/drawing/2014/main" id="{82EF546F-B06E-46C0-AB5A-FA5745AD1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4" name="Line 290">
              <a:extLst>
                <a:ext uri="{FF2B5EF4-FFF2-40B4-BE49-F238E27FC236}">
                  <a16:creationId xmlns:a16="http://schemas.microsoft.com/office/drawing/2014/main" id="{07796009-1AA6-4EFB-9D9E-F8C7A45D8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5" name="Line 291">
              <a:extLst>
                <a:ext uri="{FF2B5EF4-FFF2-40B4-BE49-F238E27FC236}">
                  <a16:creationId xmlns:a16="http://schemas.microsoft.com/office/drawing/2014/main" id="{EC512FBB-34CF-4A94-B058-150879A4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6" name="Line 292">
              <a:extLst>
                <a:ext uri="{FF2B5EF4-FFF2-40B4-BE49-F238E27FC236}">
                  <a16:creationId xmlns:a16="http://schemas.microsoft.com/office/drawing/2014/main" id="{8FB22690-B1E4-4079-8944-1BAB0B888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7" name="Line 293">
              <a:extLst>
                <a:ext uri="{FF2B5EF4-FFF2-40B4-BE49-F238E27FC236}">
                  <a16:creationId xmlns:a16="http://schemas.microsoft.com/office/drawing/2014/main" id="{B9C86B21-FF06-48B1-B21F-28F8FE6B6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73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8" name="Line 294">
              <a:extLst>
                <a:ext uri="{FF2B5EF4-FFF2-40B4-BE49-F238E27FC236}">
                  <a16:creationId xmlns:a16="http://schemas.microsoft.com/office/drawing/2014/main" id="{FC183C1A-16A2-4A56-82BE-1072D95A2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9" name="Line 295">
              <a:extLst>
                <a:ext uri="{FF2B5EF4-FFF2-40B4-BE49-F238E27FC236}">
                  <a16:creationId xmlns:a16="http://schemas.microsoft.com/office/drawing/2014/main" id="{636E5EA9-00EE-4E5C-9A67-A24FC30B6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0" name="Line 296">
              <a:extLst>
                <a:ext uri="{FF2B5EF4-FFF2-40B4-BE49-F238E27FC236}">
                  <a16:creationId xmlns:a16="http://schemas.microsoft.com/office/drawing/2014/main" id="{A082D9F3-6242-4198-B89C-D8ECA5605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1" name="Line 297">
              <a:extLst>
                <a:ext uri="{FF2B5EF4-FFF2-40B4-BE49-F238E27FC236}">
                  <a16:creationId xmlns:a16="http://schemas.microsoft.com/office/drawing/2014/main" id="{2FADC62C-CAFF-42D8-B7AF-D6F75E65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2" name="Line 298">
              <a:extLst>
                <a:ext uri="{FF2B5EF4-FFF2-40B4-BE49-F238E27FC236}">
                  <a16:creationId xmlns:a16="http://schemas.microsoft.com/office/drawing/2014/main" id="{D29FA035-5ECC-4CCE-8E50-2B4711CC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3" name="Line 299">
              <a:extLst>
                <a:ext uri="{FF2B5EF4-FFF2-40B4-BE49-F238E27FC236}">
                  <a16:creationId xmlns:a16="http://schemas.microsoft.com/office/drawing/2014/main" id="{14ECF23D-15ED-46D2-893F-91F93117A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4" name="Line 300">
              <a:extLst>
                <a:ext uri="{FF2B5EF4-FFF2-40B4-BE49-F238E27FC236}">
                  <a16:creationId xmlns:a16="http://schemas.microsoft.com/office/drawing/2014/main" id="{92BD9CED-3A7C-4373-B0CF-FA21158B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5" name="Line 301">
              <a:extLst>
                <a:ext uri="{FF2B5EF4-FFF2-40B4-BE49-F238E27FC236}">
                  <a16:creationId xmlns:a16="http://schemas.microsoft.com/office/drawing/2014/main" id="{43D3508C-7A48-4474-B629-A3942E7D5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6" name="Line 302">
              <a:extLst>
                <a:ext uri="{FF2B5EF4-FFF2-40B4-BE49-F238E27FC236}">
                  <a16:creationId xmlns:a16="http://schemas.microsoft.com/office/drawing/2014/main" id="{D1EC1A2B-CB08-4CB8-98F9-FECC18835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7" name="Line 303">
              <a:extLst>
                <a:ext uri="{FF2B5EF4-FFF2-40B4-BE49-F238E27FC236}">
                  <a16:creationId xmlns:a16="http://schemas.microsoft.com/office/drawing/2014/main" id="{4CA01D70-6CA8-4B9F-A055-C964CA63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8" name="Line 304">
              <a:extLst>
                <a:ext uri="{FF2B5EF4-FFF2-40B4-BE49-F238E27FC236}">
                  <a16:creationId xmlns:a16="http://schemas.microsoft.com/office/drawing/2014/main" id="{7CB2DB3B-652A-41BB-BCC6-A8B162A32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9" name="Line 305">
              <a:extLst>
                <a:ext uri="{FF2B5EF4-FFF2-40B4-BE49-F238E27FC236}">
                  <a16:creationId xmlns:a16="http://schemas.microsoft.com/office/drawing/2014/main" id="{288C9B23-0589-4531-B54B-31C251E19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0" name="Line 306">
              <a:extLst>
                <a:ext uri="{FF2B5EF4-FFF2-40B4-BE49-F238E27FC236}">
                  <a16:creationId xmlns:a16="http://schemas.microsoft.com/office/drawing/2014/main" id="{3456FE2D-B686-4610-8CF5-4CD5830B4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8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74DA98-AC5C-40A7-9483-7AAB3F98A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一、递归技术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4A37DB-D217-4540-AF3A-07DED837B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递归的概念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直接或间接调用自身的过程称为递归过程。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递归三要素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问题形式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返回结果是什么？需要哪些输入</a:t>
            </a:r>
            <a:r>
              <a:rPr lang="en-US" altLang="zh-CN" sz="900" dirty="0"/>
              <a:t>/</a:t>
            </a:r>
            <a:r>
              <a:rPr lang="zh-CN" altLang="en-US" sz="900" dirty="0"/>
              <a:t>输出参数？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递归规则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问题如何进行分解？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终结条件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什么情况下可以无须分解而直接求解？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递归的工作原理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0BF354-9E5C-41F9-9390-8A2EB22C3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7D154D8-5473-431B-8F5E-B68D4F5FB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2659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分治法的基本思想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dirty="0"/>
              <a:t>待解的问题若可以被分解成若干个相互独立的、与原问题同类型的、规模小于原问题的子问题，则可以先求解这些子问题，再合并子问题的解来得到原问题的解。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5C426A0-E713-4A49-B90E-631F4BA22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  <a:endParaRPr lang="zh-CN" altLang="en-US" sz="36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CC29517-0774-4553-9135-3BDFE2CF8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分治算法的一般形式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若问题可以直接求解，则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直接求解；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否则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将问题分解成若干子问题；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递归求解各子问题；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由子问题的解合并得到原问题的解；</a:t>
            </a:r>
          </a:p>
        </p:txBody>
      </p:sp>
      <p:sp>
        <p:nvSpPr>
          <p:cNvPr id="202756" name="Text Box 4">
            <a:extLst>
              <a:ext uri="{FF2B5EF4-FFF2-40B4-BE49-F238E27FC236}">
                <a16:creationId xmlns:a16="http://schemas.microsoft.com/office/drawing/2014/main" id="{5573D707-554D-4169-9926-1D288C0C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3284538"/>
            <a:ext cx="7127875" cy="302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Divide_and_Conquer(P)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{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if (|P|</a:t>
            </a:r>
            <a:r>
              <a:rPr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足够小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 return Answer(P);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Divide P into 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for each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do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   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= Divide_and_Conquer(P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return Merge(a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7BED72C6-8FE2-4BDD-8FCC-C11A174CE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4D40E46-8DE0-49CE-8DAF-85E912197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分治法的时间分析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不妨设问题规模为</a:t>
            </a:r>
            <a:r>
              <a:rPr lang="en-US" altLang="zh-CN" dirty="0"/>
              <a:t>1</a:t>
            </a:r>
            <a:r>
              <a:rPr lang="zh-CN" altLang="en-US" dirty="0"/>
              <a:t>时可直接得解，分解得的子问题的规模相同，则有：</a:t>
            </a:r>
            <a:br>
              <a:rPr lang="zh-CN" altLang="en-US" dirty="0"/>
            </a:br>
            <a:r>
              <a:rPr lang="en-US" altLang="zh-CN" dirty="0"/>
              <a:t>T(1) = 1</a:t>
            </a:r>
            <a:br>
              <a:rPr lang="en-US" altLang="zh-CN" dirty="0"/>
            </a:br>
            <a:r>
              <a:rPr lang="en-US" altLang="zh-CN" dirty="0"/>
              <a:t>T(n) = </a:t>
            </a:r>
            <a:r>
              <a:rPr lang="en-US" altLang="zh-CN" dirty="0" err="1"/>
              <a:t>kT</a:t>
            </a:r>
            <a:r>
              <a:rPr lang="en-US" altLang="zh-CN" dirty="0"/>
              <a:t>(n/m) + f(n)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为问题的规模，</a:t>
            </a:r>
            <a:r>
              <a:rPr lang="en-US" altLang="zh-CN" dirty="0"/>
              <a:t>n/m</a:t>
            </a:r>
            <a:r>
              <a:rPr lang="zh-CN" altLang="en-US" dirty="0"/>
              <a:t>为子问题的规模，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的幂次，</a:t>
            </a:r>
            <a:r>
              <a:rPr lang="en-US" altLang="zh-CN" dirty="0"/>
              <a:t>k</a:t>
            </a:r>
            <a:r>
              <a:rPr lang="zh-CN" altLang="en-US" dirty="0"/>
              <a:t>为分解得子问题的个数，</a:t>
            </a:r>
            <a:r>
              <a:rPr lang="en-US" altLang="zh-CN" dirty="0"/>
              <a:t>f(n)</a:t>
            </a:r>
            <a:r>
              <a:rPr lang="zh-CN" altLang="en-US" dirty="0"/>
              <a:t>为合并子问题的解所需的时间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可解得：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6C3D0C61-1EBA-4D21-8051-F4F30F961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45501"/>
              </p:ext>
            </p:extLst>
          </p:nvPr>
        </p:nvGraphicFramePr>
        <p:xfrm>
          <a:off x="3860007" y="4941168"/>
          <a:ext cx="4902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007" y="4941168"/>
                        <a:ext cx="49022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637971-D032-4B26-99EC-4BB025406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0635DA9-AC96-4951-9440-B621FE54E3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13763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排列问题</a:t>
            </a:r>
          </a:p>
          <a:p>
            <a:pPr lvl="1" eaLnBrk="1" hangingPunct="1"/>
            <a:r>
              <a:rPr lang="zh-CN" altLang="en-US" sz="2400" dirty="0"/>
              <a:t>设</a:t>
            </a:r>
            <a:r>
              <a:rPr lang="en-US" altLang="zh-CN" sz="2400" dirty="0"/>
              <a:t>R=(r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.., r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)</a:t>
            </a:r>
            <a:r>
              <a:rPr lang="zh-CN" altLang="en-US" sz="2400" dirty="0"/>
              <a:t>，计算</a:t>
            </a:r>
            <a:r>
              <a:rPr lang="en-US" altLang="zh-CN" sz="2400" dirty="0"/>
              <a:t>R</a:t>
            </a:r>
            <a:r>
              <a:rPr lang="zh-CN" altLang="en-US" sz="2400" dirty="0"/>
              <a:t>的全排列。</a:t>
            </a:r>
          </a:p>
        </p:txBody>
      </p:sp>
      <p:sp>
        <p:nvSpPr>
          <p:cNvPr id="210976" name="Rectangle 32">
            <a:extLst>
              <a:ext uri="{FF2B5EF4-FFF2-40B4-BE49-F238E27FC236}">
                <a16:creationId xmlns:a16="http://schemas.microsoft.com/office/drawing/2014/main" id="{B69F4C86-F985-4DF6-AECE-048CF925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7" y="3357563"/>
            <a:ext cx="33826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...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10981" name="Text Box 37">
            <a:extLst>
              <a:ext uri="{FF2B5EF4-FFF2-40B4-BE49-F238E27FC236}">
                <a16:creationId xmlns:a16="http://schemas.microsoft.com/office/drawing/2014/main" id="{EBA46A3D-41D1-4226-8F4C-DF26890F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516564"/>
            <a:ext cx="73148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设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的全排列为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若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，则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否则，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P(R)={(r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),..,(r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)}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6" grpId="0"/>
      <p:bldP spid="2109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DA3785-1602-4124-A972-BC5787F81244}"/>
              </a:ext>
            </a:extLst>
          </p:cNvPr>
          <p:cNvSpPr/>
          <p:nvPr/>
        </p:nvSpPr>
        <p:spPr>
          <a:xfrm>
            <a:off x="2197795" y="980728"/>
            <a:ext cx="7796410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Permutation(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perm[],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(*F)(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(index &gt;= n -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F(perm, n);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index;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Permutation(perm, n, F, index +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6B2646D-7D53-4C92-BBE7-8AA04F6A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0136"/>
              </p:ext>
            </p:extLst>
          </p:nvPr>
        </p:nvGraphicFramePr>
        <p:xfrm>
          <a:off x="2032000" y="52292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29465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4034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731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171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4672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10018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37572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0291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076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78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165F87-F2D3-496E-B1C4-871A51D35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5D737F-F9EC-431D-B691-ED163E80D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2888" y="2133600"/>
            <a:ext cx="7199312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1600" dirty="0"/>
              <a:t>大整数的乘法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设大整数</a:t>
            </a:r>
            <a:r>
              <a:rPr lang="en-US" altLang="zh-CN" sz="1400" dirty="0"/>
              <a:t>X</a:t>
            </a:r>
            <a:r>
              <a:rPr lang="zh-CN" altLang="en-US" sz="1400" dirty="0"/>
              <a:t>和</a:t>
            </a:r>
            <a:r>
              <a:rPr lang="en-US" altLang="zh-CN" sz="1400" dirty="0"/>
              <a:t>Y</a:t>
            </a:r>
            <a:r>
              <a:rPr lang="zh-CN" altLang="en-US" sz="1400" dirty="0"/>
              <a:t>，</a:t>
            </a:r>
            <a:r>
              <a:rPr lang="en-US" altLang="zh-CN" sz="1400" dirty="0"/>
              <a:t>X=A2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+B</a:t>
            </a:r>
            <a:r>
              <a:rPr lang="zh-CN" altLang="en-US" sz="1400" dirty="0"/>
              <a:t>，</a:t>
            </a:r>
            <a:r>
              <a:rPr lang="en-US" altLang="zh-CN" sz="1400" dirty="0"/>
              <a:t>Y=C2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+D</a:t>
            </a:r>
            <a:r>
              <a:rPr lang="zh-CN" altLang="en-US" sz="1400" dirty="0"/>
              <a:t>，则：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 </a:t>
            </a:r>
            <a:r>
              <a:rPr lang="en-US" altLang="zh-CN" sz="1200" dirty="0"/>
              <a:t>+ (AD+CB)2</a:t>
            </a:r>
            <a:r>
              <a:rPr lang="en-US" altLang="zh-CN" sz="1200" baseline="30000" dirty="0"/>
              <a:t>n/2 </a:t>
            </a:r>
            <a:r>
              <a:rPr lang="en-US" altLang="zh-CN" sz="1200" dirty="0"/>
              <a:t>+ BD</a:t>
            </a:r>
            <a:br>
              <a:rPr lang="en-US" altLang="zh-CN" sz="12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2</a:t>
            </a:r>
            <a:r>
              <a:rPr lang="en-US" altLang="zh-CN" sz="1400" dirty="0"/>
              <a:t>)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改进计算过程，得：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</a:t>
            </a:r>
            <a:r>
              <a:rPr lang="en-US" altLang="zh-CN" sz="1200" dirty="0"/>
              <a:t> + ( (A-B)(D-C) + AC + BD )2</a:t>
            </a:r>
            <a:r>
              <a:rPr lang="en-US" altLang="zh-CN" sz="1200" baseline="30000" dirty="0"/>
              <a:t>n/2</a:t>
            </a:r>
            <a:r>
              <a:rPr lang="en-US" altLang="zh-CN" sz="1200" dirty="0"/>
              <a:t> + BD</a:t>
            </a:r>
            <a:br>
              <a:rPr lang="en-US" altLang="zh-CN" sz="14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log3</a:t>
            </a:r>
            <a:r>
              <a:rPr lang="en-US" altLang="zh-CN" sz="14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379119-B9D7-4EAA-8004-28B3E886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785D89-52E0-434C-AA74-85F506975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4"/>
            <a:ext cx="7704138" cy="1728787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给定平面上</a:t>
            </a:r>
            <a:r>
              <a:rPr lang="en-US" altLang="zh-CN"/>
              <a:t>n</a:t>
            </a:r>
            <a:r>
              <a:rPr lang="zh-CN" altLang="en-US"/>
              <a:t>个点，寻找其中相距最近的两个点。</a:t>
            </a:r>
          </a:p>
        </p:txBody>
      </p:sp>
      <p:grpSp>
        <p:nvGrpSpPr>
          <p:cNvPr id="10244" name="Group 49">
            <a:extLst>
              <a:ext uri="{FF2B5EF4-FFF2-40B4-BE49-F238E27FC236}">
                <a16:creationId xmlns:a16="http://schemas.microsoft.com/office/drawing/2014/main" id="{D65CBEA8-1FF2-437B-B525-951865161C09}"/>
              </a:ext>
            </a:extLst>
          </p:cNvPr>
          <p:cNvGrpSpPr>
            <a:grpSpLocks/>
          </p:cNvGrpSpPr>
          <p:nvPr/>
        </p:nvGrpSpPr>
        <p:grpSpPr bwMode="auto">
          <a:xfrm>
            <a:off x="4222751" y="3933826"/>
            <a:ext cx="3984625" cy="2200275"/>
            <a:chOff x="1700" y="2478"/>
            <a:chExt cx="2510" cy="1386"/>
          </a:xfrm>
        </p:grpSpPr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3661ECA2-D722-4750-B175-66A3D8FA9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3294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" name="Line 6">
              <a:extLst>
                <a:ext uri="{FF2B5EF4-FFF2-40B4-BE49-F238E27FC236}">
                  <a16:creationId xmlns:a16="http://schemas.microsoft.com/office/drawing/2014/main" id="{DDEFA35B-9601-4624-B872-A9E004A24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25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7" name="Text Box 22">
              <a:extLst>
                <a:ext uri="{FF2B5EF4-FFF2-40B4-BE49-F238E27FC236}">
                  <a16:creationId xmlns:a16="http://schemas.microsoft.com/office/drawing/2014/main" id="{626C392B-08EF-4AFE-8205-FEFCCA98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2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48" name="Text Box 23">
              <a:extLst>
                <a:ext uri="{FF2B5EF4-FFF2-40B4-BE49-F238E27FC236}">
                  <a16:creationId xmlns:a16="http://schemas.microsoft.com/office/drawing/2014/main" id="{3370E186-C110-41CB-9F1E-81A8A0CB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4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49" name="Oval 24">
              <a:extLst>
                <a:ext uri="{FF2B5EF4-FFF2-40B4-BE49-F238E27FC236}">
                  <a16:creationId xmlns:a16="http://schemas.microsoft.com/office/drawing/2014/main" id="{0B15DBD8-0114-46CC-9FC1-695A500F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19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Oval 25">
              <a:extLst>
                <a:ext uri="{FF2B5EF4-FFF2-40B4-BE49-F238E27FC236}">
                  <a16:creationId xmlns:a16="http://schemas.microsoft.com/office/drawing/2014/main" id="{D02F9B8E-0C77-4807-925F-CE43FD86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56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Oval 26">
              <a:extLst>
                <a:ext uri="{FF2B5EF4-FFF2-40B4-BE49-F238E27FC236}">
                  <a16:creationId xmlns:a16="http://schemas.microsoft.com/office/drawing/2014/main" id="{AB320D3F-840F-421E-9274-F99D614B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5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2" name="Oval 27">
              <a:extLst>
                <a:ext uri="{FF2B5EF4-FFF2-40B4-BE49-F238E27FC236}">
                  <a16:creationId xmlns:a16="http://schemas.microsoft.com/office/drawing/2014/main" id="{0618C7B7-672F-49FF-B158-89C97859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6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Oval 28">
              <a:extLst>
                <a:ext uri="{FF2B5EF4-FFF2-40B4-BE49-F238E27FC236}">
                  <a16:creationId xmlns:a16="http://schemas.microsoft.com/office/drawing/2014/main" id="{C8766506-2A59-494E-BF3F-D7F9DB2BE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92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Oval 29">
              <a:extLst>
                <a:ext uri="{FF2B5EF4-FFF2-40B4-BE49-F238E27FC236}">
                  <a16:creationId xmlns:a16="http://schemas.microsoft.com/office/drawing/2014/main" id="{4D8C6637-8FB5-4DEB-91CF-0F149039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Oval 30">
              <a:extLst>
                <a:ext uri="{FF2B5EF4-FFF2-40B4-BE49-F238E27FC236}">
                  <a16:creationId xmlns:a16="http://schemas.microsoft.com/office/drawing/2014/main" id="{AD81FC2A-9E4A-4F2E-A7DA-8C0106E83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01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Oval 31">
              <a:extLst>
                <a:ext uri="{FF2B5EF4-FFF2-40B4-BE49-F238E27FC236}">
                  <a16:creationId xmlns:a16="http://schemas.microsoft.com/office/drawing/2014/main" id="{481424E0-C7BF-44E0-B6D9-8644A163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24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Oval 32">
              <a:extLst>
                <a:ext uri="{FF2B5EF4-FFF2-40B4-BE49-F238E27FC236}">
                  <a16:creationId xmlns:a16="http://schemas.microsoft.com/office/drawing/2014/main" id="{EC1B9C18-61E0-4236-821A-D84898F0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9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Oval 33">
              <a:extLst>
                <a:ext uri="{FF2B5EF4-FFF2-40B4-BE49-F238E27FC236}">
                  <a16:creationId xmlns:a16="http://schemas.microsoft.com/office/drawing/2014/main" id="{E98755D2-2DE7-4E63-BF63-5554C2FE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01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Oval 34">
              <a:extLst>
                <a:ext uri="{FF2B5EF4-FFF2-40B4-BE49-F238E27FC236}">
                  <a16:creationId xmlns:a16="http://schemas.microsoft.com/office/drawing/2014/main" id="{D4D0F013-4045-44C0-B963-B59EFAE31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4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0" name="Oval 35">
              <a:extLst>
                <a:ext uri="{FF2B5EF4-FFF2-40B4-BE49-F238E27FC236}">
                  <a16:creationId xmlns:a16="http://schemas.microsoft.com/office/drawing/2014/main" id="{872B5FE1-55E3-464E-99B7-2BF4B609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28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1" name="Oval 36">
              <a:extLst>
                <a:ext uri="{FF2B5EF4-FFF2-40B4-BE49-F238E27FC236}">
                  <a16:creationId xmlns:a16="http://schemas.microsoft.com/office/drawing/2014/main" id="{EBDC1927-42F3-4C11-81BC-8A3E200A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10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2" name="Oval 37">
              <a:extLst>
                <a:ext uri="{FF2B5EF4-FFF2-40B4-BE49-F238E27FC236}">
                  <a16:creationId xmlns:a16="http://schemas.microsoft.com/office/drawing/2014/main" id="{2F8A5D75-F70D-4FCB-B50E-18A4F0DD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1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Oval 38">
              <a:extLst>
                <a:ext uri="{FF2B5EF4-FFF2-40B4-BE49-F238E27FC236}">
                  <a16:creationId xmlns:a16="http://schemas.microsoft.com/office/drawing/2014/main" id="{77727BC3-DCDB-45DD-87A5-10EDBA1A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Oval 39">
              <a:extLst>
                <a:ext uri="{FF2B5EF4-FFF2-40B4-BE49-F238E27FC236}">
                  <a16:creationId xmlns:a16="http://schemas.microsoft.com/office/drawing/2014/main" id="{B96D51CB-13F5-49BE-A062-B8399275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Oval 40">
              <a:extLst>
                <a:ext uri="{FF2B5EF4-FFF2-40B4-BE49-F238E27FC236}">
                  <a16:creationId xmlns:a16="http://schemas.microsoft.com/office/drawing/2014/main" id="{E4C5B4A9-217A-47F0-8943-5BA1E89D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56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6" name="Oval 41">
              <a:extLst>
                <a:ext uri="{FF2B5EF4-FFF2-40B4-BE49-F238E27FC236}">
                  <a16:creationId xmlns:a16="http://schemas.microsoft.com/office/drawing/2014/main" id="{61CBADE9-B085-43A8-9BCE-9DA9301C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7" name="Oval 42">
              <a:extLst>
                <a:ext uri="{FF2B5EF4-FFF2-40B4-BE49-F238E27FC236}">
                  <a16:creationId xmlns:a16="http://schemas.microsoft.com/office/drawing/2014/main" id="{46B93DA8-200B-4BEE-BB8B-F495DF02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2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Oval 43">
              <a:extLst>
                <a:ext uri="{FF2B5EF4-FFF2-40B4-BE49-F238E27FC236}">
                  <a16:creationId xmlns:a16="http://schemas.microsoft.com/office/drawing/2014/main" id="{4C9F7324-280C-41C7-956E-281CD7DE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Oval 44">
              <a:extLst>
                <a:ext uri="{FF2B5EF4-FFF2-40B4-BE49-F238E27FC236}">
                  <a16:creationId xmlns:a16="http://schemas.microsoft.com/office/drawing/2014/main" id="{1BA9706F-4370-40CF-AEA6-C3123EDC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335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Oval 45">
              <a:extLst>
                <a:ext uri="{FF2B5EF4-FFF2-40B4-BE49-F238E27FC236}">
                  <a16:creationId xmlns:a16="http://schemas.microsoft.com/office/drawing/2014/main" id="{CF3CAAC6-0EA1-42F0-A00D-6F9DA505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338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1" name="Oval 46">
              <a:extLst>
                <a:ext uri="{FF2B5EF4-FFF2-40B4-BE49-F238E27FC236}">
                  <a16:creationId xmlns:a16="http://schemas.microsoft.com/office/drawing/2014/main" id="{5C485597-D093-4D41-BC36-422A19E6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0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Oval 47">
              <a:extLst>
                <a:ext uri="{FF2B5EF4-FFF2-40B4-BE49-F238E27FC236}">
                  <a16:creationId xmlns:a16="http://schemas.microsoft.com/office/drawing/2014/main" id="{69BD9581-080B-49D8-8A10-E4B9F256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65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Oval 48">
              <a:extLst>
                <a:ext uri="{FF2B5EF4-FFF2-40B4-BE49-F238E27FC236}">
                  <a16:creationId xmlns:a16="http://schemas.microsoft.com/office/drawing/2014/main" id="{10531474-F39B-4F34-8942-78004B5C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79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6044</TotalTime>
  <Words>1202</Words>
  <Application>Microsoft Office PowerPoint</Application>
  <PresentationFormat>宽屏</PresentationFormat>
  <Paragraphs>370</Paragraphs>
  <Slides>18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华文新魏</vt:lpstr>
      <vt:lpstr>新宋体</vt:lpstr>
      <vt:lpstr>Arial</vt:lpstr>
      <vt:lpstr>Calibri</vt:lpstr>
      <vt:lpstr>Century Gothic</vt:lpstr>
      <vt:lpstr>Consolas</vt:lpstr>
      <vt:lpstr>Courier New</vt:lpstr>
      <vt:lpstr>Tahoma</vt:lpstr>
      <vt:lpstr>Times New Roman</vt:lpstr>
      <vt:lpstr>Wingdings</vt:lpstr>
      <vt:lpstr>Wingdings 3</vt:lpstr>
      <vt:lpstr>丝状</vt:lpstr>
      <vt:lpstr>Equation</vt:lpstr>
      <vt:lpstr>《算法设计与分析》   第03章 递归与分治</vt:lpstr>
      <vt:lpstr>一、递归技术</vt:lpstr>
      <vt:lpstr>二、分治法</vt:lpstr>
      <vt:lpstr>二、分治法</vt:lpstr>
      <vt:lpstr>二、分治法</vt:lpstr>
      <vt:lpstr>二、分治法</vt:lpstr>
      <vt:lpstr>PowerPoint 演示文稿</vt:lpstr>
      <vt:lpstr>二、分治法</vt:lpstr>
      <vt:lpstr>二、分治法</vt:lpstr>
      <vt:lpstr>二、分治法</vt:lpstr>
      <vt:lpstr>二、分治法</vt:lpstr>
      <vt:lpstr>二、分治法</vt:lpstr>
      <vt:lpstr>PowerPoint 演示文稿</vt:lpstr>
      <vt:lpstr>PowerPoint 演示文稿</vt:lpstr>
      <vt:lpstr>PowerPoint 演示文稿</vt:lpstr>
      <vt:lpstr>PowerPoint 演示文稿</vt:lpstr>
      <vt:lpstr>二、分治法</vt:lpstr>
      <vt:lpstr>二、分治法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第03章 递归与分治</dc:title>
  <dc:creator>PengSW</dc:creator>
  <cp:lastModifiedBy>Siwei PENG</cp:lastModifiedBy>
  <cp:revision>73</cp:revision>
  <dcterms:created xsi:type="dcterms:W3CDTF">2003-05-01T08:31:42Z</dcterms:created>
  <dcterms:modified xsi:type="dcterms:W3CDTF">2019-03-17T02:14:00Z</dcterms:modified>
</cp:coreProperties>
</file>