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20" d="100"/>
          <a:sy n="120" d="100"/>
        </p:scale>
        <p:origin x="132" y="54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a:solidFill>
                  <a:srgbClr val="000000"/>
                </a:solidFill>
                <a:latin typeface="Consolas" panose="020B0609020204030204" pitchFamily="49" charset="0"/>
              </a:rPr>
              <a:t>	q = &amp;(*</a:t>
            </a:r>
            <a:r>
              <a:rPr lang="en-US" altLang="zh-CN" sz="1100" dirty="0">
                <a:solidFill>
                  <a:srgbClr val="000000"/>
                </a:solidFill>
                <a:latin typeface="Consolas" panose="020B0609020204030204" pitchFamily="49" charset="0"/>
              </a:rPr>
              <a:t>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椭圆 1">
            <a:extLst>
              <a:ext uri="{FF2B5EF4-FFF2-40B4-BE49-F238E27FC236}">
                <a16:creationId xmlns:a16="http://schemas.microsoft.com/office/drawing/2014/main" id="{589FF425-B773-46C2-A328-C9297CB5057A}"/>
              </a:ext>
            </a:extLst>
          </p:cNvPr>
          <p:cNvSpPr/>
          <p:nvPr/>
        </p:nvSpPr>
        <p:spPr>
          <a:xfrm>
            <a:off x="4530786" y="4573312"/>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44824C-9410-42E1-B1A0-7637B7723896}"/>
              </a:ext>
            </a:extLst>
          </p:cNvPr>
          <p:cNvSpPr/>
          <p:nvPr/>
        </p:nvSpPr>
        <p:spPr>
          <a:xfrm>
            <a:off x="8345141" y="2913220"/>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椭圆 4">
            <a:extLst>
              <a:ext uri="{FF2B5EF4-FFF2-40B4-BE49-F238E27FC236}">
                <a16:creationId xmlns:a16="http://schemas.microsoft.com/office/drawing/2014/main" id="{813C9B3A-6510-4BA7-BF54-8350B32FC833}"/>
              </a:ext>
            </a:extLst>
          </p:cNvPr>
          <p:cNvSpPr/>
          <p:nvPr/>
        </p:nvSpPr>
        <p:spPr>
          <a:xfrm>
            <a:off x="4340373" y="4479334"/>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A3DE7FB-AF8F-4DA1-AE8C-56E80A949861}"/>
              </a:ext>
            </a:extLst>
          </p:cNvPr>
          <p:cNvSpPr/>
          <p:nvPr/>
        </p:nvSpPr>
        <p:spPr>
          <a:xfrm>
            <a:off x="8349109" y="2874906"/>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 ; </a:t>
            </a:r>
            <a:r>
              <a:rPr lang="en-US" altLang="zh-CN" dirty="0">
                <a:solidFill>
                  <a:srgbClr val="008000"/>
                </a:solidFill>
                <a:latin typeface="新宋体" panose="02010609030101010101" pitchFamily="49" charset="-122"/>
                <a:ea typeface="新宋体" panose="02010609030101010101" pitchFamily="49" charset="-122"/>
              </a:rPr>
              <a:t>// typedef </a:t>
            </a:r>
            <a:r>
              <a:rPr lang="en-US" altLang="zh-CN" dirty="0" err="1">
                <a:solidFill>
                  <a:srgbClr val="008000"/>
                </a:solidFill>
                <a:latin typeface="新宋体" panose="02010609030101010101" pitchFamily="49" charset="-122"/>
                <a:ea typeface="新宋体" panose="02010609030101010101" pitchFamily="49" charset="-122"/>
              </a:rPr>
              <a:t>AVLNode</a:t>
            </a:r>
            <a:r>
              <a:rPr lang="en-US" altLang="zh-CN" dirty="0">
                <a:solidFill>
                  <a:srgbClr val="008000"/>
                </a:solidFill>
                <a:latin typeface="新宋体" panose="02010609030101010101" pitchFamily="49" charset="-122"/>
                <a:ea typeface="新宋体" panose="02010609030101010101" pitchFamily="49" charset="-122"/>
              </a:rPr>
              <a:t> *</a:t>
            </a:r>
            <a:r>
              <a:rPr lang="en-US" altLang="zh-CN" dirty="0" err="1">
                <a:solidFill>
                  <a:srgbClr val="008000"/>
                </a:solidFill>
                <a:latin typeface="新宋体" panose="02010609030101010101" pitchFamily="49" charset="-122"/>
                <a:ea typeface="新宋体" panose="02010609030101010101" pitchFamily="49" charset="-122"/>
              </a:rPr>
              <a:t>AVLTree</a:t>
            </a:r>
            <a:r>
              <a:rPr lang="en-US" altLang="zh-CN" dirty="0">
                <a:solidFill>
                  <a:srgbClr val="008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5261865" y="481058"/>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15" name="文本框 14">
            <a:extLst>
              <a:ext uri="{FF2B5EF4-FFF2-40B4-BE49-F238E27FC236}">
                <a16:creationId xmlns:a16="http://schemas.microsoft.com/office/drawing/2014/main" id="{E7BF2757-26F3-4906-B3D7-70EE75BBD1CC}"/>
              </a:ext>
            </a:extLst>
          </p:cNvPr>
          <p:cNvSpPr txBox="1"/>
          <p:nvPr/>
        </p:nvSpPr>
        <p:spPr>
          <a:xfrm>
            <a:off x="9070989" y="478096"/>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3591715"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52F7E8-C0D5-4C04-A3AF-26062F9E8BC4}"/>
              </a:ext>
            </a:extLst>
          </p:cNvPr>
          <p:cNvSpPr txBox="1"/>
          <p:nvPr/>
        </p:nvSpPr>
        <p:spPr>
          <a:xfrm>
            <a:off x="7689913"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4824239"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3" name="文本框 12">
            <a:extLst>
              <a:ext uri="{FF2B5EF4-FFF2-40B4-BE49-F238E27FC236}">
                <a16:creationId xmlns:a16="http://schemas.microsoft.com/office/drawing/2014/main" id="{DAF51CF1-9D43-4DC5-B4E9-1FDE94E9E3A3}"/>
              </a:ext>
            </a:extLst>
          </p:cNvPr>
          <p:cNvSpPr txBox="1"/>
          <p:nvPr/>
        </p:nvSpPr>
        <p:spPr>
          <a:xfrm>
            <a:off x="8427831"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3143672"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7248128"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2914327" y="454871"/>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6560815" y="45536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1036390" y="54868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587475AA-CD18-4D68-ADAA-274F94A132B1}"/>
              </a:ext>
            </a:extLst>
          </p:cNvPr>
          <p:cNvSpPr txBox="1"/>
          <p:nvPr/>
        </p:nvSpPr>
        <p:spPr>
          <a:xfrm>
            <a:off x="4810266" y="539154"/>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591944" y="126876"/>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修正祖先结点的平衡因子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aPair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aPair.first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 += </a:t>
            </a:r>
            <a:r>
              <a:rPr lang="en-US" altLang="zh-CN" sz="1100" dirty="0" err="1">
                <a:solidFill>
                  <a:srgbClr val="000000"/>
                </a:solidFill>
                <a:latin typeface="新宋体" panose="02010609030101010101" pitchFamily="49" charset="-122"/>
                <a:ea typeface="新宋体" panose="02010609030101010101" pitchFamily="49" charset="-122"/>
              </a:rPr>
              <a:t>aPair.second</a:t>
            </a:r>
            <a:r>
              <a:rPr lang="en-US" altLang="zh-CN" sz="1100" dirty="0">
                <a:solidFill>
                  <a:srgbClr val="000000"/>
                </a:solidFill>
                <a:latin typeface="新宋体" panose="02010609030101010101" pitchFamily="49" charset="-122"/>
                <a:ea typeface="新宋体" panose="02010609030101010101" pitchFamily="49" charset="-122"/>
              </a:rPr>
              <a:t>;</a:t>
            </a:r>
          </a:p>
          <a:p>
            <a:pPr lvl="2"/>
            <a:endParaRPr lang="en-US" altLang="zh-CN" sz="1100" dirty="0">
              <a:solidFill>
                <a:srgbClr val="008000"/>
              </a:solidFill>
              <a:latin typeface="新宋体" panose="02010609030101010101" pitchFamily="49" charset="-122"/>
              <a:ea typeface="新宋体" panose="02010609030101010101" pitchFamily="49" charset="-122"/>
            </a:endParaRPr>
          </a:p>
          <a:p>
            <a:pPr lvl="2"/>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检查祖先结点的平衡状态</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祖先结点的平衡因子不会再变化，结束修正过程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5" end="2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7" end="1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
                                            <p:txEl>
                                              <p:pRg st="21" end="2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
                                            <p:txEl>
                                              <p:pRg st="26" end="26"/>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7" end="27"/>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28" end="28"/>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
                                            <p:txEl>
                                              <p:pRg st="30" end="30"/>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3803</TotalTime>
  <Words>3614</Words>
  <Application>Microsoft Office PowerPoint</Application>
  <PresentationFormat>宽屏</PresentationFormat>
  <Paragraphs>657</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Siwei PENG</cp:lastModifiedBy>
  <cp:revision>69</cp:revision>
  <dcterms:created xsi:type="dcterms:W3CDTF">2003-04-09T07:46:41Z</dcterms:created>
  <dcterms:modified xsi:type="dcterms:W3CDTF">2020-11-11T14:58:21Z</dcterms:modified>
</cp:coreProperties>
</file>