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0" r:id="rId2"/>
    <p:sldId id="257" r:id="rId3"/>
    <p:sldId id="272" r:id="rId4"/>
    <p:sldId id="258" r:id="rId5"/>
    <p:sldId id="256" r:id="rId6"/>
    <p:sldId id="273" r:id="rId7"/>
    <p:sldId id="259" r:id="rId8"/>
    <p:sldId id="261" r:id="rId9"/>
    <p:sldId id="263" r:id="rId10"/>
    <p:sldId id="262" r:id="rId11"/>
    <p:sldId id="269" r:id="rId12"/>
    <p:sldId id="264" r:id="rId13"/>
    <p:sldId id="274" r:id="rId14"/>
    <p:sldId id="265" r:id="rId15"/>
    <p:sldId id="267" r:id="rId16"/>
    <p:sldId id="268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 autoAdjust="0"/>
    <p:restoredTop sz="94581" autoAdjust="0"/>
  </p:normalViewPr>
  <p:slideViewPr>
    <p:cSldViewPr>
      <p:cViewPr varScale="1">
        <p:scale>
          <a:sx n="246" d="100"/>
          <a:sy n="246" d="100"/>
        </p:scale>
        <p:origin x="348" y="192"/>
      </p:cViewPr>
      <p:guideLst>
        <p:guide orient="horz" pos="2160"/>
        <p:guide pos="23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180EEB4E-8344-4028-BBDC-552743FC28CC}"/>
    <pc:docChg chg="undo custSel addSld modSld">
      <pc:chgData name="Siwei PENG" userId="8c9d49ea30389574" providerId="LiveId" clId="{180EEB4E-8344-4028-BBDC-552743FC28CC}" dt="2017-11-21T06:19:07.703" v="172" actId="1076"/>
      <pc:docMkLst>
        <pc:docMk/>
      </pc:docMkLst>
      <pc:sldChg chg="addSp delSp modSp add modAnim">
        <pc:chgData name="Siwei PENG" userId="8c9d49ea30389574" providerId="LiveId" clId="{180EEB4E-8344-4028-BBDC-552743FC28CC}" dt="2017-11-21T06:09:12.728" v="161"/>
        <pc:sldMkLst>
          <pc:docMk/>
          <pc:sldMk cId="2136953282" sldId="273"/>
        </pc:sldMkLst>
        <pc:spChg chg="add mod">
          <ac:chgData name="Siwei PENG" userId="8c9d49ea30389574" providerId="LiveId" clId="{180EEB4E-8344-4028-BBDC-552743FC28CC}" dt="2017-11-21T06:08:26.597" v="156" actId="1076"/>
          <ac:spMkLst>
            <pc:docMk/>
            <pc:sldMk cId="2136953282" sldId="273"/>
            <ac:spMk id="2" creationId="{97E1123F-B7D9-4CC4-A83F-6F145D014A36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3" creationId="{A743D3B5-2E59-456C-AFC3-9FEB4C6EFA63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4" creationId="{51A20779-7643-498C-8CB2-129D2DBA2561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5" creationId="{80569030-9E22-46CA-9178-08778025AC9D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6" creationId="{14FEC0C7-0FA3-4F28-9F33-D6B8DDF04C7E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7" creationId="{173AF056-773E-46BC-BD95-E944EDD0275A}"/>
          </ac:spMkLst>
        </pc:spChg>
        <pc:spChg chg="add mod">
          <ac:chgData name="Siwei PENG" userId="8c9d49ea30389574" providerId="LiveId" clId="{180EEB4E-8344-4028-BBDC-552743FC28CC}" dt="2017-11-21T05:37:33.199" v="76" actId="1076"/>
          <ac:spMkLst>
            <pc:docMk/>
            <pc:sldMk cId="2136953282" sldId="273"/>
            <ac:spMk id="8" creationId="{C4A5D48D-67A5-4F90-9EF9-A087C2500ACE}"/>
          </ac:spMkLst>
        </pc:spChg>
        <pc:spChg chg="add del mod">
          <ac:chgData name="Siwei PENG" userId="8c9d49ea30389574" providerId="LiveId" clId="{180EEB4E-8344-4028-BBDC-552743FC28CC}" dt="2017-11-21T06:08:23.568" v="155" actId="478"/>
          <ac:spMkLst>
            <pc:docMk/>
            <pc:sldMk cId="2136953282" sldId="273"/>
            <ac:spMk id="9" creationId="{F58218A3-AE0E-4262-BAFF-7D17ED81E249}"/>
          </ac:spMkLst>
        </pc:sp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0" creationId="{CCB66D51-34D6-4242-BB0C-463CCAD56171}"/>
          </ac:cxnSpMkLst>
        </pc:cxn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2" creationId="{61BE949B-F9D0-44D8-BEFB-0A577D497F51}"/>
          </ac:cxnSpMkLst>
        </pc:cxn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4" creationId="{EB70C2CF-81DE-48AD-8A98-ABD0B0B78633}"/>
          </ac:cxnSpMkLst>
        </pc:cxnChg>
        <pc:cxnChg chg="add mod">
          <ac:chgData name="Siwei PENG" userId="8c9d49ea30389574" providerId="LiveId" clId="{180EEB4E-8344-4028-BBDC-552743FC28CC}" dt="2017-11-21T05:37:33.199" v="76" actId="1076"/>
          <ac:cxnSpMkLst>
            <pc:docMk/>
            <pc:sldMk cId="2136953282" sldId="273"/>
            <ac:cxnSpMk id="16" creationId="{864159E7-E42B-428E-8354-C8124D3DB042}"/>
          </ac:cxnSpMkLst>
        </pc:cxnChg>
      </pc:sldChg>
      <pc:sldChg chg="addSp modSp add modAnim">
        <pc:chgData name="Siwei PENG" userId="8c9d49ea30389574" providerId="LiveId" clId="{180EEB4E-8344-4028-BBDC-552743FC28CC}" dt="2017-11-21T06:19:07.703" v="172" actId="1076"/>
        <pc:sldMkLst>
          <pc:docMk/>
          <pc:sldMk cId="550331938" sldId="274"/>
        </pc:sldMkLst>
        <pc:spChg chg="add mod">
          <ac:chgData name="Siwei PENG" userId="8c9d49ea30389574" providerId="LiveId" clId="{180EEB4E-8344-4028-BBDC-552743FC28CC}" dt="2017-11-21T06:19:07.703" v="172" actId="1076"/>
          <ac:spMkLst>
            <pc:docMk/>
            <pc:sldMk cId="550331938" sldId="274"/>
            <ac:spMk id="2" creationId="{1A177EDF-44D4-4F06-9507-178C7F0F3F7E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3" creationId="{2AC895BD-51D7-47D1-B7AC-066F94B672C7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4" creationId="{9042C5DC-FA3C-4CFA-91F8-72E222ADC764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5" creationId="{5B83F6E1-92B8-4E1C-8E39-AA9F445823D3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6" creationId="{67432C17-918C-40D5-BAD0-C08484191E6D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7" creationId="{958BA907-F606-4AF7-9688-09E0863BF52E}"/>
          </ac:spMkLst>
        </pc:spChg>
        <pc:spChg chg="add">
          <ac:chgData name="Siwei PENG" userId="8c9d49ea30389574" providerId="LiveId" clId="{180EEB4E-8344-4028-BBDC-552743FC28CC}" dt="2017-11-21T05:42:19.363" v="95"/>
          <ac:spMkLst>
            <pc:docMk/>
            <pc:sldMk cId="550331938" sldId="274"/>
            <ac:spMk id="8" creationId="{41402C2C-2D15-490F-9BB6-0C9E8C3C8465}"/>
          </ac:spMkLst>
        </pc:sp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9" creationId="{C715D299-0187-4B76-968B-6AB66CA63E21}"/>
          </ac:cxnSpMkLst>
        </pc:cxn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10" creationId="{1C84269F-E397-4077-AC41-2D1C545796D0}"/>
          </ac:cxnSpMkLst>
        </pc:cxn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11" creationId="{E0926EDE-EAAF-43A5-8EB5-B49A9E2CCB95}"/>
          </ac:cxnSpMkLst>
        </pc:cxnChg>
        <pc:cxnChg chg="add">
          <ac:chgData name="Siwei PENG" userId="8c9d49ea30389574" providerId="LiveId" clId="{180EEB4E-8344-4028-BBDC-552743FC28CC}" dt="2017-11-21T05:42:19.363" v="95"/>
          <ac:cxnSpMkLst>
            <pc:docMk/>
            <pc:sldMk cId="550331938" sldId="274"/>
            <ac:cxnSpMk id="12" creationId="{A3E4502C-31A6-4C0A-94A9-B178FB8AED2D}"/>
          </ac:cxnSpMkLst>
        </pc:cxnChg>
      </pc:sldChg>
      <pc:sldChg chg="addSp modSp add modAnim">
        <pc:chgData name="Siwei PENG" userId="8c9d49ea30389574" providerId="LiveId" clId="{180EEB4E-8344-4028-BBDC-552743FC28CC}" dt="2017-11-21T05:53:52.848" v="144"/>
        <pc:sldMkLst>
          <pc:docMk/>
          <pc:sldMk cId="2349686012" sldId="275"/>
        </pc:sldMkLst>
        <pc:spChg chg="add mod">
          <ac:chgData name="Siwei PENG" userId="8c9d49ea30389574" providerId="LiveId" clId="{180EEB4E-8344-4028-BBDC-552743FC28CC}" dt="2017-11-21T05:51:08.409" v="113" actId="1076"/>
          <ac:spMkLst>
            <pc:docMk/>
            <pc:sldMk cId="2349686012" sldId="275"/>
            <ac:spMk id="2" creationId="{27777800-4761-49F1-824E-FBFA1ED9692B}"/>
          </ac:spMkLst>
        </pc:spChg>
        <pc:graphicFrameChg chg="add mod">
          <ac:chgData name="Siwei PENG" userId="8c9d49ea30389574" providerId="LiveId" clId="{180EEB4E-8344-4028-BBDC-552743FC28CC}" dt="2017-11-21T05:51:12.795" v="114" actId="1076"/>
          <ac:graphicFrameMkLst>
            <pc:docMk/>
            <pc:sldMk cId="2349686012" sldId="275"/>
            <ac:graphicFrameMk id="3" creationId="{4E023BEA-8746-4E06-8DDF-D99B576C1BF2}"/>
          </ac:graphicFrameMkLst>
        </pc:graphicFrameChg>
        <pc:graphicFrameChg chg="add mod modGraphic">
          <ac:chgData name="Siwei PENG" userId="8c9d49ea30389574" providerId="LiveId" clId="{180EEB4E-8344-4028-BBDC-552743FC28CC}" dt="2017-11-21T05:52:53.968" v="136" actId="1076"/>
          <ac:graphicFrameMkLst>
            <pc:docMk/>
            <pc:sldMk cId="2349686012" sldId="275"/>
            <ac:graphicFrameMk id="4" creationId="{98431766-F8EC-4E0D-A885-559DDE9D6146}"/>
          </ac:graphicFrameMkLst>
        </pc:graphicFrameChg>
      </pc:sldChg>
    </pc:docChg>
  </pc:docChgLst>
  <pc:docChgLst>
    <pc:chgData name="Siwei PENG" userId="8c9d49ea30389574" providerId="LiveId" clId="{4CDA824C-5309-46F9-85A9-2C7B29A83585}"/>
    <pc:docChg chg="undo custSel addSld modSld modMainMaster">
      <pc:chgData name="Siwei PENG" userId="8c9d49ea30389574" providerId="LiveId" clId="{4CDA824C-5309-46F9-85A9-2C7B29A83585}" dt="2017-11-14T12:44:07.295" v="299" actId="14100"/>
      <pc:docMkLst>
        <pc:docMk/>
      </pc:docMkLst>
      <pc:sldChg chg="modSp">
        <pc:chgData name="Siwei PENG" userId="8c9d49ea30389574" providerId="LiveId" clId="{4CDA824C-5309-46F9-85A9-2C7B29A83585}" dt="2017-11-07T11:29:01.484" v="2" actId="27636"/>
        <pc:sldMkLst>
          <pc:docMk/>
          <pc:sldMk cId="0" sldId="257"/>
        </pc:sldMkLst>
        <pc:spChg chg="mod">
          <ac:chgData name="Siwei PENG" userId="8c9d49ea30389574" providerId="LiveId" clId="{4CDA824C-5309-46F9-85A9-2C7B29A83585}" dt="2017-11-07T11:29:01.484" v="2" actId="27636"/>
          <ac:spMkLst>
            <pc:docMk/>
            <pc:sldMk cId="0" sldId="257"/>
            <ac:spMk id="41987" creationId="{693C7941-3F23-4CC6-8525-70159C4B4569}"/>
          </ac:spMkLst>
        </pc:spChg>
      </pc:sldChg>
      <pc:sldChg chg="modSp">
        <pc:chgData name="Siwei PENG" userId="8c9d49ea30389574" providerId="LiveId" clId="{4CDA824C-5309-46F9-85A9-2C7B29A83585}" dt="2017-11-14T02:30:14.417" v="4" actId="27636"/>
        <pc:sldMkLst>
          <pc:docMk/>
          <pc:sldMk cId="0" sldId="262"/>
        </pc:sldMkLst>
        <pc:spChg chg="mod">
          <ac:chgData name="Siwei PENG" userId="8c9d49ea30389574" providerId="LiveId" clId="{4CDA824C-5309-46F9-85A9-2C7B29A83585}" dt="2017-11-14T02:30:14.417" v="4" actId="27636"/>
          <ac:spMkLst>
            <pc:docMk/>
            <pc:sldMk cId="0" sldId="262"/>
            <ac:spMk id="47107" creationId="{503BBEEB-788D-4AC5-AAED-CF56CA7CBF27}"/>
          </ac:spMkLst>
        </pc:spChg>
      </pc:sldChg>
      <pc:sldChg chg="modSp">
        <pc:chgData name="Siwei PENG" userId="8c9d49ea30389574" providerId="LiveId" clId="{4CDA824C-5309-46F9-85A9-2C7B29A83585}" dt="2017-11-14T02:46:02.461" v="180" actId="1076"/>
        <pc:sldMkLst>
          <pc:docMk/>
          <pc:sldMk cId="0" sldId="265"/>
        </pc:sldMkLst>
        <pc:spChg chg="mod">
          <ac:chgData name="Siwei PENG" userId="8c9d49ea30389574" providerId="LiveId" clId="{4CDA824C-5309-46F9-85A9-2C7B29A83585}" dt="2017-11-14T02:45:56.054" v="179" actId="1076"/>
          <ac:spMkLst>
            <pc:docMk/>
            <pc:sldMk cId="0" sldId="265"/>
            <ac:spMk id="50179" creationId="{C0C14410-1624-4E75-B36D-B332954A5CFC}"/>
          </ac:spMkLst>
        </pc:spChg>
        <pc:spChg chg="mod">
          <ac:chgData name="Siwei PENG" userId="8c9d49ea30389574" providerId="LiveId" clId="{4CDA824C-5309-46F9-85A9-2C7B29A83585}" dt="2017-11-14T02:46:02.461" v="180" actId="1076"/>
          <ac:spMkLst>
            <pc:docMk/>
            <pc:sldMk cId="0" sldId="265"/>
            <ac:spMk id="50502" creationId="{456DF08D-CAF1-4253-ADCE-F42B555EAC69}"/>
          </ac:spMkLst>
        </pc:spChg>
        <pc:graphicFrameChg chg="mod">
          <ac:chgData name="Siwei PENG" userId="8c9d49ea30389574" providerId="LiveId" clId="{4CDA824C-5309-46F9-85A9-2C7B29A83585}" dt="2017-11-14T02:45:33.518" v="173" actId="1076"/>
          <ac:graphicFrameMkLst>
            <pc:docMk/>
            <pc:sldMk cId="0" sldId="265"/>
            <ac:graphicFrameMk id="50518" creationId="{25B45C3E-2F5C-49ED-B4B0-DF1A415A04AB}"/>
          </ac:graphicFrameMkLst>
        </pc:graphicFrameChg>
      </pc:sldChg>
      <pc:sldChg chg="modSp modAnim">
        <pc:chgData name="Siwei PENG" userId="8c9d49ea30389574" providerId="LiveId" clId="{4CDA824C-5309-46F9-85A9-2C7B29A83585}" dt="2017-11-14T02:46:12.928" v="181" actId="1076"/>
        <pc:sldMkLst>
          <pc:docMk/>
          <pc:sldMk cId="0" sldId="267"/>
        </pc:sldMkLst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251" creationId="{120ACD4C-4C07-43F3-914A-90CF238DDDD6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37" creationId="{969B641B-18E3-475A-B6F4-D66F7801BA5D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38" creationId="{85A1DACE-C5A5-4F38-B572-9C0DE719F59D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39" creationId="{B6CEF838-6EC4-434A-A61B-C0CFF3440C9D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0" creationId="{003CF38D-2D0B-4C8B-809D-CD2BD4C4B619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5" creationId="{37ED2837-8CFB-4433-8778-DD6967818776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6" creationId="{9168B7B7-9794-42BD-BA7C-CDA4E3E1BF63}"/>
          </ac:spMkLst>
        </pc:spChg>
        <pc:spChg chg="mod">
          <ac:chgData name="Siwei PENG" userId="8c9d49ea30389574" providerId="LiveId" clId="{4CDA824C-5309-46F9-85A9-2C7B29A83585}" dt="2017-11-14T02:46:12.928" v="181" actId="1076"/>
          <ac:spMkLst>
            <pc:docMk/>
            <pc:sldMk cId="0" sldId="267"/>
            <ac:spMk id="53347" creationId="{C9ECF71C-4AEF-4565-95CB-6A1F552411E2}"/>
          </ac:spMkLst>
        </pc:spChg>
        <pc:graphicFrameChg chg="mod modGraphic">
          <ac:chgData name="Siwei PENG" userId="8c9d49ea30389574" providerId="LiveId" clId="{4CDA824C-5309-46F9-85A9-2C7B29A83585}" dt="2017-11-14T02:46:12.928" v="181" actId="1076"/>
          <ac:graphicFrameMkLst>
            <pc:docMk/>
            <pc:sldMk cId="0" sldId="267"/>
            <ac:graphicFrameMk id="53360" creationId="{C4B979F0-D0DA-4FED-94B2-EFE04A2C939A}"/>
          </ac:graphicFrameMkLst>
        </pc:graphicFrameChg>
      </pc:sldChg>
      <pc:sldChg chg="modSp">
        <pc:chgData name="Siwei PENG" userId="8c9d49ea30389574" providerId="LiveId" clId="{4CDA824C-5309-46F9-85A9-2C7B29A83585}" dt="2017-11-14T02:46:26.541" v="184" actId="1076"/>
        <pc:sldMkLst>
          <pc:docMk/>
          <pc:sldMk cId="0" sldId="268"/>
        </pc:sldMkLst>
        <pc:spChg chg="mod">
          <ac:chgData name="Siwei PENG" userId="8c9d49ea30389574" providerId="LiveId" clId="{4CDA824C-5309-46F9-85A9-2C7B29A83585}" dt="2017-11-14T02:46:26.541" v="184" actId="1076"/>
          <ac:spMkLst>
            <pc:docMk/>
            <pc:sldMk cId="0" sldId="268"/>
            <ac:spMk id="55299" creationId="{D115752D-3E83-4213-AB46-647FA926627B}"/>
          </ac:spMkLst>
        </pc:spChg>
        <pc:graphicFrameChg chg="mod modGraphic">
          <ac:chgData name="Siwei PENG" userId="8c9d49ea30389574" providerId="LiveId" clId="{4CDA824C-5309-46F9-85A9-2C7B29A83585}" dt="2017-11-14T02:46:23.103" v="183" actId="1076"/>
          <ac:graphicFrameMkLst>
            <pc:docMk/>
            <pc:sldMk cId="0" sldId="268"/>
            <ac:graphicFrameMk id="55512" creationId="{0AC43FF2-2002-4E53-8910-0BFEB975699E}"/>
          </ac:graphicFrameMkLst>
        </pc:graphicFrameChg>
      </pc:sldChg>
      <pc:sldChg chg="modSp">
        <pc:chgData name="Siwei PENG" userId="8c9d49ea30389574" providerId="LiveId" clId="{4CDA824C-5309-46F9-85A9-2C7B29A83585}" dt="2017-11-14T02:31:34.698" v="15" actId="408"/>
        <pc:sldMkLst>
          <pc:docMk/>
          <pc:sldMk cId="0" sldId="269"/>
        </pc:sldMkLst>
        <pc:spChg chg="mod">
          <ac:chgData name="Siwei PENG" userId="8c9d49ea30389574" providerId="LiveId" clId="{4CDA824C-5309-46F9-85A9-2C7B29A83585}" dt="2017-11-14T02:30:46.840" v="8" actId="1037"/>
          <ac:spMkLst>
            <pc:docMk/>
            <pc:sldMk cId="0" sldId="269"/>
            <ac:spMk id="57347" creationId="{4AC3530B-574D-47F5-8B98-BB29EB0AA983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3" creationId="{9D52EECF-5CDA-4656-B72E-0C79311CC238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4" creationId="{D0BEBA60-4539-4070-8A06-FB07200144C7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5" creationId="{576CF9DF-05B5-4522-83C5-DD51D89A2659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6" creationId="{6EBC2941-17B2-42E5-BB3A-2569A52100CE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7" creationId="{1BA059DC-1510-46E9-AAA8-5293FC77BB27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8" creationId="{DE25D426-191B-4EC7-9433-68A1C7D91474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19" creationId="{E1B03FD8-E2D4-4CDA-9962-AE0CA6DD9746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20" creationId="{559A8430-B495-4547-8C38-18AC4D2CA015}"/>
          </ac:spMkLst>
        </pc:spChg>
        <pc:spChg chg="mod">
          <ac:chgData name="Siwei PENG" userId="8c9d49ea30389574" providerId="LiveId" clId="{4CDA824C-5309-46F9-85A9-2C7B29A83585}" dt="2017-11-14T02:31:34.698" v="15" actId="408"/>
          <ac:spMkLst>
            <pc:docMk/>
            <pc:sldMk cId="0" sldId="269"/>
            <ac:spMk id="57421" creationId="{568A4B50-BFE4-46F8-83E4-7AEBF486DB03}"/>
          </ac:spMkLst>
        </pc:spChg>
        <pc:graphicFrameChg chg="mod modGraphic">
          <ac:chgData name="Siwei PENG" userId="8c9d49ea30389574" providerId="LiveId" clId="{4CDA824C-5309-46F9-85A9-2C7B29A83585}" dt="2017-11-14T02:31:11.479" v="12" actId="1076"/>
          <ac:graphicFrameMkLst>
            <pc:docMk/>
            <pc:sldMk cId="0" sldId="269"/>
            <ac:graphicFrameMk id="57457" creationId="{3801A41E-7363-4182-8D18-635368BA675A}"/>
          </ac:graphicFrameMkLst>
        </pc:graphicFrameChg>
      </pc:sldChg>
      <pc:sldChg chg="modSp">
        <pc:chgData name="Siwei PENG" userId="8c9d49ea30389574" providerId="LiveId" clId="{4CDA824C-5309-46F9-85A9-2C7B29A83585}" dt="2017-11-14T02:48:04.420" v="201" actId="408"/>
        <pc:sldMkLst>
          <pc:docMk/>
          <pc:sldMk cId="0" sldId="271"/>
        </pc:sldMkLst>
        <pc:spChg chg="mod">
          <ac:chgData name="Siwei PENG" userId="8c9d49ea30389574" providerId="LiveId" clId="{4CDA824C-5309-46F9-85A9-2C7B29A83585}" dt="2017-11-14T02:46:44.460" v="186" actId="1076"/>
          <ac:spMkLst>
            <pc:docMk/>
            <pc:sldMk cId="0" sldId="271"/>
            <ac:spMk id="79875" creationId="{3D170796-E187-42D4-B724-484C0E3D0740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49" creationId="{996C83AF-DFCD-4B8C-9A07-BAFA23B8F489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0" creationId="{87EF6099-4B97-4484-834C-6BBE3CCDCA83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1" creationId="{8FA5202C-5F5D-444B-B874-4E9B8C372E5F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2" creationId="{DE192477-EDD7-406B-962C-3EAE28EA6A37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3" creationId="{A43ED9D2-4F7E-4611-BCFC-9D3416342BF6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4" creationId="{A1148088-B4F2-47C8-A8E2-629A6006C6F8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5" creationId="{654AF3E6-41B9-4B79-BB03-6E37776A5093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6" creationId="{4E77482D-1B64-4CEF-B0D3-737F5FF18CCA}"/>
          </ac:spMkLst>
        </pc:spChg>
        <pc:spChg chg="mod">
          <ac:chgData name="Siwei PENG" userId="8c9d49ea30389574" providerId="LiveId" clId="{4CDA824C-5309-46F9-85A9-2C7B29A83585}" dt="2017-11-14T02:47:48.873" v="194" actId="408"/>
          <ac:spMkLst>
            <pc:docMk/>
            <pc:sldMk cId="0" sldId="271"/>
            <ac:spMk id="79957" creationId="{EFE3750C-23F9-4524-82F8-FAC6D685BF03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58" creationId="{5E409836-4087-4370-AEB9-E292CBF7D48D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59" creationId="{22DDABD7-E884-40DD-9718-AB79CDA2F243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0" creationId="{26E56ED0-C379-4BC4-BA22-2ACC1C13D504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1" creationId="{C0004CD8-5A2C-43C8-A7E4-216B9F311D7A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2" creationId="{9B6AC91C-605A-46E5-9C6F-DF5F5985F918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3" creationId="{EB8824F8-3115-41DF-91B4-722E3820F027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4" creationId="{37289747-B7CF-4D4C-8FA6-EF1E2CDCEEE3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5" creationId="{05F2BE12-6E55-4389-B2CD-DB29DD90B652}"/>
          </ac:spMkLst>
        </pc:spChg>
        <pc:spChg chg="mod">
          <ac:chgData name="Siwei PENG" userId="8c9d49ea30389574" providerId="LiveId" clId="{4CDA824C-5309-46F9-85A9-2C7B29A83585}" dt="2017-11-14T02:48:04.420" v="201" actId="408"/>
          <ac:spMkLst>
            <pc:docMk/>
            <pc:sldMk cId="0" sldId="271"/>
            <ac:spMk id="79966" creationId="{2D42A58A-B460-42D5-A88E-DCEB6DF124A3}"/>
          </ac:spMkLst>
        </pc:spChg>
        <pc:graphicFrameChg chg="mod">
          <ac:chgData name="Siwei PENG" userId="8c9d49ea30389574" providerId="LiveId" clId="{4CDA824C-5309-46F9-85A9-2C7B29A83585}" dt="2017-11-14T02:46:41.429" v="185" actId="1076"/>
          <ac:graphicFrameMkLst>
            <pc:docMk/>
            <pc:sldMk cId="0" sldId="271"/>
            <ac:graphicFrameMk id="79876" creationId="{C2C222C1-2A3E-49EF-AAA8-DDEA91360CF2}"/>
          </ac:graphicFrameMkLst>
        </pc:graphicFrameChg>
      </pc:sldChg>
      <pc:sldChg chg="addSp delSp modSp add">
        <pc:chgData name="Siwei PENG" userId="8c9d49ea30389574" providerId="LiveId" clId="{4CDA824C-5309-46F9-85A9-2C7B29A83585}" dt="2017-11-14T12:44:07.295" v="299" actId="14100"/>
        <pc:sldMkLst>
          <pc:docMk/>
          <pc:sldMk cId="3335228609" sldId="272"/>
        </pc:sldMkLst>
        <pc:spChg chg="mod">
          <ac:chgData name="Siwei PENG" userId="8c9d49ea30389574" providerId="LiveId" clId="{4CDA824C-5309-46F9-85A9-2C7B29A83585}" dt="2017-11-14T03:23:57.096" v="244" actId="1076"/>
          <ac:spMkLst>
            <pc:docMk/>
            <pc:sldMk cId="3335228609" sldId="272"/>
            <ac:spMk id="2" creationId="{29E206D8-C658-4C0B-AFB4-B59DDF57A78F}"/>
          </ac:spMkLst>
        </pc:spChg>
        <pc:spChg chg="del mod">
          <ac:chgData name="Siwei PENG" userId="8c9d49ea30389574" providerId="LiveId" clId="{4CDA824C-5309-46F9-85A9-2C7B29A83585}" dt="2017-11-14T03:41:51.969" v="257" actId="1076"/>
          <ac:spMkLst>
            <pc:docMk/>
            <pc:sldMk cId="3335228609" sldId="272"/>
            <ac:spMk id="3" creationId="{78B4E569-4357-4833-992A-9A7282F1A451}"/>
          </ac:spMkLst>
        </pc:spChg>
        <pc:spChg chg="add mod">
          <ac:chgData name="Siwei PENG" userId="8c9d49ea30389574" providerId="LiveId" clId="{4CDA824C-5309-46F9-85A9-2C7B29A83585}" dt="2017-11-14T12:44:07.295" v="299" actId="14100"/>
          <ac:spMkLst>
            <pc:docMk/>
            <pc:sldMk cId="3335228609" sldId="272"/>
            <ac:spMk id="3" creationId="{D664D3F7-3EAA-4C49-8D8F-6F7519AD00D0}"/>
          </ac:spMkLst>
        </pc:spChg>
        <pc:spChg chg="add del mod">
          <ac:chgData name="Siwei PENG" userId="8c9d49ea30389574" providerId="LiveId" clId="{4CDA824C-5309-46F9-85A9-2C7B29A83585}" dt="2017-11-14T12:42:55.289" v="267" actId="478"/>
          <ac:spMkLst>
            <pc:docMk/>
            <pc:sldMk cId="3335228609" sldId="272"/>
            <ac:spMk id="4" creationId="{6AADB010-979F-4D76-B4A7-F3CB4C260207}"/>
          </ac:spMkLst>
        </pc:spChg>
      </pc:sldChg>
      <pc:sldMasterChg chg="delSp">
        <pc:chgData name="Siwei PENG" userId="8c9d49ea30389574" providerId="LiveId" clId="{4CDA824C-5309-46F9-85A9-2C7B29A83585}" dt="2017-11-07T11:24:26.318" v="0" actId="478"/>
        <pc:sldMasterMkLst>
          <pc:docMk/>
          <pc:sldMasterMk cId="2018705842" sldId="2147483677"/>
        </pc:sldMasterMkLst>
        <pc:spChg chg="del">
          <ac:chgData name="Siwei PENG" userId="8c9d49ea30389574" providerId="LiveId" clId="{4CDA824C-5309-46F9-85A9-2C7B29A83585}" dt="2017-11-07T11:24:26.318" v="0" actId="478"/>
          <ac:spMkLst>
            <pc:docMk/>
            <pc:sldMasterMk cId="2018705842" sldId="2147483677"/>
            <ac:spMk id="36" creationId="{FDE288F1-58F6-4745-8FB2-0824A4676DA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7721DB-E705-4818-83EE-46AB614B5D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96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11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58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70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84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6A109-47FB-4690-A43A-2E8E315E76A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68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78004-08DE-4217-9EAB-B323465805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53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90576-1E58-499B-BC76-BD362357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61793-B590-45AC-8830-F4633C966C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ADD7D1-97E0-4889-BD01-6149EC315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0BFC3-9CC3-4BEC-981C-4576762E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B56E9-B054-416D-90FB-62E88DE5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0BC1E-FCCD-4706-9B49-C5002CBA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6C1EFD5-7BA3-4C80-A4BB-31D2154F5C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21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98E2-1C94-44CB-A253-83D9006F6F2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1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C47212-4795-4FC6-836F-35CCD88934F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02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4E2FF2-9C3D-406C-8EB5-96C9C6632F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70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133FD5F-059E-4946-BBB5-E7FA8C3F7B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24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63244-AB2C-4E7E-A943-BEA87CE2F7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19E34-10AD-415D-9D0F-B45FE85FCC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5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022E2-13A5-49A2-836A-95489BB54CB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46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4BF86A-C32D-4D01-91A6-36907B2E26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0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C4893A-9E1E-4088-B1AD-D6FA310A7D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70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4FBFDA80-A10E-483F-8608-8EF88539BA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第四章 串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0C882D1-2216-42E0-BA30-DDA44976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606A43-EBBA-45E0-9E4F-6132F2BE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03BBEEB-788D-4AC5-AAED-CF56CA7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向量的定义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对模式串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T[0…n-1]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定义向量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[0…n-1]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如下：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表示：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当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T[i]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匹配失败时，下一次必要的匹配比较是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与源串的当前字符进行比较；</a:t>
            </a:r>
            <a:b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若模式串已不可能与源串的当前位置形成匹配，则记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为一个特殊值，如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6C749F7-6AF0-48CD-9BB3-7A076513A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7457" name="Group 113">
            <a:extLst>
              <a:ext uri="{FF2B5EF4-FFF2-40B4-BE49-F238E27FC236}">
                <a16:creationId xmlns:a16="http://schemas.microsoft.com/office/drawing/2014/main" id="{3801A41E-7363-4182-8D18-635368BA67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534417"/>
              </p:ext>
            </p:extLst>
          </p:nvPr>
        </p:nvGraphicFramePr>
        <p:xfrm>
          <a:off x="2711624" y="3645024"/>
          <a:ext cx="7860867" cy="1598614"/>
        </p:xfrm>
        <a:graphic>
          <a:graphicData uri="http://schemas.openxmlformats.org/drawingml/2006/table">
            <a:tbl>
              <a:tblPr/>
              <a:tblGrid>
                <a:gridCol w="1572504">
                  <a:extLst>
                    <a:ext uri="{9D8B030D-6E8A-4147-A177-3AD203B41FA5}">
                      <a16:colId xmlns:a16="http://schemas.microsoft.com/office/drawing/2014/main" val="160413783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2571755945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3693589702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4265156615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2962924688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363000042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006561205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51494462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1512635033"/>
                    </a:ext>
                  </a:extLst>
                </a:gridCol>
                <a:gridCol w="698707">
                  <a:extLst>
                    <a:ext uri="{9D8B030D-6E8A-4147-A177-3AD203B41FA5}">
                      <a16:colId xmlns:a16="http://schemas.microsoft.com/office/drawing/2014/main" val="683406561"/>
                    </a:ext>
                  </a:extLst>
                </a:gridCol>
              </a:tblGrid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107907" marR="1079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732528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107907" marR="1079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04043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nextval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7907" marR="1079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948877"/>
                  </a:ext>
                </a:extLst>
              </a:tr>
            </a:tbl>
          </a:graphicData>
        </a:graphic>
      </p:graphicFrame>
      <p:sp>
        <p:nvSpPr>
          <p:cNvPr id="57347" name="Rectangle 3">
            <a:extLst>
              <a:ext uri="{FF2B5EF4-FFF2-40B4-BE49-F238E27FC236}">
                <a16:creationId xmlns:a16="http://schemas.microsoft.com/office/drawing/2014/main" id="{4AC3530B-574D-47F5-8B98-BB29EB0AA98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67608" y="2104454"/>
            <a:ext cx="7650162" cy="1914525"/>
          </a:xfrm>
        </p:spPr>
        <p:txBody>
          <a:bodyPr/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/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向量举例</a:t>
            </a:r>
          </a:p>
        </p:txBody>
      </p:sp>
      <p:sp>
        <p:nvSpPr>
          <p:cNvPr id="57413" name="Text Box 69">
            <a:extLst>
              <a:ext uri="{FF2B5EF4-FFF2-40B4-BE49-F238E27FC236}">
                <a16:creationId xmlns:a16="http://schemas.microsoft.com/office/drawing/2014/main" id="{9D52EECF-5CDA-4656-B72E-0C79311CC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7414" name="Text Box 70">
            <a:extLst>
              <a:ext uri="{FF2B5EF4-FFF2-40B4-BE49-F238E27FC236}">
                <a16:creationId xmlns:a16="http://schemas.microsoft.com/office/drawing/2014/main" id="{D0BEBA60-4539-4070-8A06-FB072001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048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15" name="Text Box 71">
            <a:extLst>
              <a:ext uri="{FF2B5EF4-FFF2-40B4-BE49-F238E27FC236}">
                <a16:creationId xmlns:a16="http://schemas.microsoft.com/office/drawing/2014/main" id="{576CF9DF-05B5-4522-83C5-DD51D89A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259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7416" name="Text Box 72">
            <a:extLst>
              <a:ext uri="{FF2B5EF4-FFF2-40B4-BE49-F238E27FC236}">
                <a16:creationId xmlns:a16="http://schemas.microsoft.com/office/drawing/2014/main" id="{6EBC2941-17B2-42E5-BB3A-2569A521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07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17" name="Text Box 73">
            <a:extLst>
              <a:ext uri="{FF2B5EF4-FFF2-40B4-BE49-F238E27FC236}">
                <a16:creationId xmlns:a16="http://schemas.microsoft.com/office/drawing/2014/main" id="{1BA059DC-1510-46E9-AAA8-5293FC77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281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7418" name="Text Box 74">
            <a:extLst>
              <a:ext uri="{FF2B5EF4-FFF2-40B4-BE49-F238E27FC236}">
                <a16:creationId xmlns:a16="http://schemas.microsoft.com/office/drawing/2014/main" id="{DE25D426-191B-4EC7-9433-68A1C7D9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092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19" name="Text Box 75">
            <a:extLst>
              <a:ext uri="{FF2B5EF4-FFF2-40B4-BE49-F238E27FC236}">
                <a16:creationId xmlns:a16="http://schemas.microsoft.com/office/drawing/2014/main" id="{E1B03FD8-E2D4-4CDA-9962-AE0CA6DD9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303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420" name="Text Box 76">
            <a:extLst>
              <a:ext uri="{FF2B5EF4-FFF2-40B4-BE49-F238E27FC236}">
                <a16:creationId xmlns:a16="http://schemas.microsoft.com/office/drawing/2014/main" id="{559A8430-B495-4547-8C38-18AC4D2C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514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421" name="Text Box 77">
            <a:extLst>
              <a:ext uri="{FF2B5EF4-FFF2-40B4-BE49-F238E27FC236}">
                <a16:creationId xmlns:a16="http://schemas.microsoft.com/office/drawing/2014/main" id="{568A4B50-BFE4-46F8-83E4-7AEBF486D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8722" y="4724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13" grpId="0"/>
      <p:bldP spid="57414" grpId="0"/>
      <p:bldP spid="57415" grpId="0"/>
      <p:bldP spid="57416" grpId="0"/>
      <p:bldP spid="57417" grpId="0"/>
      <p:bldP spid="57418" grpId="0"/>
      <p:bldP spid="57419" grpId="0"/>
      <p:bldP spid="57420" grpId="0"/>
      <p:bldP spid="574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C2A3580-230A-479E-9BA6-5A73F60B3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D44F648-8B32-4626-88BF-1369AEE37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向量指导下进行模式匹配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在源串和模式串上分别设立扫描指针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，从串首开始；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对源串和模式串的当前字符进行比较，直到源串或模式串扫描完毕：</a:t>
            </a:r>
          </a:p>
          <a:p>
            <a:pPr lvl="3">
              <a:lnSpc>
                <a:spcPct val="120000"/>
              </a:lnSpc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若相等，则两个扫描指针同步前进；</a:t>
            </a:r>
          </a:p>
          <a:p>
            <a:pPr lvl="3">
              <a:lnSpc>
                <a:spcPct val="120000"/>
              </a:lnSpc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否则，模式串扫描指针前移到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向量指示的位置，若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为预定特殊值，则源串扫描指针前进，模式串扫描指针回到串首；</a:t>
            </a:r>
          </a:p>
          <a:p>
            <a:pPr lvl="2">
              <a:lnSpc>
                <a:spcPct val="12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若模式串扫描完毕，则匹配成功，否则匹配失败。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A177EDF-44D4-4F06-9507-178C7F0F3F7E}"/>
              </a:ext>
            </a:extLst>
          </p:cNvPr>
          <p:cNvSpPr/>
          <p:nvPr/>
        </p:nvSpPr>
        <p:spPr>
          <a:xfrm>
            <a:off x="1618619" y="58846"/>
            <a:ext cx="6096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*strstr(</a:t>
            </a:r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sv-SE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sv-SE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sv-SE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*p0 =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*p1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!=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*p1 !=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== *p1)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p0++;   p1++;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p1 -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== -1)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p0++;   p1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p1 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(*p1 ==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'\0’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p0 - (p1 -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C895BD-51D7-47D1-B7AC-066F94B672C7}"/>
              </a:ext>
            </a:extLst>
          </p:cNvPr>
          <p:cNvSpPr txBox="1"/>
          <p:nvPr/>
        </p:nvSpPr>
        <p:spPr>
          <a:xfrm>
            <a:off x="8904312" y="4653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test.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2C5DC-FA3C-4CFA-91F8-72E222ADC764}"/>
              </a:ext>
            </a:extLst>
          </p:cNvPr>
          <p:cNvSpPr txBox="1"/>
          <p:nvPr/>
        </p:nvSpPr>
        <p:spPr>
          <a:xfrm>
            <a:off x="9192344" y="49318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is 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3F6E1-92B8-4E1C-8E39-AA9F445823D3}"/>
              </a:ext>
            </a:extLst>
          </p:cNvPr>
          <p:cNvSpPr txBox="1"/>
          <p:nvPr/>
        </p:nvSpPr>
        <p:spPr>
          <a:xfrm>
            <a:off x="8472264" y="41311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32C17-918C-40D5-BAD0-C08484191E6D}"/>
              </a:ext>
            </a:extLst>
          </p:cNvPr>
          <p:cNvSpPr txBox="1"/>
          <p:nvPr/>
        </p:nvSpPr>
        <p:spPr>
          <a:xfrm>
            <a:off x="8456394" y="557994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8BA907-F606-4AF7-9688-09E0863BF52E}"/>
              </a:ext>
            </a:extLst>
          </p:cNvPr>
          <p:cNvSpPr txBox="1"/>
          <p:nvPr/>
        </p:nvSpPr>
        <p:spPr>
          <a:xfrm>
            <a:off x="9504025" y="4131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02C2C-2D15-490F-9BB6-0C9E8C3C8465}"/>
              </a:ext>
            </a:extLst>
          </p:cNvPr>
          <p:cNvSpPr txBox="1"/>
          <p:nvPr/>
        </p:nvSpPr>
        <p:spPr>
          <a:xfrm>
            <a:off x="9532391" y="55892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715D299-0187-4B76-968B-6AB66CA63E21}"/>
              </a:ext>
            </a:extLst>
          </p:cNvPr>
          <p:cNvCxnSpPr>
            <a:stCxn id="5" idx="2"/>
          </p:cNvCxnSpPr>
          <p:nvPr/>
        </p:nvCxnSpPr>
        <p:spPr>
          <a:xfrm>
            <a:off x="8718486" y="4500519"/>
            <a:ext cx="246220" cy="2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84269F-E397-4077-AC41-2D1C545796D0}"/>
              </a:ext>
            </a:extLst>
          </p:cNvPr>
          <p:cNvCxnSpPr>
            <a:stCxn id="6" idx="0"/>
          </p:cNvCxnSpPr>
          <p:nvPr/>
        </p:nvCxnSpPr>
        <p:spPr>
          <a:xfrm flipV="1">
            <a:off x="8964707" y="5188895"/>
            <a:ext cx="312712" cy="3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926EDE-EAAF-43A5-8EB5-B49A9E2CCB9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39025" y="4500519"/>
            <a:ext cx="0" cy="19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3E4502C-31A6-4C0A-94A9-B178FB8AED2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767391" y="5254444"/>
            <a:ext cx="0" cy="3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3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F48D4CE-E614-4789-B47B-0D1785205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0518" name="Group 342">
            <a:extLst>
              <a:ext uri="{FF2B5EF4-FFF2-40B4-BE49-F238E27FC236}">
                <a16:creationId xmlns:a16="http://schemas.microsoft.com/office/drawing/2014/main" id="{25B45C3E-2F5C-49ED-B4B0-DF1A415A0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050406"/>
              </p:ext>
            </p:extLst>
          </p:nvPr>
        </p:nvGraphicFramePr>
        <p:xfrm>
          <a:off x="2207568" y="4075956"/>
          <a:ext cx="8915400" cy="2381251"/>
        </p:xfrm>
        <a:graphic>
          <a:graphicData uri="http://schemas.openxmlformats.org/drawingml/2006/table">
            <a:tbl>
              <a:tblPr/>
              <a:tblGrid>
                <a:gridCol w="778800">
                  <a:extLst>
                    <a:ext uri="{9D8B030D-6E8A-4147-A177-3AD203B41FA5}">
                      <a16:colId xmlns:a16="http://schemas.microsoft.com/office/drawing/2014/main" val="1708582164"/>
                    </a:ext>
                  </a:extLst>
                </a:gridCol>
                <a:gridCol w="454300">
                  <a:extLst>
                    <a:ext uri="{9D8B030D-6E8A-4147-A177-3AD203B41FA5}">
                      <a16:colId xmlns:a16="http://schemas.microsoft.com/office/drawing/2014/main" val="271518459"/>
                    </a:ext>
                  </a:extLst>
                </a:gridCol>
                <a:gridCol w="852971">
                  <a:extLst>
                    <a:ext uri="{9D8B030D-6E8A-4147-A177-3AD203B41FA5}">
                      <a16:colId xmlns:a16="http://schemas.microsoft.com/office/drawing/2014/main" val="3027792523"/>
                    </a:ext>
                  </a:extLst>
                </a:gridCol>
                <a:gridCol w="456154">
                  <a:extLst>
                    <a:ext uri="{9D8B030D-6E8A-4147-A177-3AD203B41FA5}">
                      <a16:colId xmlns:a16="http://schemas.microsoft.com/office/drawing/2014/main" val="616085549"/>
                    </a:ext>
                  </a:extLst>
                </a:gridCol>
                <a:gridCol w="1385150">
                  <a:extLst>
                    <a:ext uri="{9D8B030D-6E8A-4147-A177-3AD203B41FA5}">
                      <a16:colId xmlns:a16="http://schemas.microsoft.com/office/drawing/2014/main" val="2979136259"/>
                    </a:ext>
                  </a:extLst>
                </a:gridCol>
                <a:gridCol w="1118134">
                  <a:extLst>
                    <a:ext uri="{9D8B030D-6E8A-4147-A177-3AD203B41FA5}">
                      <a16:colId xmlns:a16="http://schemas.microsoft.com/office/drawing/2014/main" val="1955655692"/>
                    </a:ext>
                  </a:extLst>
                </a:gridCol>
                <a:gridCol w="456154">
                  <a:extLst>
                    <a:ext uri="{9D8B030D-6E8A-4147-A177-3AD203B41FA5}">
                      <a16:colId xmlns:a16="http://schemas.microsoft.com/office/drawing/2014/main" val="1418023600"/>
                    </a:ext>
                  </a:extLst>
                </a:gridCol>
                <a:gridCol w="852971">
                  <a:extLst>
                    <a:ext uri="{9D8B030D-6E8A-4147-A177-3AD203B41FA5}">
                      <a16:colId xmlns:a16="http://schemas.microsoft.com/office/drawing/2014/main" val="4248454129"/>
                    </a:ext>
                  </a:extLst>
                </a:gridCol>
                <a:gridCol w="454299">
                  <a:extLst>
                    <a:ext uri="{9D8B030D-6E8A-4147-A177-3AD203B41FA5}">
                      <a16:colId xmlns:a16="http://schemas.microsoft.com/office/drawing/2014/main" val="1195112068"/>
                    </a:ext>
                  </a:extLst>
                </a:gridCol>
                <a:gridCol w="854826">
                  <a:extLst>
                    <a:ext uri="{9D8B030D-6E8A-4147-A177-3AD203B41FA5}">
                      <a16:colId xmlns:a16="http://schemas.microsoft.com/office/drawing/2014/main" val="3915786424"/>
                    </a:ext>
                  </a:extLst>
                </a:gridCol>
                <a:gridCol w="797342">
                  <a:extLst>
                    <a:ext uri="{9D8B030D-6E8A-4147-A177-3AD203B41FA5}">
                      <a16:colId xmlns:a16="http://schemas.microsoft.com/office/drawing/2014/main" val="1773276387"/>
                    </a:ext>
                  </a:extLst>
                </a:gridCol>
                <a:gridCol w="454299">
                  <a:extLst>
                    <a:ext uri="{9D8B030D-6E8A-4147-A177-3AD203B41FA5}">
                      <a16:colId xmlns:a16="http://schemas.microsoft.com/office/drawing/2014/main" val="3225126008"/>
                    </a:ext>
                  </a:extLst>
                </a:gridCol>
              </a:tblGrid>
              <a:tr h="595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↓</a:t>
                      </a:r>
                    </a:p>
                  </a:txBody>
                  <a:tcPr marL="106807" marR="10680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492326"/>
                  </a:ext>
                </a:extLst>
              </a:tr>
              <a:tr h="596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源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77792"/>
                  </a:ext>
                </a:extLst>
              </a:tr>
              <a:tr h="5937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380157"/>
                  </a:ext>
                </a:extLst>
              </a:tr>
              <a:tr h="5953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6807" marR="1068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502144"/>
                  </a:ext>
                </a:extLst>
              </a:tr>
            </a:tbl>
          </a:graphicData>
        </a:graphic>
      </p:graphicFrame>
      <p:sp>
        <p:nvSpPr>
          <p:cNvPr id="50179" name="Rectangle 3">
            <a:extLst>
              <a:ext uri="{FF2B5EF4-FFF2-40B4-BE49-F238E27FC236}">
                <a16:creationId xmlns:a16="http://schemas.microsoft.com/office/drawing/2014/main" id="{C0C14410-1624-4E75-B36D-B332954A5CF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95600" y="2188906"/>
            <a:ext cx="7362825" cy="1698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向量的计算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向量的性质</a:t>
            </a:r>
          </a:p>
          <a:p>
            <a:pPr lvl="3">
              <a:lnSpc>
                <a:spcPct val="80000"/>
              </a:lnSpc>
            </a:pP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最大相同首真子串与尾真子串</a:t>
            </a:r>
          </a:p>
        </p:txBody>
      </p:sp>
      <p:sp>
        <p:nvSpPr>
          <p:cNvPr id="50502" name="AutoShape 326">
            <a:extLst>
              <a:ext uri="{FF2B5EF4-FFF2-40B4-BE49-F238E27FC236}">
                <a16:creationId xmlns:a16="http://schemas.microsoft.com/office/drawing/2014/main" id="{456DF08D-CAF1-4253-ADCE-F42B555E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268" y="3955537"/>
            <a:ext cx="4105275" cy="431800"/>
          </a:xfrm>
          <a:prstGeom prst="wedgeRoundRectCallout">
            <a:avLst>
              <a:gd name="adj1" fmla="val 5259"/>
              <a:gd name="adj2" fmla="val 352940"/>
              <a:gd name="adj3" fmla="val 16667"/>
            </a:avLst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最大相同首真子串与尾真子串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120ACD4C-4C07-43F3-914A-90CF238DDD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84204" y="3495442"/>
            <a:ext cx="7723187" cy="2808288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j-i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~s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j-1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≠t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~t</a:t>
            </a:r>
            <a:r>
              <a:rPr lang="en-US" altLang="zh-CN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endParaRPr lang="zh-CN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600" indent="-609600">
              <a:buFontTx/>
              <a:buAutoNum type="arabicPeriod"/>
            </a:pP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≠t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（若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，则不须比较即可推知：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≠t</a:t>
            </a:r>
            <a:r>
              <a:rPr lang="en-US" altLang="zh-CN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</a:p>
          <a:p>
            <a:pPr marL="609600" indent="-609600">
              <a:buFontTx/>
              <a:buAutoNum type="arabicPeriod"/>
            </a:pP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不存在更大的满足条件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值（以保证匹配的必要性）</a:t>
            </a:r>
          </a:p>
        </p:txBody>
      </p:sp>
      <p:graphicFrame>
        <p:nvGraphicFramePr>
          <p:cNvPr id="53360" name="Group 112">
            <a:extLst>
              <a:ext uri="{FF2B5EF4-FFF2-40B4-BE49-F238E27FC236}">
                <a16:creationId xmlns:a16="http://schemas.microsoft.com/office/drawing/2014/main" id="{C4B979F0-D0DA-4FED-94B2-EFE04A2C939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7613734"/>
              </p:ext>
            </p:extLst>
          </p:nvPr>
        </p:nvGraphicFramePr>
        <p:xfrm>
          <a:off x="2855641" y="760181"/>
          <a:ext cx="7705725" cy="2338389"/>
        </p:xfrm>
        <a:graphic>
          <a:graphicData uri="http://schemas.openxmlformats.org/drawingml/2006/table">
            <a:tbl>
              <a:tblPr/>
              <a:tblGrid>
                <a:gridCol w="522288">
                  <a:extLst>
                    <a:ext uri="{9D8B030D-6E8A-4147-A177-3AD203B41FA5}">
                      <a16:colId xmlns:a16="http://schemas.microsoft.com/office/drawing/2014/main" val="195323001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887597026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572872845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445324649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32829597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735968331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065393152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3766906795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1654378161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821268449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196358938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1593315918"/>
                    </a:ext>
                  </a:extLst>
                </a:gridCol>
              </a:tblGrid>
              <a:tr h="636588">
                <a:tc gridSpan="10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假设匹配到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≠t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时，下一必要的比较是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j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t</a:t>
                      </a:r>
                      <a:r>
                        <a:rPr kumimoji="0" lang="en-US" altLang="zh-CN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k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的比较，则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↓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263464"/>
                  </a:ext>
                </a:extLst>
              </a:tr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j-i+k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-k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j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739993"/>
                  </a:ext>
                </a:extLst>
              </a:tr>
              <a:tr h="6302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87132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970087"/>
                  </a:ext>
                </a:extLst>
              </a:tr>
            </a:tbl>
          </a:graphicData>
        </a:graphic>
      </p:graphicFrame>
      <p:sp>
        <p:nvSpPr>
          <p:cNvPr id="53337" name="Rectangle 89">
            <a:extLst>
              <a:ext uri="{FF2B5EF4-FFF2-40B4-BE49-F238E27FC236}">
                <a16:creationId xmlns:a16="http://schemas.microsoft.com/office/drawing/2014/main" id="{969B641B-18E3-475A-B6F4-D66F7801B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1" y="3452581"/>
            <a:ext cx="6264275" cy="9845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38" name="Text Box 90">
            <a:extLst>
              <a:ext uri="{FF2B5EF4-FFF2-40B4-BE49-F238E27FC236}">
                <a16:creationId xmlns:a16="http://schemas.microsoft.com/office/drawing/2014/main" id="{85A1DACE-C5A5-4F38-B572-9C0DE719F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334" y="3692602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前提条件</a:t>
            </a:r>
          </a:p>
        </p:txBody>
      </p:sp>
      <p:sp>
        <p:nvSpPr>
          <p:cNvPr id="53339" name="Rectangle 91">
            <a:extLst>
              <a:ext uri="{FF2B5EF4-FFF2-40B4-BE49-F238E27FC236}">
                <a16:creationId xmlns:a16="http://schemas.microsoft.com/office/drawing/2014/main" id="{B6CEF838-6EC4-434A-A61B-C0CFF3440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437112"/>
            <a:ext cx="7632700" cy="57121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40" name="Text Box 92">
            <a:extLst>
              <a:ext uri="{FF2B5EF4-FFF2-40B4-BE49-F238E27FC236}">
                <a16:creationId xmlns:a16="http://schemas.microsoft.com/office/drawing/2014/main" id="{003CF38D-2D0B-4C8B-809D-CD2BD4C4B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977" y="4499709"/>
            <a:ext cx="47525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为最大相同首真子串和尾真子串的长度</a:t>
            </a:r>
          </a:p>
        </p:txBody>
      </p:sp>
      <p:sp>
        <p:nvSpPr>
          <p:cNvPr id="53345" name="Rectangle 97">
            <a:extLst>
              <a:ext uri="{FF2B5EF4-FFF2-40B4-BE49-F238E27FC236}">
                <a16:creationId xmlns:a16="http://schemas.microsoft.com/office/drawing/2014/main" id="{37ED2837-8CFB-4433-8778-DD696781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4437112"/>
            <a:ext cx="7632700" cy="201108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46" name="Text Box 98">
            <a:extLst>
              <a:ext uri="{FF2B5EF4-FFF2-40B4-BE49-F238E27FC236}">
                <a16:creationId xmlns:a16="http://schemas.microsoft.com/office/drawing/2014/main" id="{9168B7B7-9794-42BD-BA7C-CDA4E3E1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5954" y="5944955"/>
            <a:ext cx="3312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即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nextval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  <a:cs typeface="Courier New" panose="02070309020205020404" pitchFamily="49" charset="0"/>
              </a:rPr>
              <a:t>[i]</a:t>
            </a:r>
          </a:p>
        </p:txBody>
      </p:sp>
      <p:sp>
        <p:nvSpPr>
          <p:cNvPr id="53347" name="Oval 99">
            <a:extLst>
              <a:ext uri="{FF2B5EF4-FFF2-40B4-BE49-F238E27FC236}">
                <a16:creationId xmlns:a16="http://schemas.microsoft.com/office/drawing/2014/main" id="{C9ECF71C-4AEF-4565-95CB-6A1F5524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741" y="2704868"/>
            <a:ext cx="360363" cy="35877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38" grpId="0"/>
      <p:bldP spid="53340" grpId="0"/>
      <p:bldP spid="533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574C6ED-61CF-4C90-8E95-34492186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55512" name="Group 216">
            <a:extLst>
              <a:ext uri="{FF2B5EF4-FFF2-40B4-BE49-F238E27FC236}">
                <a16:creationId xmlns:a16="http://schemas.microsoft.com/office/drawing/2014/main" id="{0AC43FF2-2002-4E53-8910-0BFEB9756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039626"/>
              </p:ext>
            </p:extLst>
          </p:nvPr>
        </p:nvGraphicFramePr>
        <p:xfrm>
          <a:off x="2207568" y="5517232"/>
          <a:ext cx="8915399" cy="1079376"/>
        </p:xfrm>
        <a:graphic>
          <a:graphicData uri="http://schemas.openxmlformats.org/drawingml/2006/table">
            <a:tbl>
              <a:tblPr/>
              <a:tblGrid>
                <a:gridCol w="940857">
                  <a:extLst>
                    <a:ext uri="{9D8B030D-6E8A-4147-A177-3AD203B41FA5}">
                      <a16:colId xmlns:a16="http://schemas.microsoft.com/office/drawing/2014/main" val="1840941430"/>
                    </a:ext>
                  </a:extLst>
                </a:gridCol>
                <a:gridCol w="929939">
                  <a:extLst>
                    <a:ext uri="{9D8B030D-6E8A-4147-A177-3AD203B41FA5}">
                      <a16:colId xmlns:a16="http://schemas.microsoft.com/office/drawing/2014/main" val="1440057892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2707517786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696191359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1831421733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429411451"/>
                    </a:ext>
                  </a:extLst>
                </a:gridCol>
                <a:gridCol w="1268430">
                  <a:extLst>
                    <a:ext uri="{9D8B030D-6E8A-4147-A177-3AD203B41FA5}">
                      <a16:colId xmlns:a16="http://schemas.microsoft.com/office/drawing/2014/main" val="3583614242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111130895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2104802085"/>
                    </a:ext>
                  </a:extLst>
                </a:gridCol>
                <a:gridCol w="966335">
                  <a:extLst>
                    <a:ext uri="{9D8B030D-6E8A-4147-A177-3AD203B41FA5}">
                      <a16:colId xmlns:a16="http://schemas.microsoft.com/office/drawing/2014/main" val="3279883925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3319837297"/>
                    </a:ext>
                  </a:extLst>
                </a:gridCol>
              </a:tblGrid>
              <a:tr h="5762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60279"/>
                  </a:ext>
                </a:extLst>
              </a:tr>
              <a:tr h="503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81148"/>
                  </a:ext>
                </a:extLst>
              </a:tr>
            </a:tbl>
          </a:graphicData>
        </a:graphic>
      </p:graphicFrame>
      <p:sp>
        <p:nvSpPr>
          <p:cNvPr id="55299" name="Rectangle 3">
            <a:extLst>
              <a:ext uri="{FF2B5EF4-FFF2-40B4-BE49-F238E27FC236}">
                <a16:creationId xmlns:a16="http://schemas.microsoft.com/office/drawing/2014/main" id="{D115752D-3E83-4213-AB46-647FA926627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5640" y="2132856"/>
            <a:ext cx="7723187" cy="2995612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marL="914400" lvl="1" indent="-457200"/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最大相同首真子串与尾真子串的长度的计算</a:t>
            </a:r>
          </a:p>
          <a:p>
            <a:pPr marL="1371600" lvl="2" indent="-457200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T[0…i-1]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的最大相同首真子串与尾真子串的长度，记为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设已知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，求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令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从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i-1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开始；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k=-1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（特殊值），则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t[k]=t[i-1]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altLang="zh-CN" sz="16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=k+1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  <a:p>
            <a:pPr marL="1828800" lvl="3" indent="-457200">
              <a:buFontTx/>
              <a:buAutoNum type="arabicPeriod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否则，将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前推至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，重复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D03CA6D-D7A0-4194-AC44-7930CD08B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79876" name="Group 4">
            <a:extLst>
              <a:ext uri="{FF2B5EF4-FFF2-40B4-BE49-F238E27FC236}">
                <a16:creationId xmlns:a16="http://schemas.microsoft.com/office/drawing/2014/main" id="{C2C222C1-2A3E-49EF-AAA8-DDEA91360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409725"/>
              </p:ext>
            </p:extLst>
          </p:nvPr>
        </p:nvGraphicFramePr>
        <p:xfrm>
          <a:off x="2351584" y="4716463"/>
          <a:ext cx="8915402" cy="1889125"/>
        </p:xfrm>
        <a:graphic>
          <a:graphicData uri="http://schemas.openxmlformats.org/drawingml/2006/table">
            <a:tbl>
              <a:tblPr/>
              <a:tblGrid>
                <a:gridCol w="1383153">
                  <a:extLst>
                    <a:ext uri="{9D8B030D-6E8A-4147-A177-3AD203B41FA5}">
                      <a16:colId xmlns:a16="http://schemas.microsoft.com/office/drawing/2014/main" val="661174326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1918000520"/>
                    </a:ext>
                  </a:extLst>
                </a:gridCol>
                <a:gridCol w="834782">
                  <a:extLst>
                    <a:ext uri="{9D8B030D-6E8A-4147-A177-3AD203B41FA5}">
                      <a16:colId xmlns:a16="http://schemas.microsoft.com/office/drawing/2014/main" val="688284850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2950958662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3030466198"/>
                    </a:ext>
                  </a:extLst>
                </a:gridCol>
                <a:gridCol w="834782">
                  <a:extLst>
                    <a:ext uri="{9D8B030D-6E8A-4147-A177-3AD203B41FA5}">
                      <a16:colId xmlns:a16="http://schemas.microsoft.com/office/drawing/2014/main" val="639856612"/>
                    </a:ext>
                  </a:extLst>
                </a:gridCol>
                <a:gridCol w="836528">
                  <a:extLst>
                    <a:ext uri="{9D8B030D-6E8A-4147-A177-3AD203B41FA5}">
                      <a16:colId xmlns:a16="http://schemas.microsoft.com/office/drawing/2014/main" val="122250080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4262104255"/>
                    </a:ext>
                  </a:extLst>
                </a:gridCol>
                <a:gridCol w="834782">
                  <a:extLst>
                    <a:ext uri="{9D8B030D-6E8A-4147-A177-3AD203B41FA5}">
                      <a16:colId xmlns:a16="http://schemas.microsoft.com/office/drawing/2014/main" val="1758631297"/>
                    </a:ext>
                  </a:extLst>
                </a:gridCol>
                <a:gridCol w="838275">
                  <a:extLst>
                    <a:ext uri="{9D8B030D-6E8A-4147-A177-3AD203B41FA5}">
                      <a16:colId xmlns:a16="http://schemas.microsoft.com/office/drawing/2014/main" val="1979839223"/>
                    </a:ext>
                  </a:extLst>
                </a:gridCol>
              </a:tblGrid>
              <a:tr h="249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349640"/>
                  </a:ext>
                </a:extLst>
              </a:tr>
              <a:tr h="250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b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37880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7870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nextval</a:t>
                      </a:r>
                    </a:p>
                  </a:txBody>
                  <a:tcPr marL="100593" marR="1005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0593" marR="1005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857260"/>
                  </a:ext>
                </a:extLst>
              </a:tr>
            </a:tbl>
          </a:graphicData>
        </a:graphic>
      </p:graphicFrame>
      <p:sp>
        <p:nvSpPr>
          <p:cNvPr id="79875" name="Rectangle 3">
            <a:extLst>
              <a:ext uri="{FF2B5EF4-FFF2-40B4-BE49-F238E27FC236}">
                <a16:creationId xmlns:a16="http://schemas.microsoft.com/office/drawing/2014/main" id="{3D170796-E187-42D4-B724-484C0E3D074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47691" y="2073694"/>
            <a:ext cx="7723187" cy="2419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KMP</a:t>
            </a:r>
            <a:r>
              <a:rPr lang="zh-CN" altLang="en-US" sz="2800" dirty="0"/>
              <a:t>算法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nextval</a:t>
            </a:r>
            <a:r>
              <a:rPr lang="zh-CN" altLang="en-US" sz="2400" dirty="0"/>
              <a:t>向量的计算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计算</a:t>
            </a:r>
            <a:r>
              <a:rPr lang="en-US" altLang="zh-CN" sz="2000" dirty="0" err="1"/>
              <a:t>nextval</a:t>
            </a:r>
            <a:r>
              <a:rPr lang="en-US" altLang="zh-CN" sz="2000" dirty="0"/>
              <a:t>[i]</a:t>
            </a:r>
            <a:r>
              <a:rPr lang="zh-CN" altLang="en-US" sz="2000" dirty="0"/>
              <a:t>：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/>
              <a:t>先计算</a:t>
            </a:r>
            <a:r>
              <a:rPr lang="en-US" altLang="zh-CN" sz="1800" dirty="0"/>
              <a:t>T[0…i-1]</a:t>
            </a:r>
            <a:r>
              <a:rPr lang="zh-CN" altLang="en-US" sz="1800" dirty="0"/>
              <a:t>的最大相同首真子串与尾真子串的长度</a:t>
            </a:r>
            <a:r>
              <a:rPr lang="en-US" altLang="zh-CN" sz="1800" dirty="0"/>
              <a:t>K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；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/>
              <a:t>如果</a:t>
            </a:r>
            <a:r>
              <a:rPr lang="en-US" altLang="zh-CN" sz="1800" dirty="0"/>
              <a:t>T[i]≠T[K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，则</a:t>
            </a:r>
            <a:r>
              <a:rPr lang="en-US" altLang="zh-CN" sz="1800" dirty="0" err="1"/>
              <a:t>nextval</a:t>
            </a:r>
            <a:r>
              <a:rPr lang="en-US" altLang="zh-CN" sz="1800" dirty="0"/>
              <a:t>[i]=K</a:t>
            </a:r>
            <a:r>
              <a:rPr lang="en-US" altLang="zh-CN" sz="1800" baseline="-25000" dirty="0"/>
              <a:t>i</a:t>
            </a:r>
            <a:r>
              <a:rPr lang="zh-CN" altLang="en-US" sz="1800" dirty="0"/>
              <a:t>，</a:t>
            </a:r>
            <a:br>
              <a:rPr lang="zh-CN" altLang="en-US" sz="1800" dirty="0"/>
            </a:br>
            <a:r>
              <a:rPr lang="zh-CN" altLang="en-US" sz="1800" dirty="0"/>
              <a:t>否则</a:t>
            </a:r>
            <a:r>
              <a:rPr lang="en-US" altLang="zh-CN" sz="1800" dirty="0" err="1"/>
              <a:t>nextval</a:t>
            </a:r>
            <a:r>
              <a:rPr lang="en-US" altLang="zh-CN" sz="1800" dirty="0"/>
              <a:t>[i]=</a:t>
            </a:r>
            <a:r>
              <a:rPr lang="en-US" altLang="zh-CN" sz="1800" dirty="0" err="1"/>
              <a:t>nextval</a:t>
            </a:r>
            <a:r>
              <a:rPr lang="en-US" altLang="zh-CN" sz="1800" dirty="0"/>
              <a:t>[K</a:t>
            </a:r>
            <a:r>
              <a:rPr lang="en-US" altLang="zh-CN" sz="1800" baseline="-25000" dirty="0"/>
              <a:t>i</a:t>
            </a:r>
            <a:r>
              <a:rPr lang="en-US" altLang="zh-CN" sz="1800" dirty="0"/>
              <a:t>]</a:t>
            </a:r>
          </a:p>
        </p:txBody>
      </p:sp>
      <p:sp>
        <p:nvSpPr>
          <p:cNvPr id="79949" name="Text Box 77">
            <a:extLst>
              <a:ext uri="{FF2B5EF4-FFF2-40B4-BE49-F238E27FC236}">
                <a16:creationId xmlns:a16="http://schemas.microsoft.com/office/drawing/2014/main" id="{996C83AF-DFCD-4B8C-9A07-BAFA23B8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62" y="5666706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-1</a:t>
            </a:r>
          </a:p>
        </p:txBody>
      </p:sp>
      <p:sp>
        <p:nvSpPr>
          <p:cNvPr id="79950" name="Text Box 78">
            <a:extLst>
              <a:ext uri="{FF2B5EF4-FFF2-40B4-BE49-F238E27FC236}">
                <a16:creationId xmlns:a16="http://schemas.microsoft.com/office/drawing/2014/main" id="{87EF6099-4B97-4484-834C-6BBE3CCD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41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1" name="Text Box 79">
            <a:extLst>
              <a:ext uri="{FF2B5EF4-FFF2-40B4-BE49-F238E27FC236}">
                <a16:creationId xmlns:a16="http://schemas.microsoft.com/office/drawing/2014/main" id="{8FA5202C-5F5D-444B-B874-4E9B8C372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937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2" name="Text Box 80">
            <a:extLst>
              <a:ext uri="{FF2B5EF4-FFF2-40B4-BE49-F238E27FC236}">
                <a16:creationId xmlns:a16="http://schemas.microsoft.com/office/drawing/2014/main" id="{DE192477-EDD7-406B-962C-3EAE28EA6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46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</a:p>
        </p:txBody>
      </p:sp>
      <p:sp>
        <p:nvSpPr>
          <p:cNvPr id="79953" name="Text Box 81">
            <a:extLst>
              <a:ext uri="{FF2B5EF4-FFF2-40B4-BE49-F238E27FC236}">
                <a16:creationId xmlns:a16="http://schemas.microsoft.com/office/drawing/2014/main" id="{A43ED9D2-4F7E-4611-BCFC-9D3416342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987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79954" name="Text Box 82">
            <a:extLst>
              <a:ext uri="{FF2B5EF4-FFF2-40B4-BE49-F238E27FC236}">
                <a16:creationId xmlns:a16="http://schemas.microsoft.com/office/drawing/2014/main" id="{A1148088-B4F2-47C8-A8E2-629A6006C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51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79955" name="Text Box 83">
            <a:extLst>
              <a:ext uri="{FF2B5EF4-FFF2-40B4-BE49-F238E27FC236}">
                <a16:creationId xmlns:a16="http://schemas.microsoft.com/office/drawing/2014/main" id="{654AF3E6-41B9-4B79-BB03-6E37776A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037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79956" name="Text Box 84">
            <a:extLst>
              <a:ext uri="{FF2B5EF4-FFF2-40B4-BE49-F238E27FC236}">
                <a16:creationId xmlns:a16="http://schemas.microsoft.com/office/drawing/2014/main" id="{4E77482D-1B64-4CEF-B0D3-737F5FF1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562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7" name="Text Box 85">
            <a:extLst>
              <a:ext uri="{FF2B5EF4-FFF2-40B4-BE49-F238E27FC236}">
                <a16:creationId xmlns:a16="http://schemas.microsoft.com/office/drawing/2014/main" id="{EFE3750C-23F9-4524-82F8-FAC6D685B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0090" y="5666706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58" name="Text Box 86">
            <a:extLst>
              <a:ext uri="{FF2B5EF4-FFF2-40B4-BE49-F238E27FC236}">
                <a16:creationId xmlns:a16="http://schemas.microsoft.com/office/drawing/2014/main" id="{5E409836-4087-4370-AEB9-E292CBF7D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62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/>
              <a:t>-1</a:t>
            </a:r>
          </a:p>
        </p:txBody>
      </p:sp>
      <p:sp>
        <p:nvSpPr>
          <p:cNvPr id="79959" name="Text Box 87">
            <a:extLst>
              <a:ext uri="{FF2B5EF4-FFF2-40B4-BE49-F238E27FC236}">
                <a16:creationId xmlns:a16="http://schemas.microsoft.com/office/drawing/2014/main" id="{22DDABD7-E884-40DD-9718-AB79CDA2F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655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0" name="Text Box 88">
            <a:extLst>
              <a:ext uri="{FF2B5EF4-FFF2-40B4-BE49-F238E27FC236}">
                <a16:creationId xmlns:a16="http://schemas.microsoft.com/office/drawing/2014/main" id="{26E56ED0-C379-4BC4-BA22-2ACC1C13D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23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-1</a:t>
            </a:r>
          </a:p>
        </p:txBody>
      </p:sp>
      <p:sp>
        <p:nvSpPr>
          <p:cNvPr id="79961" name="Text Box 89">
            <a:extLst>
              <a:ext uri="{FF2B5EF4-FFF2-40B4-BE49-F238E27FC236}">
                <a16:creationId xmlns:a16="http://schemas.microsoft.com/office/drawing/2014/main" id="{C0004CD8-5A2C-43C8-A7E4-216B9F31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616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2" name="Text Box 90">
            <a:extLst>
              <a:ext uri="{FF2B5EF4-FFF2-40B4-BE49-F238E27FC236}">
                <a16:creationId xmlns:a16="http://schemas.microsoft.com/office/drawing/2014/main" id="{9B6AC91C-605A-46E5-9C6F-DF5F5985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384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-1</a:t>
            </a:r>
          </a:p>
        </p:txBody>
      </p:sp>
      <p:sp>
        <p:nvSpPr>
          <p:cNvPr id="79963" name="Text Box 91">
            <a:extLst>
              <a:ext uri="{FF2B5EF4-FFF2-40B4-BE49-F238E27FC236}">
                <a16:creationId xmlns:a16="http://schemas.microsoft.com/office/drawing/2014/main" id="{EB8824F8-3115-41DF-91B4-722E3820F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577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4" name="Text Box 92">
            <a:extLst>
              <a:ext uri="{FF2B5EF4-FFF2-40B4-BE49-F238E27FC236}">
                <a16:creationId xmlns:a16="http://schemas.microsoft.com/office/drawing/2014/main" id="{37289747-B7CF-4D4C-8FA6-EF1E2CDCE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3345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79965" name="Text Box 93">
            <a:extLst>
              <a:ext uri="{FF2B5EF4-FFF2-40B4-BE49-F238E27FC236}">
                <a16:creationId xmlns:a16="http://schemas.microsoft.com/office/drawing/2014/main" id="{05F2BE12-6E55-4389-B2CD-DB29DD90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7113" y="6190557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</a:p>
        </p:txBody>
      </p:sp>
      <p:sp>
        <p:nvSpPr>
          <p:cNvPr id="79966" name="Text Box 94">
            <a:extLst>
              <a:ext uri="{FF2B5EF4-FFF2-40B4-BE49-F238E27FC236}">
                <a16:creationId xmlns:a16="http://schemas.microsoft.com/office/drawing/2014/main" id="{2D42A58A-B460-42D5-A88E-DCEB6DF1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0878" y="6190557"/>
            <a:ext cx="428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49" grpId="0"/>
      <p:bldP spid="79950" grpId="0"/>
      <p:bldP spid="79951" grpId="0"/>
      <p:bldP spid="79952" grpId="0"/>
      <p:bldP spid="79953" grpId="0"/>
      <p:bldP spid="79954" grpId="0"/>
      <p:bldP spid="79955" grpId="0"/>
      <p:bldP spid="79956" grpId="0"/>
      <p:bldP spid="79957" grpId="0"/>
      <p:bldP spid="79958" grpId="0"/>
      <p:bldP spid="79959" grpId="0"/>
      <p:bldP spid="79960" grpId="0"/>
      <p:bldP spid="79961" grpId="0"/>
      <p:bldP spid="79962" grpId="0"/>
      <p:bldP spid="79963" grpId="0"/>
      <p:bldP spid="79964" grpId="0"/>
      <p:bldP spid="79965" grpId="0"/>
      <p:bldP spid="799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7777800-4761-49F1-824E-FBFA1ED9692B}"/>
              </a:ext>
            </a:extLst>
          </p:cNvPr>
          <p:cNvSpPr/>
          <p:nvPr/>
        </p:nvSpPr>
        <p:spPr>
          <a:xfrm>
            <a:off x="1703512" y="188640"/>
            <a:ext cx="6264696" cy="5170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-1;</a:t>
            </a:r>
          </a:p>
          <a:p>
            <a:pPr lvl="1"/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-1;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</a:t>
            </a:r>
            <a:r>
              <a:rPr lang="en-US" altLang="zh-CN" sz="1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K[i-1]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(k != -1 &amp;&amp;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- 1])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k =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2"/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k+1</a:t>
            </a:r>
            <a:r>
              <a:rPr lang="zh-CN" altLang="en-US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为</a:t>
            </a:r>
            <a:r>
              <a:rPr lang="en-US" altLang="zh-CN" sz="16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K[i]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k++;</a:t>
            </a:r>
          </a:p>
          <a:p>
            <a:pPr lvl="2"/>
            <a:endParaRPr lang="zh-CN" altLang="en-US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</a:t>
            </a:r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[i])</a:t>
            </a:r>
          </a:p>
          <a:p>
            <a:pPr lvl="2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k;</a:t>
            </a:r>
          </a:p>
          <a:p>
            <a:pPr lvl="2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nextval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216">
            <a:extLst>
              <a:ext uri="{FF2B5EF4-FFF2-40B4-BE49-F238E27FC236}">
                <a16:creationId xmlns:a16="http://schemas.microsoft.com/office/drawing/2014/main" id="{4E023BEA-8746-4E06-8DDF-D99B576C1B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759329"/>
              </p:ext>
            </p:extLst>
          </p:nvPr>
        </p:nvGraphicFramePr>
        <p:xfrm>
          <a:off x="1703512" y="5661248"/>
          <a:ext cx="8915399" cy="1079376"/>
        </p:xfrm>
        <a:graphic>
          <a:graphicData uri="http://schemas.openxmlformats.org/drawingml/2006/table">
            <a:tbl>
              <a:tblPr/>
              <a:tblGrid>
                <a:gridCol w="940857">
                  <a:extLst>
                    <a:ext uri="{9D8B030D-6E8A-4147-A177-3AD203B41FA5}">
                      <a16:colId xmlns:a16="http://schemas.microsoft.com/office/drawing/2014/main" val="1840941430"/>
                    </a:ext>
                  </a:extLst>
                </a:gridCol>
                <a:gridCol w="929939">
                  <a:extLst>
                    <a:ext uri="{9D8B030D-6E8A-4147-A177-3AD203B41FA5}">
                      <a16:colId xmlns:a16="http://schemas.microsoft.com/office/drawing/2014/main" val="1440057892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2707517786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696191359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1831421733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429411451"/>
                    </a:ext>
                  </a:extLst>
                </a:gridCol>
                <a:gridCol w="1268430">
                  <a:extLst>
                    <a:ext uri="{9D8B030D-6E8A-4147-A177-3AD203B41FA5}">
                      <a16:colId xmlns:a16="http://schemas.microsoft.com/office/drawing/2014/main" val="3583614242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111130895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2104802085"/>
                    </a:ext>
                  </a:extLst>
                </a:gridCol>
                <a:gridCol w="966335">
                  <a:extLst>
                    <a:ext uri="{9D8B030D-6E8A-4147-A177-3AD203B41FA5}">
                      <a16:colId xmlns:a16="http://schemas.microsoft.com/office/drawing/2014/main" val="3279883925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3319837297"/>
                    </a:ext>
                  </a:extLst>
                </a:gridCol>
              </a:tblGrid>
              <a:tr h="5762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60279"/>
                  </a:ext>
                </a:extLst>
              </a:tr>
              <a:tr h="503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81148"/>
                  </a:ext>
                </a:extLst>
              </a:tr>
            </a:tbl>
          </a:graphicData>
        </a:graphic>
      </p:graphicFrame>
      <p:graphicFrame>
        <p:nvGraphicFramePr>
          <p:cNvPr id="4" name="Group 216">
            <a:extLst>
              <a:ext uri="{FF2B5EF4-FFF2-40B4-BE49-F238E27FC236}">
                <a16:creationId xmlns:a16="http://schemas.microsoft.com/office/drawing/2014/main" id="{98431766-F8EC-4E0D-A885-559DDE9D6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23745"/>
              </p:ext>
            </p:extLst>
          </p:nvPr>
        </p:nvGraphicFramePr>
        <p:xfrm>
          <a:off x="1708554" y="5661248"/>
          <a:ext cx="8915399" cy="1079376"/>
        </p:xfrm>
        <a:graphic>
          <a:graphicData uri="http://schemas.openxmlformats.org/drawingml/2006/table">
            <a:tbl>
              <a:tblPr/>
              <a:tblGrid>
                <a:gridCol w="940857">
                  <a:extLst>
                    <a:ext uri="{9D8B030D-6E8A-4147-A177-3AD203B41FA5}">
                      <a16:colId xmlns:a16="http://schemas.microsoft.com/office/drawing/2014/main" val="1840941430"/>
                    </a:ext>
                  </a:extLst>
                </a:gridCol>
                <a:gridCol w="929939">
                  <a:extLst>
                    <a:ext uri="{9D8B030D-6E8A-4147-A177-3AD203B41FA5}">
                      <a16:colId xmlns:a16="http://schemas.microsoft.com/office/drawing/2014/main" val="1440057892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2707517786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696191359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1831421733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429411451"/>
                    </a:ext>
                  </a:extLst>
                </a:gridCol>
                <a:gridCol w="1268430">
                  <a:extLst>
                    <a:ext uri="{9D8B030D-6E8A-4147-A177-3AD203B41FA5}">
                      <a16:colId xmlns:a16="http://schemas.microsoft.com/office/drawing/2014/main" val="3583614242"/>
                    </a:ext>
                  </a:extLst>
                </a:gridCol>
                <a:gridCol w="515014">
                  <a:extLst>
                    <a:ext uri="{9D8B030D-6E8A-4147-A177-3AD203B41FA5}">
                      <a16:colId xmlns:a16="http://schemas.microsoft.com/office/drawing/2014/main" val="2111130895"/>
                    </a:ext>
                  </a:extLst>
                </a:gridCol>
                <a:gridCol w="966336">
                  <a:extLst>
                    <a:ext uri="{9D8B030D-6E8A-4147-A177-3AD203B41FA5}">
                      <a16:colId xmlns:a16="http://schemas.microsoft.com/office/drawing/2014/main" val="2104802085"/>
                    </a:ext>
                  </a:extLst>
                </a:gridCol>
                <a:gridCol w="966335">
                  <a:extLst>
                    <a:ext uri="{9D8B030D-6E8A-4147-A177-3AD203B41FA5}">
                      <a16:colId xmlns:a16="http://schemas.microsoft.com/office/drawing/2014/main" val="3279883925"/>
                    </a:ext>
                  </a:extLst>
                </a:gridCol>
                <a:gridCol w="666062">
                  <a:extLst>
                    <a:ext uri="{9D8B030D-6E8A-4147-A177-3AD203B41FA5}">
                      <a16:colId xmlns:a16="http://schemas.microsoft.com/office/drawing/2014/main" val="3319837297"/>
                    </a:ext>
                  </a:extLst>
                </a:gridCol>
              </a:tblGrid>
              <a:tr h="5762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模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i-1-k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i-1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i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60279"/>
                  </a:ext>
                </a:extLst>
              </a:tr>
              <a:tr h="5031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…</a:t>
                      </a: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k-1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k</a:t>
                      </a:r>
                      <a:endParaRPr kumimoji="0" lang="zh-CN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marL="104823" marR="1048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81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68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693C7941-3F23-4CC6-8525-70159C4B4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1451" y="796926"/>
            <a:ext cx="7629525" cy="544036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10000"/>
              </a:lnSpc>
            </a:pPr>
            <a:r>
              <a:rPr lang="zh-CN" altLang="en-US" sz="2800" dirty="0"/>
              <a:t>一、串的定义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串是以字符为元素的线性表。</a:t>
            </a:r>
          </a:p>
          <a:p>
            <a:pPr>
              <a:lnSpc>
                <a:spcPct val="210000"/>
              </a:lnSpc>
            </a:pPr>
            <a:r>
              <a:rPr lang="zh-CN" altLang="en-US" sz="2800" dirty="0"/>
              <a:t>二、串的实现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静态结构实现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链式结构实现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链块结构实现</a:t>
            </a:r>
          </a:p>
          <a:p>
            <a:pPr>
              <a:lnSpc>
                <a:spcPct val="210000"/>
              </a:lnSpc>
            </a:pPr>
            <a:r>
              <a:rPr lang="zh-CN" altLang="en-US" sz="2800" dirty="0"/>
              <a:t>三、串的基本操作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计算串长度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串的复制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串的拼接</a:t>
            </a:r>
          </a:p>
          <a:p>
            <a:pPr lvl="1">
              <a:lnSpc>
                <a:spcPct val="210000"/>
              </a:lnSpc>
            </a:pPr>
            <a:r>
              <a:rPr lang="zh-CN" altLang="en-US" sz="2400" dirty="0"/>
              <a:t>串的比较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206D8-C658-4C0B-AFB4-B59DDF57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STL</a:t>
            </a:r>
            <a:r>
              <a:rPr lang="zh-CN" altLang="en-US" dirty="0"/>
              <a:t>中的串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BDEA77-F905-48CA-B1C7-6CF22C531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63352"/>
          </a:xfrm>
        </p:spPr>
        <p:txBody>
          <a:bodyPr/>
          <a:lstStyle/>
          <a:p>
            <a:r>
              <a:rPr lang="en-US" altLang="zh-CN" dirty="0"/>
              <a:t>#include &lt;string&gt;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5057C5-C81E-44D2-90A7-55A4D3060673}"/>
              </a:ext>
            </a:extLst>
          </p:cNvPr>
          <p:cNvSpPr/>
          <p:nvPr/>
        </p:nvSpPr>
        <p:spPr>
          <a:xfrm>
            <a:off x="2207568" y="476672"/>
            <a:ext cx="828092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&lt;string&gt;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s1, s2;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getline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s1);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整行输入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s2; 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标准输入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长度为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s1.size()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长度为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s2.size()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 = s1;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 = s1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"s3 is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s3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"s4 is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s4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(s1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==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s2)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内容相同！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与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内容不相同！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s1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size_t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s1.size();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s1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s2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 = s2.c_str(); *p !=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p++)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顺序遍历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s3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 : s3)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2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0D3E8CB-6750-4DB9-9ADC-6563EA976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02BDC15-3E17-47C7-A2B7-D142EE8C9E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</a:p>
          <a:p>
            <a:pPr lvl="1"/>
            <a:r>
              <a:rPr lang="zh-CN" altLang="en-US" sz="2400"/>
              <a:t>在一个源串中搜索模式串的出现位置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1A6E5234-5E3E-44D4-BBA9-F0EF60C0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0" y="4121150"/>
            <a:ext cx="548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  <a:r>
              <a:rPr lang="en-US" altLang="zh-CN" sz="2400" b="1">
                <a:latin typeface="Courier New" panose="02070309020205020404" pitchFamily="49" charset="0"/>
              </a:rPr>
              <a:t>"This </a:t>
            </a:r>
            <a:r>
              <a:rPr lang="en-US" altLang="zh-CN" sz="2400" b="1" u="sng">
                <a:latin typeface="Courier New" panose="02070309020205020404" pitchFamily="49" charset="0"/>
              </a:rPr>
              <a:t>is a</a:t>
            </a:r>
            <a:r>
              <a:rPr lang="en-US" altLang="zh-CN" sz="2400" b="1">
                <a:latin typeface="Courier New" panose="02070309020205020404" pitchFamily="49" charset="0"/>
              </a:rPr>
              <a:t> demo string!"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02EAF7C9-A4FA-4231-9EE1-48D048F2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051" y="4652963"/>
            <a:ext cx="249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 b="1">
                <a:latin typeface="Courier New" panose="02070309020205020404" pitchFamily="49" charset="0"/>
              </a:rPr>
              <a:t>"is a"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A2B1CB9-4113-4E60-BD0F-0D5A332A73C5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D905CD0-9EE1-4660-B4EE-9A7F9FC1A3B9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his is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C123D64-6A72-4DC3-AD7B-99BDE91CF3F1}"/>
                </a:ext>
              </a:extLst>
            </p:cNvPr>
            <p:cNvSpPr txBox="1"/>
            <p:nvPr/>
          </p:nvSpPr>
          <p:spPr>
            <a:xfrm>
              <a:off x="371475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7E99AE0-3C73-4446-98F8-BD744171CA28}"/>
                </a:ext>
              </a:extLst>
            </p:cNvPr>
            <p:cNvCxnSpPr/>
            <p:nvPr/>
          </p:nvCxnSpPr>
          <p:spPr>
            <a:xfrm>
              <a:off x="387477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D7E55B2-95BA-4256-B9F3-4AC1B24E826E}"/>
                </a:ext>
              </a:extLst>
            </p:cNvPr>
            <p:cNvCxnSpPr/>
            <p:nvPr/>
          </p:nvCxnSpPr>
          <p:spPr>
            <a:xfrm flipV="1">
              <a:off x="387096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07F817-C657-4B6F-B745-362C9C0739D3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8B16BD6-0732-4367-8822-34B3249B3EEC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 is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6DA7A9-2A34-46F8-8F9B-106380C6A963}"/>
                </a:ext>
              </a:extLst>
            </p:cNvPr>
            <p:cNvSpPr txBox="1"/>
            <p:nvPr/>
          </p:nvSpPr>
          <p:spPr>
            <a:xfrm>
              <a:off x="385191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76DD0D-EC65-4FEE-9F0C-4CA4026B0327}"/>
                </a:ext>
              </a:extLst>
            </p:cNvPr>
            <p:cNvCxnSpPr/>
            <p:nvPr/>
          </p:nvCxnSpPr>
          <p:spPr>
            <a:xfrm>
              <a:off x="400812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45EC102-8594-43B3-8AB4-1043C28CD503}"/>
                </a:ext>
              </a:extLst>
            </p:cNvPr>
            <p:cNvCxnSpPr/>
            <p:nvPr/>
          </p:nvCxnSpPr>
          <p:spPr>
            <a:xfrm flipV="1">
              <a:off x="400812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95CF5B-0715-4DB5-8F45-9482E613F363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01E06C-94CE-4A30-B538-ABB68130C9B8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is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EDC25E-7747-420E-83E0-229FCCDCBA7A}"/>
                </a:ext>
              </a:extLst>
            </p:cNvPr>
            <p:cNvSpPr txBox="1"/>
            <p:nvPr/>
          </p:nvSpPr>
          <p:spPr>
            <a:xfrm>
              <a:off x="398907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CA0CC58-B9A6-418D-B6A9-2096F908C152}"/>
                </a:ext>
              </a:extLst>
            </p:cNvPr>
            <p:cNvCxnSpPr/>
            <p:nvPr/>
          </p:nvCxnSpPr>
          <p:spPr>
            <a:xfrm>
              <a:off x="414528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351BC8C-97FD-4DE5-A0E2-09BB4F8AFFCB}"/>
                </a:ext>
              </a:extLst>
            </p:cNvPr>
            <p:cNvCxnSpPr/>
            <p:nvPr/>
          </p:nvCxnSpPr>
          <p:spPr>
            <a:xfrm flipV="1">
              <a:off x="414528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FD7854B-4E8F-4FBD-9D61-4E2591A26624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248C50-AC92-4B38-8256-67CA01C3B103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E2A15BD-2E62-4B91-BC6F-8CC29AAC1221}"/>
                </a:ext>
              </a:extLst>
            </p:cNvPr>
            <p:cNvSpPr txBox="1"/>
            <p:nvPr/>
          </p:nvSpPr>
          <p:spPr>
            <a:xfrm>
              <a:off x="398907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DF093FE-C26A-42CA-8034-62EFA0BE52C0}"/>
                </a:ext>
              </a:extLst>
            </p:cNvPr>
            <p:cNvCxnSpPr/>
            <p:nvPr/>
          </p:nvCxnSpPr>
          <p:spPr>
            <a:xfrm>
              <a:off x="428244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679AAE0-58B7-4675-979F-01E8862F0CF8}"/>
                </a:ext>
              </a:extLst>
            </p:cNvPr>
            <p:cNvCxnSpPr/>
            <p:nvPr/>
          </p:nvCxnSpPr>
          <p:spPr>
            <a:xfrm flipV="1">
              <a:off x="428625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090BD68-B94B-424E-9C6B-729AE2EEA9B2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7436C98-9FB5-41A1-B683-95429C9A77B0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4CEFE9F-71C9-4154-BAF6-11F4A76F33FB}"/>
                </a:ext>
              </a:extLst>
            </p:cNvPr>
            <p:cNvSpPr txBox="1"/>
            <p:nvPr/>
          </p:nvSpPr>
          <p:spPr>
            <a:xfrm>
              <a:off x="398907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20BAD9-0231-4542-AA35-53405D5DC532}"/>
                </a:ext>
              </a:extLst>
            </p:cNvPr>
            <p:cNvCxnSpPr/>
            <p:nvPr/>
          </p:nvCxnSpPr>
          <p:spPr>
            <a:xfrm>
              <a:off x="441579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2BDA6C0-7E13-4778-B992-CE1882EE5D93}"/>
                </a:ext>
              </a:extLst>
            </p:cNvPr>
            <p:cNvCxnSpPr/>
            <p:nvPr/>
          </p:nvCxnSpPr>
          <p:spPr>
            <a:xfrm flipV="1">
              <a:off x="441960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7E44119-C913-4C1E-A5D2-2FCBF4E91802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977AEAA-1393-47F0-B1C3-686A81B2C31A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35A79E-1A70-42B2-B995-800E1CF9F25E}"/>
                </a:ext>
              </a:extLst>
            </p:cNvPr>
            <p:cNvSpPr txBox="1"/>
            <p:nvPr/>
          </p:nvSpPr>
          <p:spPr>
            <a:xfrm>
              <a:off x="398907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 a</a:t>
              </a:r>
              <a:endPara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D22E030-8C01-45E5-BC8B-D7FEE9DE3542}"/>
                </a:ext>
              </a:extLst>
            </p:cNvPr>
            <p:cNvCxnSpPr/>
            <p:nvPr/>
          </p:nvCxnSpPr>
          <p:spPr>
            <a:xfrm>
              <a:off x="454914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AE34310-6EA5-4330-895A-3CAD1C422DB2}"/>
                </a:ext>
              </a:extLst>
            </p:cNvPr>
            <p:cNvCxnSpPr/>
            <p:nvPr/>
          </p:nvCxnSpPr>
          <p:spPr>
            <a:xfrm flipV="1">
              <a:off x="455295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C469C2A-EFDD-460D-8490-EDD43A9598FB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5DB41E6-D172-4E13-B8AD-9D507F358C63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</a:t>
              </a:r>
              <a:r>
                <a:rPr lang="en-US" altLang="zh-CN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011407F-DD56-4D60-ADAE-487CE84B2D55}"/>
                </a:ext>
              </a:extLst>
            </p:cNvPr>
            <p:cNvSpPr txBox="1"/>
            <p:nvPr/>
          </p:nvSpPr>
          <p:spPr>
            <a:xfrm>
              <a:off x="413004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53CCB41-DB63-4331-87DA-2A8C025E51F4}"/>
                </a:ext>
              </a:extLst>
            </p:cNvPr>
            <p:cNvCxnSpPr/>
            <p:nvPr/>
          </p:nvCxnSpPr>
          <p:spPr>
            <a:xfrm>
              <a:off x="428244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D62046A-C5F0-4D12-AD55-0BDAC9B36B0A}"/>
                </a:ext>
              </a:extLst>
            </p:cNvPr>
            <p:cNvCxnSpPr/>
            <p:nvPr/>
          </p:nvCxnSpPr>
          <p:spPr>
            <a:xfrm flipV="1">
              <a:off x="428625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66ACBB4-BC11-4779-B0E8-BD20B9A4349C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BB27D71-08D7-4754-9E87-C6B617799204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76F1109-12B6-4844-B5EB-23998A607717}"/>
                </a:ext>
              </a:extLst>
            </p:cNvPr>
            <p:cNvSpPr txBox="1"/>
            <p:nvPr/>
          </p:nvSpPr>
          <p:spPr>
            <a:xfrm>
              <a:off x="426339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E90695C-E898-49CB-9FD6-7F837C4EE8D3}"/>
                </a:ext>
              </a:extLst>
            </p:cNvPr>
            <p:cNvCxnSpPr/>
            <p:nvPr/>
          </p:nvCxnSpPr>
          <p:spPr>
            <a:xfrm>
              <a:off x="441198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04279B2-2335-43DC-9422-9E7A70B03754}"/>
                </a:ext>
              </a:extLst>
            </p:cNvPr>
            <p:cNvCxnSpPr/>
            <p:nvPr/>
          </p:nvCxnSpPr>
          <p:spPr>
            <a:xfrm flipV="1">
              <a:off x="441960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53DB933-E704-445C-8AC8-72CC22EC7856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FE7B9A9-A703-4EED-88CE-4292F42ED549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7E616D5-ACCF-4F2D-B6BC-E0F90B5377CF}"/>
                </a:ext>
              </a:extLst>
            </p:cNvPr>
            <p:cNvSpPr txBox="1"/>
            <p:nvPr/>
          </p:nvSpPr>
          <p:spPr>
            <a:xfrm>
              <a:off x="440055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C88564-09F5-462C-9A7C-6F4939A5B6DC}"/>
                </a:ext>
              </a:extLst>
            </p:cNvPr>
            <p:cNvCxnSpPr/>
            <p:nvPr/>
          </p:nvCxnSpPr>
          <p:spPr>
            <a:xfrm>
              <a:off x="454914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1D4639C-968B-4166-93E1-CB7758F5C7A5}"/>
                </a:ext>
              </a:extLst>
            </p:cNvPr>
            <p:cNvCxnSpPr/>
            <p:nvPr/>
          </p:nvCxnSpPr>
          <p:spPr>
            <a:xfrm flipV="1">
              <a:off x="455676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71FD6DB-E86F-4061-9EFA-2175EFCBDF03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915DC7D-96DE-464F-90A2-F29E7D288CA2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D0409-B1A2-42B1-9B0B-3D67B76D30C4}"/>
                </a:ext>
              </a:extLst>
            </p:cNvPr>
            <p:cNvSpPr txBox="1"/>
            <p:nvPr/>
          </p:nvSpPr>
          <p:spPr>
            <a:xfrm>
              <a:off x="440055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75B5670-1251-4B9A-A57D-E20689D50856}"/>
                </a:ext>
              </a:extLst>
            </p:cNvPr>
            <p:cNvCxnSpPr/>
            <p:nvPr/>
          </p:nvCxnSpPr>
          <p:spPr>
            <a:xfrm>
              <a:off x="4686300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55A684C7-5078-4574-ADF6-8AAAD71B27FF}"/>
                </a:ext>
              </a:extLst>
            </p:cNvPr>
            <p:cNvCxnSpPr/>
            <p:nvPr/>
          </p:nvCxnSpPr>
          <p:spPr>
            <a:xfrm flipV="1">
              <a:off x="4693920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FBA7967-4BB8-494F-9AF5-14663DD7DFB7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F93F867-BCB1-4E24-A6BB-43167D062D37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B9CDE5D-36BB-4D9B-AA63-0101F5EED212}"/>
                </a:ext>
              </a:extLst>
            </p:cNvPr>
            <p:cNvSpPr txBox="1"/>
            <p:nvPr/>
          </p:nvSpPr>
          <p:spPr>
            <a:xfrm>
              <a:off x="440055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3BFF8391-3522-410D-9AD0-DEABFC78AEF7}"/>
                </a:ext>
              </a:extLst>
            </p:cNvPr>
            <p:cNvCxnSpPr/>
            <p:nvPr/>
          </p:nvCxnSpPr>
          <p:spPr>
            <a:xfrm>
              <a:off x="4828705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F39D96B-8903-4C08-8534-AF2308C02CFF}"/>
                </a:ext>
              </a:extLst>
            </p:cNvPr>
            <p:cNvCxnSpPr/>
            <p:nvPr/>
          </p:nvCxnSpPr>
          <p:spPr>
            <a:xfrm flipV="1">
              <a:off x="4836325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6375FAA-F669-480F-9B2D-0DD972926869}"/>
              </a:ext>
            </a:extLst>
          </p:cNvPr>
          <p:cNvGrpSpPr/>
          <p:nvPr/>
        </p:nvGrpSpPr>
        <p:grpSpPr>
          <a:xfrm>
            <a:off x="4194398" y="3429000"/>
            <a:ext cx="3217547" cy="944880"/>
            <a:chOff x="3714750" y="1687830"/>
            <a:chExt cx="3217547" cy="944880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4ACC5ED-195A-4E55-A1FE-38F2EDD7ABF6}"/>
                </a:ext>
              </a:extLst>
            </p:cNvPr>
            <p:cNvSpPr txBox="1"/>
            <p:nvPr/>
          </p:nvSpPr>
          <p:spPr>
            <a:xfrm>
              <a:off x="3714750" y="1840230"/>
              <a:ext cx="3217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demo string.</a:t>
              </a:r>
              <a:endParaRPr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D8CD2C1-7084-4FDC-9A38-48EE001E543D}"/>
                </a:ext>
              </a:extLst>
            </p:cNvPr>
            <p:cNvSpPr txBox="1"/>
            <p:nvPr/>
          </p:nvSpPr>
          <p:spPr>
            <a:xfrm>
              <a:off x="4400550" y="209550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zh-CN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57873AAC-DE17-4557-9A39-93BC0965E41D}"/>
                </a:ext>
              </a:extLst>
            </p:cNvPr>
            <p:cNvCxnSpPr/>
            <p:nvPr/>
          </p:nvCxnSpPr>
          <p:spPr>
            <a:xfrm>
              <a:off x="4963615" y="1687830"/>
              <a:ext cx="0" cy="21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38F206E-88C7-4756-A891-6FEF95A663E6}"/>
                </a:ext>
              </a:extLst>
            </p:cNvPr>
            <p:cNvCxnSpPr/>
            <p:nvPr/>
          </p:nvCxnSpPr>
          <p:spPr>
            <a:xfrm flipV="1">
              <a:off x="4971235" y="2385060"/>
              <a:ext cx="0" cy="247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65">
            <a:extLst>
              <a:ext uri="{FF2B5EF4-FFF2-40B4-BE49-F238E27FC236}">
                <a16:creationId xmlns:a16="http://schemas.microsoft.com/office/drawing/2014/main" id="{3C5216DA-048C-4ED7-92D1-DDF11D9D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67" name="内容占位符 66">
            <a:extLst>
              <a:ext uri="{FF2B5EF4-FFF2-40B4-BE49-F238E27FC236}">
                <a16:creationId xmlns:a16="http://schemas.microsoft.com/office/drawing/2014/main" id="{393553CC-5A03-4931-A92B-41E4CCC9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736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朴素模式匹配算法</a:t>
            </a:r>
            <a:endParaRPr lang="en-US" altLang="zh-CN" dirty="0"/>
          </a:p>
          <a:p>
            <a:pPr lvl="1"/>
            <a:r>
              <a:rPr lang="zh-CN" altLang="en-US" dirty="0"/>
              <a:t>设源串为“</a:t>
            </a:r>
            <a:r>
              <a:rPr lang="en-US" altLang="zh-CN" dirty="0"/>
              <a:t>This is a demo string.</a:t>
            </a:r>
            <a:r>
              <a:rPr lang="zh-CN" altLang="en-US" dirty="0"/>
              <a:t>”，模式串为“</a:t>
            </a:r>
            <a:r>
              <a:rPr lang="en-US" altLang="zh-CN" dirty="0"/>
              <a:t>is a</a:t>
            </a:r>
            <a:r>
              <a:rPr lang="zh-CN" altLang="en-US" dirty="0"/>
              <a:t>”。</a:t>
            </a:r>
          </a:p>
        </p:txBody>
      </p:sp>
    </p:spTree>
    <p:extLst>
      <p:ext uri="{BB962C8B-B14F-4D97-AF65-F5344CB8AC3E}">
        <p14:creationId xmlns:p14="http://schemas.microsoft.com/office/powerpoint/2010/main" val="194658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7E1123F-B7D9-4CC4-A83F-6F145D014A36}"/>
              </a:ext>
            </a:extLst>
          </p:cNvPr>
          <p:cNvSpPr/>
          <p:nvPr/>
        </p:nvSpPr>
        <p:spPr>
          <a:xfrm>
            <a:off x="1678518" y="47667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sv-SE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*strstr(</a:t>
            </a:r>
            <a:r>
              <a:rPr lang="sv-SE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sv-SE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sv-SE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sv-SE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*p0 = </a:t>
            </a:r>
            <a:r>
              <a:rPr lang="en-US" altLang="zh-CN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*p1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!=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&amp;&amp; *p1 !=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(*p0 == *p1)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p0++;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p1++;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p0 -= (p1 -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- 1;</a:t>
            </a:r>
          </a:p>
          <a:p>
            <a:pPr lvl="3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 =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(*p1 ==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'\0’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p0 - (p1 - </a:t>
            </a:r>
            <a:r>
              <a:rPr lang="en-US" altLang="zh-CN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pattern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return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43D3B5-2E59-456C-AFC3-9FEB4C6EFA63}"/>
              </a:ext>
            </a:extLst>
          </p:cNvPr>
          <p:cNvSpPr txBox="1"/>
          <p:nvPr/>
        </p:nvSpPr>
        <p:spPr>
          <a:xfrm>
            <a:off x="8904312" y="465313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test.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A20779-7643-498C-8CB2-129D2DBA2561}"/>
              </a:ext>
            </a:extLst>
          </p:cNvPr>
          <p:cNvSpPr txBox="1"/>
          <p:nvPr/>
        </p:nvSpPr>
        <p:spPr>
          <a:xfrm>
            <a:off x="9192344" y="493187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is a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69030-9E22-46CA-9178-08778025AC9D}"/>
              </a:ext>
            </a:extLst>
          </p:cNvPr>
          <p:cNvSpPr txBox="1"/>
          <p:nvPr/>
        </p:nvSpPr>
        <p:spPr>
          <a:xfrm>
            <a:off x="8472264" y="413118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src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FEC0C7-0FA3-4F28-9F33-D6B8DDF04C7E}"/>
              </a:ext>
            </a:extLst>
          </p:cNvPr>
          <p:cNvSpPr txBox="1"/>
          <p:nvPr/>
        </p:nvSpPr>
        <p:spPr>
          <a:xfrm>
            <a:off x="8456394" y="557994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pattern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3AF056-773E-46BC-BD95-E944EDD0275A}"/>
              </a:ext>
            </a:extLst>
          </p:cNvPr>
          <p:cNvSpPr txBox="1"/>
          <p:nvPr/>
        </p:nvSpPr>
        <p:spPr>
          <a:xfrm>
            <a:off x="9504025" y="41311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A5D48D-67A5-4F90-9EF9-A087C2500ACE}"/>
              </a:ext>
            </a:extLst>
          </p:cNvPr>
          <p:cNvSpPr txBox="1"/>
          <p:nvPr/>
        </p:nvSpPr>
        <p:spPr>
          <a:xfrm>
            <a:off x="9532391" y="558924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B66D51-34D6-4242-BB0C-463CCAD56171}"/>
              </a:ext>
            </a:extLst>
          </p:cNvPr>
          <p:cNvCxnSpPr>
            <a:stCxn id="5" idx="2"/>
          </p:cNvCxnSpPr>
          <p:nvPr/>
        </p:nvCxnSpPr>
        <p:spPr>
          <a:xfrm>
            <a:off x="8718486" y="4500519"/>
            <a:ext cx="246220" cy="2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1BE949B-F9D0-44D8-BEFB-0A577D497F51}"/>
              </a:ext>
            </a:extLst>
          </p:cNvPr>
          <p:cNvCxnSpPr>
            <a:stCxn id="6" idx="0"/>
          </p:cNvCxnSpPr>
          <p:nvPr/>
        </p:nvCxnSpPr>
        <p:spPr>
          <a:xfrm flipV="1">
            <a:off x="8964707" y="5188895"/>
            <a:ext cx="312712" cy="39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B70C2CF-81DE-48AD-8A98-ABD0B0B7863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39025" y="4500519"/>
            <a:ext cx="0" cy="19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4159E7-E42B-428E-8354-C8124D3DB04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767391" y="5254444"/>
            <a:ext cx="0" cy="33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9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1445917-3B9E-4D94-91FC-3C2E1F99A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C282E08-9D52-4364-8D85-6DDE63D8E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  <a:p>
            <a:pPr lvl="1"/>
            <a:r>
              <a:rPr lang="zh-CN" altLang="en-US" dirty="0"/>
              <a:t>问题的提出</a:t>
            </a:r>
            <a:r>
              <a:rPr lang="en-US" altLang="zh-CN" dirty="0"/>
              <a:t>——</a:t>
            </a:r>
            <a:r>
              <a:rPr lang="zh-CN" altLang="en-US" dirty="0"/>
              <a:t>一个极端的例子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CF3DF224-BB7C-4B0C-87E1-1472C6ED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4" y="3933825"/>
            <a:ext cx="2192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aaaaaaaaaab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F532AB16-3220-4B49-9814-BF0EEAE2E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1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FCAD2F65-8439-4F51-84ED-0E7A1EB12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6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03E6B331-2418-43D4-9599-17B49EAF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1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2EB15B0D-B108-458A-B71F-5DE775BA8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42291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645AE29B-7BCC-4D3A-BB4B-CC5767F96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291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5BCFA533-BCC2-409F-91D0-5CBF4CCE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6451" y="4229100"/>
            <a:ext cx="1096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</a:t>
            </a:r>
            <a:r>
              <a:rPr lang="en-US" altLang="zh-CN" sz="240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E96C553A-F5D3-4826-BFF3-797EE0C5B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2291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Courier New" panose="02070309020205020404" pitchFamily="49" charset="0"/>
              </a:rPr>
              <a:t>aaaab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A1A3BF35-697E-4089-8F9C-84280401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933825"/>
            <a:ext cx="231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>
                <a:latin typeface="Courier New" panose="02070309020205020404" pitchFamily="49" charset="0"/>
              </a:rPr>
              <a:t>aaaab</a:t>
            </a:r>
          </a:p>
        </p:txBody>
      </p:sp>
      <p:sp>
        <p:nvSpPr>
          <p:cNvPr id="44050" name="Text Box 18">
            <a:extLst>
              <a:ext uri="{FF2B5EF4-FFF2-40B4-BE49-F238E27FC236}">
                <a16:creationId xmlns:a16="http://schemas.microsoft.com/office/drawing/2014/main" id="{680C3269-ADBB-480D-87B4-FCDE41B2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9338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50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500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5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5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500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500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500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500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500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500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38" grpId="0"/>
      <p:bldP spid="44039" grpId="0"/>
      <p:bldP spid="44040" grpId="0"/>
      <p:bldP spid="44041" grpId="0"/>
      <p:bldP spid="44042" grpId="0"/>
      <p:bldP spid="440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0237F18-73BA-402D-B9A0-251CF40F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760E0F6-6915-4C9C-BA70-0C4D61C1C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算法思想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向量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8868F6EF-E789-45DF-B3C8-B95A5D906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33825"/>
            <a:ext cx="231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28277D87-A175-4C6A-94B5-8F579F162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933825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aaaa????????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C60800E6-99C0-4251-85C8-F0B91D56B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016B5F56-22DA-492C-BB91-0BC70265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aaaab</a:t>
            </a:r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C31DF086-5BC6-487B-AEA5-22C68127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005263"/>
            <a:ext cx="215900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07994B5B-5EFA-47F2-8102-B9CD3D17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36052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下标：</a:t>
            </a:r>
            <a:r>
              <a:rPr lang="en-US" altLang="zh-CN" sz="2400" b="1">
                <a:latin typeface="Courier New" panose="02070309020205020404" pitchFamily="49" charset="0"/>
              </a:rPr>
              <a:t>01234</a:t>
            </a:r>
          </a:p>
        </p:txBody>
      </p:sp>
      <p:grpSp>
        <p:nvGrpSpPr>
          <p:cNvPr id="46097" name="Group 17">
            <a:extLst>
              <a:ext uri="{FF2B5EF4-FFF2-40B4-BE49-F238E27FC236}">
                <a16:creationId xmlns:a16="http://schemas.microsoft.com/office/drawing/2014/main" id="{2E7484D3-1E6A-48C3-9E7D-04340022B458}"/>
              </a:ext>
            </a:extLst>
          </p:cNvPr>
          <p:cNvGrpSpPr>
            <a:grpSpLocks/>
          </p:cNvGrpSpPr>
          <p:nvPr/>
        </p:nvGrpSpPr>
        <p:grpSpPr bwMode="auto">
          <a:xfrm>
            <a:off x="4656138" y="4292601"/>
            <a:ext cx="4824412" cy="1050925"/>
            <a:chOff x="1973" y="2704"/>
            <a:chExt cx="3039" cy="662"/>
          </a:xfrm>
        </p:grpSpPr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B9E94A50-C368-4956-AD0B-64AD76FB4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3110"/>
              <a:ext cx="1274" cy="25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Courier New" panose="02070309020205020404" pitchFamily="49" charset="0"/>
                </a:rPr>
                <a:t>nextval[4]=3</a:t>
              </a:r>
            </a:p>
          </p:txBody>
        </p:sp>
        <p:sp>
          <p:nvSpPr>
            <p:cNvPr id="46095" name="Freeform 15">
              <a:extLst>
                <a:ext uri="{FF2B5EF4-FFF2-40B4-BE49-F238E27FC236}">
                  <a16:creationId xmlns:a16="http://schemas.microsoft.com/office/drawing/2014/main" id="{251BDBDA-71A1-47C6-92CB-3ECDD9CAA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" y="2704"/>
              <a:ext cx="1542" cy="454"/>
            </a:xfrm>
            <a:custGeom>
              <a:avLst/>
              <a:gdLst>
                <a:gd name="T0" fmla="*/ 1542 w 1542"/>
                <a:gd name="T1" fmla="*/ 0 h 454"/>
                <a:gd name="T2" fmla="*/ 1542 w 1542"/>
                <a:gd name="T3" fmla="*/ 454 h 454"/>
                <a:gd name="T4" fmla="*/ 0 w 1542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454">
                  <a:moveTo>
                    <a:pt x="1542" y="0"/>
                  </a:moveTo>
                  <a:lnTo>
                    <a:pt x="1542" y="454"/>
                  </a:lnTo>
                  <a:lnTo>
                    <a:pt x="0" y="45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6" name="Freeform 16">
              <a:extLst>
                <a:ext uri="{FF2B5EF4-FFF2-40B4-BE49-F238E27FC236}">
                  <a16:creationId xmlns:a16="http://schemas.microsoft.com/office/drawing/2014/main" id="{214D78F7-1A06-45C8-B3BF-628C70C6A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2886"/>
              <a:ext cx="635" cy="317"/>
            </a:xfrm>
            <a:custGeom>
              <a:avLst/>
              <a:gdLst>
                <a:gd name="T0" fmla="*/ 635 w 635"/>
                <a:gd name="T1" fmla="*/ 317 h 317"/>
                <a:gd name="T2" fmla="*/ 0 w 635"/>
                <a:gd name="T3" fmla="*/ 317 h 317"/>
                <a:gd name="T4" fmla="*/ 0 w 635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317">
                  <a:moveTo>
                    <a:pt x="635" y="317"/>
                  </a:moveTo>
                  <a:lnTo>
                    <a:pt x="0" y="3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098" name="Text Box 18">
            <a:extLst>
              <a:ext uri="{FF2B5EF4-FFF2-40B4-BE49-F238E27FC236}">
                <a16:creationId xmlns:a16="http://schemas.microsoft.com/office/drawing/2014/main" id="{F3BD0CA5-F164-4944-9EEB-4BC17CF8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90842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/>
      <p:bldP spid="460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6F78F30-4097-41D9-A4B8-F5ED439DF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五、模式匹配与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88F48B-8652-417C-998A-9EA94FCDBF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KMP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算法思想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——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nextval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向量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653BCBB3-8F73-485A-A62B-624CCD210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33825"/>
            <a:ext cx="231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模式串：</a:t>
            </a:r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9FFB74D3-6C2F-47AD-962E-258762112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3933825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aaaa????????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2F4F7F2-9490-496D-BD3A-448EB420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48135" name="Text Box 7">
            <a:extLst>
              <a:ext uri="{FF2B5EF4-FFF2-40B4-BE49-F238E27FC236}">
                <a16:creationId xmlns:a16="http://schemas.microsoft.com/office/drawing/2014/main" id="{FCB03119-34AC-43B3-AF59-4D31E614C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419735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aaaaa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9FAE3BC7-D9A4-4C88-8959-AE8193AA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005263"/>
            <a:ext cx="215900" cy="576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5FF92705-584F-4725-9983-F1D0C5A68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3605213"/>
            <a:ext cx="201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华文新魏" panose="02010800040101010101" pitchFamily="2" charset="-122"/>
              </a:rPr>
              <a:t>下标：</a:t>
            </a:r>
            <a:r>
              <a:rPr lang="en-US" altLang="zh-CN" sz="2400" b="1">
                <a:latin typeface="Courier New" panose="02070309020205020404" pitchFamily="49" charset="0"/>
              </a:rPr>
              <a:t>01234</a:t>
            </a:r>
          </a:p>
        </p:txBody>
      </p:sp>
      <p:grpSp>
        <p:nvGrpSpPr>
          <p:cNvPr id="48145" name="Group 17">
            <a:extLst>
              <a:ext uri="{FF2B5EF4-FFF2-40B4-BE49-F238E27FC236}">
                <a16:creationId xmlns:a16="http://schemas.microsoft.com/office/drawing/2014/main" id="{AF90142F-1C19-47F0-94A7-4E72F167ADA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92601"/>
            <a:ext cx="4648200" cy="982663"/>
            <a:chOff x="2064" y="2704"/>
            <a:chExt cx="2928" cy="619"/>
          </a:xfrm>
        </p:grpSpPr>
        <p:sp>
          <p:nvSpPr>
            <p:cNvPr id="48140" name="Text Box 12">
              <a:extLst>
                <a:ext uri="{FF2B5EF4-FFF2-40B4-BE49-F238E27FC236}">
                  <a16:creationId xmlns:a16="http://schemas.microsoft.com/office/drawing/2014/main" id="{93E8F582-CF49-4873-8E63-A37D4DA59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067"/>
              <a:ext cx="1383" cy="25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Courier New" panose="02070309020205020404" pitchFamily="49" charset="0"/>
                </a:rPr>
                <a:t>nextval[4]=-1</a:t>
              </a:r>
            </a:p>
          </p:txBody>
        </p:sp>
        <p:sp>
          <p:nvSpPr>
            <p:cNvPr id="48141" name="Freeform 13">
              <a:extLst>
                <a:ext uri="{FF2B5EF4-FFF2-40B4-BE49-F238E27FC236}">
                  <a16:creationId xmlns:a16="http://schemas.microsoft.com/office/drawing/2014/main" id="{FF80A864-54AC-4DCD-9845-E247A2048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704"/>
              <a:ext cx="933" cy="454"/>
            </a:xfrm>
            <a:custGeom>
              <a:avLst/>
              <a:gdLst>
                <a:gd name="T0" fmla="*/ 1542 w 1542"/>
                <a:gd name="T1" fmla="*/ 0 h 454"/>
                <a:gd name="T2" fmla="*/ 1542 w 1542"/>
                <a:gd name="T3" fmla="*/ 454 h 454"/>
                <a:gd name="T4" fmla="*/ 0 w 1542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2" h="454">
                  <a:moveTo>
                    <a:pt x="1542" y="0"/>
                  </a:moveTo>
                  <a:lnTo>
                    <a:pt x="1542" y="454"/>
                  </a:lnTo>
                  <a:lnTo>
                    <a:pt x="0" y="45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42" name="Freeform 14">
              <a:extLst>
                <a:ext uri="{FF2B5EF4-FFF2-40B4-BE49-F238E27FC236}">
                  <a16:creationId xmlns:a16="http://schemas.microsoft.com/office/drawing/2014/main" id="{13A79008-3B78-4336-A2FB-18F0DCE6A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2886"/>
              <a:ext cx="612" cy="317"/>
            </a:xfrm>
            <a:custGeom>
              <a:avLst/>
              <a:gdLst>
                <a:gd name="T0" fmla="*/ 635 w 635"/>
                <a:gd name="T1" fmla="*/ 317 h 317"/>
                <a:gd name="T2" fmla="*/ 0 w 635"/>
                <a:gd name="T3" fmla="*/ 317 h 317"/>
                <a:gd name="T4" fmla="*/ 0 w 635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317">
                  <a:moveTo>
                    <a:pt x="635" y="317"/>
                  </a:moveTo>
                  <a:lnTo>
                    <a:pt x="0" y="3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46" name="Text Box 18">
            <a:extLst>
              <a:ext uri="{FF2B5EF4-FFF2-40B4-BE49-F238E27FC236}">
                <a16:creationId xmlns:a16="http://schemas.microsoft.com/office/drawing/2014/main" id="{43FDCB81-3C5A-4EE6-A55F-D6C8A3DE8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6863" y="38893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</a:rPr>
              <a:t>源串：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1000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1000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000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1238</TotalTime>
  <Words>1679</Words>
  <Application>Microsoft Office PowerPoint</Application>
  <PresentationFormat>宽屏</PresentationFormat>
  <Paragraphs>408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新宋体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第四章 串</vt:lpstr>
      <vt:lpstr>PowerPoint 演示文稿</vt:lpstr>
      <vt:lpstr>四、C++的STL中的串</vt:lpstr>
      <vt:lpstr>五、模式匹配与KMP算法</vt:lpstr>
      <vt:lpstr>五、模式匹配与KMP算法</vt:lpstr>
      <vt:lpstr>PowerPoint 演示文稿</vt:lpstr>
      <vt:lpstr>五、模式匹配与KMP算法</vt:lpstr>
      <vt:lpstr>五、模式匹配与KMP算法</vt:lpstr>
      <vt:lpstr>五、模式匹配与KMP算法</vt:lpstr>
      <vt:lpstr>五、模式匹配与KMP算法</vt:lpstr>
      <vt:lpstr>五、模式匹配与KMP算法</vt:lpstr>
      <vt:lpstr>五、模式匹配与KMP算法</vt:lpstr>
      <vt:lpstr>PowerPoint 演示文稿</vt:lpstr>
      <vt:lpstr>五、模式匹配与KMP算法</vt:lpstr>
      <vt:lpstr>PowerPoint 演示文稿</vt:lpstr>
      <vt:lpstr>五、模式匹配与KMP算法</vt:lpstr>
      <vt:lpstr>五、模式匹配与KMP算法</vt:lpstr>
      <vt:lpstr>PowerPoint 演示文稿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Siwei PENG</cp:lastModifiedBy>
  <cp:revision>63</cp:revision>
  <dcterms:created xsi:type="dcterms:W3CDTF">2003-03-04T13:25:40Z</dcterms:created>
  <dcterms:modified xsi:type="dcterms:W3CDTF">2020-10-26T07:08:38Z</dcterms:modified>
</cp:coreProperties>
</file>