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5"/>
  </p:notes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87" r:id="rId18"/>
    <p:sldId id="288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89" r:id="rId27"/>
    <p:sldId id="273" r:id="rId28"/>
    <p:sldId id="278" r:id="rId29"/>
    <p:sldId id="274" r:id="rId30"/>
    <p:sldId id="279" r:id="rId31"/>
    <p:sldId id="290" r:id="rId32"/>
    <p:sldId id="275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38" y="9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5178-F4DE-4A49-B9CB-60D450CD27C4}" type="datetimeFigureOut">
              <a:rPr lang="zh-CN" altLang="en-US" smtClean="0"/>
              <a:t>2020-10-30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1EF2-F531-4281-9D41-742C4AAC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7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A78BC-5A96-4106-A5C4-98BB927EF9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4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strAfterLeft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strAfterRight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1305-D356-4AAD-A19D-3F28BA9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89767C-389D-4C0D-8062-E54F435508EA}"/>
              </a:ext>
            </a:extLst>
          </p:cNvPr>
          <p:cNvSpPr/>
          <p:nvPr/>
        </p:nvSpPr>
        <p:spPr>
          <a:xfrm>
            <a:off x="952767" y="1556792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*p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p-&gt;data &lt;&lt;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"(Y/N)"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87093DA-93C2-48EE-A2E9-A05AA4BE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85905"/>
              </p:ext>
            </p:extLst>
          </p:nvPr>
        </p:nvGraphicFramePr>
        <p:xfrm>
          <a:off x="6240016" y="3845635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9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D02-8C11-4694-912E-DE4BC42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260648"/>
            <a:ext cx="8911687" cy="1280890"/>
          </a:xfrm>
        </p:spPr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C2234-3181-4829-9C1D-3512D66AA2BE}"/>
              </a:ext>
            </a:extLst>
          </p:cNvPr>
          <p:cNvSpPr/>
          <p:nvPr/>
        </p:nvSpPr>
        <p:spPr>
          <a:xfrm>
            <a:off x="335360" y="909659"/>
            <a:ext cx="9577064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知识库是空的，无法工作！请输入第一个已知物种：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T-&gt;data);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满足条件的物种是：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p-&gt;data &lt;&lt;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是否需要对回答进行修正？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(Y/N/Q)"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在原答案结点上创建左子结点，将原答案移到左子结点中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p-&gt;data;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在原答案结点上创建右子结点，将新答案写到右子结点中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请输入正确的答案：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将原答案结点中的答案改为问题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请输入一个识别问题，回答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61CF2A6-6F67-4C37-8C13-AFED9094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864159"/>
              </p:ext>
            </p:extLst>
          </p:nvPr>
        </p:nvGraphicFramePr>
        <p:xfrm>
          <a:off x="6312024" y="1268760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503312"/>
          </a:xfrm>
        </p:spPr>
        <p:txBody>
          <a:bodyPr/>
          <a:lstStyle/>
          <a:p>
            <a:r>
              <a:rPr lang="zh-CN" altLang="en-US" dirty="0"/>
              <a:t>应用示例：数据压缩</a:t>
            </a:r>
          </a:p>
        </p:txBody>
      </p:sp>
      <p:pic>
        <p:nvPicPr>
          <p:cNvPr id="4" name="图形 3" descr="数据库">
            <a:extLst>
              <a:ext uri="{FF2B5EF4-FFF2-40B4-BE49-F238E27FC236}">
                <a16:creationId xmlns:a16="http://schemas.microsoft.com/office/drawing/2014/main" id="{F59449E7-BD9B-4DE8-A71D-6D5ED397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050" y="2996952"/>
            <a:ext cx="2231504" cy="2231504"/>
          </a:xfrm>
          <a:prstGeom prst="rect">
            <a:avLst/>
          </a:prstGeom>
        </p:spPr>
      </p:pic>
      <p:sp>
        <p:nvSpPr>
          <p:cNvPr id="6" name="箭头: 左右 5">
            <a:extLst>
              <a:ext uri="{FF2B5EF4-FFF2-40B4-BE49-F238E27FC236}">
                <a16:creationId xmlns:a16="http://schemas.microsoft.com/office/drawing/2014/main" id="{9E8CE676-358B-4F3B-A7A2-D25980EA738E}"/>
              </a:ext>
            </a:extLst>
          </p:cNvPr>
          <p:cNvSpPr/>
          <p:nvPr/>
        </p:nvSpPr>
        <p:spPr>
          <a:xfrm>
            <a:off x="4655840" y="3861048"/>
            <a:ext cx="2231504" cy="503312"/>
          </a:xfrm>
          <a:prstGeom prst="leftRightArrow">
            <a:avLst/>
          </a:prstGeom>
          <a:solidFill>
            <a:srgbClr val="00B0F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数据库">
            <a:extLst>
              <a:ext uri="{FF2B5EF4-FFF2-40B4-BE49-F238E27FC236}">
                <a16:creationId xmlns:a16="http://schemas.microsoft.com/office/drawing/2014/main" id="{C5FC8412-51A7-47D9-B1DA-05E3004D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8935" y="3407633"/>
            <a:ext cx="1301688" cy="1301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E3A975-2FC2-440A-A3A4-09CBFD1A159C}"/>
              </a:ext>
            </a:extLst>
          </p:cNvPr>
          <p:cNvSpPr txBox="1"/>
          <p:nvPr/>
        </p:nvSpPr>
        <p:spPr>
          <a:xfrm>
            <a:off x="3310310" y="504379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BEE3C7-7EFD-456C-AFCA-85D037E11B5E}"/>
              </a:ext>
            </a:extLst>
          </p:cNvPr>
          <p:cNvSpPr txBox="1"/>
          <p:nvPr/>
        </p:nvSpPr>
        <p:spPr>
          <a:xfrm>
            <a:off x="7203407" y="46699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462FB-1F6F-469B-97B3-C3633D5B72A2}"/>
              </a:ext>
            </a:extLst>
          </p:cNvPr>
          <p:cNvSpPr txBox="1"/>
          <p:nvPr/>
        </p:nvSpPr>
        <p:spPr>
          <a:xfrm>
            <a:off x="5520375" y="3672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BB80AC-DA17-483F-9825-99D25312E4D3}"/>
              </a:ext>
            </a:extLst>
          </p:cNvPr>
          <p:cNvSpPr txBox="1"/>
          <p:nvPr/>
        </p:nvSpPr>
        <p:spPr>
          <a:xfrm>
            <a:off x="5404959" y="4167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解压缩</a:t>
            </a:r>
          </a:p>
        </p:txBody>
      </p:sp>
    </p:spTree>
    <p:extLst>
      <p:ext uri="{BB962C8B-B14F-4D97-AF65-F5344CB8AC3E}">
        <p14:creationId xmlns:p14="http://schemas.microsoft.com/office/powerpoint/2010/main" val="377228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792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0.1|49.2|32.5|19.7|11|1.2|96.9|30.7|8.6|15.9|0.8|5.6|38.5|1.1|63.3|0.6|13.2|17.3|28.3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956</TotalTime>
  <Words>2234</Words>
  <Application>Microsoft Office PowerPoint</Application>
  <PresentationFormat>宽屏</PresentationFormat>
  <Paragraphs>409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楷体_GB2312</vt:lpstr>
      <vt:lpstr>新宋体</vt:lpstr>
      <vt:lpstr>Arial</vt:lpstr>
      <vt:lpstr>Century Gothic</vt:lpstr>
      <vt:lpstr>Consolas</vt:lpstr>
      <vt:lpstr>Courier New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物种识别系统实现分析</vt:lpstr>
      <vt:lpstr>物种识别系统实现分析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39</cp:revision>
  <dcterms:created xsi:type="dcterms:W3CDTF">2003-03-19T12:29:26Z</dcterms:created>
  <dcterms:modified xsi:type="dcterms:W3CDTF">2020-10-30T10:25:48Z</dcterms:modified>
</cp:coreProperties>
</file>