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5"/>
  </p:notesMasterIdLst>
  <p:sldIdLst>
    <p:sldId id="256" r:id="rId2"/>
    <p:sldId id="280" r:id="rId3"/>
    <p:sldId id="257" r:id="rId4"/>
    <p:sldId id="258" r:id="rId5"/>
    <p:sldId id="259" r:id="rId6"/>
    <p:sldId id="260" r:id="rId7"/>
    <p:sldId id="262" r:id="rId8"/>
    <p:sldId id="281" r:id="rId9"/>
    <p:sldId id="261" r:id="rId10"/>
    <p:sldId id="282" r:id="rId11"/>
    <p:sldId id="272" r:id="rId12"/>
    <p:sldId id="283" r:id="rId13"/>
    <p:sldId id="267" r:id="rId14"/>
    <p:sldId id="284" r:id="rId15"/>
    <p:sldId id="268" r:id="rId16"/>
    <p:sldId id="286" r:id="rId17"/>
    <p:sldId id="287" r:id="rId18"/>
    <p:sldId id="288" r:id="rId19"/>
    <p:sldId id="263" r:id="rId20"/>
    <p:sldId id="264" r:id="rId21"/>
    <p:sldId id="265" r:id="rId22"/>
    <p:sldId id="266" r:id="rId23"/>
    <p:sldId id="269" r:id="rId24"/>
    <p:sldId id="270" r:id="rId25"/>
    <p:sldId id="271" r:id="rId26"/>
    <p:sldId id="289" r:id="rId27"/>
    <p:sldId id="273" r:id="rId28"/>
    <p:sldId id="278" r:id="rId29"/>
    <p:sldId id="274" r:id="rId30"/>
    <p:sldId id="279" r:id="rId31"/>
    <p:sldId id="290" r:id="rId32"/>
    <p:sldId id="275" r:id="rId33"/>
    <p:sldId id="27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3300"/>
    <a:srgbClr val="FF3300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132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CE4E7E4A-6D53-4CC1-B715-436D247F6081}"/>
    <pc:docChg chg="undo custSel addSld modSld sldOrd modMainMaster">
      <pc:chgData name="Siwei PENG" userId="8c9d49ea30389574" providerId="LiveId" clId="{CE4E7E4A-6D53-4CC1-B715-436D247F6081}" dt="2017-11-26T08:10:50.182" v="915" actId="1076"/>
      <pc:docMkLst>
        <pc:docMk/>
      </pc:docMkLst>
      <pc:sldChg chg="modSp">
        <pc:chgData name="Siwei PENG" userId="8c9d49ea30389574" providerId="LiveId" clId="{CE4E7E4A-6D53-4CC1-B715-436D247F6081}" dt="2017-11-26T02:22:33.342" v="469" actId="1076"/>
        <pc:sldMkLst>
          <pc:docMk/>
          <pc:sldMk cId="0" sldId="257"/>
        </pc:sldMkLst>
        <pc:spChg chg="mod">
          <ac:chgData name="Siwei PENG" userId="8c9d49ea30389574" providerId="LiveId" clId="{CE4E7E4A-6D53-4CC1-B715-436D247F6081}" dt="2017-11-26T02:22:13.405" v="467" actId="27636"/>
          <ac:spMkLst>
            <pc:docMk/>
            <pc:sldMk cId="0" sldId="257"/>
            <ac:spMk id="31747" creationId="{4DA86D11-08E9-4CBD-A325-2955B3CE5166}"/>
          </ac:spMkLst>
        </pc:spChg>
        <pc:picChg chg="mod">
          <ac:chgData name="Siwei PENG" userId="8c9d49ea30389574" providerId="LiveId" clId="{CE4E7E4A-6D53-4CC1-B715-436D247F6081}" dt="2017-11-26T02:22:33.342" v="469" actId="1076"/>
          <ac:picMkLst>
            <pc:docMk/>
            <pc:sldMk cId="0" sldId="257"/>
            <ac:picMk id="31748" creationId="{51E8EDB3-958B-4CB5-A9FF-FB70C6BAC3E0}"/>
          </ac:picMkLst>
        </pc:picChg>
      </pc:sldChg>
      <pc:sldChg chg="modSp">
        <pc:chgData name="Siwei PENG" userId="8c9d49ea30389574" providerId="LiveId" clId="{CE4E7E4A-6D53-4CC1-B715-436D247F6081}" dt="2017-11-26T02:33:35.345" v="719" actId="2710"/>
        <pc:sldMkLst>
          <pc:docMk/>
          <pc:sldMk cId="0" sldId="258"/>
        </pc:sldMkLst>
        <pc:spChg chg="mod">
          <ac:chgData name="Siwei PENG" userId="8c9d49ea30389574" providerId="LiveId" clId="{CE4E7E4A-6D53-4CC1-B715-436D247F6081}" dt="2017-11-26T02:33:35.345" v="719" actId="2710"/>
          <ac:spMkLst>
            <pc:docMk/>
            <pc:sldMk cId="0" sldId="258"/>
            <ac:spMk id="33795" creationId="{8155E104-CFE4-4B52-81EA-2F56638DBCFB}"/>
          </ac:spMkLst>
        </pc:spChg>
        <pc:picChg chg="mod">
          <ac:chgData name="Siwei PENG" userId="8c9d49ea30389574" providerId="LiveId" clId="{CE4E7E4A-6D53-4CC1-B715-436D247F6081}" dt="2017-11-26T02:22:41.936" v="470" actId="1440"/>
          <ac:picMkLst>
            <pc:docMk/>
            <pc:sldMk cId="0" sldId="258"/>
            <ac:picMk id="33796" creationId="{5EE23059-BDD8-43CB-BAED-DA3B24876901}"/>
          </ac:picMkLst>
        </pc:picChg>
      </pc:sldChg>
      <pc:sldChg chg="modSp">
        <pc:chgData name="Siwei PENG" userId="8c9d49ea30389574" providerId="LiveId" clId="{CE4E7E4A-6D53-4CC1-B715-436D247F6081}" dt="2017-11-26T02:22:50.467" v="473" actId="1076"/>
        <pc:sldMkLst>
          <pc:docMk/>
          <pc:sldMk cId="0" sldId="259"/>
        </pc:sldMkLst>
        <pc:spChg chg="mod">
          <ac:chgData name="Siwei PENG" userId="8c9d49ea30389574" providerId="LiveId" clId="{CE4E7E4A-6D53-4CC1-B715-436D247F6081}" dt="2017-11-22T07:36:16.949" v="8" actId="1076"/>
          <ac:spMkLst>
            <pc:docMk/>
            <pc:sldMk cId="0" sldId="259"/>
            <ac:spMk id="35843" creationId="{97D02B67-EE47-4421-96F0-789B2404DD0F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47" creationId="{F40A58C6-1CE7-4BFA-9042-A1F9E8CFB8A9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48" creationId="{0A8E9E89-3451-48EF-B9A1-6C950DEEF29E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49" creationId="{13D54B75-94B6-4EEA-8C81-41C10F6D84A3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50" creationId="{8FF29758-B212-4C9A-A410-DAF6FEB6531C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51" creationId="{F2738A26-38D3-455E-AC75-C5429F3AB851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54" creationId="{C458FC9E-DBF8-4D73-9C29-8C8F8E56145B}"/>
          </ac:spMkLst>
        </pc:spChg>
        <pc:picChg chg="mod">
          <ac:chgData name="Siwei PENG" userId="8c9d49ea30389574" providerId="LiveId" clId="{CE4E7E4A-6D53-4CC1-B715-436D247F6081}" dt="2017-11-26T02:22:50.467" v="473" actId="1076"/>
          <ac:picMkLst>
            <pc:docMk/>
            <pc:sldMk cId="0" sldId="259"/>
            <ac:picMk id="35853" creationId="{68206E01-EB4F-43EF-BF2A-82147DEC57EA}"/>
          </ac:picMkLst>
        </pc:picChg>
      </pc:sldChg>
      <pc:sldChg chg="modSp">
        <pc:chgData name="Siwei PENG" userId="8c9d49ea30389574" providerId="LiveId" clId="{CE4E7E4A-6D53-4CC1-B715-436D247F6081}" dt="2017-11-26T02:33:11.564" v="718" actId="1076"/>
        <pc:sldMkLst>
          <pc:docMk/>
          <pc:sldMk cId="0" sldId="260"/>
        </pc:sldMkLst>
        <pc:spChg chg="mod">
          <ac:chgData name="Siwei PENG" userId="8c9d49ea30389574" providerId="LiveId" clId="{CE4E7E4A-6D53-4CC1-B715-436D247F6081}" dt="2017-11-22T07:37:06.860" v="12" actId="1076"/>
          <ac:spMkLst>
            <pc:docMk/>
            <pc:sldMk cId="0" sldId="260"/>
            <ac:spMk id="37891" creationId="{630AD007-DD32-4806-BF51-7C237662EFF3}"/>
          </ac:spMkLst>
        </pc:spChg>
        <pc:spChg chg="mod">
          <ac:chgData name="Siwei PENG" userId="8c9d49ea30389574" providerId="LiveId" clId="{CE4E7E4A-6D53-4CC1-B715-436D247F6081}" dt="2017-11-26T02:33:09.595" v="717" actId="1076"/>
          <ac:spMkLst>
            <pc:docMk/>
            <pc:sldMk cId="0" sldId="260"/>
            <ac:spMk id="37892" creationId="{44D33039-2CBA-4716-BE8C-14E0C35508B7}"/>
          </ac:spMkLst>
        </pc:spChg>
        <pc:spChg chg="mod">
          <ac:chgData name="Siwei PENG" userId="8c9d49ea30389574" providerId="LiveId" clId="{CE4E7E4A-6D53-4CC1-B715-436D247F6081}" dt="2017-11-26T02:33:09.595" v="717" actId="1076"/>
          <ac:spMkLst>
            <pc:docMk/>
            <pc:sldMk cId="0" sldId="260"/>
            <ac:spMk id="37893" creationId="{B0607A31-B67F-47C5-9429-1348E2FE6688}"/>
          </ac:spMkLst>
        </pc:spChg>
        <pc:spChg chg="mod">
          <ac:chgData name="Siwei PENG" userId="8c9d49ea30389574" providerId="LiveId" clId="{CE4E7E4A-6D53-4CC1-B715-436D247F6081}" dt="2017-11-26T02:33:09.595" v="717" actId="1076"/>
          <ac:spMkLst>
            <pc:docMk/>
            <pc:sldMk cId="0" sldId="260"/>
            <ac:spMk id="37894" creationId="{130A33C0-FC55-4E01-9D5E-91888BE3DE2F}"/>
          </ac:spMkLst>
        </pc:spChg>
        <pc:picChg chg="mod">
          <ac:chgData name="Siwei PENG" userId="8c9d49ea30389574" providerId="LiveId" clId="{CE4E7E4A-6D53-4CC1-B715-436D247F6081}" dt="2017-11-26T02:33:11.564" v="718" actId="1076"/>
          <ac:picMkLst>
            <pc:docMk/>
            <pc:sldMk cId="0" sldId="260"/>
            <ac:picMk id="37895" creationId="{2D577724-FAC0-4C09-B958-5A79FCF065C2}"/>
          </ac:picMkLst>
        </pc:picChg>
      </pc:sldChg>
      <pc:sldChg chg="modSp modAnim">
        <pc:chgData name="Siwei PENG" userId="8c9d49ea30389574" providerId="LiveId" clId="{CE4E7E4A-6D53-4CC1-B715-436D247F6081}" dt="2017-11-26T02:32:10.939" v="711"/>
        <pc:sldMkLst>
          <pc:docMk/>
          <pc:sldMk cId="0" sldId="261"/>
        </pc:sldMkLst>
        <pc:spChg chg="mod">
          <ac:chgData name="Siwei PENG" userId="8c9d49ea30389574" providerId="LiveId" clId="{CE4E7E4A-6D53-4CC1-B715-436D247F6081}" dt="2017-11-26T02:25:40.586" v="654" actId="27636"/>
          <ac:spMkLst>
            <pc:docMk/>
            <pc:sldMk cId="0" sldId="261"/>
            <ac:spMk id="39939" creationId="{F9C63877-CFBD-4FC2-92C5-4B90CC148980}"/>
          </ac:spMkLst>
        </pc:spChg>
        <pc:spChg chg="mod">
          <ac:chgData name="Siwei PENG" userId="8c9d49ea30389574" providerId="LiveId" clId="{CE4E7E4A-6D53-4CC1-B715-436D247F6081}" dt="2017-11-26T02:25:58.351" v="656" actId="1076"/>
          <ac:spMkLst>
            <pc:docMk/>
            <pc:sldMk cId="0" sldId="261"/>
            <ac:spMk id="39942" creationId="{31D295DB-7BDD-4214-99E6-3B328E6EA698}"/>
          </ac:spMkLst>
        </pc:spChg>
        <pc:spChg chg="mod">
          <ac:chgData name="Siwei PENG" userId="8c9d49ea30389574" providerId="LiveId" clId="{CE4E7E4A-6D53-4CC1-B715-436D247F6081}" dt="2017-11-26T02:26:02.570" v="657" actId="1076"/>
          <ac:spMkLst>
            <pc:docMk/>
            <pc:sldMk cId="0" sldId="261"/>
            <ac:spMk id="39943" creationId="{0B24EF43-E042-45A1-B9AA-A86392F7C836}"/>
          </ac:spMkLst>
        </pc:spChg>
        <pc:spChg chg="mod">
          <ac:chgData name="Siwei PENG" userId="8c9d49ea30389574" providerId="LiveId" clId="{CE4E7E4A-6D53-4CC1-B715-436D247F6081}" dt="2017-11-26T02:26:06.336" v="658" actId="1076"/>
          <ac:spMkLst>
            <pc:docMk/>
            <pc:sldMk cId="0" sldId="261"/>
            <ac:spMk id="39944" creationId="{8D0BF723-B2C0-493E-A3F2-58F32CBCA0A1}"/>
          </ac:spMkLst>
        </pc:spChg>
        <pc:spChg chg="mod">
          <ac:chgData name="Siwei PENG" userId="8c9d49ea30389574" providerId="LiveId" clId="{CE4E7E4A-6D53-4CC1-B715-436D247F6081}" dt="2017-11-26T02:26:10.617" v="659" actId="1076"/>
          <ac:spMkLst>
            <pc:docMk/>
            <pc:sldMk cId="0" sldId="261"/>
            <ac:spMk id="39945" creationId="{FF7B95BC-3EAA-4FE3-89F1-6DBA73D7049D}"/>
          </ac:spMkLst>
        </pc:spChg>
        <pc:picChg chg="mod">
          <ac:chgData name="Siwei PENG" userId="8c9d49ea30389574" providerId="LiveId" clId="{CE4E7E4A-6D53-4CC1-B715-436D247F6081}" dt="2017-11-26T02:26:14.164" v="660" actId="1076"/>
          <ac:picMkLst>
            <pc:docMk/>
            <pc:sldMk cId="0" sldId="261"/>
            <ac:picMk id="39940" creationId="{306D81B7-2A5D-47DB-8C11-C42422CED821}"/>
          </ac:picMkLst>
        </pc:picChg>
      </pc:sldChg>
      <pc:sldChg chg="modSp modAnim">
        <pc:chgData name="Siwei PENG" userId="8c9d49ea30389574" providerId="LiveId" clId="{CE4E7E4A-6D53-4CC1-B715-436D247F6081}" dt="2017-11-26T02:32:49.189" v="715"/>
        <pc:sldMkLst>
          <pc:docMk/>
          <pc:sldMk cId="0" sldId="262"/>
        </pc:sldMkLst>
        <pc:spChg chg="mod">
          <ac:chgData name="Siwei PENG" userId="8c9d49ea30389574" providerId="LiveId" clId="{CE4E7E4A-6D53-4CC1-B715-436D247F6081}" dt="2017-11-22T07:37:35.266" v="16" actId="1076"/>
          <ac:spMkLst>
            <pc:docMk/>
            <pc:sldMk cId="0" sldId="262"/>
            <ac:spMk id="43011" creationId="{75E3B73D-A2D9-4C96-B572-2FAD0DACF3D4}"/>
          </ac:spMkLst>
        </pc:spChg>
        <pc:picChg chg="mod">
          <ac:chgData name="Siwei PENG" userId="8c9d49ea30389574" providerId="LiveId" clId="{CE4E7E4A-6D53-4CC1-B715-436D247F6081}" dt="2017-11-26T02:23:15.202" v="479" actId="1076"/>
          <ac:picMkLst>
            <pc:docMk/>
            <pc:sldMk cId="0" sldId="262"/>
            <ac:picMk id="43014" creationId="{CE7BC59B-7D95-4E86-8C0A-92CE60B62629}"/>
          </ac:picMkLst>
        </pc:picChg>
        <pc:picChg chg="mod">
          <ac:chgData name="Siwei PENG" userId="8c9d49ea30389574" providerId="LiveId" clId="{CE4E7E4A-6D53-4CC1-B715-436D247F6081}" dt="2017-11-26T02:23:09.280" v="478" actId="1440"/>
          <ac:picMkLst>
            <pc:docMk/>
            <pc:sldMk cId="0" sldId="262"/>
            <ac:picMk id="43019" creationId="{C771A320-0602-40A5-AC9F-453FC78BE1B3}"/>
          </ac:picMkLst>
        </pc:picChg>
      </pc:sldChg>
      <pc:sldChg chg="modSp">
        <pc:chgData name="Siwei PENG" userId="8c9d49ea30389574" providerId="LiveId" clId="{CE4E7E4A-6D53-4CC1-B715-436D247F6081}" dt="2017-11-26T02:27:46.126" v="667" actId="1440"/>
        <pc:sldMkLst>
          <pc:docMk/>
          <pc:sldMk cId="0" sldId="263"/>
        </pc:sldMkLst>
        <pc:spChg chg="mod">
          <ac:chgData name="Siwei PENG" userId="8c9d49ea30389574" providerId="LiveId" clId="{CE4E7E4A-6D53-4CC1-B715-436D247F6081}" dt="2017-11-22T08:28:00.947" v="41" actId="14100"/>
          <ac:spMkLst>
            <pc:docMk/>
            <pc:sldMk cId="0" sldId="263"/>
            <ac:spMk id="46082" creationId="{FFF1A978-0CC1-4BFC-A5AE-3DF45FD4663A}"/>
          </ac:spMkLst>
        </pc:spChg>
        <pc:picChg chg="mod">
          <ac:chgData name="Siwei PENG" userId="8c9d49ea30389574" providerId="LiveId" clId="{CE4E7E4A-6D53-4CC1-B715-436D247F6081}" dt="2017-11-26T02:27:43.408" v="666" actId="1440"/>
          <ac:picMkLst>
            <pc:docMk/>
            <pc:sldMk cId="0" sldId="263"/>
            <ac:picMk id="46086" creationId="{417AD8A5-2269-476E-ABEA-DA196EC5FB6E}"/>
          </ac:picMkLst>
        </pc:picChg>
        <pc:picChg chg="mod">
          <ac:chgData name="Siwei PENG" userId="8c9d49ea30389574" providerId="LiveId" clId="{CE4E7E4A-6D53-4CC1-B715-436D247F6081}" dt="2017-11-26T02:27:46.126" v="667" actId="1440"/>
          <ac:picMkLst>
            <pc:docMk/>
            <pc:sldMk cId="0" sldId="263"/>
            <ac:picMk id="46089" creationId="{FFA09F3F-F118-4532-91A6-154A83CAFE6A}"/>
          </ac:picMkLst>
        </pc:picChg>
      </pc:sldChg>
      <pc:sldChg chg="modSp">
        <pc:chgData name="Siwei PENG" userId="8c9d49ea30389574" providerId="LiveId" clId="{CE4E7E4A-6D53-4CC1-B715-436D247F6081}" dt="2017-11-26T02:27:53.908" v="668" actId="1440"/>
        <pc:sldMkLst>
          <pc:docMk/>
          <pc:sldMk cId="0" sldId="264"/>
        </pc:sldMkLst>
        <pc:spChg chg="mod">
          <ac:chgData name="Siwei PENG" userId="8c9d49ea30389574" providerId="LiveId" clId="{CE4E7E4A-6D53-4CC1-B715-436D247F6081}" dt="2017-11-22T08:28:04.463" v="42" actId="14100"/>
          <ac:spMkLst>
            <pc:docMk/>
            <pc:sldMk cId="0" sldId="264"/>
            <ac:spMk id="49154" creationId="{900F9628-412C-423E-8C37-3D951F1256B9}"/>
          </ac:spMkLst>
        </pc:spChg>
        <pc:picChg chg="mod">
          <ac:chgData name="Siwei PENG" userId="8c9d49ea30389574" providerId="LiveId" clId="{CE4E7E4A-6D53-4CC1-B715-436D247F6081}" dt="2017-11-26T02:27:53.908" v="668" actId="1440"/>
          <ac:picMkLst>
            <pc:docMk/>
            <pc:sldMk cId="0" sldId="264"/>
            <ac:picMk id="49156" creationId="{D91F6378-5040-4CD9-A653-B9D733A511EA}"/>
          </ac:picMkLst>
        </pc:picChg>
      </pc:sldChg>
      <pc:sldChg chg="modSp modAnim">
        <pc:chgData name="Siwei PENG" userId="8c9d49ea30389574" providerId="LiveId" clId="{CE4E7E4A-6D53-4CC1-B715-436D247F6081}" dt="2017-11-26T02:36:12.273" v="725"/>
        <pc:sldMkLst>
          <pc:docMk/>
          <pc:sldMk cId="0" sldId="265"/>
        </pc:sldMkLst>
        <pc:spChg chg="mod">
          <ac:chgData name="Siwei PENG" userId="8c9d49ea30389574" providerId="LiveId" clId="{CE4E7E4A-6D53-4CC1-B715-436D247F6081}" dt="2017-11-22T08:28:07.619" v="43" actId="14100"/>
          <ac:spMkLst>
            <pc:docMk/>
            <pc:sldMk cId="0" sldId="265"/>
            <ac:spMk id="51202" creationId="{C8253E3B-FEA9-4D4E-BF4B-C77C5B484DF0}"/>
          </ac:spMkLst>
        </pc:spChg>
        <pc:picChg chg="mod">
          <ac:chgData name="Siwei PENG" userId="8c9d49ea30389574" providerId="LiveId" clId="{CE4E7E4A-6D53-4CC1-B715-436D247F6081}" dt="2017-11-26T02:27:56.580" v="669" actId="1440"/>
          <ac:picMkLst>
            <pc:docMk/>
            <pc:sldMk cId="0" sldId="265"/>
            <ac:picMk id="51205" creationId="{BD90D91B-2DB6-4DD8-AE22-5BEE27770979}"/>
          </ac:picMkLst>
        </pc:picChg>
      </pc:sldChg>
      <pc:sldChg chg="modSp modAnim">
        <pc:chgData name="Siwei PENG" userId="8c9d49ea30389574" providerId="LiveId" clId="{CE4E7E4A-6D53-4CC1-B715-436D247F6081}" dt="2017-11-26T02:36:20.383" v="727"/>
        <pc:sldMkLst>
          <pc:docMk/>
          <pc:sldMk cId="0" sldId="266"/>
        </pc:sldMkLst>
        <pc:spChg chg="mod">
          <ac:chgData name="Siwei PENG" userId="8c9d49ea30389574" providerId="LiveId" clId="{CE4E7E4A-6D53-4CC1-B715-436D247F6081}" dt="2017-11-22T08:28:11.151" v="44" actId="14100"/>
          <ac:spMkLst>
            <pc:docMk/>
            <pc:sldMk cId="0" sldId="266"/>
            <ac:spMk id="53250" creationId="{BD7AD81D-22CC-4B5F-9045-DF66E4BB0655}"/>
          </ac:spMkLst>
        </pc:spChg>
        <pc:picChg chg="mod">
          <ac:chgData name="Siwei PENG" userId="8c9d49ea30389574" providerId="LiveId" clId="{CE4E7E4A-6D53-4CC1-B715-436D247F6081}" dt="2017-11-26T02:28:01.939" v="671" actId="1440"/>
          <ac:picMkLst>
            <pc:docMk/>
            <pc:sldMk cId="0" sldId="266"/>
            <ac:picMk id="53254" creationId="{46698E11-2552-4437-B352-B3895B3AFD75}"/>
          </ac:picMkLst>
        </pc:picChg>
        <pc:picChg chg="mod">
          <ac:chgData name="Siwei PENG" userId="8c9d49ea30389574" providerId="LiveId" clId="{CE4E7E4A-6D53-4CC1-B715-436D247F6081}" dt="2017-11-26T02:27:59.705" v="670" actId="1440"/>
          <ac:picMkLst>
            <pc:docMk/>
            <pc:sldMk cId="0" sldId="266"/>
            <ac:picMk id="53257" creationId="{7BD39AEB-0CE4-4061-829B-FE0C10B8E423}"/>
          </ac:picMkLst>
        </pc:picChg>
      </pc:sldChg>
      <pc:sldChg chg="modSp modAnim">
        <pc:chgData name="Siwei PENG" userId="8c9d49ea30389574" providerId="LiveId" clId="{CE4E7E4A-6D53-4CC1-B715-436D247F6081}" dt="2017-11-26T02:57:16.630" v="819" actId="1076"/>
        <pc:sldMkLst>
          <pc:docMk/>
          <pc:sldMk cId="0" sldId="267"/>
        </pc:sldMkLst>
        <pc:spChg chg="mod">
          <ac:chgData name="Siwei PENG" userId="8c9d49ea30389574" providerId="LiveId" clId="{CE4E7E4A-6D53-4CC1-B715-436D247F6081}" dt="2017-11-26T02:26:35.820" v="664" actId="20577"/>
          <ac:spMkLst>
            <pc:docMk/>
            <pc:sldMk cId="0" sldId="267"/>
            <ac:spMk id="54275" creationId="{2583785E-6DE0-4D40-AEB5-F4DA088D5C05}"/>
          </ac:spMkLst>
        </pc:spChg>
        <pc:spChg chg="mod">
          <ac:chgData name="Siwei PENG" userId="8c9d49ea30389574" providerId="LiveId" clId="{CE4E7E4A-6D53-4CC1-B715-436D247F6081}" dt="2017-11-26T02:57:16.630" v="819" actId="1076"/>
          <ac:spMkLst>
            <pc:docMk/>
            <pc:sldMk cId="0" sldId="267"/>
            <ac:spMk id="54278" creationId="{2ACA07CE-7ABC-401E-85CC-D2E290103019}"/>
          </ac:spMkLst>
        </pc:spChg>
        <pc:picChg chg="mod">
          <ac:chgData name="Siwei PENG" userId="8c9d49ea30389574" providerId="LiveId" clId="{CE4E7E4A-6D53-4CC1-B715-436D247F6081}" dt="2017-11-26T02:57:16.630" v="819" actId="1076"/>
          <ac:picMkLst>
            <pc:docMk/>
            <pc:sldMk cId="0" sldId="267"/>
            <ac:picMk id="54279" creationId="{2A497F75-084D-4DFF-B206-F4AE4F65FD7B}"/>
          </ac:picMkLst>
        </pc:picChg>
        <pc:picChg chg="mod">
          <ac:chgData name="Siwei PENG" userId="8c9d49ea30389574" providerId="LiveId" clId="{CE4E7E4A-6D53-4CC1-B715-436D247F6081}" dt="2017-11-26T02:57:16.630" v="819" actId="1076"/>
          <ac:picMkLst>
            <pc:docMk/>
            <pc:sldMk cId="0" sldId="267"/>
            <ac:picMk id="54282" creationId="{72B4A42A-F1E3-4974-A44D-C703A58AA7E3}"/>
          </ac:picMkLst>
        </pc:picChg>
      </pc:sldChg>
      <pc:sldChg chg="modSp modAnim">
        <pc:chgData name="Siwei PENG" userId="8c9d49ea30389574" providerId="LiveId" clId="{CE4E7E4A-6D53-4CC1-B715-436D247F6081}" dt="2017-11-26T02:35:48.789" v="723" actId="1076"/>
        <pc:sldMkLst>
          <pc:docMk/>
          <pc:sldMk cId="0" sldId="268"/>
        </pc:sldMkLst>
        <pc:spChg chg="mod">
          <ac:chgData name="Siwei PENG" userId="8c9d49ea30389574" providerId="LiveId" clId="{CE4E7E4A-6D53-4CC1-B715-436D247F6081}" dt="2017-11-26T02:25:15.242" v="642" actId="404"/>
          <ac:spMkLst>
            <pc:docMk/>
            <pc:sldMk cId="0" sldId="268"/>
            <ac:spMk id="57347" creationId="{F3D3B8EE-D78A-4742-8228-B01CEF07B470}"/>
          </ac:spMkLst>
        </pc:spChg>
        <pc:picChg chg="mod">
          <ac:chgData name="Siwei PENG" userId="8c9d49ea30389574" providerId="LiveId" clId="{CE4E7E4A-6D53-4CC1-B715-436D247F6081}" dt="2017-11-26T02:35:48.789" v="723" actId="1076"/>
          <ac:picMkLst>
            <pc:docMk/>
            <pc:sldMk cId="0" sldId="268"/>
            <ac:picMk id="57348" creationId="{5DFD5066-C065-40A2-BDC2-F5D063C718C6}"/>
          </ac:picMkLst>
        </pc:picChg>
      </pc:sldChg>
      <pc:sldChg chg="modSp">
        <pc:chgData name="Siwei PENG" userId="8c9d49ea30389574" providerId="LiveId" clId="{CE4E7E4A-6D53-4CC1-B715-436D247F6081}" dt="2017-11-26T02:28:04.533" v="672" actId="1440"/>
        <pc:sldMkLst>
          <pc:docMk/>
          <pc:sldMk cId="0" sldId="269"/>
        </pc:sldMkLst>
        <pc:spChg chg="mod">
          <ac:chgData name="Siwei PENG" userId="8c9d49ea30389574" providerId="LiveId" clId="{CE4E7E4A-6D53-4CC1-B715-436D247F6081}" dt="2017-11-22T08:28:17.760" v="45" actId="14100"/>
          <ac:spMkLst>
            <pc:docMk/>
            <pc:sldMk cId="0" sldId="269"/>
            <ac:spMk id="61442" creationId="{AF2C4EF9-E93D-4409-91D2-43276E03D7D6}"/>
          </ac:spMkLst>
        </pc:spChg>
        <pc:picChg chg="mod">
          <ac:chgData name="Siwei PENG" userId="8c9d49ea30389574" providerId="LiveId" clId="{CE4E7E4A-6D53-4CC1-B715-436D247F6081}" dt="2017-11-26T02:28:04.533" v="672" actId="1440"/>
          <ac:picMkLst>
            <pc:docMk/>
            <pc:sldMk cId="0" sldId="269"/>
            <ac:picMk id="61444" creationId="{6FA3B6E8-8477-4740-A450-3CEB122D8C86}"/>
          </ac:picMkLst>
        </pc:picChg>
      </pc:sldChg>
      <pc:sldChg chg="modSp">
        <pc:chgData name="Siwei PENG" userId="8c9d49ea30389574" providerId="LiveId" clId="{CE4E7E4A-6D53-4CC1-B715-436D247F6081}" dt="2017-11-26T02:28:09.158" v="674" actId="1440"/>
        <pc:sldMkLst>
          <pc:docMk/>
          <pc:sldMk cId="0" sldId="270"/>
        </pc:sldMkLst>
        <pc:spChg chg="mod">
          <ac:chgData name="Siwei PENG" userId="8c9d49ea30389574" providerId="LiveId" clId="{CE4E7E4A-6D53-4CC1-B715-436D247F6081}" dt="2017-11-22T08:28:21.088" v="46" actId="14100"/>
          <ac:spMkLst>
            <pc:docMk/>
            <pc:sldMk cId="0" sldId="270"/>
            <ac:spMk id="62466" creationId="{19FBCD67-B915-40D5-9FE2-78C535C68147}"/>
          </ac:spMkLst>
        </pc:spChg>
        <pc:picChg chg="mod">
          <ac:chgData name="Siwei PENG" userId="8c9d49ea30389574" providerId="LiveId" clId="{CE4E7E4A-6D53-4CC1-B715-436D247F6081}" dt="2017-11-26T02:28:07.095" v="673" actId="1440"/>
          <ac:picMkLst>
            <pc:docMk/>
            <pc:sldMk cId="0" sldId="270"/>
            <ac:picMk id="62468" creationId="{6FA914C1-DBC0-4BD3-986B-BE0B26A3D287}"/>
          </ac:picMkLst>
        </pc:picChg>
        <pc:picChg chg="mod">
          <ac:chgData name="Siwei PENG" userId="8c9d49ea30389574" providerId="LiveId" clId="{CE4E7E4A-6D53-4CC1-B715-436D247F6081}" dt="2017-11-26T02:28:09.158" v="674" actId="1440"/>
          <ac:picMkLst>
            <pc:docMk/>
            <pc:sldMk cId="0" sldId="270"/>
            <ac:picMk id="62470" creationId="{EDA3C760-880A-4FFF-8781-69EC2CCBBE31}"/>
          </ac:picMkLst>
        </pc:picChg>
      </pc:sldChg>
      <pc:sldChg chg="modSp">
        <pc:chgData name="Siwei PENG" userId="8c9d49ea30389574" providerId="LiveId" clId="{CE4E7E4A-6D53-4CC1-B715-436D247F6081}" dt="2017-11-26T02:28:17.251" v="677" actId="1440"/>
        <pc:sldMkLst>
          <pc:docMk/>
          <pc:sldMk cId="0" sldId="271"/>
        </pc:sldMkLst>
        <pc:spChg chg="mod">
          <ac:chgData name="Siwei PENG" userId="8c9d49ea30389574" providerId="LiveId" clId="{CE4E7E4A-6D53-4CC1-B715-436D247F6081}" dt="2017-11-22T08:28:24.963" v="47" actId="14100"/>
          <ac:spMkLst>
            <pc:docMk/>
            <pc:sldMk cId="0" sldId="271"/>
            <ac:spMk id="63490" creationId="{23DB0E5C-4E8D-4B09-86A4-B12345709142}"/>
          </ac:spMkLst>
        </pc:spChg>
        <pc:picChg chg="mod">
          <ac:chgData name="Siwei PENG" userId="8c9d49ea30389574" providerId="LiveId" clId="{CE4E7E4A-6D53-4CC1-B715-436D247F6081}" dt="2017-11-26T02:28:17.251" v="677" actId="1440"/>
          <ac:picMkLst>
            <pc:docMk/>
            <pc:sldMk cId="0" sldId="271"/>
            <ac:picMk id="63492" creationId="{677A827A-FC64-4E58-A520-2C479139BE88}"/>
          </ac:picMkLst>
        </pc:picChg>
        <pc:picChg chg="mod">
          <ac:chgData name="Siwei PENG" userId="8c9d49ea30389574" providerId="LiveId" clId="{CE4E7E4A-6D53-4CC1-B715-436D247F6081}" dt="2017-11-26T02:28:11.705" v="675" actId="1440"/>
          <ac:picMkLst>
            <pc:docMk/>
            <pc:sldMk cId="0" sldId="271"/>
            <ac:picMk id="63494" creationId="{07A28B3D-7C0D-454D-9FE9-DFB12F51E03E}"/>
          </ac:picMkLst>
        </pc:picChg>
      </pc:sldChg>
      <pc:sldChg chg="addSp modSp ord">
        <pc:chgData name="Siwei PENG" userId="8c9d49ea30389574" providerId="LiveId" clId="{CE4E7E4A-6D53-4CC1-B715-436D247F6081}" dt="2017-11-26T02:40:48.756" v="756"/>
        <pc:sldMkLst>
          <pc:docMk/>
          <pc:sldMk cId="0" sldId="272"/>
        </pc:sldMkLst>
        <pc:spChg chg="mod">
          <ac:chgData name="Siwei PENG" userId="8c9d49ea30389574" providerId="LiveId" clId="{CE4E7E4A-6D53-4CC1-B715-436D247F6081}" dt="2017-11-26T02:26:22.039" v="663"/>
          <ac:spMkLst>
            <pc:docMk/>
            <pc:sldMk cId="0" sldId="272"/>
            <ac:spMk id="69635" creationId="{9974C275-AFC1-47E5-A281-789CE9D59022}"/>
          </ac:spMkLst>
        </pc:spChg>
        <pc:picChg chg="add">
          <ac:chgData name="Siwei PENG" userId="8c9d49ea30389574" providerId="LiveId" clId="{CE4E7E4A-6D53-4CC1-B715-436D247F6081}" dt="2017-11-26T02:40:48.756" v="756"/>
          <ac:picMkLst>
            <pc:docMk/>
            <pc:sldMk cId="0" sldId="272"/>
            <ac:picMk id="4" creationId="{84EBD97F-D653-41B8-8C7C-2864D4123F17}"/>
          </ac:picMkLst>
        </pc:picChg>
      </pc:sldChg>
      <pc:sldChg chg="modSp">
        <pc:chgData name="Siwei PENG" userId="8c9d49ea30389574" providerId="LiveId" clId="{CE4E7E4A-6D53-4CC1-B715-436D247F6081}" dt="2017-11-26T02:28:31.017" v="680" actId="1076"/>
        <pc:sldMkLst>
          <pc:docMk/>
          <pc:sldMk cId="0" sldId="273"/>
        </pc:sldMkLst>
        <pc:spChg chg="mod">
          <ac:chgData name="Siwei PENG" userId="8c9d49ea30389574" providerId="LiveId" clId="{CE4E7E4A-6D53-4CC1-B715-436D247F6081}" dt="2017-11-22T08:28:29.182" v="48" actId="14100"/>
          <ac:spMkLst>
            <pc:docMk/>
            <pc:sldMk cId="0" sldId="273"/>
            <ac:spMk id="70658" creationId="{BEC499D1-2451-4F3F-87DC-B52A0E57BF9C}"/>
          </ac:spMkLst>
        </pc:spChg>
        <pc:picChg chg="mod">
          <ac:chgData name="Siwei PENG" userId="8c9d49ea30389574" providerId="LiveId" clId="{CE4E7E4A-6D53-4CC1-B715-436D247F6081}" dt="2017-11-26T02:28:31.017" v="680" actId="1076"/>
          <ac:picMkLst>
            <pc:docMk/>
            <pc:sldMk cId="0" sldId="273"/>
            <ac:picMk id="70660" creationId="{6F83C3A8-E07D-4830-8A55-E03D9604C4EA}"/>
          </ac:picMkLst>
        </pc:picChg>
      </pc:sldChg>
      <pc:sldChg chg="modSp modAnim">
        <pc:chgData name="Siwei PENG" userId="8c9d49ea30389574" providerId="LiveId" clId="{CE4E7E4A-6D53-4CC1-B715-436D247F6081}" dt="2017-11-26T02:37:00.267" v="732" actId="1076"/>
        <pc:sldMkLst>
          <pc:docMk/>
          <pc:sldMk cId="0" sldId="274"/>
        </pc:sldMkLst>
        <pc:spChg chg="mod">
          <ac:chgData name="Siwei PENG" userId="8c9d49ea30389574" providerId="LiveId" clId="{CE4E7E4A-6D53-4CC1-B715-436D247F6081}" dt="2017-11-26T02:37:00.267" v="732" actId="1076"/>
          <ac:spMkLst>
            <pc:docMk/>
            <pc:sldMk cId="0" sldId="274"/>
            <ac:spMk id="71684" creationId="{816E00AA-3A34-499F-8B56-5BCC02E63BAC}"/>
          </ac:spMkLst>
        </pc:spChg>
      </pc:sldChg>
      <pc:sldChg chg="modSp">
        <pc:chgData name="Siwei PENG" userId="8c9d49ea30389574" providerId="LiveId" clId="{CE4E7E4A-6D53-4CC1-B715-436D247F6081}" dt="2017-11-26T02:30:06.830" v="695" actId="14100"/>
        <pc:sldMkLst>
          <pc:docMk/>
          <pc:sldMk cId="0" sldId="275"/>
        </pc:sldMkLst>
        <pc:spChg chg="mod">
          <ac:chgData name="Siwei PENG" userId="8c9d49ea30389574" providerId="LiveId" clId="{CE4E7E4A-6D53-4CC1-B715-436D247F6081}" dt="2017-11-22T08:28:43.729" v="50" actId="14100"/>
          <ac:spMkLst>
            <pc:docMk/>
            <pc:sldMk cId="0" sldId="275"/>
            <ac:spMk id="72706" creationId="{34A7384B-069C-49B6-9177-830912541619}"/>
          </ac:spMkLst>
        </pc:spChg>
        <pc:spChg chg="mod">
          <ac:chgData name="Siwei PENG" userId="8c9d49ea30389574" providerId="LiveId" clId="{CE4E7E4A-6D53-4CC1-B715-436D247F6081}" dt="2017-11-22T08:28:50.338" v="51" actId="1076"/>
          <ac:spMkLst>
            <pc:docMk/>
            <pc:sldMk cId="0" sldId="275"/>
            <ac:spMk id="72713" creationId="{86B28F5C-AB99-499B-9340-7468E08CDB3B}"/>
          </ac:spMkLst>
        </pc:spChg>
        <pc:picChg chg="mod">
          <ac:chgData name="Siwei PENG" userId="8c9d49ea30389574" providerId="LiveId" clId="{CE4E7E4A-6D53-4CC1-B715-436D247F6081}" dt="2017-11-26T02:30:06.830" v="695" actId="14100"/>
          <ac:picMkLst>
            <pc:docMk/>
            <pc:sldMk cId="0" sldId="275"/>
            <ac:picMk id="72715" creationId="{2CCA9C3C-F4A9-4844-913B-AC3B7B11488E}"/>
          </ac:picMkLst>
        </pc:picChg>
      </pc:sldChg>
      <pc:sldChg chg="modSp">
        <pc:chgData name="Siwei PENG" userId="8c9d49ea30389574" providerId="LiveId" clId="{CE4E7E4A-6D53-4CC1-B715-436D247F6081}" dt="2017-11-26T02:30:15.220" v="696" actId="1440"/>
        <pc:sldMkLst>
          <pc:docMk/>
          <pc:sldMk cId="0" sldId="276"/>
        </pc:sldMkLst>
        <pc:picChg chg="mod">
          <ac:chgData name="Siwei PENG" userId="8c9d49ea30389574" providerId="LiveId" clId="{CE4E7E4A-6D53-4CC1-B715-436D247F6081}" dt="2017-11-26T02:30:15.220" v="696" actId="1440"/>
          <ac:picMkLst>
            <pc:docMk/>
            <pc:sldMk cId="0" sldId="276"/>
            <ac:picMk id="73733" creationId="{148511A0-A40F-463C-815B-FCB3E25B97BC}"/>
          </ac:picMkLst>
        </pc:picChg>
      </pc:sldChg>
      <pc:sldChg chg="modSp modAnim">
        <pc:chgData name="Siwei PENG" userId="8c9d49ea30389574" providerId="LiveId" clId="{CE4E7E4A-6D53-4CC1-B715-436D247F6081}" dt="2017-11-26T02:36:47.168" v="729"/>
        <pc:sldMkLst>
          <pc:docMk/>
          <pc:sldMk cId="0" sldId="278"/>
        </pc:sldMkLst>
        <pc:spChg chg="mod">
          <ac:chgData name="Siwei PENG" userId="8c9d49ea30389574" providerId="LiveId" clId="{CE4E7E4A-6D53-4CC1-B715-436D247F6081}" dt="2017-11-22T08:28:35.463" v="49" actId="14100"/>
          <ac:spMkLst>
            <pc:docMk/>
            <pc:sldMk cId="0" sldId="278"/>
            <ac:spMk id="75778" creationId="{FB8EDF86-28C4-4818-B669-707F460BD82C}"/>
          </ac:spMkLst>
        </pc:spChg>
        <pc:picChg chg="mod">
          <ac:chgData name="Siwei PENG" userId="8c9d49ea30389574" providerId="LiveId" clId="{CE4E7E4A-6D53-4CC1-B715-436D247F6081}" dt="2017-11-26T02:29:02.892" v="686" actId="1076"/>
          <ac:picMkLst>
            <pc:docMk/>
            <pc:sldMk cId="0" sldId="278"/>
            <ac:picMk id="75780" creationId="{B8C0F25F-A614-4ECF-821B-83F73E385BB7}"/>
          </ac:picMkLst>
        </pc:picChg>
        <pc:picChg chg="mod">
          <ac:chgData name="Siwei PENG" userId="8c9d49ea30389574" providerId="LiveId" clId="{CE4E7E4A-6D53-4CC1-B715-436D247F6081}" dt="2017-11-26T02:29:05.126" v="687" actId="1076"/>
          <ac:picMkLst>
            <pc:docMk/>
            <pc:sldMk cId="0" sldId="278"/>
            <ac:picMk id="75782" creationId="{8F745884-09BF-45FD-B804-B37E0B1B09B7}"/>
          </ac:picMkLst>
        </pc:picChg>
        <pc:picChg chg="mod">
          <ac:chgData name="Siwei PENG" userId="8c9d49ea30389574" providerId="LiveId" clId="{CE4E7E4A-6D53-4CC1-B715-436D247F6081}" dt="2017-11-26T02:28:56.345" v="685" actId="1440"/>
          <ac:picMkLst>
            <pc:docMk/>
            <pc:sldMk cId="0" sldId="278"/>
            <ac:picMk id="75784" creationId="{6A05026C-8593-4E27-9C52-28F223B6EEEF}"/>
          </ac:picMkLst>
        </pc:picChg>
      </pc:sldChg>
      <pc:sldChg chg="modSp modAnim">
        <pc:chgData name="Siwei PENG" userId="8c9d49ea30389574" providerId="LiveId" clId="{CE4E7E4A-6D53-4CC1-B715-436D247F6081}" dt="2017-11-26T02:37:26.126" v="733"/>
        <pc:sldMkLst>
          <pc:docMk/>
          <pc:sldMk cId="0" sldId="279"/>
        </pc:sldMkLst>
        <pc:picChg chg="mod">
          <ac:chgData name="Siwei PENG" userId="8c9d49ea30389574" providerId="LiveId" clId="{CE4E7E4A-6D53-4CC1-B715-436D247F6081}" dt="2017-11-26T02:29:43.423" v="691" actId="1440"/>
          <ac:picMkLst>
            <pc:docMk/>
            <pc:sldMk cId="0" sldId="279"/>
            <ac:picMk id="79882" creationId="{7C968C31-D3A6-491B-8FC1-F5217A0B0AE7}"/>
          </ac:picMkLst>
        </pc:picChg>
        <pc:picChg chg="mod">
          <ac:chgData name="Siwei PENG" userId="8c9d49ea30389574" providerId="LiveId" clId="{CE4E7E4A-6D53-4CC1-B715-436D247F6081}" dt="2017-11-26T02:29:40.517" v="690" actId="1440"/>
          <ac:picMkLst>
            <pc:docMk/>
            <pc:sldMk cId="0" sldId="279"/>
            <ac:picMk id="79883" creationId="{3AAC95C2-D21A-4FBB-A6A0-E9BC357E3591}"/>
          </ac:picMkLst>
        </pc:picChg>
        <pc:picChg chg="mod">
          <ac:chgData name="Siwei PENG" userId="8c9d49ea30389574" providerId="LiveId" clId="{CE4E7E4A-6D53-4CC1-B715-436D247F6081}" dt="2017-11-26T02:29:49.126" v="692" actId="1440"/>
          <ac:picMkLst>
            <pc:docMk/>
            <pc:sldMk cId="0" sldId="279"/>
            <ac:picMk id="79884" creationId="{63CED266-842E-48F1-ABD9-8D4BD1C17729}"/>
          </ac:picMkLst>
        </pc:picChg>
        <pc:picChg chg="mod">
          <ac:chgData name="Siwei PENG" userId="8c9d49ea30389574" providerId="LiveId" clId="{CE4E7E4A-6D53-4CC1-B715-436D247F6081}" dt="2017-11-26T02:29:49.126" v="692" actId="1440"/>
          <ac:picMkLst>
            <pc:docMk/>
            <pc:sldMk cId="0" sldId="279"/>
            <ac:picMk id="79885" creationId="{20CE837C-F5D7-44A6-A6BD-FA01F7F49DFB}"/>
          </ac:picMkLst>
        </pc:picChg>
        <pc:picChg chg="mod">
          <ac:chgData name="Siwei PENG" userId="8c9d49ea30389574" providerId="LiveId" clId="{CE4E7E4A-6D53-4CC1-B715-436D247F6081}" dt="2017-11-26T02:29:49.126" v="692" actId="1440"/>
          <ac:picMkLst>
            <pc:docMk/>
            <pc:sldMk cId="0" sldId="279"/>
            <ac:picMk id="79891" creationId="{95DA4B50-9D18-4659-BF61-9B7B82BBAAB4}"/>
          </ac:picMkLst>
        </pc:picChg>
      </pc:sldChg>
      <pc:sldChg chg="addSp modSp add">
        <pc:chgData name="Siwei PENG" userId="8c9d49ea30389574" providerId="LiveId" clId="{CE4E7E4A-6D53-4CC1-B715-436D247F6081}" dt="2017-11-26T01:57:13.879" v="436" actId="1076"/>
        <pc:sldMkLst>
          <pc:docMk/>
          <pc:sldMk cId="3096829265" sldId="280"/>
        </pc:sldMkLst>
        <pc:spChg chg="add mod">
          <ac:chgData name="Siwei PENG" userId="8c9d49ea30389574" providerId="LiveId" clId="{CE4E7E4A-6D53-4CC1-B715-436D247F6081}" dt="2017-11-26T01:35:32.814" v="180" actId="20577"/>
          <ac:spMkLst>
            <pc:docMk/>
            <pc:sldMk cId="3096829265" sldId="280"/>
            <ac:spMk id="2" creationId="{155CFD86-2413-47B5-AB06-D70BFC64242D}"/>
          </ac:spMkLst>
        </pc:spChg>
        <pc:spChg chg="add mod">
          <ac:chgData name="Siwei PENG" userId="8c9d49ea30389574" providerId="LiveId" clId="{CE4E7E4A-6D53-4CC1-B715-436D247F6081}" dt="2017-11-26T01:57:10.914" v="435" actId="1076"/>
          <ac:spMkLst>
            <pc:docMk/>
            <pc:sldMk cId="3096829265" sldId="280"/>
            <ac:spMk id="4" creationId="{4F5A20CB-F2CA-4E61-A389-733978EE7271}"/>
          </ac:spMkLst>
        </pc:spChg>
        <pc:spChg chg="add mod">
          <ac:chgData name="Siwei PENG" userId="8c9d49ea30389574" providerId="LiveId" clId="{CE4E7E4A-6D53-4CC1-B715-436D247F6081}" dt="2017-11-26T01:57:13.879" v="436" actId="1076"/>
          <ac:spMkLst>
            <pc:docMk/>
            <pc:sldMk cId="3096829265" sldId="280"/>
            <ac:spMk id="5" creationId="{C044113E-2AE8-4E9E-80CF-FFA116012C05}"/>
          </ac:spMkLst>
        </pc:spChg>
        <pc:spChg chg="add mod">
          <ac:chgData name="Siwei PENG" userId="8c9d49ea30389574" providerId="LiveId" clId="{CE4E7E4A-6D53-4CC1-B715-436D247F6081}" dt="2017-11-26T01:56:44.692" v="431" actId="571"/>
          <ac:spMkLst>
            <pc:docMk/>
            <pc:sldMk cId="3096829265" sldId="280"/>
            <ac:spMk id="6" creationId="{CF668791-7C64-4CBA-A376-00F049D8D011}"/>
          </ac:spMkLst>
        </pc:spChg>
        <pc:spChg chg="add mod">
          <ac:chgData name="Siwei PENG" userId="8c9d49ea30389574" providerId="LiveId" clId="{CE4E7E4A-6D53-4CC1-B715-436D247F6081}" dt="2017-11-26T01:56:49.622" v="432" actId="571"/>
          <ac:spMkLst>
            <pc:docMk/>
            <pc:sldMk cId="3096829265" sldId="280"/>
            <ac:spMk id="7" creationId="{CBC512DA-EF9D-41DD-9C01-2D67A9FB4E6C}"/>
          </ac:spMkLst>
        </pc:spChg>
        <pc:spChg chg="add mod">
          <ac:chgData name="Siwei PENG" userId="8c9d49ea30389574" providerId="LiveId" clId="{CE4E7E4A-6D53-4CC1-B715-436D247F6081}" dt="2017-11-26T01:56:59.750" v="433" actId="571"/>
          <ac:spMkLst>
            <pc:docMk/>
            <pc:sldMk cId="3096829265" sldId="280"/>
            <ac:spMk id="8" creationId="{07191A1C-86BC-4D41-BAA0-C6DE7BCED035}"/>
          </ac:spMkLst>
        </pc:spChg>
        <pc:spChg chg="add mod">
          <ac:chgData name="Siwei PENG" userId="8c9d49ea30389574" providerId="LiveId" clId="{CE4E7E4A-6D53-4CC1-B715-436D247F6081}" dt="2017-11-26T01:57:03.378" v="434" actId="571"/>
          <ac:spMkLst>
            <pc:docMk/>
            <pc:sldMk cId="3096829265" sldId="280"/>
            <ac:spMk id="9" creationId="{A427E82B-258A-400F-902D-BC59C6B015BD}"/>
          </ac:spMkLst>
        </pc:spChg>
        <pc:graphicFrameChg chg="add mod">
          <ac:chgData name="Siwei PENG" userId="8c9d49ea30389574" providerId="LiveId" clId="{CE4E7E4A-6D53-4CC1-B715-436D247F6081}" dt="2017-11-26T01:55:11.607" v="380" actId="13206"/>
          <ac:graphicFrameMkLst>
            <pc:docMk/>
            <pc:sldMk cId="3096829265" sldId="280"/>
            <ac:graphicFrameMk id="3" creationId="{FF05EED2-1BBC-473A-828A-1F5FEA574C9F}"/>
          </ac:graphicFrameMkLst>
        </pc:graphicFrameChg>
      </pc:sldChg>
      <pc:sldChg chg="addSp modSp add modAnim">
        <pc:chgData name="Siwei PENG" userId="8c9d49ea30389574" providerId="LiveId" clId="{CE4E7E4A-6D53-4CC1-B715-436D247F6081}" dt="2017-11-26T02:21:18.677" v="457"/>
        <pc:sldMkLst>
          <pc:docMk/>
          <pc:sldMk cId="2902365973" sldId="281"/>
        </pc:sldMkLst>
        <pc:spChg chg="add mod">
          <ac:chgData name="Siwei PENG" userId="8c9d49ea30389574" providerId="LiveId" clId="{CE4E7E4A-6D53-4CC1-B715-436D247F6081}" dt="2017-11-26T02:20:47.409" v="451" actId="1076"/>
          <ac:spMkLst>
            <pc:docMk/>
            <pc:sldMk cId="2902365973" sldId="281"/>
            <ac:spMk id="2" creationId="{DBF5D069-0640-4D91-A380-E0AEDB80A597}"/>
          </ac:spMkLst>
        </pc:spChg>
        <pc:picChg chg="add mod">
          <ac:chgData name="Siwei PENG" userId="8c9d49ea30389574" providerId="LiveId" clId="{CE4E7E4A-6D53-4CC1-B715-436D247F6081}" dt="2017-11-26T02:20:31.300" v="450" actId="1076"/>
          <ac:picMkLst>
            <pc:docMk/>
            <pc:sldMk cId="2902365973" sldId="281"/>
            <ac:picMk id="3" creationId="{AD4F9515-4B67-4631-B841-A0C27ED217CF}"/>
          </ac:picMkLst>
        </pc:picChg>
      </pc:sldChg>
      <pc:sldChg chg="addSp modSp add modAnim">
        <pc:chgData name="Siwei PENG" userId="8c9d49ea30389574" providerId="LiveId" clId="{CE4E7E4A-6D53-4CC1-B715-436D247F6081}" dt="2017-11-26T02:39:58.224" v="747"/>
        <pc:sldMkLst>
          <pc:docMk/>
          <pc:sldMk cId="1151316311" sldId="282"/>
        </pc:sldMkLst>
        <pc:spChg chg="add mod">
          <ac:chgData name="Siwei PENG" userId="8c9d49ea30389574" providerId="LiveId" clId="{CE4E7E4A-6D53-4CC1-B715-436D247F6081}" dt="2017-11-26T02:31:33.861" v="708" actId="1076"/>
          <ac:spMkLst>
            <pc:docMk/>
            <pc:sldMk cId="1151316311" sldId="282"/>
            <ac:spMk id="2" creationId="{4E93FAEF-F9F1-4878-A947-5D890A649586}"/>
          </ac:spMkLst>
        </pc:spChg>
        <pc:picChg chg="add mod">
          <ac:chgData name="Siwei PENG" userId="8c9d49ea30389574" providerId="LiveId" clId="{CE4E7E4A-6D53-4CC1-B715-436D247F6081}" dt="2017-11-26T02:31:35.502" v="709" actId="1076"/>
          <ac:picMkLst>
            <pc:docMk/>
            <pc:sldMk cId="1151316311" sldId="282"/>
            <ac:picMk id="3" creationId="{60289750-18AB-44D7-9635-C29ADED7F60F}"/>
          </ac:picMkLst>
        </pc:picChg>
      </pc:sldChg>
      <pc:sldChg chg="addSp modSp add modAnim">
        <pc:chgData name="Siwei PENG" userId="8c9d49ea30389574" providerId="LiveId" clId="{CE4E7E4A-6D53-4CC1-B715-436D247F6081}" dt="2017-11-26T02:45:58.078" v="786"/>
        <pc:sldMkLst>
          <pc:docMk/>
          <pc:sldMk cId="2353409892" sldId="283"/>
        </pc:sldMkLst>
        <pc:spChg chg="add mod">
          <ac:chgData name="Siwei PENG" userId="8c9d49ea30389574" providerId="LiveId" clId="{CE4E7E4A-6D53-4CC1-B715-436D247F6081}" dt="2017-11-26T02:44:56.012" v="779" actId="14100"/>
          <ac:spMkLst>
            <pc:docMk/>
            <pc:sldMk cId="2353409892" sldId="283"/>
            <ac:spMk id="2" creationId="{E78D8088-3957-4F9A-9106-D55F7BFADF14}"/>
          </ac:spMkLst>
        </pc:spChg>
        <pc:spChg chg="add mod">
          <ac:chgData name="Siwei PENG" userId="8c9d49ea30389574" providerId="LiveId" clId="{CE4E7E4A-6D53-4CC1-B715-436D247F6081}" dt="2017-11-26T02:44:53.742" v="778" actId="14100"/>
          <ac:spMkLst>
            <pc:docMk/>
            <pc:sldMk cId="2353409892" sldId="283"/>
            <ac:spMk id="4" creationId="{C9F200AD-6FF6-4966-A695-618AA27AA0CE}"/>
          </ac:spMkLst>
        </pc:spChg>
        <pc:spChg chg="add mod">
          <ac:chgData name="Siwei PENG" userId="8c9d49ea30389574" providerId="LiveId" clId="{CE4E7E4A-6D53-4CC1-B715-436D247F6081}" dt="2017-11-26T02:44:59.229" v="780" actId="14100"/>
          <ac:spMkLst>
            <pc:docMk/>
            <pc:sldMk cId="2353409892" sldId="283"/>
            <ac:spMk id="5" creationId="{CBC8236D-38FA-4729-8E7C-23F2F6B8C921}"/>
          </ac:spMkLst>
        </pc:spChg>
        <pc:picChg chg="add">
          <ac:chgData name="Siwei PENG" userId="8c9d49ea30389574" providerId="LiveId" clId="{CE4E7E4A-6D53-4CC1-B715-436D247F6081}" dt="2017-11-26T02:40:53.615" v="757"/>
          <ac:picMkLst>
            <pc:docMk/>
            <pc:sldMk cId="2353409892" sldId="283"/>
            <ac:picMk id="3" creationId="{4916EDA4-91CF-4565-8461-042F9022BAFD}"/>
          </ac:picMkLst>
        </pc:picChg>
      </pc:sldChg>
      <pc:sldChg chg="addSp modSp add modAnim">
        <pc:chgData name="Siwei PENG" userId="8c9d49ea30389574" providerId="LiveId" clId="{CE4E7E4A-6D53-4CC1-B715-436D247F6081}" dt="2017-11-26T02:56:18.778" v="818"/>
        <pc:sldMkLst>
          <pc:docMk/>
          <pc:sldMk cId="1772426862" sldId="284"/>
        </pc:sldMkLst>
        <pc:spChg chg="add mod">
          <ac:chgData name="Siwei PENG" userId="8c9d49ea30389574" providerId="LiveId" clId="{CE4E7E4A-6D53-4CC1-B715-436D247F6081}" dt="2017-11-26T02:47:00.378" v="791" actId="1076"/>
          <ac:spMkLst>
            <pc:docMk/>
            <pc:sldMk cId="1772426862" sldId="284"/>
            <ac:spMk id="3" creationId="{4C825968-CEFA-4744-9009-90D71A5C8D85}"/>
          </ac:spMkLst>
        </pc:spChg>
        <pc:spChg chg="add mod">
          <ac:chgData name="Siwei PENG" userId="8c9d49ea30389574" providerId="LiveId" clId="{CE4E7E4A-6D53-4CC1-B715-436D247F6081}" dt="2017-11-26T02:55:06.110" v="809" actId="15"/>
          <ac:spMkLst>
            <pc:docMk/>
            <pc:sldMk cId="1772426862" sldId="284"/>
            <ac:spMk id="4" creationId="{CECAA1CA-231A-4244-8CF8-58E9564EB14B}"/>
          </ac:spMkLst>
        </pc:spChg>
        <pc:picChg chg="add mod">
          <ac:chgData name="Siwei PENG" userId="8c9d49ea30389574" providerId="LiveId" clId="{CE4E7E4A-6D53-4CC1-B715-436D247F6081}" dt="2017-11-26T02:46:54.861" v="789" actId="1076"/>
          <ac:picMkLst>
            <pc:docMk/>
            <pc:sldMk cId="1772426862" sldId="284"/>
            <ac:picMk id="2" creationId="{25472933-5E7A-43F9-A024-0F7F3FE968A3}"/>
          </ac:picMkLst>
        </pc:picChg>
      </pc:sldChg>
      <pc:sldChg chg="addSp modSp add modAnim">
        <pc:chgData name="Siwei PENG" userId="8c9d49ea30389574" providerId="LiveId" clId="{CE4E7E4A-6D53-4CC1-B715-436D247F6081}" dt="2017-11-26T08:10:50.182" v="915" actId="1076"/>
        <pc:sldMkLst>
          <pc:docMk/>
          <pc:sldMk cId="2661776648" sldId="285"/>
        </pc:sldMkLst>
        <pc:spChg chg="add mod">
          <ac:chgData name="Siwei PENG" userId="8c9d49ea30389574" providerId="LiveId" clId="{CE4E7E4A-6D53-4CC1-B715-436D247F6081}" dt="2017-11-26T08:03:17.455" v="851" actId="14100"/>
          <ac:spMkLst>
            <pc:docMk/>
            <pc:sldMk cId="2661776648" sldId="285"/>
            <ac:spMk id="2" creationId="{96737402-3000-4C4A-95CA-93880E0A9845}"/>
          </ac:spMkLst>
        </pc:spChg>
        <pc:spChg chg="add mod">
          <ac:chgData name="Siwei PENG" userId="8c9d49ea30389574" providerId="LiveId" clId="{CE4E7E4A-6D53-4CC1-B715-436D247F6081}" dt="2017-11-26T08:03:26.153" v="853" actId="1076"/>
          <ac:spMkLst>
            <pc:docMk/>
            <pc:sldMk cId="2661776648" sldId="285"/>
            <ac:spMk id="3" creationId="{22881552-CC93-436C-BFC5-DF89124D4CD0}"/>
          </ac:spMkLst>
        </pc:spChg>
        <pc:graphicFrameChg chg="add mod modGraphic">
          <ac:chgData name="Siwei PENG" userId="8c9d49ea30389574" providerId="LiveId" clId="{CE4E7E4A-6D53-4CC1-B715-436D247F6081}" dt="2017-11-26T08:10:50.182" v="915" actId="1076"/>
          <ac:graphicFrameMkLst>
            <pc:docMk/>
            <pc:sldMk cId="2661776648" sldId="285"/>
            <ac:graphicFrameMk id="4" creationId="{09FAB67F-C401-4732-B8B5-7C8BD880E9EA}"/>
          </ac:graphicFrameMkLst>
        </pc:graphicFrameChg>
      </pc:sldChg>
      <pc:sldMasterChg chg="delSp">
        <pc:chgData name="Siwei PENG" userId="8c9d49ea30389574" providerId="LiveId" clId="{CE4E7E4A-6D53-4CC1-B715-436D247F6081}" dt="2017-11-22T07:35:15.363" v="0" actId="478"/>
        <pc:sldMasterMkLst>
          <pc:docMk/>
          <pc:sldMasterMk cId="1215947662" sldId="2147483704"/>
        </pc:sldMasterMkLst>
        <pc:spChg chg="del">
          <ac:chgData name="Siwei PENG" userId="8c9d49ea30389574" providerId="LiveId" clId="{CE4E7E4A-6D53-4CC1-B715-436D247F6081}" dt="2017-11-22T07:35:15.363" v="0" actId="478"/>
          <ac:spMkLst>
            <pc:docMk/>
            <pc:sldMasterMk cId="1215947662" sldId="2147483704"/>
            <ac:spMk id="36" creationId="{F60DBB05-B8CE-4A1A-A008-C516A779BA92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402CD2-B273-4512-B3EE-53092691D74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A2FD3D-6D5A-4DAF-8165-0E8BD58E2BD9}">
      <dgm:prSet phldrT="[文本]" custT="1"/>
      <dgm:spPr/>
      <dgm:t>
        <a:bodyPr/>
        <a:lstStyle/>
        <a:p>
          <a:r>
            <a:rPr lang="zh-CN" altLang="en-US" sz="2000" dirty="0"/>
            <a:t>它会飞吗？</a:t>
          </a:r>
        </a:p>
      </dgm:t>
    </dgm:pt>
    <dgm:pt modelId="{6AD74A36-3E50-41B0-BD41-010AA9ED57BC}" type="parTrans" cxnId="{BE3D2B0F-68D0-4C96-96E2-A2BA0F89C0DF}">
      <dgm:prSet/>
      <dgm:spPr/>
      <dgm:t>
        <a:bodyPr/>
        <a:lstStyle/>
        <a:p>
          <a:endParaRPr lang="zh-CN" altLang="en-US" sz="1600"/>
        </a:p>
      </dgm:t>
    </dgm:pt>
    <dgm:pt modelId="{6CF3C1BF-6152-4726-AA30-68B6AD6C5128}" type="sibTrans" cxnId="{BE3D2B0F-68D0-4C96-96E2-A2BA0F89C0DF}">
      <dgm:prSet/>
      <dgm:spPr/>
      <dgm:t>
        <a:bodyPr/>
        <a:lstStyle/>
        <a:p>
          <a:endParaRPr lang="zh-CN" altLang="en-US" sz="1600"/>
        </a:p>
      </dgm:t>
    </dgm:pt>
    <dgm:pt modelId="{99CB2BDB-3AC3-4DA6-A78A-8C7372C0E9B4}">
      <dgm:prSet phldrT="[文本]" custT="1"/>
      <dgm:spPr/>
      <dgm:t>
        <a:bodyPr/>
        <a:lstStyle/>
        <a:p>
          <a:r>
            <a:rPr lang="zh-CN" altLang="en-US" sz="2000" dirty="0"/>
            <a:t>它是猛兽吗？</a:t>
          </a:r>
        </a:p>
      </dgm:t>
    </dgm:pt>
    <dgm:pt modelId="{E8BBE3A5-E101-4CE4-9C8C-D3A62C8E1876}" type="parTrans" cxnId="{211EF351-35CE-4438-8B37-F4E9E5E982EF}">
      <dgm:prSet/>
      <dgm:spPr/>
      <dgm:t>
        <a:bodyPr/>
        <a:lstStyle/>
        <a:p>
          <a:endParaRPr lang="zh-CN" altLang="en-US" sz="1600"/>
        </a:p>
      </dgm:t>
    </dgm:pt>
    <dgm:pt modelId="{59570637-13E6-4AB4-8E17-B3AA7BF9046D}" type="sibTrans" cxnId="{211EF351-35CE-4438-8B37-F4E9E5E982EF}">
      <dgm:prSet/>
      <dgm:spPr/>
      <dgm:t>
        <a:bodyPr/>
        <a:lstStyle/>
        <a:p>
          <a:endParaRPr lang="zh-CN" altLang="en-US" sz="1600"/>
        </a:p>
      </dgm:t>
    </dgm:pt>
    <dgm:pt modelId="{0C458130-BA82-478E-BA15-82378EE62572}">
      <dgm:prSet phldrT="[文本]" custT="1"/>
      <dgm:spPr/>
      <dgm:t>
        <a:bodyPr/>
        <a:lstStyle/>
        <a:p>
          <a:r>
            <a:rPr lang="zh-CN" altLang="en-US" sz="2000" dirty="0"/>
            <a:t>兔子</a:t>
          </a:r>
        </a:p>
      </dgm:t>
    </dgm:pt>
    <dgm:pt modelId="{9E1AC29A-DBD2-44DB-8AB4-0ABD397FB0CB}" type="parTrans" cxnId="{FE5E0B86-CE5A-45B2-9874-EBCE3A532340}">
      <dgm:prSet/>
      <dgm:spPr/>
      <dgm:t>
        <a:bodyPr/>
        <a:lstStyle/>
        <a:p>
          <a:endParaRPr lang="zh-CN" altLang="en-US" sz="1600"/>
        </a:p>
      </dgm:t>
    </dgm:pt>
    <dgm:pt modelId="{05254B1F-9998-4066-B7C6-53DA53D22504}" type="sibTrans" cxnId="{FE5E0B86-CE5A-45B2-9874-EBCE3A532340}">
      <dgm:prSet/>
      <dgm:spPr/>
      <dgm:t>
        <a:bodyPr/>
        <a:lstStyle/>
        <a:p>
          <a:endParaRPr lang="zh-CN" altLang="en-US" sz="1600"/>
        </a:p>
      </dgm:t>
    </dgm:pt>
    <dgm:pt modelId="{0A49A6B1-FB73-44C1-B6AA-25E6C45B84E9}">
      <dgm:prSet phldrT="[文本]" custT="1"/>
      <dgm:spPr/>
      <dgm:t>
        <a:bodyPr/>
        <a:lstStyle/>
        <a:p>
          <a:r>
            <a:rPr lang="zh-CN" altLang="en-US" sz="2000" dirty="0"/>
            <a:t>老虎</a:t>
          </a:r>
        </a:p>
      </dgm:t>
    </dgm:pt>
    <dgm:pt modelId="{2D8F4516-7ACA-47E4-924B-4A2DC769CC71}" type="parTrans" cxnId="{2CC714BF-A840-4FCF-9698-094FD9953C8B}">
      <dgm:prSet/>
      <dgm:spPr/>
      <dgm:t>
        <a:bodyPr/>
        <a:lstStyle/>
        <a:p>
          <a:endParaRPr lang="zh-CN" altLang="en-US" sz="1600"/>
        </a:p>
      </dgm:t>
    </dgm:pt>
    <dgm:pt modelId="{84B53E1B-24B5-4CDE-B18F-26AD976F5503}" type="sibTrans" cxnId="{2CC714BF-A840-4FCF-9698-094FD9953C8B}">
      <dgm:prSet/>
      <dgm:spPr/>
      <dgm:t>
        <a:bodyPr/>
        <a:lstStyle/>
        <a:p>
          <a:endParaRPr lang="zh-CN" altLang="en-US" sz="1600"/>
        </a:p>
      </dgm:t>
    </dgm:pt>
    <dgm:pt modelId="{CBE82C42-2F84-4DCC-893E-1CC373A52B8F}">
      <dgm:prSet phldrT="[文本]" custT="1"/>
      <dgm:spPr/>
      <dgm:t>
        <a:bodyPr/>
        <a:lstStyle/>
        <a:p>
          <a:r>
            <a:rPr lang="zh-CN" altLang="en-US" sz="2000" dirty="0"/>
            <a:t>它是食肉的吗？</a:t>
          </a:r>
        </a:p>
      </dgm:t>
    </dgm:pt>
    <dgm:pt modelId="{6DC0FC2D-AE43-445D-81FA-D268158F5530}" type="parTrans" cxnId="{FC8496E1-FD01-4CBA-A9F4-E2FCDB5F85A6}">
      <dgm:prSet/>
      <dgm:spPr/>
      <dgm:t>
        <a:bodyPr/>
        <a:lstStyle/>
        <a:p>
          <a:endParaRPr lang="zh-CN" altLang="en-US" sz="1600"/>
        </a:p>
      </dgm:t>
    </dgm:pt>
    <dgm:pt modelId="{AA762AD0-E6AC-4C48-8CA3-B3E878E127F4}" type="sibTrans" cxnId="{FC8496E1-FD01-4CBA-A9F4-E2FCDB5F85A6}">
      <dgm:prSet/>
      <dgm:spPr/>
      <dgm:t>
        <a:bodyPr/>
        <a:lstStyle/>
        <a:p>
          <a:endParaRPr lang="zh-CN" altLang="en-US" sz="1600"/>
        </a:p>
      </dgm:t>
    </dgm:pt>
    <dgm:pt modelId="{CDAF4C9D-3034-4994-A479-B12197D70572}">
      <dgm:prSet phldrT="[文本]" custT="1"/>
      <dgm:spPr/>
      <dgm:t>
        <a:bodyPr/>
        <a:lstStyle/>
        <a:p>
          <a:r>
            <a:rPr lang="zh-CN" altLang="en-US" sz="2000" dirty="0"/>
            <a:t>燕子</a:t>
          </a:r>
        </a:p>
      </dgm:t>
    </dgm:pt>
    <dgm:pt modelId="{C4883407-DC4C-4892-A911-65269DD492C5}" type="parTrans" cxnId="{123E7D7C-C4D2-4F80-B473-3D681E445403}">
      <dgm:prSet/>
      <dgm:spPr/>
      <dgm:t>
        <a:bodyPr/>
        <a:lstStyle/>
        <a:p>
          <a:endParaRPr lang="zh-CN" altLang="en-US" sz="1600"/>
        </a:p>
      </dgm:t>
    </dgm:pt>
    <dgm:pt modelId="{693C5308-4247-4584-893A-AEFBDDB78254}" type="sibTrans" cxnId="{123E7D7C-C4D2-4F80-B473-3D681E445403}">
      <dgm:prSet/>
      <dgm:spPr/>
      <dgm:t>
        <a:bodyPr/>
        <a:lstStyle/>
        <a:p>
          <a:endParaRPr lang="zh-CN" altLang="en-US" sz="1600"/>
        </a:p>
      </dgm:t>
    </dgm:pt>
    <dgm:pt modelId="{3E68EDB3-4F67-47BF-9126-300BB79AF24A}">
      <dgm:prSet phldrT="[文本]" custT="1"/>
      <dgm:spPr/>
      <dgm:t>
        <a:bodyPr/>
        <a:lstStyle/>
        <a:p>
          <a:r>
            <a:rPr lang="zh-CN" altLang="en-US" sz="2000" dirty="0"/>
            <a:t>老鹰</a:t>
          </a:r>
        </a:p>
      </dgm:t>
    </dgm:pt>
    <dgm:pt modelId="{15A91D37-5306-4BE9-AA82-073009F04225}" type="parTrans" cxnId="{C56BA43F-50E2-4F48-B903-367EE98F906C}">
      <dgm:prSet/>
      <dgm:spPr/>
      <dgm:t>
        <a:bodyPr/>
        <a:lstStyle/>
        <a:p>
          <a:endParaRPr lang="zh-CN" altLang="en-US" sz="1600"/>
        </a:p>
      </dgm:t>
    </dgm:pt>
    <dgm:pt modelId="{6B6E003F-3BA5-4CB1-A2E9-14CC03F00EB8}" type="sibTrans" cxnId="{C56BA43F-50E2-4F48-B903-367EE98F906C}">
      <dgm:prSet/>
      <dgm:spPr/>
      <dgm:t>
        <a:bodyPr/>
        <a:lstStyle/>
        <a:p>
          <a:endParaRPr lang="zh-CN" altLang="en-US" sz="1600"/>
        </a:p>
      </dgm:t>
    </dgm:pt>
    <dgm:pt modelId="{740D0F0E-06F6-4196-B143-E5DD5BD2D9C1}" type="pres">
      <dgm:prSet presAssocID="{B5402CD2-B273-4512-B3EE-53092691D74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47FAAD-DC0C-4AD5-8CE5-09157A70356C}" type="pres">
      <dgm:prSet presAssocID="{B5402CD2-B273-4512-B3EE-53092691D749}" presName="hierFlow" presStyleCnt="0"/>
      <dgm:spPr/>
    </dgm:pt>
    <dgm:pt modelId="{A9128748-80DA-47EE-A089-5753A46CB145}" type="pres">
      <dgm:prSet presAssocID="{B5402CD2-B273-4512-B3EE-53092691D74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D1D7969-5024-4701-9498-DACE28D39CEC}" type="pres">
      <dgm:prSet presAssocID="{40A2FD3D-6D5A-4DAF-8165-0E8BD58E2BD9}" presName="Name14" presStyleCnt="0"/>
      <dgm:spPr/>
    </dgm:pt>
    <dgm:pt modelId="{1CA2E803-B91A-420E-A78F-A61D996B7C7C}" type="pres">
      <dgm:prSet presAssocID="{40A2FD3D-6D5A-4DAF-8165-0E8BD58E2BD9}" presName="level1Shape" presStyleLbl="node0" presStyleIdx="0" presStyleCnt="1">
        <dgm:presLayoutVars>
          <dgm:chPref val="3"/>
        </dgm:presLayoutVars>
      </dgm:prSet>
      <dgm:spPr/>
    </dgm:pt>
    <dgm:pt modelId="{DE8568BD-2C81-407F-9607-5BE8C47F4943}" type="pres">
      <dgm:prSet presAssocID="{40A2FD3D-6D5A-4DAF-8165-0E8BD58E2BD9}" presName="hierChild2" presStyleCnt="0"/>
      <dgm:spPr/>
    </dgm:pt>
    <dgm:pt modelId="{6D1CB7D3-84D5-4924-94C1-212B283D8672}" type="pres">
      <dgm:prSet presAssocID="{E8BBE3A5-E101-4CE4-9C8C-D3A62C8E1876}" presName="Name19" presStyleLbl="parChTrans1D2" presStyleIdx="0" presStyleCnt="2"/>
      <dgm:spPr/>
    </dgm:pt>
    <dgm:pt modelId="{52196239-563F-49BE-A2DC-D19F13B2E898}" type="pres">
      <dgm:prSet presAssocID="{99CB2BDB-3AC3-4DA6-A78A-8C7372C0E9B4}" presName="Name21" presStyleCnt="0"/>
      <dgm:spPr/>
    </dgm:pt>
    <dgm:pt modelId="{7D427D66-69F4-4494-96E8-AB8D31EEE4FA}" type="pres">
      <dgm:prSet presAssocID="{99CB2BDB-3AC3-4DA6-A78A-8C7372C0E9B4}" presName="level2Shape" presStyleLbl="node2" presStyleIdx="0" presStyleCnt="2"/>
      <dgm:spPr/>
    </dgm:pt>
    <dgm:pt modelId="{576F5705-F9D6-4D1E-BA23-F86ECBFF0E71}" type="pres">
      <dgm:prSet presAssocID="{99CB2BDB-3AC3-4DA6-A78A-8C7372C0E9B4}" presName="hierChild3" presStyleCnt="0"/>
      <dgm:spPr/>
    </dgm:pt>
    <dgm:pt modelId="{875FDC73-CB32-42B1-A5B9-76719B4EB817}" type="pres">
      <dgm:prSet presAssocID="{9E1AC29A-DBD2-44DB-8AB4-0ABD397FB0CB}" presName="Name19" presStyleLbl="parChTrans1D3" presStyleIdx="0" presStyleCnt="4"/>
      <dgm:spPr/>
    </dgm:pt>
    <dgm:pt modelId="{8E35343D-DC3D-4010-AF5F-27B041D7A94A}" type="pres">
      <dgm:prSet presAssocID="{0C458130-BA82-478E-BA15-82378EE62572}" presName="Name21" presStyleCnt="0"/>
      <dgm:spPr/>
    </dgm:pt>
    <dgm:pt modelId="{0D4FCC8E-B43D-4610-9908-C94EBA5364E6}" type="pres">
      <dgm:prSet presAssocID="{0C458130-BA82-478E-BA15-82378EE62572}" presName="level2Shape" presStyleLbl="node3" presStyleIdx="0" presStyleCnt="4"/>
      <dgm:spPr/>
    </dgm:pt>
    <dgm:pt modelId="{D369D2BE-D1CB-4237-B4C6-02B7365FE3EE}" type="pres">
      <dgm:prSet presAssocID="{0C458130-BA82-478E-BA15-82378EE62572}" presName="hierChild3" presStyleCnt="0"/>
      <dgm:spPr/>
    </dgm:pt>
    <dgm:pt modelId="{409921DC-33CC-4C46-8E3A-944F49EE938D}" type="pres">
      <dgm:prSet presAssocID="{2D8F4516-7ACA-47E4-924B-4A2DC769CC71}" presName="Name19" presStyleLbl="parChTrans1D3" presStyleIdx="1" presStyleCnt="4"/>
      <dgm:spPr/>
    </dgm:pt>
    <dgm:pt modelId="{0CBD9F42-4B28-4209-9395-6420BDD4E5A5}" type="pres">
      <dgm:prSet presAssocID="{0A49A6B1-FB73-44C1-B6AA-25E6C45B84E9}" presName="Name21" presStyleCnt="0"/>
      <dgm:spPr/>
    </dgm:pt>
    <dgm:pt modelId="{22834721-EF92-4B74-8703-A83AD06BC15B}" type="pres">
      <dgm:prSet presAssocID="{0A49A6B1-FB73-44C1-B6AA-25E6C45B84E9}" presName="level2Shape" presStyleLbl="node3" presStyleIdx="1" presStyleCnt="4"/>
      <dgm:spPr/>
    </dgm:pt>
    <dgm:pt modelId="{7DA7FB08-6642-4928-8938-833183847A55}" type="pres">
      <dgm:prSet presAssocID="{0A49A6B1-FB73-44C1-B6AA-25E6C45B84E9}" presName="hierChild3" presStyleCnt="0"/>
      <dgm:spPr/>
    </dgm:pt>
    <dgm:pt modelId="{736B9793-A277-4D6D-AF24-4E2E147DE56D}" type="pres">
      <dgm:prSet presAssocID="{6DC0FC2D-AE43-445D-81FA-D268158F5530}" presName="Name19" presStyleLbl="parChTrans1D2" presStyleIdx="1" presStyleCnt="2"/>
      <dgm:spPr/>
    </dgm:pt>
    <dgm:pt modelId="{3DC0A4B7-E525-4924-8004-F05F54D2C0DC}" type="pres">
      <dgm:prSet presAssocID="{CBE82C42-2F84-4DCC-893E-1CC373A52B8F}" presName="Name21" presStyleCnt="0"/>
      <dgm:spPr/>
    </dgm:pt>
    <dgm:pt modelId="{7BCE9023-D33F-40A1-A65D-84EC55D40E0D}" type="pres">
      <dgm:prSet presAssocID="{CBE82C42-2F84-4DCC-893E-1CC373A52B8F}" presName="level2Shape" presStyleLbl="node2" presStyleIdx="1" presStyleCnt="2"/>
      <dgm:spPr/>
    </dgm:pt>
    <dgm:pt modelId="{0DA94A0B-AFDB-4F0C-AC23-D7891C30BCC1}" type="pres">
      <dgm:prSet presAssocID="{CBE82C42-2F84-4DCC-893E-1CC373A52B8F}" presName="hierChild3" presStyleCnt="0"/>
      <dgm:spPr/>
    </dgm:pt>
    <dgm:pt modelId="{61A72A2E-030B-463A-8287-ED96B2D50333}" type="pres">
      <dgm:prSet presAssocID="{C4883407-DC4C-4892-A911-65269DD492C5}" presName="Name19" presStyleLbl="parChTrans1D3" presStyleIdx="2" presStyleCnt="4"/>
      <dgm:spPr/>
    </dgm:pt>
    <dgm:pt modelId="{1789DBB3-82EF-4470-A73B-429802BC179C}" type="pres">
      <dgm:prSet presAssocID="{CDAF4C9D-3034-4994-A479-B12197D70572}" presName="Name21" presStyleCnt="0"/>
      <dgm:spPr/>
    </dgm:pt>
    <dgm:pt modelId="{A47F3887-23C4-46D7-9DA5-76798A971FD6}" type="pres">
      <dgm:prSet presAssocID="{CDAF4C9D-3034-4994-A479-B12197D70572}" presName="level2Shape" presStyleLbl="node3" presStyleIdx="2" presStyleCnt="4"/>
      <dgm:spPr/>
    </dgm:pt>
    <dgm:pt modelId="{88476B02-F30E-41DE-A372-DA5812F7BABE}" type="pres">
      <dgm:prSet presAssocID="{CDAF4C9D-3034-4994-A479-B12197D70572}" presName="hierChild3" presStyleCnt="0"/>
      <dgm:spPr/>
    </dgm:pt>
    <dgm:pt modelId="{3A96EE4F-ED8D-4EEF-A5B5-9B0F1DEC31F0}" type="pres">
      <dgm:prSet presAssocID="{15A91D37-5306-4BE9-AA82-073009F04225}" presName="Name19" presStyleLbl="parChTrans1D3" presStyleIdx="3" presStyleCnt="4"/>
      <dgm:spPr/>
    </dgm:pt>
    <dgm:pt modelId="{1D3E0CCF-AC6E-4ECB-84C4-748FEFDD7C08}" type="pres">
      <dgm:prSet presAssocID="{3E68EDB3-4F67-47BF-9126-300BB79AF24A}" presName="Name21" presStyleCnt="0"/>
      <dgm:spPr/>
    </dgm:pt>
    <dgm:pt modelId="{03259F69-8F56-48A0-8A7F-C8ABB5810D54}" type="pres">
      <dgm:prSet presAssocID="{3E68EDB3-4F67-47BF-9126-300BB79AF24A}" presName="level2Shape" presStyleLbl="node3" presStyleIdx="3" presStyleCnt="4"/>
      <dgm:spPr/>
    </dgm:pt>
    <dgm:pt modelId="{10E2155E-2851-425C-A19E-2601654A4F15}" type="pres">
      <dgm:prSet presAssocID="{3E68EDB3-4F67-47BF-9126-300BB79AF24A}" presName="hierChild3" presStyleCnt="0"/>
      <dgm:spPr/>
    </dgm:pt>
    <dgm:pt modelId="{55421255-AB45-4A9A-8F4C-2BAC7EBB3B16}" type="pres">
      <dgm:prSet presAssocID="{B5402CD2-B273-4512-B3EE-53092691D749}" presName="bgShapesFlow" presStyleCnt="0"/>
      <dgm:spPr/>
    </dgm:pt>
  </dgm:ptLst>
  <dgm:cxnLst>
    <dgm:cxn modelId="{C239650D-A1FF-44FE-BF90-6BFC422A0733}" type="presOf" srcId="{40A2FD3D-6D5A-4DAF-8165-0E8BD58E2BD9}" destId="{1CA2E803-B91A-420E-A78F-A61D996B7C7C}" srcOrd="0" destOrd="0" presId="urn:microsoft.com/office/officeart/2005/8/layout/hierarchy6"/>
    <dgm:cxn modelId="{BE3D2B0F-68D0-4C96-96E2-A2BA0F89C0DF}" srcId="{B5402CD2-B273-4512-B3EE-53092691D749}" destId="{40A2FD3D-6D5A-4DAF-8165-0E8BD58E2BD9}" srcOrd="0" destOrd="0" parTransId="{6AD74A36-3E50-41B0-BD41-010AA9ED57BC}" sibTransId="{6CF3C1BF-6152-4726-AA30-68B6AD6C5128}"/>
    <dgm:cxn modelId="{DD93D91C-6662-4387-BAA5-20605B8D7E92}" type="presOf" srcId="{C4883407-DC4C-4892-A911-65269DD492C5}" destId="{61A72A2E-030B-463A-8287-ED96B2D50333}" srcOrd="0" destOrd="0" presId="urn:microsoft.com/office/officeart/2005/8/layout/hierarchy6"/>
    <dgm:cxn modelId="{325BAD2C-05F0-46A8-A860-3F3A6B52F02F}" type="presOf" srcId="{0A49A6B1-FB73-44C1-B6AA-25E6C45B84E9}" destId="{22834721-EF92-4B74-8703-A83AD06BC15B}" srcOrd="0" destOrd="0" presId="urn:microsoft.com/office/officeart/2005/8/layout/hierarchy6"/>
    <dgm:cxn modelId="{C56BA43F-50E2-4F48-B903-367EE98F906C}" srcId="{CBE82C42-2F84-4DCC-893E-1CC373A52B8F}" destId="{3E68EDB3-4F67-47BF-9126-300BB79AF24A}" srcOrd="1" destOrd="0" parTransId="{15A91D37-5306-4BE9-AA82-073009F04225}" sibTransId="{6B6E003F-3BA5-4CB1-A2E9-14CC03F00EB8}"/>
    <dgm:cxn modelId="{B183E145-B587-46DA-AE2D-853CFA085D17}" type="presOf" srcId="{E8BBE3A5-E101-4CE4-9C8C-D3A62C8E1876}" destId="{6D1CB7D3-84D5-4924-94C1-212B283D8672}" srcOrd="0" destOrd="0" presId="urn:microsoft.com/office/officeart/2005/8/layout/hierarchy6"/>
    <dgm:cxn modelId="{4EE52A67-61DC-46CA-A350-9D87516E9799}" type="presOf" srcId="{9E1AC29A-DBD2-44DB-8AB4-0ABD397FB0CB}" destId="{875FDC73-CB32-42B1-A5B9-76719B4EB817}" srcOrd="0" destOrd="0" presId="urn:microsoft.com/office/officeart/2005/8/layout/hierarchy6"/>
    <dgm:cxn modelId="{7746E14F-6ABA-4BD1-9011-F829208F77BF}" type="presOf" srcId="{15A91D37-5306-4BE9-AA82-073009F04225}" destId="{3A96EE4F-ED8D-4EEF-A5B5-9B0F1DEC31F0}" srcOrd="0" destOrd="0" presId="urn:microsoft.com/office/officeart/2005/8/layout/hierarchy6"/>
    <dgm:cxn modelId="{FFE06E51-10B4-4D83-9B99-C1553B6603A5}" type="presOf" srcId="{CBE82C42-2F84-4DCC-893E-1CC373A52B8F}" destId="{7BCE9023-D33F-40A1-A65D-84EC55D40E0D}" srcOrd="0" destOrd="0" presId="urn:microsoft.com/office/officeart/2005/8/layout/hierarchy6"/>
    <dgm:cxn modelId="{211EF351-35CE-4438-8B37-F4E9E5E982EF}" srcId="{40A2FD3D-6D5A-4DAF-8165-0E8BD58E2BD9}" destId="{99CB2BDB-3AC3-4DA6-A78A-8C7372C0E9B4}" srcOrd="0" destOrd="0" parTransId="{E8BBE3A5-E101-4CE4-9C8C-D3A62C8E1876}" sibTransId="{59570637-13E6-4AB4-8E17-B3AA7BF9046D}"/>
    <dgm:cxn modelId="{5C3E7F77-4A37-476E-B846-36ECDC95A8B0}" type="presOf" srcId="{CDAF4C9D-3034-4994-A479-B12197D70572}" destId="{A47F3887-23C4-46D7-9DA5-76798A971FD6}" srcOrd="0" destOrd="0" presId="urn:microsoft.com/office/officeart/2005/8/layout/hierarchy6"/>
    <dgm:cxn modelId="{2D740B5A-4C1B-429A-9546-85ECA09F4AB4}" type="presOf" srcId="{2D8F4516-7ACA-47E4-924B-4A2DC769CC71}" destId="{409921DC-33CC-4C46-8E3A-944F49EE938D}" srcOrd="0" destOrd="0" presId="urn:microsoft.com/office/officeart/2005/8/layout/hierarchy6"/>
    <dgm:cxn modelId="{123E7D7C-C4D2-4F80-B473-3D681E445403}" srcId="{CBE82C42-2F84-4DCC-893E-1CC373A52B8F}" destId="{CDAF4C9D-3034-4994-A479-B12197D70572}" srcOrd="0" destOrd="0" parTransId="{C4883407-DC4C-4892-A911-65269DD492C5}" sibTransId="{693C5308-4247-4584-893A-AEFBDDB78254}"/>
    <dgm:cxn modelId="{18BB767E-17A8-4BAC-9ACD-3049F8650577}" type="presOf" srcId="{3E68EDB3-4F67-47BF-9126-300BB79AF24A}" destId="{03259F69-8F56-48A0-8A7F-C8ABB5810D54}" srcOrd="0" destOrd="0" presId="urn:microsoft.com/office/officeart/2005/8/layout/hierarchy6"/>
    <dgm:cxn modelId="{EE8E1782-02D0-4043-ACD6-4AA9927BB192}" type="presOf" srcId="{6DC0FC2D-AE43-445D-81FA-D268158F5530}" destId="{736B9793-A277-4D6D-AF24-4E2E147DE56D}" srcOrd="0" destOrd="0" presId="urn:microsoft.com/office/officeart/2005/8/layout/hierarchy6"/>
    <dgm:cxn modelId="{FE5E0B86-CE5A-45B2-9874-EBCE3A532340}" srcId="{99CB2BDB-3AC3-4DA6-A78A-8C7372C0E9B4}" destId="{0C458130-BA82-478E-BA15-82378EE62572}" srcOrd="0" destOrd="0" parTransId="{9E1AC29A-DBD2-44DB-8AB4-0ABD397FB0CB}" sibTransId="{05254B1F-9998-4066-B7C6-53DA53D22504}"/>
    <dgm:cxn modelId="{6B55E0A6-0AD0-4C1E-9A1F-9F8336F80A4E}" type="presOf" srcId="{0C458130-BA82-478E-BA15-82378EE62572}" destId="{0D4FCC8E-B43D-4610-9908-C94EBA5364E6}" srcOrd="0" destOrd="0" presId="urn:microsoft.com/office/officeart/2005/8/layout/hierarchy6"/>
    <dgm:cxn modelId="{2CC714BF-A840-4FCF-9698-094FD9953C8B}" srcId="{99CB2BDB-3AC3-4DA6-A78A-8C7372C0E9B4}" destId="{0A49A6B1-FB73-44C1-B6AA-25E6C45B84E9}" srcOrd="1" destOrd="0" parTransId="{2D8F4516-7ACA-47E4-924B-4A2DC769CC71}" sibTransId="{84B53E1B-24B5-4CDE-B18F-26AD976F5503}"/>
    <dgm:cxn modelId="{FB366BD4-935A-4E2E-98F1-87D6453B448F}" type="presOf" srcId="{99CB2BDB-3AC3-4DA6-A78A-8C7372C0E9B4}" destId="{7D427D66-69F4-4494-96E8-AB8D31EEE4FA}" srcOrd="0" destOrd="0" presId="urn:microsoft.com/office/officeart/2005/8/layout/hierarchy6"/>
    <dgm:cxn modelId="{20904ED9-5C1C-496A-A2B4-800A2D86F251}" type="presOf" srcId="{B5402CD2-B273-4512-B3EE-53092691D749}" destId="{740D0F0E-06F6-4196-B143-E5DD5BD2D9C1}" srcOrd="0" destOrd="0" presId="urn:microsoft.com/office/officeart/2005/8/layout/hierarchy6"/>
    <dgm:cxn modelId="{FC8496E1-FD01-4CBA-A9F4-E2FCDB5F85A6}" srcId="{40A2FD3D-6D5A-4DAF-8165-0E8BD58E2BD9}" destId="{CBE82C42-2F84-4DCC-893E-1CC373A52B8F}" srcOrd="1" destOrd="0" parTransId="{6DC0FC2D-AE43-445D-81FA-D268158F5530}" sibTransId="{AA762AD0-E6AC-4C48-8CA3-B3E878E127F4}"/>
    <dgm:cxn modelId="{FE4A36BB-6D1D-4C02-B4F2-32D62958CA6B}" type="presParOf" srcId="{740D0F0E-06F6-4196-B143-E5DD5BD2D9C1}" destId="{E147FAAD-DC0C-4AD5-8CE5-09157A70356C}" srcOrd="0" destOrd="0" presId="urn:microsoft.com/office/officeart/2005/8/layout/hierarchy6"/>
    <dgm:cxn modelId="{59834404-4F85-4A4A-BA81-3535C6A67510}" type="presParOf" srcId="{E147FAAD-DC0C-4AD5-8CE5-09157A70356C}" destId="{A9128748-80DA-47EE-A089-5753A46CB145}" srcOrd="0" destOrd="0" presId="urn:microsoft.com/office/officeart/2005/8/layout/hierarchy6"/>
    <dgm:cxn modelId="{48A6C66C-B43B-4DBB-9583-42256F289B4A}" type="presParOf" srcId="{A9128748-80DA-47EE-A089-5753A46CB145}" destId="{CD1D7969-5024-4701-9498-DACE28D39CEC}" srcOrd="0" destOrd="0" presId="urn:microsoft.com/office/officeart/2005/8/layout/hierarchy6"/>
    <dgm:cxn modelId="{14084D25-43E5-4866-9EF4-ED1F366751B3}" type="presParOf" srcId="{CD1D7969-5024-4701-9498-DACE28D39CEC}" destId="{1CA2E803-B91A-420E-A78F-A61D996B7C7C}" srcOrd="0" destOrd="0" presId="urn:microsoft.com/office/officeart/2005/8/layout/hierarchy6"/>
    <dgm:cxn modelId="{A43EF408-06E4-4C35-A15E-29B4F18069B9}" type="presParOf" srcId="{CD1D7969-5024-4701-9498-DACE28D39CEC}" destId="{DE8568BD-2C81-407F-9607-5BE8C47F4943}" srcOrd="1" destOrd="0" presId="urn:microsoft.com/office/officeart/2005/8/layout/hierarchy6"/>
    <dgm:cxn modelId="{A78A72A0-773B-445A-B219-4D4A21A4A47B}" type="presParOf" srcId="{DE8568BD-2C81-407F-9607-5BE8C47F4943}" destId="{6D1CB7D3-84D5-4924-94C1-212B283D8672}" srcOrd="0" destOrd="0" presId="urn:microsoft.com/office/officeart/2005/8/layout/hierarchy6"/>
    <dgm:cxn modelId="{BA7E7245-5C2F-4807-A343-B1059F42EA6C}" type="presParOf" srcId="{DE8568BD-2C81-407F-9607-5BE8C47F4943}" destId="{52196239-563F-49BE-A2DC-D19F13B2E898}" srcOrd="1" destOrd="0" presId="urn:microsoft.com/office/officeart/2005/8/layout/hierarchy6"/>
    <dgm:cxn modelId="{9C3C9829-4F27-4EFE-AA7B-38A219810B31}" type="presParOf" srcId="{52196239-563F-49BE-A2DC-D19F13B2E898}" destId="{7D427D66-69F4-4494-96E8-AB8D31EEE4FA}" srcOrd="0" destOrd="0" presId="urn:microsoft.com/office/officeart/2005/8/layout/hierarchy6"/>
    <dgm:cxn modelId="{AF7D04C3-DC58-4A39-BF05-A081FBA386EC}" type="presParOf" srcId="{52196239-563F-49BE-A2DC-D19F13B2E898}" destId="{576F5705-F9D6-4D1E-BA23-F86ECBFF0E71}" srcOrd="1" destOrd="0" presId="urn:microsoft.com/office/officeart/2005/8/layout/hierarchy6"/>
    <dgm:cxn modelId="{AF9794A6-5EEC-48DC-925E-B8C6426EBFE7}" type="presParOf" srcId="{576F5705-F9D6-4D1E-BA23-F86ECBFF0E71}" destId="{875FDC73-CB32-42B1-A5B9-76719B4EB817}" srcOrd="0" destOrd="0" presId="urn:microsoft.com/office/officeart/2005/8/layout/hierarchy6"/>
    <dgm:cxn modelId="{61E5E6F4-AE34-4A31-AE76-8E23C66411D2}" type="presParOf" srcId="{576F5705-F9D6-4D1E-BA23-F86ECBFF0E71}" destId="{8E35343D-DC3D-4010-AF5F-27B041D7A94A}" srcOrd="1" destOrd="0" presId="urn:microsoft.com/office/officeart/2005/8/layout/hierarchy6"/>
    <dgm:cxn modelId="{A772FE07-9CB4-4258-B8BC-2449CE48248E}" type="presParOf" srcId="{8E35343D-DC3D-4010-AF5F-27B041D7A94A}" destId="{0D4FCC8E-B43D-4610-9908-C94EBA5364E6}" srcOrd="0" destOrd="0" presId="urn:microsoft.com/office/officeart/2005/8/layout/hierarchy6"/>
    <dgm:cxn modelId="{F1635EB6-CA89-4E66-AC1A-FF55B01C73D6}" type="presParOf" srcId="{8E35343D-DC3D-4010-AF5F-27B041D7A94A}" destId="{D369D2BE-D1CB-4237-B4C6-02B7365FE3EE}" srcOrd="1" destOrd="0" presId="urn:microsoft.com/office/officeart/2005/8/layout/hierarchy6"/>
    <dgm:cxn modelId="{6BBD8D80-16D2-4A21-B5A7-873966269BB5}" type="presParOf" srcId="{576F5705-F9D6-4D1E-BA23-F86ECBFF0E71}" destId="{409921DC-33CC-4C46-8E3A-944F49EE938D}" srcOrd="2" destOrd="0" presId="urn:microsoft.com/office/officeart/2005/8/layout/hierarchy6"/>
    <dgm:cxn modelId="{A976A185-DABA-4871-801D-0A10339E72C8}" type="presParOf" srcId="{576F5705-F9D6-4D1E-BA23-F86ECBFF0E71}" destId="{0CBD9F42-4B28-4209-9395-6420BDD4E5A5}" srcOrd="3" destOrd="0" presId="urn:microsoft.com/office/officeart/2005/8/layout/hierarchy6"/>
    <dgm:cxn modelId="{742F8579-E4EB-4905-B80D-1E5F8B934A2E}" type="presParOf" srcId="{0CBD9F42-4B28-4209-9395-6420BDD4E5A5}" destId="{22834721-EF92-4B74-8703-A83AD06BC15B}" srcOrd="0" destOrd="0" presId="urn:microsoft.com/office/officeart/2005/8/layout/hierarchy6"/>
    <dgm:cxn modelId="{8A859960-6144-4404-97CB-A88B67428C86}" type="presParOf" srcId="{0CBD9F42-4B28-4209-9395-6420BDD4E5A5}" destId="{7DA7FB08-6642-4928-8938-833183847A55}" srcOrd="1" destOrd="0" presId="urn:microsoft.com/office/officeart/2005/8/layout/hierarchy6"/>
    <dgm:cxn modelId="{7EC2E78C-9C9C-4A69-B9B6-DCBC7FAC7764}" type="presParOf" srcId="{DE8568BD-2C81-407F-9607-5BE8C47F4943}" destId="{736B9793-A277-4D6D-AF24-4E2E147DE56D}" srcOrd="2" destOrd="0" presId="urn:microsoft.com/office/officeart/2005/8/layout/hierarchy6"/>
    <dgm:cxn modelId="{0916FC38-1FD3-4F87-9553-47E71EBC6616}" type="presParOf" srcId="{DE8568BD-2C81-407F-9607-5BE8C47F4943}" destId="{3DC0A4B7-E525-4924-8004-F05F54D2C0DC}" srcOrd="3" destOrd="0" presId="urn:microsoft.com/office/officeart/2005/8/layout/hierarchy6"/>
    <dgm:cxn modelId="{C1628A26-CCF5-43BE-AFEC-0829D278CEB4}" type="presParOf" srcId="{3DC0A4B7-E525-4924-8004-F05F54D2C0DC}" destId="{7BCE9023-D33F-40A1-A65D-84EC55D40E0D}" srcOrd="0" destOrd="0" presId="urn:microsoft.com/office/officeart/2005/8/layout/hierarchy6"/>
    <dgm:cxn modelId="{6CBC44AA-1986-42E2-8895-01CE4244AA56}" type="presParOf" srcId="{3DC0A4B7-E525-4924-8004-F05F54D2C0DC}" destId="{0DA94A0B-AFDB-4F0C-AC23-D7891C30BCC1}" srcOrd="1" destOrd="0" presId="urn:microsoft.com/office/officeart/2005/8/layout/hierarchy6"/>
    <dgm:cxn modelId="{BD123194-6649-412D-B870-9D5FCE01958A}" type="presParOf" srcId="{0DA94A0B-AFDB-4F0C-AC23-D7891C30BCC1}" destId="{61A72A2E-030B-463A-8287-ED96B2D50333}" srcOrd="0" destOrd="0" presId="urn:microsoft.com/office/officeart/2005/8/layout/hierarchy6"/>
    <dgm:cxn modelId="{F0F09EA5-96C4-4ABE-B485-156CBC91EF7A}" type="presParOf" srcId="{0DA94A0B-AFDB-4F0C-AC23-D7891C30BCC1}" destId="{1789DBB3-82EF-4470-A73B-429802BC179C}" srcOrd="1" destOrd="0" presId="urn:microsoft.com/office/officeart/2005/8/layout/hierarchy6"/>
    <dgm:cxn modelId="{B5D89A39-FF59-42C2-A196-CB1C389EB00B}" type="presParOf" srcId="{1789DBB3-82EF-4470-A73B-429802BC179C}" destId="{A47F3887-23C4-46D7-9DA5-76798A971FD6}" srcOrd="0" destOrd="0" presId="urn:microsoft.com/office/officeart/2005/8/layout/hierarchy6"/>
    <dgm:cxn modelId="{BFD27306-001E-48EE-BCF9-6DA0C8C9B9B2}" type="presParOf" srcId="{1789DBB3-82EF-4470-A73B-429802BC179C}" destId="{88476B02-F30E-41DE-A372-DA5812F7BABE}" srcOrd="1" destOrd="0" presId="urn:microsoft.com/office/officeart/2005/8/layout/hierarchy6"/>
    <dgm:cxn modelId="{633DFAB0-9549-4FC8-83C0-BDE893918FE3}" type="presParOf" srcId="{0DA94A0B-AFDB-4F0C-AC23-D7891C30BCC1}" destId="{3A96EE4F-ED8D-4EEF-A5B5-9B0F1DEC31F0}" srcOrd="2" destOrd="0" presId="urn:microsoft.com/office/officeart/2005/8/layout/hierarchy6"/>
    <dgm:cxn modelId="{82F3D468-3DBD-4E91-AB5B-C206AF3FF12E}" type="presParOf" srcId="{0DA94A0B-AFDB-4F0C-AC23-D7891C30BCC1}" destId="{1D3E0CCF-AC6E-4ECB-84C4-748FEFDD7C08}" srcOrd="3" destOrd="0" presId="urn:microsoft.com/office/officeart/2005/8/layout/hierarchy6"/>
    <dgm:cxn modelId="{5FC70340-C367-4670-92B5-5BD0EA38F28B}" type="presParOf" srcId="{1D3E0CCF-AC6E-4ECB-84C4-748FEFDD7C08}" destId="{03259F69-8F56-48A0-8A7F-C8ABB5810D54}" srcOrd="0" destOrd="0" presId="urn:microsoft.com/office/officeart/2005/8/layout/hierarchy6"/>
    <dgm:cxn modelId="{74C81E11-9E1A-4CFE-AE27-2DD008C62AEB}" type="presParOf" srcId="{1D3E0CCF-AC6E-4ECB-84C4-748FEFDD7C08}" destId="{10E2155E-2851-425C-A19E-2601654A4F15}" srcOrd="1" destOrd="0" presId="urn:microsoft.com/office/officeart/2005/8/layout/hierarchy6"/>
    <dgm:cxn modelId="{4034E3DE-58A6-41F8-904E-612C672E4C66}" type="presParOf" srcId="{740D0F0E-06F6-4196-B143-E5DD5BD2D9C1}" destId="{55421255-AB45-4A9A-8F4C-2BAC7EBB3B1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402CD2-B273-4512-B3EE-53092691D74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A2FD3D-6D5A-4DAF-8165-0E8BD58E2BD9}">
      <dgm:prSet phldrT="[文本]" custT="1"/>
      <dgm:spPr/>
      <dgm:t>
        <a:bodyPr/>
        <a:lstStyle/>
        <a:p>
          <a:r>
            <a:rPr lang="zh-CN" altLang="en-US" sz="1600" dirty="0"/>
            <a:t>它会飞吗？</a:t>
          </a:r>
        </a:p>
      </dgm:t>
    </dgm:pt>
    <dgm:pt modelId="{6AD74A36-3E50-41B0-BD41-010AA9ED57BC}" type="parTrans" cxnId="{BE3D2B0F-68D0-4C96-96E2-A2BA0F89C0DF}">
      <dgm:prSet/>
      <dgm:spPr/>
      <dgm:t>
        <a:bodyPr/>
        <a:lstStyle/>
        <a:p>
          <a:endParaRPr lang="zh-CN" altLang="en-US" sz="1200"/>
        </a:p>
      </dgm:t>
    </dgm:pt>
    <dgm:pt modelId="{6CF3C1BF-6152-4726-AA30-68B6AD6C5128}" type="sibTrans" cxnId="{BE3D2B0F-68D0-4C96-96E2-A2BA0F89C0DF}">
      <dgm:prSet/>
      <dgm:spPr/>
      <dgm:t>
        <a:bodyPr/>
        <a:lstStyle/>
        <a:p>
          <a:endParaRPr lang="zh-CN" altLang="en-US" sz="1200"/>
        </a:p>
      </dgm:t>
    </dgm:pt>
    <dgm:pt modelId="{99CB2BDB-3AC3-4DA6-A78A-8C7372C0E9B4}">
      <dgm:prSet phldrT="[文本]" custT="1"/>
      <dgm:spPr/>
      <dgm:t>
        <a:bodyPr/>
        <a:lstStyle/>
        <a:p>
          <a:r>
            <a:rPr lang="zh-CN" altLang="en-US" sz="1600" dirty="0"/>
            <a:t>它是猛兽吗？</a:t>
          </a:r>
        </a:p>
      </dgm:t>
    </dgm:pt>
    <dgm:pt modelId="{E8BBE3A5-E101-4CE4-9C8C-D3A62C8E1876}" type="parTrans" cxnId="{211EF351-35CE-4438-8B37-F4E9E5E982EF}">
      <dgm:prSet/>
      <dgm:spPr/>
      <dgm:t>
        <a:bodyPr/>
        <a:lstStyle/>
        <a:p>
          <a:endParaRPr lang="zh-CN" altLang="en-US" sz="1200"/>
        </a:p>
      </dgm:t>
    </dgm:pt>
    <dgm:pt modelId="{59570637-13E6-4AB4-8E17-B3AA7BF9046D}" type="sibTrans" cxnId="{211EF351-35CE-4438-8B37-F4E9E5E982EF}">
      <dgm:prSet/>
      <dgm:spPr/>
      <dgm:t>
        <a:bodyPr/>
        <a:lstStyle/>
        <a:p>
          <a:endParaRPr lang="zh-CN" altLang="en-US" sz="1200"/>
        </a:p>
      </dgm:t>
    </dgm:pt>
    <dgm:pt modelId="{0C458130-BA82-478E-BA15-82378EE62572}">
      <dgm:prSet phldrT="[文本]" custT="1"/>
      <dgm:spPr/>
      <dgm:t>
        <a:bodyPr/>
        <a:lstStyle/>
        <a:p>
          <a:r>
            <a:rPr lang="zh-CN" altLang="en-US" sz="1600" dirty="0"/>
            <a:t>兔子</a:t>
          </a:r>
        </a:p>
      </dgm:t>
    </dgm:pt>
    <dgm:pt modelId="{9E1AC29A-DBD2-44DB-8AB4-0ABD397FB0CB}" type="parTrans" cxnId="{FE5E0B86-CE5A-45B2-9874-EBCE3A532340}">
      <dgm:prSet/>
      <dgm:spPr/>
      <dgm:t>
        <a:bodyPr/>
        <a:lstStyle/>
        <a:p>
          <a:endParaRPr lang="zh-CN" altLang="en-US" sz="1200"/>
        </a:p>
      </dgm:t>
    </dgm:pt>
    <dgm:pt modelId="{05254B1F-9998-4066-B7C6-53DA53D22504}" type="sibTrans" cxnId="{FE5E0B86-CE5A-45B2-9874-EBCE3A532340}">
      <dgm:prSet/>
      <dgm:spPr/>
      <dgm:t>
        <a:bodyPr/>
        <a:lstStyle/>
        <a:p>
          <a:endParaRPr lang="zh-CN" altLang="en-US" sz="1200"/>
        </a:p>
      </dgm:t>
    </dgm:pt>
    <dgm:pt modelId="{0A49A6B1-FB73-44C1-B6AA-25E6C45B84E9}">
      <dgm:prSet phldrT="[文本]" custT="1"/>
      <dgm:spPr/>
      <dgm:t>
        <a:bodyPr/>
        <a:lstStyle/>
        <a:p>
          <a:r>
            <a:rPr lang="zh-CN" altLang="en-US" sz="1600" dirty="0"/>
            <a:t>老虎</a:t>
          </a:r>
        </a:p>
      </dgm:t>
    </dgm:pt>
    <dgm:pt modelId="{2D8F4516-7ACA-47E4-924B-4A2DC769CC71}" type="parTrans" cxnId="{2CC714BF-A840-4FCF-9698-094FD9953C8B}">
      <dgm:prSet/>
      <dgm:spPr/>
      <dgm:t>
        <a:bodyPr/>
        <a:lstStyle/>
        <a:p>
          <a:endParaRPr lang="zh-CN" altLang="en-US" sz="1200"/>
        </a:p>
      </dgm:t>
    </dgm:pt>
    <dgm:pt modelId="{84B53E1B-24B5-4CDE-B18F-26AD976F5503}" type="sibTrans" cxnId="{2CC714BF-A840-4FCF-9698-094FD9953C8B}">
      <dgm:prSet/>
      <dgm:spPr/>
      <dgm:t>
        <a:bodyPr/>
        <a:lstStyle/>
        <a:p>
          <a:endParaRPr lang="zh-CN" altLang="en-US" sz="1200"/>
        </a:p>
      </dgm:t>
    </dgm:pt>
    <dgm:pt modelId="{CBE82C42-2F84-4DCC-893E-1CC373A52B8F}">
      <dgm:prSet phldrT="[文本]" custT="1"/>
      <dgm:spPr/>
      <dgm:t>
        <a:bodyPr/>
        <a:lstStyle/>
        <a:p>
          <a:r>
            <a:rPr lang="zh-CN" altLang="en-US" sz="1600" dirty="0"/>
            <a:t>它是食肉的吗？</a:t>
          </a:r>
        </a:p>
      </dgm:t>
    </dgm:pt>
    <dgm:pt modelId="{6DC0FC2D-AE43-445D-81FA-D268158F5530}" type="parTrans" cxnId="{FC8496E1-FD01-4CBA-A9F4-E2FCDB5F85A6}">
      <dgm:prSet/>
      <dgm:spPr/>
      <dgm:t>
        <a:bodyPr/>
        <a:lstStyle/>
        <a:p>
          <a:endParaRPr lang="zh-CN" altLang="en-US" sz="1200"/>
        </a:p>
      </dgm:t>
    </dgm:pt>
    <dgm:pt modelId="{AA762AD0-E6AC-4C48-8CA3-B3E878E127F4}" type="sibTrans" cxnId="{FC8496E1-FD01-4CBA-A9F4-E2FCDB5F85A6}">
      <dgm:prSet/>
      <dgm:spPr/>
      <dgm:t>
        <a:bodyPr/>
        <a:lstStyle/>
        <a:p>
          <a:endParaRPr lang="zh-CN" altLang="en-US" sz="1200"/>
        </a:p>
      </dgm:t>
    </dgm:pt>
    <dgm:pt modelId="{CDAF4C9D-3034-4994-A479-B12197D70572}">
      <dgm:prSet phldrT="[文本]" custT="1"/>
      <dgm:spPr/>
      <dgm:t>
        <a:bodyPr/>
        <a:lstStyle/>
        <a:p>
          <a:r>
            <a:rPr lang="zh-CN" altLang="en-US" sz="1600" dirty="0"/>
            <a:t>燕子</a:t>
          </a:r>
        </a:p>
      </dgm:t>
    </dgm:pt>
    <dgm:pt modelId="{C4883407-DC4C-4892-A911-65269DD492C5}" type="parTrans" cxnId="{123E7D7C-C4D2-4F80-B473-3D681E445403}">
      <dgm:prSet/>
      <dgm:spPr/>
      <dgm:t>
        <a:bodyPr/>
        <a:lstStyle/>
        <a:p>
          <a:endParaRPr lang="zh-CN" altLang="en-US" sz="1200"/>
        </a:p>
      </dgm:t>
    </dgm:pt>
    <dgm:pt modelId="{693C5308-4247-4584-893A-AEFBDDB78254}" type="sibTrans" cxnId="{123E7D7C-C4D2-4F80-B473-3D681E445403}">
      <dgm:prSet/>
      <dgm:spPr/>
      <dgm:t>
        <a:bodyPr/>
        <a:lstStyle/>
        <a:p>
          <a:endParaRPr lang="zh-CN" altLang="en-US" sz="1200"/>
        </a:p>
      </dgm:t>
    </dgm:pt>
    <dgm:pt modelId="{3E68EDB3-4F67-47BF-9126-300BB79AF24A}">
      <dgm:prSet phldrT="[文本]" custT="1"/>
      <dgm:spPr/>
      <dgm:t>
        <a:bodyPr/>
        <a:lstStyle/>
        <a:p>
          <a:r>
            <a:rPr lang="zh-CN" altLang="en-US" sz="1600" dirty="0"/>
            <a:t>老鹰</a:t>
          </a:r>
        </a:p>
      </dgm:t>
    </dgm:pt>
    <dgm:pt modelId="{15A91D37-5306-4BE9-AA82-073009F04225}" type="parTrans" cxnId="{C56BA43F-50E2-4F48-B903-367EE98F906C}">
      <dgm:prSet/>
      <dgm:spPr/>
      <dgm:t>
        <a:bodyPr/>
        <a:lstStyle/>
        <a:p>
          <a:endParaRPr lang="zh-CN" altLang="en-US" sz="1200"/>
        </a:p>
      </dgm:t>
    </dgm:pt>
    <dgm:pt modelId="{6B6E003F-3BA5-4CB1-A2E9-14CC03F00EB8}" type="sibTrans" cxnId="{C56BA43F-50E2-4F48-B903-367EE98F906C}">
      <dgm:prSet/>
      <dgm:spPr/>
      <dgm:t>
        <a:bodyPr/>
        <a:lstStyle/>
        <a:p>
          <a:endParaRPr lang="zh-CN" altLang="en-US" sz="1200"/>
        </a:p>
      </dgm:t>
    </dgm:pt>
    <dgm:pt modelId="{740D0F0E-06F6-4196-B143-E5DD5BD2D9C1}" type="pres">
      <dgm:prSet presAssocID="{B5402CD2-B273-4512-B3EE-53092691D74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47FAAD-DC0C-4AD5-8CE5-09157A70356C}" type="pres">
      <dgm:prSet presAssocID="{B5402CD2-B273-4512-B3EE-53092691D749}" presName="hierFlow" presStyleCnt="0"/>
      <dgm:spPr/>
    </dgm:pt>
    <dgm:pt modelId="{A9128748-80DA-47EE-A089-5753A46CB145}" type="pres">
      <dgm:prSet presAssocID="{B5402CD2-B273-4512-B3EE-53092691D74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D1D7969-5024-4701-9498-DACE28D39CEC}" type="pres">
      <dgm:prSet presAssocID="{40A2FD3D-6D5A-4DAF-8165-0E8BD58E2BD9}" presName="Name14" presStyleCnt="0"/>
      <dgm:spPr/>
    </dgm:pt>
    <dgm:pt modelId="{1CA2E803-B91A-420E-A78F-A61D996B7C7C}" type="pres">
      <dgm:prSet presAssocID="{40A2FD3D-6D5A-4DAF-8165-0E8BD58E2BD9}" presName="level1Shape" presStyleLbl="node0" presStyleIdx="0" presStyleCnt="1">
        <dgm:presLayoutVars>
          <dgm:chPref val="3"/>
        </dgm:presLayoutVars>
      </dgm:prSet>
      <dgm:spPr/>
    </dgm:pt>
    <dgm:pt modelId="{DE8568BD-2C81-407F-9607-5BE8C47F4943}" type="pres">
      <dgm:prSet presAssocID="{40A2FD3D-6D5A-4DAF-8165-0E8BD58E2BD9}" presName="hierChild2" presStyleCnt="0"/>
      <dgm:spPr/>
    </dgm:pt>
    <dgm:pt modelId="{6D1CB7D3-84D5-4924-94C1-212B283D8672}" type="pres">
      <dgm:prSet presAssocID="{E8BBE3A5-E101-4CE4-9C8C-D3A62C8E1876}" presName="Name19" presStyleLbl="parChTrans1D2" presStyleIdx="0" presStyleCnt="2"/>
      <dgm:spPr/>
    </dgm:pt>
    <dgm:pt modelId="{52196239-563F-49BE-A2DC-D19F13B2E898}" type="pres">
      <dgm:prSet presAssocID="{99CB2BDB-3AC3-4DA6-A78A-8C7372C0E9B4}" presName="Name21" presStyleCnt="0"/>
      <dgm:spPr/>
    </dgm:pt>
    <dgm:pt modelId="{7D427D66-69F4-4494-96E8-AB8D31EEE4FA}" type="pres">
      <dgm:prSet presAssocID="{99CB2BDB-3AC3-4DA6-A78A-8C7372C0E9B4}" presName="level2Shape" presStyleLbl="node2" presStyleIdx="0" presStyleCnt="2"/>
      <dgm:spPr/>
    </dgm:pt>
    <dgm:pt modelId="{576F5705-F9D6-4D1E-BA23-F86ECBFF0E71}" type="pres">
      <dgm:prSet presAssocID="{99CB2BDB-3AC3-4DA6-A78A-8C7372C0E9B4}" presName="hierChild3" presStyleCnt="0"/>
      <dgm:spPr/>
    </dgm:pt>
    <dgm:pt modelId="{875FDC73-CB32-42B1-A5B9-76719B4EB817}" type="pres">
      <dgm:prSet presAssocID="{9E1AC29A-DBD2-44DB-8AB4-0ABD397FB0CB}" presName="Name19" presStyleLbl="parChTrans1D3" presStyleIdx="0" presStyleCnt="4"/>
      <dgm:spPr/>
    </dgm:pt>
    <dgm:pt modelId="{8E35343D-DC3D-4010-AF5F-27B041D7A94A}" type="pres">
      <dgm:prSet presAssocID="{0C458130-BA82-478E-BA15-82378EE62572}" presName="Name21" presStyleCnt="0"/>
      <dgm:spPr/>
    </dgm:pt>
    <dgm:pt modelId="{0D4FCC8E-B43D-4610-9908-C94EBA5364E6}" type="pres">
      <dgm:prSet presAssocID="{0C458130-BA82-478E-BA15-82378EE62572}" presName="level2Shape" presStyleLbl="node3" presStyleIdx="0" presStyleCnt="4"/>
      <dgm:spPr/>
    </dgm:pt>
    <dgm:pt modelId="{D369D2BE-D1CB-4237-B4C6-02B7365FE3EE}" type="pres">
      <dgm:prSet presAssocID="{0C458130-BA82-478E-BA15-82378EE62572}" presName="hierChild3" presStyleCnt="0"/>
      <dgm:spPr/>
    </dgm:pt>
    <dgm:pt modelId="{409921DC-33CC-4C46-8E3A-944F49EE938D}" type="pres">
      <dgm:prSet presAssocID="{2D8F4516-7ACA-47E4-924B-4A2DC769CC71}" presName="Name19" presStyleLbl="parChTrans1D3" presStyleIdx="1" presStyleCnt="4"/>
      <dgm:spPr/>
    </dgm:pt>
    <dgm:pt modelId="{0CBD9F42-4B28-4209-9395-6420BDD4E5A5}" type="pres">
      <dgm:prSet presAssocID="{0A49A6B1-FB73-44C1-B6AA-25E6C45B84E9}" presName="Name21" presStyleCnt="0"/>
      <dgm:spPr/>
    </dgm:pt>
    <dgm:pt modelId="{22834721-EF92-4B74-8703-A83AD06BC15B}" type="pres">
      <dgm:prSet presAssocID="{0A49A6B1-FB73-44C1-B6AA-25E6C45B84E9}" presName="level2Shape" presStyleLbl="node3" presStyleIdx="1" presStyleCnt="4"/>
      <dgm:spPr/>
    </dgm:pt>
    <dgm:pt modelId="{7DA7FB08-6642-4928-8938-833183847A55}" type="pres">
      <dgm:prSet presAssocID="{0A49A6B1-FB73-44C1-B6AA-25E6C45B84E9}" presName="hierChild3" presStyleCnt="0"/>
      <dgm:spPr/>
    </dgm:pt>
    <dgm:pt modelId="{736B9793-A277-4D6D-AF24-4E2E147DE56D}" type="pres">
      <dgm:prSet presAssocID="{6DC0FC2D-AE43-445D-81FA-D268158F5530}" presName="Name19" presStyleLbl="parChTrans1D2" presStyleIdx="1" presStyleCnt="2"/>
      <dgm:spPr/>
    </dgm:pt>
    <dgm:pt modelId="{3DC0A4B7-E525-4924-8004-F05F54D2C0DC}" type="pres">
      <dgm:prSet presAssocID="{CBE82C42-2F84-4DCC-893E-1CC373A52B8F}" presName="Name21" presStyleCnt="0"/>
      <dgm:spPr/>
    </dgm:pt>
    <dgm:pt modelId="{7BCE9023-D33F-40A1-A65D-84EC55D40E0D}" type="pres">
      <dgm:prSet presAssocID="{CBE82C42-2F84-4DCC-893E-1CC373A52B8F}" presName="level2Shape" presStyleLbl="node2" presStyleIdx="1" presStyleCnt="2"/>
      <dgm:spPr/>
    </dgm:pt>
    <dgm:pt modelId="{0DA94A0B-AFDB-4F0C-AC23-D7891C30BCC1}" type="pres">
      <dgm:prSet presAssocID="{CBE82C42-2F84-4DCC-893E-1CC373A52B8F}" presName="hierChild3" presStyleCnt="0"/>
      <dgm:spPr/>
    </dgm:pt>
    <dgm:pt modelId="{61A72A2E-030B-463A-8287-ED96B2D50333}" type="pres">
      <dgm:prSet presAssocID="{C4883407-DC4C-4892-A911-65269DD492C5}" presName="Name19" presStyleLbl="parChTrans1D3" presStyleIdx="2" presStyleCnt="4"/>
      <dgm:spPr/>
    </dgm:pt>
    <dgm:pt modelId="{1789DBB3-82EF-4470-A73B-429802BC179C}" type="pres">
      <dgm:prSet presAssocID="{CDAF4C9D-3034-4994-A479-B12197D70572}" presName="Name21" presStyleCnt="0"/>
      <dgm:spPr/>
    </dgm:pt>
    <dgm:pt modelId="{A47F3887-23C4-46D7-9DA5-76798A971FD6}" type="pres">
      <dgm:prSet presAssocID="{CDAF4C9D-3034-4994-A479-B12197D70572}" presName="level2Shape" presStyleLbl="node3" presStyleIdx="2" presStyleCnt="4"/>
      <dgm:spPr/>
    </dgm:pt>
    <dgm:pt modelId="{88476B02-F30E-41DE-A372-DA5812F7BABE}" type="pres">
      <dgm:prSet presAssocID="{CDAF4C9D-3034-4994-A479-B12197D70572}" presName="hierChild3" presStyleCnt="0"/>
      <dgm:spPr/>
    </dgm:pt>
    <dgm:pt modelId="{3A96EE4F-ED8D-4EEF-A5B5-9B0F1DEC31F0}" type="pres">
      <dgm:prSet presAssocID="{15A91D37-5306-4BE9-AA82-073009F04225}" presName="Name19" presStyleLbl="parChTrans1D3" presStyleIdx="3" presStyleCnt="4"/>
      <dgm:spPr/>
    </dgm:pt>
    <dgm:pt modelId="{1D3E0CCF-AC6E-4ECB-84C4-748FEFDD7C08}" type="pres">
      <dgm:prSet presAssocID="{3E68EDB3-4F67-47BF-9126-300BB79AF24A}" presName="Name21" presStyleCnt="0"/>
      <dgm:spPr/>
    </dgm:pt>
    <dgm:pt modelId="{03259F69-8F56-48A0-8A7F-C8ABB5810D54}" type="pres">
      <dgm:prSet presAssocID="{3E68EDB3-4F67-47BF-9126-300BB79AF24A}" presName="level2Shape" presStyleLbl="node3" presStyleIdx="3" presStyleCnt="4"/>
      <dgm:spPr/>
    </dgm:pt>
    <dgm:pt modelId="{10E2155E-2851-425C-A19E-2601654A4F15}" type="pres">
      <dgm:prSet presAssocID="{3E68EDB3-4F67-47BF-9126-300BB79AF24A}" presName="hierChild3" presStyleCnt="0"/>
      <dgm:spPr/>
    </dgm:pt>
    <dgm:pt modelId="{55421255-AB45-4A9A-8F4C-2BAC7EBB3B16}" type="pres">
      <dgm:prSet presAssocID="{B5402CD2-B273-4512-B3EE-53092691D749}" presName="bgShapesFlow" presStyleCnt="0"/>
      <dgm:spPr/>
    </dgm:pt>
  </dgm:ptLst>
  <dgm:cxnLst>
    <dgm:cxn modelId="{C239650D-A1FF-44FE-BF90-6BFC422A0733}" type="presOf" srcId="{40A2FD3D-6D5A-4DAF-8165-0E8BD58E2BD9}" destId="{1CA2E803-B91A-420E-A78F-A61D996B7C7C}" srcOrd="0" destOrd="0" presId="urn:microsoft.com/office/officeart/2005/8/layout/hierarchy6"/>
    <dgm:cxn modelId="{BE3D2B0F-68D0-4C96-96E2-A2BA0F89C0DF}" srcId="{B5402CD2-B273-4512-B3EE-53092691D749}" destId="{40A2FD3D-6D5A-4DAF-8165-0E8BD58E2BD9}" srcOrd="0" destOrd="0" parTransId="{6AD74A36-3E50-41B0-BD41-010AA9ED57BC}" sibTransId="{6CF3C1BF-6152-4726-AA30-68B6AD6C5128}"/>
    <dgm:cxn modelId="{DD93D91C-6662-4387-BAA5-20605B8D7E92}" type="presOf" srcId="{C4883407-DC4C-4892-A911-65269DD492C5}" destId="{61A72A2E-030B-463A-8287-ED96B2D50333}" srcOrd="0" destOrd="0" presId="urn:microsoft.com/office/officeart/2005/8/layout/hierarchy6"/>
    <dgm:cxn modelId="{325BAD2C-05F0-46A8-A860-3F3A6B52F02F}" type="presOf" srcId="{0A49A6B1-FB73-44C1-B6AA-25E6C45B84E9}" destId="{22834721-EF92-4B74-8703-A83AD06BC15B}" srcOrd="0" destOrd="0" presId="urn:microsoft.com/office/officeart/2005/8/layout/hierarchy6"/>
    <dgm:cxn modelId="{C56BA43F-50E2-4F48-B903-367EE98F906C}" srcId="{CBE82C42-2F84-4DCC-893E-1CC373A52B8F}" destId="{3E68EDB3-4F67-47BF-9126-300BB79AF24A}" srcOrd="1" destOrd="0" parTransId="{15A91D37-5306-4BE9-AA82-073009F04225}" sibTransId="{6B6E003F-3BA5-4CB1-A2E9-14CC03F00EB8}"/>
    <dgm:cxn modelId="{B183E145-B587-46DA-AE2D-853CFA085D17}" type="presOf" srcId="{E8BBE3A5-E101-4CE4-9C8C-D3A62C8E1876}" destId="{6D1CB7D3-84D5-4924-94C1-212B283D8672}" srcOrd="0" destOrd="0" presId="urn:microsoft.com/office/officeart/2005/8/layout/hierarchy6"/>
    <dgm:cxn modelId="{4EE52A67-61DC-46CA-A350-9D87516E9799}" type="presOf" srcId="{9E1AC29A-DBD2-44DB-8AB4-0ABD397FB0CB}" destId="{875FDC73-CB32-42B1-A5B9-76719B4EB817}" srcOrd="0" destOrd="0" presId="urn:microsoft.com/office/officeart/2005/8/layout/hierarchy6"/>
    <dgm:cxn modelId="{7746E14F-6ABA-4BD1-9011-F829208F77BF}" type="presOf" srcId="{15A91D37-5306-4BE9-AA82-073009F04225}" destId="{3A96EE4F-ED8D-4EEF-A5B5-9B0F1DEC31F0}" srcOrd="0" destOrd="0" presId="urn:microsoft.com/office/officeart/2005/8/layout/hierarchy6"/>
    <dgm:cxn modelId="{FFE06E51-10B4-4D83-9B99-C1553B6603A5}" type="presOf" srcId="{CBE82C42-2F84-4DCC-893E-1CC373A52B8F}" destId="{7BCE9023-D33F-40A1-A65D-84EC55D40E0D}" srcOrd="0" destOrd="0" presId="urn:microsoft.com/office/officeart/2005/8/layout/hierarchy6"/>
    <dgm:cxn modelId="{211EF351-35CE-4438-8B37-F4E9E5E982EF}" srcId="{40A2FD3D-6D5A-4DAF-8165-0E8BD58E2BD9}" destId="{99CB2BDB-3AC3-4DA6-A78A-8C7372C0E9B4}" srcOrd="0" destOrd="0" parTransId="{E8BBE3A5-E101-4CE4-9C8C-D3A62C8E1876}" sibTransId="{59570637-13E6-4AB4-8E17-B3AA7BF9046D}"/>
    <dgm:cxn modelId="{5C3E7F77-4A37-476E-B846-36ECDC95A8B0}" type="presOf" srcId="{CDAF4C9D-3034-4994-A479-B12197D70572}" destId="{A47F3887-23C4-46D7-9DA5-76798A971FD6}" srcOrd="0" destOrd="0" presId="urn:microsoft.com/office/officeart/2005/8/layout/hierarchy6"/>
    <dgm:cxn modelId="{2D740B5A-4C1B-429A-9546-85ECA09F4AB4}" type="presOf" srcId="{2D8F4516-7ACA-47E4-924B-4A2DC769CC71}" destId="{409921DC-33CC-4C46-8E3A-944F49EE938D}" srcOrd="0" destOrd="0" presId="urn:microsoft.com/office/officeart/2005/8/layout/hierarchy6"/>
    <dgm:cxn modelId="{123E7D7C-C4D2-4F80-B473-3D681E445403}" srcId="{CBE82C42-2F84-4DCC-893E-1CC373A52B8F}" destId="{CDAF4C9D-3034-4994-A479-B12197D70572}" srcOrd="0" destOrd="0" parTransId="{C4883407-DC4C-4892-A911-65269DD492C5}" sibTransId="{693C5308-4247-4584-893A-AEFBDDB78254}"/>
    <dgm:cxn modelId="{18BB767E-17A8-4BAC-9ACD-3049F8650577}" type="presOf" srcId="{3E68EDB3-4F67-47BF-9126-300BB79AF24A}" destId="{03259F69-8F56-48A0-8A7F-C8ABB5810D54}" srcOrd="0" destOrd="0" presId="urn:microsoft.com/office/officeart/2005/8/layout/hierarchy6"/>
    <dgm:cxn modelId="{EE8E1782-02D0-4043-ACD6-4AA9927BB192}" type="presOf" srcId="{6DC0FC2D-AE43-445D-81FA-D268158F5530}" destId="{736B9793-A277-4D6D-AF24-4E2E147DE56D}" srcOrd="0" destOrd="0" presId="urn:microsoft.com/office/officeart/2005/8/layout/hierarchy6"/>
    <dgm:cxn modelId="{FE5E0B86-CE5A-45B2-9874-EBCE3A532340}" srcId="{99CB2BDB-3AC3-4DA6-A78A-8C7372C0E9B4}" destId="{0C458130-BA82-478E-BA15-82378EE62572}" srcOrd="0" destOrd="0" parTransId="{9E1AC29A-DBD2-44DB-8AB4-0ABD397FB0CB}" sibTransId="{05254B1F-9998-4066-B7C6-53DA53D22504}"/>
    <dgm:cxn modelId="{6B55E0A6-0AD0-4C1E-9A1F-9F8336F80A4E}" type="presOf" srcId="{0C458130-BA82-478E-BA15-82378EE62572}" destId="{0D4FCC8E-B43D-4610-9908-C94EBA5364E6}" srcOrd="0" destOrd="0" presId="urn:microsoft.com/office/officeart/2005/8/layout/hierarchy6"/>
    <dgm:cxn modelId="{2CC714BF-A840-4FCF-9698-094FD9953C8B}" srcId="{99CB2BDB-3AC3-4DA6-A78A-8C7372C0E9B4}" destId="{0A49A6B1-FB73-44C1-B6AA-25E6C45B84E9}" srcOrd="1" destOrd="0" parTransId="{2D8F4516-7ACA-47E4-924B-4A2DC769CC71}" sibTransId="{84B53E1B-24B5-4CDE-B18F-26AD976F5503}"/>
    <dgm:cxn modelId="{FB366BD4-935A-4E2E-98F1-87D6453B448F}" type="presOf" srcId="{99CB2BDB-3AC3-4DA6-A78A-8C7372C0E9B4}" destId="{7D427D66-69F4-4494-96E8-AB8D31EEE4FA}" srcOrd="0" destOrd="0" presId="urn:microsoft.com/office/officeart/2005/8/layout/hierarchy6"/>
    <dgm:cxn modelId="{20904ED9-5C1C-496A-A2B4-800A2D86F251}" type="presOf" srcId="{B5402CD2-B273-4512-B3EE-53092691D749}" destId="{740D0F0E-06F6-4196-B143-E5DD5BD2D9C1}" srcOrd="0" destOrd="0" presId="urn:microsoft.com/office/officeart/2005/8/layout/hierarchy6"/>
    <dgm:cxn modelId="{FC8496E1-FD01-4CBA-A9F4-E2FCDB5F85A6}" srcId="{40A2FD3D-6D5A-4DAF-8165-0E8BD58E2BD9}" destId="{CBE82C42-2F84-4DCC-893E-1CC373A52B8F}" srcOrd="1" destOrd="0" parTransId="{6DC0FC2D-AE43-445D-81FA-D268158F5530}" sibTransId="{AA762AD0-E6AC-4C48-8CA3-B3E878E127F4}"/>
    <dgm:cxn modelId="{FE4A36BB-6D1D-4C02-B4F2-32D62958CA6B}" type="presParOf" srcId="{740D0F0E-06F6-4196-B143-E5DD5BD2D9C1}" destId="{E147FAAD-DC0C-4AD5-8CE5-09157A70356C}" srcOrd="0" destOrd="0" presId="urn:microsoft.com/office/officeart/2005/8/layout/hierarchy6"/>
    <dgm:cxn modelId="{59834404-4F85-4A4A-BA81-3535C6A67510}" type="presParOf" srcId="{E147FAAD-DC0C-4AD5-8CE5-09157A70356C}" destId="{A9128748-80DA-47EE-A089-5753A46CB145}" srcOrd="0" destOrd="0" presId="urn:microsoft.com/office/officeart/2005/8/layout/hierarchy6"/>
    <dgm:cxn modelId="{48A6C66C-B43B-4DBB-9583-42256F289B4A}" type="presParOf" srcId="{A9128748-80DA-47EE-A089-5753A46CB145}" destId="{CD1D7969-5024-4701-9498-DACE28D39CEC}" srcOrd="0" destOrd="0" presId="urn:microsoft.com/office/officeart/2005/8/layout/hierarchy6"/>
    <dgm:cxn modelId="{14084D25-43E5-4866-9EF4-ED1F366751B3}" type="presParOf" srcId="{CD1D7969-5024-4701-9498-DACE28D39CEC}" destId="{1CA2E803-B91A-420E-A78F-A61D996B7C7C}" srcOrd="0" destOrd="0" presId="urn:microsoft.com/office/officeart/2005/8/layout/hierarchy6"/>
    <dgm:cxn modelId="{A43EF408-06E4-4C35-A15E-29B4F18069B9}" type="presParOf" srcId="{CD1D7969-5024-4701-9498-DACE28D39CEC}" destId="{DE8568BD-2C81-407F-9607-5BE8C47F4943}" srcOrd="1" destOrd="0" presId="urn:microsoft.com/office/officeart/2005/8/layout/hierarchy6"/>
    <dgm:cxn modelId="{A78A72A0-773B-445A-B219-4D4A21A4A47B}" type="presParOf" srcId="{DE8568BD-2C81-407F-9607-5BE8C47F4943}" destId="{6D1CB7D3-84D5-4924-94C1-212B283D8672}" srcOrd="0" destOrd="0" presId="urn:microsoft.com/office/officeart/2005/8/layout/hierarchy6"/>
    <dgm:cxn modelId="{BA7E7245-5C2F-4807-A343-B1059F42EA6C}" type="presParOf" srcId="{DE8568BD-2C81-407F-9607-5BE8C47F4943}" destId="{52196239-563F-49BE-A2DC-D19F13B2E898}" srcOrd="1" destOrd="0" presId="urn:microsoft.com/office/officeart/2005/8/layout/hierarchy6"/>
    <dgm:cxn modelId="{9C3C9829-4F27-4EFE-AA7B-38A219810B31}" type="presParOf" srcId="{52196239-563F-49BE-A2DC-D19F13B2E898}" destId="{7D427D66-69F4-4494-96E8-AB8D31EEE4FA}" srcOrd="0" destOrd="0" presId="urn:microsoft.com/office/officeart/2005/8/layout/hierarchy6"/>
    <dgm:cxn modelId="{AF7D04C3-DC58-4A39-BF05-A081FBA386EC}" type="presParOf" srcId="{52196239-563F-49BE-A2DC-D19F13B2E898}" destId="{576F5705-F9D6-4D1E-BA23-F86ECBFF0E71}" srcOrd="1" destOrd="0" presId="urn:microsoft.com/office/officeart/2005/8/layout/hierarchy6"/>
    <dgm:cxn modelId="{AF9794A6-5EEC-48DC-925E-B8C6426EBFE7}" type="presParOf" srcId="{576F5705-F9D6-4D1E-BA23-F86ECBFF0E71}" destId="{875FDC73-CB32-42B1-A5B9-76719B4EB817}" srcOrd="0" destOrd="0" presId="urn:microsoft.com/office/officeart/2005/8/layout/hierarchy6"/>
    <dgm:cxn modelId="{61E5E6F4-AE34-4A31-AE76-8E23C66411D2}" type="presParOf" srcId="{576F5705-F9D6-4D1E-BA23-F86ECBFF0E71}" destId="{8E35343D-DC3D-4010-AF5F-27B041D7A94A}" srcOrd="1" destOrd="0" presId="urn:microsoft.com/office/officeart/2005/8/layout/hierarchy6"/>
    <dgm:cxn modelId="{A772FE07-9CB4-4258-B8BC-2449CE48248E}" type="presParOf" srcId="{8E35343D-DC3D-4010-AF5F-27B041D7A94A}" destId="{0D4FCC8E-B43D-4610-9908-C94EBA5364E6}" srcOrd="0" destOrd="0" presId="urn:microsoft.com/office/officeart/2005/8/layout/hierarchy6"/>
    <dgm:cxn modelId="{F1635EB6-CA89-4E66-AC1A-FF55B01C73D6}" type="presParOf" srcId="{8E35343D-DC3D-4010-AF5F-27B041D7A94A}" destId="{D369D2BE-D1CB-4237-B4C6-02B7365FE3EE}" srcOrd="1" destOrd="0" presId="urn:microsoft.com/office/officeart/2005/8/layout/hierarchy6"/>
    <dgm:cxn modelId="{6BBD8D80-16D2-4A21-B5A7-873966269BB5}" type="presParOf" srcId="{576F5705-F9D6-4D1E-BA23-F86ECBFF0E71}" destId="{409921DC-33CC-4C46-8E3A-944F49EE938D}" srcOrd="2" destOrd="0" presId="urn:microsoft.com/office/officeart/2005/8/layout/hierarchy6"/>
    <dgm:cxn modelId="{A976A185-DABA-4871-801D-0A10339E72C8}" type="presParOf" srcId="{576F5705-F9D6-4D1E-BA23-F86ECBFF0E71}" destId="{0CBD9F42-4B28-4209-9395-6420BDD4E5A5}" srcOrd="3" destOrd="0" presId="urn:microsoft.com/office/officeart/2005/8/layout/hierarchy6"/>
    <dgm:cxn modelId="{742F8579-E4EB-4905-B80D-1E5F8B934A2E}" type="presParOf" srcId="{0CBD9F42-4B28-4209-9395-6420BDD4E5A5}" destId="{22834721-EF92-4B74-8703-A83AD06BC15B}" srcOrd="0" destOrd="0" presId="urn:microsoft.com/office/officeart/2005/8/layout/hierarchy6"/>
    <dgm:cxn modelId="{8A859960-6144-4404-97CB-A88B67428C86}" type="presParOf" srcId="{0CBD9F42-4B28-4209-9395-6420BDD4E5A5}" destId="{7DA7FB08-6642-4928-8938-833183847A55}" srcOrd="1" destOrd="0" presId="urn:microsoft.com/office/officeart/2005/8/layout/hierarchy6"/>
    <dgm:cxn modelId="{7EC2E78C-9C9C-4A69-B9B6-DCBC7FAC7764}" type="presParOf" srcId="{DE8568BD-2C81-407F-9607-5BE8C47F4943}" destId="{736B9793-A277-4D6D-AF24-4E2E147DE56D}" srcOrd="2" destOrd="0" presId="urn:microsoft.com/office/officeart/2005/8/layout/hierarchy6"/>
    <dgm:cxn modelId="{0916FC38-1FD3-4F87-9553-47E71EBC6616}" type="presParOf" srcId="{DE8568BD-2C81-407F-9607-5BE8C47F4943}" destId="{3DC0A4B7-E525-4924-8004-F05F54D2C0DC}" srcOrd="3" destOrd="0" presId="urn:microsoft.com/office/officeart/2005/8/layout/hierarchy6"/>
    <dgm:cxn modelId="{C1628A26-CCF5-43BE-AFEC-0829D278CEB4}" type="presParOf" srcId="{3DC0A4B7-E525-4924-8004-F05F54D2C0DC}" destId="{7BCE9023-D33F-40A1-A65D-84EC55D40E0D}" srcOrd="0" destOrd="0" presId="urn:microsoft.com/office/officeart/2005/8/layout/hierarchy6"/>
    <dgm:cxn modelId="{6CBC44AA-1986-42E2-8895-01CE4244AA56}" type="presParOf" srcId="{3DC0A4B7-E525-4924-8004-F05F54D2C0DC}" destId="{0DA94A0B-AFDB-4F0C-AC23-D7891C30BCC1}" srcOrd="1" destOrd="0" presId="urn:microsoft.com/office/officeart/2005/8/layout/hierarchy6"/>
    <dgm:cxn modelId="{BD123194-6649-412D-B870-9D5FCE01958A}" type="presParOf" srcId="{0DA94A0B-AFDB-4F0C-AC23-D7891C30BCC1}" destId="{61A72A2E-030B-463A-8287-ED96B2D50333}" srcOrd="0" destOrd="0" presId="urn:microsoft.com/office/officeart/2005/8/layout/hierarchy6"/>
    <dgm:cxn modelId="{F0F09EA5-96C4-4ABE-B485-156CBC91EF7A}" type="presParOf" srcId="{0DA94A0B-AFDB-4F0C-AC23-D7891C30BCC1}" destId="{1789DBB3-82EF-4470-A73B-429802BC179C}" srcOrd="1" destOrd="0" presId="urn:microsoft.com/office/officeart/2005/8/layout/hierarchy6"/>
    <dgm:cxn modelId="{B5D89A39-FF59-42C2-A196-CB1C389EB00B}" type="presParOf" srcId="{1789DBB3-82EF-4470-A73B-429802BC179C}" destId="{A47F3887-23C4-46D7-9DA5-76798A971FD6}" srcOrd="0" destOrd="0" presId="urn:microsoft.com/office/officeart/2005/8/layout/hierarchy6"/>
    <dgm:cxn modelId="{BFD27306-001E-48EE-BCF9-6DA0C8C9B9B2}" type="presParOf" srcId="{1789DBB3-82EF-4470-A73B-429802BC179C}" destId="{88476B02-F30E-41DE-A372-DA5812F7BABE}" srcOrd="1" destOrd="0" presId="urn:microsoft.com/office/officeart/2005/8/layout/hierarchy6"/>
    <dgm:cxn modelId="{633DFAB0-9549-4FC8-83C0-BDE893918FE3}" type="presParOf" srcId="{0DA94A0B-AFDB-4F0C-AC23-D7891C30BCC1}" destId="{3A96EE4F-ED8D-4EEF-A5B5-9B0F1DEC31F0}" srcOrd="2" destOrd="0" presId="urn:microsoft.com/office/officeart/2005/8/layout/hierarchy6"/>
    <dgm:cxn modelId="{82F3D468-3DBD-4E91-AB5B-C206AF3FF12E}" type="presParOf" srcId="{0DA94A0B-AFDB-4F0C-AC23-D7891C30BCC1}" destId="{1D3E0CCF-AC6E-4ECB-84C4-748FEFDD7C08}" srcOrd="3" destOrd="0" presId="urn:microsoft.com/office/officeart/2005/8/layout/hierarchy6"/>
    <dgm:cxn modelId="{5FC70340-C367-4670-92B5-5BD0EA38F28B}" type="presParOf" srcId="{1D3E0CCF-AC6E-4ECB-84C4-748FEFDD7C08}" destId="{03259F69-8F56-48A0-8A7F-C8ABB5810D54}" srcOrd="0" destOrd="0" presId="urn:microsoft.com/office/officeart/2005/8/layout/hierarchy6"/>
    <dgm:cxn modelId="{74C81E11-9E1A-4CFE-AE27-2DD008C62AEB}" type="presParOf" srcId="{1D3E0CCF-AC6E-4ECB-84C4-748FEFDD7C08}" destId="{10E2155E-2851-425C-A19E-2601654A4F15}" srcOrd="1" destOrd="0" presId="urn:microsoft.com/office/officeart/2005/8/layout/hierarchy6"/>
    <dgm:cxn modelId="{4034E3DE-58A6-41F8-904E-612C672E4C66}" type="presParOf" srcId="{740D0F0E-06F6-4196-B143-E5DD5BD2D9C1}" destId="{55421255-AB45-4A9A-8F4C-2BAC7EBB3B1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402CD2-B273-4512-B3EE-53092691D74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A2FD3D-6D5A-4DAF-8165-0E8BD58E2BD9}">
      <dgm:prSet phldrT="[文本]" custT="1"/>
      <dgm:spPr/>
      <dgm:t>
        <a:bodyPr/>
        <a:lstStyle/>
        <a:p>
          <a:r>
            <a:rPr lang="zh-CN" altLang="en-US" sz="1600" dirty="0"/>
            <a:t>它会飞吗？</a:t>
          </a:r>
        </a:p>
      </dgm:t>
    </dgm:pt>
    <dgm:pt modelId="{6AD74A36-3E50-41B0-BD41-010AA9ED57BC}" type="parTrans" cxnId="{BE3D2B0F-68D0-4C96-96E2-A2BA0F89C0DF}">
      <dgm:prSet/>
      <dgm:spPr/>
      <dgm:t>
        <a:bodyPr/>
        <a:lstStyle/>
        <a:p>
          <a:endParaRPr lang="zh-CN" altLang="en-US" sz="1200"/>
        </a:p>
      </dgm:t>
    </dgm:pt>
    <dgm:pt modelId="{6CF3C1BF-6152-4726-AA30-68B6AD6C5128}" type="sibTrans" cxnId="{BE3D2B0F-68D0-4C96-96E2-A2BA0F89C0DF}">
      <dgm:prSet/>
      <dgm:spPr/>
      <dgm:t>
        <a:bodyPr/>
        <a:lstStyle/>
        <a:p>
          <a:endParaRPr lang="zh-CN" altLang="en-US" sz="1200"/>
        </a:p>
      </dgm:t>
    </dgm:pt>
    <dgm:pt modelId="{99CB2BDB-3AC3-4DA6-A78A-8C7372C0E9B4}">
      <dgm:prSet phldrT="[文本]" custT="1"/>
      <dgm:spPr/>
      <dgm:t>
        <a:bodyPr/>
        <a:lstStyle/>
        <a:p>
          <a:r>
            <a:rPr lang="zh-CN" altLang="en-US" sz="1600" dirty="0"/>
            <a:t>它是猛兽吗？</a:t>
          </a:r>
        </a:p>
      </dgm:t>
    </dgm:pt>
    <dgm:pt modelId="{E8BBE3A5-E101-4CE4-9C8C-D3A62C8E1876}" type="parTrans" cxnId="{211EF351-35CE-4438-8B37-F4E9E5E982EF}">
      <dgm:prSet/>
      <dgm:spPr/>
      <dgm:t>
        <a:bodyPr/>
        <a:lstStyle/>
        <a:p>
          <a:endParaRPr lang="zh-CN" altLang="en-US" sz="1200"/>
        </a:p>
      </dgm:t>
    </dgm:pt>
    <dgm:pt modelId="{59570637-13E6-4AB4-8E17-B3AA7BF9046D}" type="sibTrans" cxnId="{211EF351-35CE-4438-8B37-F4E9E5E982EF}">
      <dgm:prSet/>
      <dgm:spPr/>
      <dgm:t>
        <a:bodyPr/>
        <a:lstStyle/>
        <a:p>
          <a:endParaRPr lang="zh-CN" altLang="en-US" sz="1200"/>
        </a:p>
      </dgm:t>
    </dgm:pt>
    <dgm:pt modelId="{0C458130-BA82-478E-BA15-82378EE62572}">
      <dgm:prSet phldrT="[文本]" custT="1"/>
      <dgm:spPr/>
      <dgm:t>
        <a:bodyPr/>
        <a:lstStyle/>
        <a:p>
          <a:r>
            <a:rPr lang="zh-CN" altLang="en-US" sz="1600" dirty="0"/>
            <a:t>兔子</a:t>
          </a:r>
        </a:p>
      </dgm:t>
    </dgm:pt>
    <dgm:pt modelId="{9E1AC29A-DBD2-44DB-8AB4-0ABD397FB0CB}" type="parTrans" cxnId="{FE5E0B86-CE5A-45B2-9874-EBCE3A532340}">
      <dgm:prSet/>
      <dgm:spPr/>
      <dgm:t>
        <a:bodyPr/>
        <a:lstStyle/>
        <a:p>
          <a:endParaRPr lang="zh-CN" altLang="en-US" sz="1200"/>
        </a:p>
      </dgm:t>
    </dgm:pt>
    <dgm:pt modelId="{05254B1F-9998-4066-B7C6-53DA53D22504}" type="sibTrans" cxnId="{FE5E0B86-CE5A-45B2-9874-EBCE3A532340}">
      <dgm:prSet/>
      <dgm:spPr/>
      <dgm:t>
        <a:bodyPr/>
        <a:lstStyle/>
        <a:p>
          <a:endParaRPr lang="zh-CN" altLang="en-US" sz="1200"/>
        </a:p>
      </dgm:t>
    </dgm:pt>
    <dgm:pt modelId="{0A49A6B1-FB73-44C1-B6AA-25E6C45B84E9}">
      <dgm:prSet phldrT="[文本]" custT="1"/>
      <dgm:spPr/>
      <dgm:t>
        <a:bodyPr/>
        <a:lstStyle/>
        <a:p>
          <a:r>
            <a:rPr lang="zh-CN" altLang="en-US" sz="1600" dirty="0"/>
            <a:t>老虎</a:t>
          </a:r>
        </a:p>
      </dgm:t>
    </dgm:pt>
    <dgm:pt modelId="{2D8F4516-7ACA-47E4-924B-4A2DC769CC71}" type="parTrans" cxnId="{2CC714BF-A840-4FCF-9698-094FD9953C8B}">
      <dgm:prSet/>
      <dgm:spPr/>
      <dgm:t>
        <a:bodyPr/>
        <a:lstStyle/>
        <a:p>
          <a:endParaRPr lang="zh-CN" altLang="en-US" sz="1200"/>
        </a:p>
      </dgm:t>
    </dgm:pt>
    <dgm:pt modelId="{84B53E1B-24B5-4CDE-B18F-26AD976F5503}" type="sibTrans" cxnId="{2CC714BF-A840-4FCF-9698-094FD9953C8B}">
      <dgm:prSet/>
      <dgm:spPr/>
      <dgm:t>
        <a:bodyPr/>
        <a:lstStyle/>
        <a:p>
          <a:endParaRPr lang="zh-CN" altLang="en-US" sz="1200"/>
        </a:p>
      </dgm:t>
    </dgm:pt>
    <dgm:pt modelId="{CBE82C42-2F84-4DCC-893E-1CC373A52B8F}">
      <dgm:prSet phldrT="[文本]" custT="1"/>
      <dgm:spPr/>
      <dgm:t>
        <a:bodyPr/>
        <a:lstStyle/>
        <a:p>
          <a:r>
            <a:rPr lang="zh-CN" altLang="en-US" sz="1600" dirty="0"/>
            <a:t>它是食肉的吗？</a:t>
          </a:r>
        </a:p>
      </dgm:t>
    </dgm:pt>
    <dgm:pt modelId="{6DC0FC2D-AE43-445D-81FA-D268158F5530}" type="parTrans" cxnId="{FC8496E1-FD01-4CBA-A9F4-E2FCDB5F85A6}">
      <dgm:prSet/>
      <dgm:spPr/>
      <dgm:t>
        <a:bodyPr/>
        <a:lstStyle/>
        <a:p>
          <a:endParaRPr lang="zh-CN" altLang="en-US" sz="1200"/>
        </a:p>
      </dgm:t>
    </dgm:pt>
    <dgm:pt modelId="{AA762AD0-E6AC-4C48-8CA3-B3E878E127F4}" type="sibTrans" cxnId="{FC8496E1-FD01-4CBA-A9F4-E2FCDB5F85A6}">
      <dgm:prSet/>
      <dgm:spPr/>
      <dgm:t>
        <a:bodyPr/>
        <a:lstStyle/>
        <a:p>
          <a:endParaRPr lang="zh-CN" altLang="en-US" sz="1200"/>
        </a:p>
      </dgm:t>
    </dgm:pt>
    <dgm:pt modelId="{CDAF4C9D-3034-4994-A479-B12197D70572}">
      <dgm:prSet phldrT="[文本]" custT="1"/>
      <dgm:spPr/>
      <dgm:t>
        <a:bodyPr/>
        <a:lstStyle/>
        <a:p>
          <a:r>
            <a:rPr lang="zh-CN" altLang="en-US" sz="1600" dirty="0"/>
            <a:t>燕子</a:t>
          </a:r>
        </a:p>
      </dgm:t>
    </dgm:pt>
    <dgm:pt modelId="{C4883407-DC4C-4892-A911-65269DD492C5}" type="parTrans" cxnId="{123E7D7C-C4D2-4F80-B473-3D681E445403}">
      <dgm:prSet/>
      <dgm:spPr/>
      <dgm:t>
        <a:bodyPr/>
        <a:lstStyle/>
        <a:p>
          <a:endParaRPr lang="zh-CN" altLang="en-US" sz="1200"/>
        </a:p>
      </dgm:t>
    </dgm:pt>
    <dgm:pt modelId="{693C5308-4247-4584-893A-AEFBDDB78254}" type="sibTrans" cxnId="{123E7D7C-C4D2-4F80-B473-3D681E445403}">
      <dgm:prSet/>
      <dgm:spPr/>
      <dgm:t>
        <a:bodyPr/>
        <a:lstStyle/>
        <a:p>
          <a:endParaRPr lang="zh-CN" altLang="en-US" sz="1200"/>
        </a:p>
      </dgm:t>
    </dgm:pt>
    <dgm:pt modelId="{3E68EDB3-4F67-47BF-9126-300BB79AF24A}">
      <dgm:prSet phldrT="[文本]" custT="1"/>
      <dgm:spPr/>
      <dgm:t>
        <a:bodyPr/>
        <a:lstStyle/>
        <a:p>
          <a:r>
            <a:rPr lang="zh-CN" altLang="en-US" sz="1600" dirty="0"/>
            <a:t>老鹰</a:t>
          </a:r>
        </a:p>
      </dgm:t>
    </dgm:pt>
    <dgm:pt modelId="{15A91D37-5306-4BE9-AA82-073009F04225}" type="parTrans" cxnId="{C56BA43F-50E2-4F48-B903-367EE98F906C}">
      <dgm:prSet/>
      <dgm:spPr/>
      <dgm:t>
        <a:bodyPr/>
        <a:lstStyle/>
        <a:p>
          <a:endParaRPr lang="zh-CN" altLang="en-US" sz="1200"/>
        </a:p>
      </dgm:t>
    </dgm:pt>
    <dgm:pt modelId="{6B6E003F-3BA5-4CB1-A2E9-14CC03F00EB8}" type="sibTrans" cxnId="{C56BA43F-50E2-4F48-B903-367EE98F906C}">
      <dgm:prSet/>
      <dgm:spPr/>
      <dgm:t>
        <a:bodyPr/>
        <a:lstStyle/>
        <a:p>
          <a:endParaRPr lang="zh-CN" altLang="en-US" sz="1200"/>
        </a:p>
      </dgm:t>
    </dgm:pt>
    <dgm:pt modelId="{740D0F0E-06F6-4196-B143-E5DD5BD2D9C1}" type="pres">
      <dgm:prSet presAssocID="{B5402CD2-B273-4512-B3EE-53092691D74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47FAAD-DC0C-4AD5-8CE5-09157A70356C}" type="pres">
      <dgm:prSet presAssocID="{B5402CD2-B273-4512-B3EE-53092691D749}" presName="hierFlow" presStyleCnt="0"/>
      <dgm:spPr/>
    </dgm:pt>
    <dgm:pt modelId="{A9128748-80DA-47EE-A089-5753A46CB145}" type="pres">
      <dgm:prSet presAssocID="{B5402CD2-B273-4512-B3EE-53092691D74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D1D7969-5024-4701-9498-DACE28D39CEC}" type="pres">
      <dgm:prSet presAssocID="{40A2FD3D-6D5A-4DAF-8165-0E8BD58E2BD9}" presName="Name14" presStyleCnt="0"/>
      <dgm:spPr/>
    </dgm:pt>
    <dgm:pt modelId="{1CA2E803-B91A-420E-A78F-A61D996B7C7C}" type="pres">
      <dgm:prSet presAssocID="{40A2FD3D-6D5A-4DAF-8165-0E8BD58E2BD9}" presName="level1Shape" presStyleLbl="node0" presStyleIdx="0" presStyleCnt="1">
        <dgm:presLayoutVars>
          <dgm:chPref val="3"/>
        </dgm:presLayoutVars>
      </dgm:prSet>
      <dgm:spPr/>
    </dgm:pt>
    <dgm:pt modelId="{DE8568BD-2C81-407F-9607-5BE8C47F4943}" type="pres">
      <dgm:prSet presAssocID="{40A2FD3D-6D5A-4DAF-8165-0E8BD58E2BD9}" presName="hierChild2" presStyleCnt="0"/>
      <dgm:spPr/>
    </dgm:pt>
    <dgm:pt modelId="{6D1CB7D3-84D5-4924-94C1-212B283D8672}" type="pres">
      <dgm:prSet presAssocID="{E8BBE3A5-E101-4CE4-9C8C-D3A62C8E1876}" presName="Name19" presStyleLbl="parChTrans1D2" presStyleIdx="0" presStyleCnt="2"/>
      <dgm:spPr/>
    </dgm:pt>
    <dgm:pt modelId="{52196239-563F-49BE-A2DC-D19F13B2E898}" type="pres">
      <dgm:prSet presAssocID="{99CB2BDB-3AC3-4DA6-A78A-8C7372C0E9B4}" presName="Name21" presStyleCnt="0"/>
      <dgm:spPr/>
    </dgm:pt>
    <dgm:pt modelId="{7D427D66-69F4-4494-96E8-AB8D31EEE4FA}" type="pres">
      <dgm:prSet presAssocID="{99CB2BDB-3AC3-4DA6-A78A-8C7372C0E9B4}" presName="level2Shape" presStyleLbl="node2" presStyleIdx="0" presStyleCnt="2"/>
      <dgm:spPr/>
    </dgm:pt>
    <dgm:pt modelId="{576F5705-F9D6-4D1E-BA23-F86ECBFF0E71}" type="pres">
      <dgm:prSet presAssocID="{99CB2BDB-3AC3-4DA6-A78A-8C7372C0E9B4}" presName="hierChild3" presStyleCnt="0"/>
      <dgm:spPr/>
    </dgm:pt>
    <dgm:pt modelId="{875FDC73-CB32-42B1-A5B9-76719B4EB817}" type="pres">
      <dgm:prSet presAssocID="{9E1AC29A-DBD2-44DB-8AB4-0ABD397FB0CB}" presName="Name19" presStyleLbl="parChTrans1D3" presStyleIdx="0" presStyleCnt="4"/>
      <dgm:spPr/>
    </dgm:pt>
    <dgm:pt modelId="{8E35343D-DC3D-4010-AF5F-27B041D7A94A}" type="pres">
      <dgm:prSet presAssocID="{0C458130-BA82-478E-BA15-82378EE62572}" presName="Name21" presStyleCnt="0"/>
      <dgm:spPr/>
    </dgm:pt>
    <dgm:pt modelId="{0D4FCC8E-B43D-4610-9908-C94EBA5364E6}" type="pres">
      <dgm:prSet presAssocID="{0C458130-BA82-478E-BA15-82378EE62572}" presName="level2Shape" presStyleLbl="node3" presStyleIdx="0" presStyleCnt="4"/>
      <dgm:spPr/>
    </dgm:pt>
    <dgm:pt modelId="{D369D2BE-D1CB-4237-B4C6-02B7365FE3EE}" type="pres">
      <dgm:prSet presAssocID="{0C458130-BA82-478E-BA15-82378EE62572}" presName="hierChild3" presStyleCnt="0"/>
      <dgm:spPr/>
    </dgm:pt>
    <dgm:pt modelId="{409921DC-33CC-4C46-8E3A-944F49EE938D}" type="pres">
      <dgm:prSet presAssocID="{2D8F4516-7ACA-47E4-924B-4A2DC769CC71}" presName="Name19" presStyleLbl="parChTrans1D3" presStyleIdx="1" presStyleCnt="4"/>
      <dgm:spPr/>
    </dgm:pt>
    <dgm:pt modelId="{0CBD9F42-4B28-4209-9395-6420BDD4E5A5}" type="pres">
      <dgm:prSet presAssocID="{0A49A6B1-FB73-44C1-B6AA-25E6C45B84E9}" presName="Name21" presStyleCnt="0"/>
      <dgm:spPr/>
    </dgm:pt>
    <dgm:pt modelId="{22834721-EF92-4B74-8703-A83AD06BC15B}" type="pres">
      <dgm:prSet presAssocID="{0A49A6B1-FB73-44C1-B6AA-25E6C45B84E9}" presName="level2Shape" presStyleLbl="node3" presStyleIdx="1" presStyleCnt="4"/>
      <dgm:spPr/>
    </dgm:pt>
    <dgm:pt modelId="{7DA7FB08-6642-4928-8938-833183847A55}" type="pres">
      <dgm:prSet presAssocID="{0A49A6B1-FB73-44C1-B6AA-25E6C45B84E9}" presName="hierChild3" presStyleCnt="0"/>
      <dgm:spPr/>
    </dgm:pt>
    <dgm:pt modelId="{736B9793-A277-4D6D-AF24-4E2E147DE56D}" type="pres">
      <dgm:prSet presAssocID="{6DC0FC2D-AE43-445D-81FA-D268158F5530}" presName="Name19" presStyleLbl="parChTrans1D2" presStyleIdx="1" presStyleCnt="2"/>
      <dgm:spPr/>
    </dgm:pt>
    <dgm:pt modelId="{3DC0A4B7-E525-4924-8004-F05F54D2C0DC}" type="pres">
      <dgm:prSet presAssocID="{CBE82C42-2F84-4DCC-893E-1CC373A52B8F}" presName="Name21" presStyleCnt="0"/>
      <dgm:spPr/>
    </dgm:pt>
    <dgm:pt modelId="{7BCE9023-D33F-40A1-A65D-84EC55D40E0D}" type="pres">
      <dgm:prSet presAssocID="{CBE82C42-2F84-4DCC-893E-1CC373A52B8F}" presName="level2Shape" presStyleLbl="node2" presStyleIdx="1" presStyleCnt="2"/>
      <dgm:spPr/>
    </dgm:pt>
    <dgm:pt modelId="{0DA94A0B-AFDB-4F0C-AC23-D7891C30BCC1}" type="pres">
      <dgm:prSet presAssocID="{CBE82C42-2F84-4DCC-893E-1CC373A52B8F}" presName="hierChild3" presStyleCnt="0"/>
      <dgm:spPr/>
    </dgm:pt>
    <dgm:pt modelId="{61A72A2E-030B-463A-8287-ED96B2D50333}" type="pres">
      <dgm:prSet presAssocID="{C4883407-DC4C-4892-A911-65269DD492C5}" presName="Name19" presStyleLbl="parChTrans1D3" presStyleIdx="2" presStyleCnt="4"/>
      <dgm:spPr/>
    </dgm:pt>
    <dgm:pt modelId="{1789DBB3-82EF-4470-A73B-429802BC179C}" type="pres">
      <dgm:prSet presAssocID="{CDAF4C9D-3034-4994-A479-B12197D70572}" presName="Name21" presStyleCnt="0"/>
      <dgm:spPr/>
    </dgm:pt>
    <dgm:pt modelId="{A47F3887-23C4-46D7-9DA5-76798A971FD6}" type="pres">
      <dgm:prSet presAssocID="{CDAF4C9D-3034-4994-A479-B12197D70572}" presName="level2Shape" presStyleLbl="node3" presStyleIdx="2" presStyleCnt="4"/>
      <dgm:spPr/>
    </dgm:pt>
    <dgm:pt modelId="{88476B02-F30E-41DE-A372-DA5812F7BABE}" type="pres">
      <dgm:prSet presAssocID="{CDAF4C9D-3034-4994-A479-B12197D70572}" presName="hierChild3" presStyleCnt="0"/>
      <dgm:spPr/>
    </dgm:pt>
    <dgm:pt modelId="{3A96EE4F-ED8D-4EEF-A5B5-9B0F1DEC31F0}" type="pres">
      <dgm:prSet presAssocID="{15A91D37-5306-4BE9-AA82-073009F04225}" presName="Name19" presStyleLbl="parChTrans1D3" presStyleIdx="3" presStyleCnt="4"/>
      <dgm:spPr/>
    </dgm:pt>
    <dgm:pt modelId="{1D3E0CCF-AC6E-4ECB-84C4-748FEFDD7C08}" type="pres">
      <dgm:prSet presAssocID="{3E68EDB3-4F67-47BF-9126-300BB79AF24A}" presName="Name21" presStyleCnt="0"/>
      <dgm:spPr/>
    </dgm:pt>
    <dgm:pt modelId="{03259F69-8F56-48A0-8A7F-C8ABB5810D54}" type="pres">
      <dgm:prSet presAssocID="{3E68EDB3-4F67-47BF-9126-300BB79AF24A}" presName="level2Shape" presStyleLbl="node3" presStyleIdx="3" presStyleCnt="4"/>
      <dgm:spPr/>
    </dgm:pt>
    <dgm:pt modelId="{10E2155E-2851-425C-A19E-2601654A4F15}" type="pres">
      <dgm:prSet presAssocID="{3E68EDB3-4F67-47BF-9126-300BB79AF24A}" presName="hierChild3" presStyleCnt="0"/>
      <dgm:spPr/>
    </dgm:pt>
    <dgm:pt modelId="{55421255-AB45-4A9A-8F4C-2BAC7EBB3B16}" type="pres">
      <dgm:prSet presAssocID="{B5402CD2-B273-4512-B3EE-53092691D749}" presName="bgShapesFlow" presStyleCnt="0"/>
      <dgm:spPr/>
    </dgm:pt>
  </dgm:ptLst>
  <dgm:cxnLst>
    <dgm:cxn modelId="{C239650D-A1FF-44FE-BF90-6BFC422A0733}" type="presOf" srcId="{40A2FD3D-6D5A-4DAF-8165-0E8BD58E2BD9}" destId="{1CA2E803-B91A-420E-A78F-A61D996B7C7C}" srcOrd="0" destOrd="0" presId="urn:microsoft.com/office/officeart/2005/8/layout/hierarchy6"/>
    <dgm:cxn modelId="{BE3D2B0F-68D0-4C96-96E2-A2BA0F89C0DF}" srcId="{B5402CD2-B273-4512-B3EE-53092691D749}" destId="{40A2FD3D-6D5A-4DAF-8165-0E8BD58E2BD9}" srcOrd="0" destOrd="0" parTransId="{6AD74A36-3E50-41B0-BD41-010AA9ED57BC}" sibTransId="{6CF3C1BF-6152-4726-AA30-68B6AD6C5128}"/>
    <dgm:cxn modelId="{DD93D91C-6662-4387-BAA5-20605B8D7E92}" type="presOf" srcId="{C4883407-DC4C-4892-A911-65269DD492C5}" destId="{61A72A2E-030B-463A-8287-ED96B2D50333}" srcOrd="0" destOrd="0" presId="urn:microsoft.com/office/officeart/2005/8/layout/hierarchy6"/>
    <dgm:cxn modelId="{325BAD2C-05F0-46A8-A860-3F3A6B52F02F}" type="presOf" srcId="{0A49A6B1-FB73-44C1-B6AA-25E6C45B84E9}" destId="{22834721-EF92-4B74-8703-A83AD06BC15B}" srcOrd="0" destOrd="0" presId="urn:microsoft.com/office/officeart/2005/8/layout/hierarchy6"/>
    <dgm:cxn modelId="{C56BA43F-50E2-4F48-B903-367EE98F906C}" srcId="{CBE82C42-2F84-4DCC-893E-1CC373A52B8F}" destId="{3E68EDB3-4F67-47BF-9126-300BB79AF24A}" srcOrd="1" destOrd="0" parTransId="{15A91D37-5306-4BE9-AA82-073009F04225}" sibTransId="{6B6E003F-3BA5-4CB1-A2E9-14CC03F00EB8}"/>
    <dgm:cxn modelId="{B183E145-B587-46DA-AE2D-853CFA085D17}" type="presOf" srcId="{E8BBE3A5-E101-4CE4-9C8C-D3A62C8E1876}" destId="{6D1CB7D3-84D5-4924-94C1-212B283D8672}" srcOrd="0" destOrd="0" presId="urn:microsoft.com/office/officeart/2005/8/layout/hierarchy6"/>
    <dgm:cxn modelId="{4EE52A67-61DC-46CA-A350-9D87516E9799}" type="presOf" srcId="{9E1AC29A-DBD2-44DB-8AB4-0ABD397FB0CB}" destId="{875FDC73-CB32-42B1-A5B9-76719B4EB817}" srcOrd="0" destOrd="0" presId="urn:microsoft.com/office/officeart/2005/8/layout/hierarchy6"/>
    <dgm:cxn modelId="{7746E14F-6ABA-4BD1-9011-F829208F77BF}" type="presOf" srcId="{15A91D37-5306-4BE9-AA82-073009F04225}" destId="{3A96EE4F-ED8D-4EEF-A5B5-9B0F1DEC31F0}" srcOrd="0" destOrd="0" presId="urn:microsoft.com/office/officeart/2005/8/layout/hierarchy6"/>
    <dgm:cxn modelId="{FFE06E51-10B4-4D83-9B99-C1553B6603A5}" type="presOf" srcId="{CBE82C42-2F84-4DCC-893E-1CC373A52B8F}" destId="{7BCE9023-D33F-40A1-A65D-84EC55D40E0D}" srcOrd="0" destOrd="0" presId="urn:microsoft.com/office/officeart/2005/8/layout/hierarchy6"/>
    <dgm:cxn modelId="{211EF351-35CE-4438-8B37-F4E9E5E982EF}" srcId="{40A2FD3D-6D5A-4DAF-8165-0E8BD58E2BD9}" destId="{99CB2BDB-3AC3-4DA6-A78A-8C7372C0E9B4}" srcOrd="0" destOrd="0" parTransId="{E8BBE3A5-E101-4CE4-9C8C-D3A62C8E1876}" sibTransId="{59570637-13E6-4AB4-8E17-B3AA7BF9046D}"/>
    <dgm:cxn modelId="{5C3E7F77-4A37-476E-B846-36ECDC95A8B0}" type="presOf" srcId="{CDAF4C9D-3034-4994-A479-B12197D70572}" destId="{A47F3887-23C4-46D7-9DA5-76798A971FD6}" srcOrd="0" destOrd="0" presId="urn:microsoft.com/office/officeart/2005/8/layout/hierarchy6"/>
    <dgm:cxn modelId="{2D740B5A-4C1B-429A-9546-85ECA09F4AB4}" type="presOf" srcId="{2D8F4516-7ACA-47E4-924B-4A2DC769CC71}" destId="{409921DC-33CC-4C46-8E3A-944F49EE938D}" srcOrd="0" destOrd="0" presId="urn:microsoft.com/office/officeart/2005/8/layout/hierarchy6"/>
    <dgm:cxn modelId="{123E7D7C-C4D2-4F80-B473-3D681E445403}" srcId="{CBE82C42-2F84-4DCC-893E-1CC373A52B8F}" destId="{CDAF4C9D-3034-4994-A479-B12197D70572}" srcOrd="0" destOrd="0" parTransId="{C4883407-DC4C-4892-A911-65269DD492C5}" sibTransId="{693C5308-4247-4584-893A-AEFBDDB78254}"/>
    <dgm:cxn modelId="{18BB767E-17A8-4BAC-9ACD-3049F8650577}" type="presOf" srcId="{3E68EDB3-4F67-47BF-9126-300BB79AF24A}" destId="{03259F69-8F56-48A0-8A7F-C8ABB5810D54}" srcOrd="0" destOrd="0" presId="urn:microsoft.com/office/officeart/2005/8/layout/hierarchy6"/>
    <dgm:cxn modelId="{EE8E1782-02D0-4043-ACD6-4AA9927BB192}" type="presOf" srcId="{6DC0FC2D-AE43-445D-81FA-D268158F5530}" destId="{736B9793-A277-4D6D-AF24-4E2E147DE56D}" srcOrd="0" destOrd="0" presId="urn:microsoft.com/office/officeart/2005/8/layout/hierarchy6"/>
    <dgm:cxn modelId="{FE5E0B86-CE5A-45B2-9874-EBCE3A532340}" srcId="{99CB2BDB-3AC3-4DA6-A78A-8C7372C0E9B4}" destId="{0C458130-BA82-478E-BA15-82378EE62572}" srcOrd="0" destOrd="0" parTransId="{9E1AC29A-DBD2-44DB-8AB4-0ABD397FB0CB}" sibTransId="{05254B1F-9998-4066-B7C6-53DA53D22504}"/>
    <dgm:cxn modelId="{6B55E0A6-0AD0-4C1E-9A1F-9F8336F80A4E}" type="presOf" srcId="{0C458130-BA82-478E-BA15-82378EE62572}" destId="{0D4FCC8E-B43D-4610-9908-C94EBA5364E6}" srcOrd="0" destOrd="0" presId="urn:microsoft.com/office/officeart/2005/8/layout/hierarchy6"/>
    <dgm:cxn modelId="{2CC714BF-A840-4FCF-9698-094FD9953C8B}" srcId="{99CB2BDB-3AC3-4DA6-A78A-8C7372C0E9B4}" destId="{0A49A6B1-FB73-44C1-B6AA-25E6C45B84E9}" srcOrd="1" destOrd="0" parTransId="{2D8F4516-7ACA-47E4-924B-4A2DC769CC71}" sibTransId="{84B53E1B-24B5-4CDE-B18F-26AD976F5503}"/>
    <dgm:cxn modelId="{FB366BD4-935A-4E2E-98F1-87D6453B448F}" type="presOf" srcId="{99CB2BDB-3AC3-4DA6-A78A-8C7372C0E9B4}" destId="{7D427D66-69F4-4494-96E8-AB8D31EEE4FA}" srcOrd="0" destOrd="0" presId="urn:microsoft.com/office/officeart/2005/8/layout/hierarchy6"/>
    <dgm:cxn modelId="{20904ED9-5C1C-496A-A2B4-800A2D86F251}" type="presOf" srcId="{B5402CD2-B273-4512-B3EE-53092691D749}" destId="{740D0F0E-06F6-4196-B143-E5DD5BD2D9C1}" srcOrd="0" destOrd="0" presId="urn:microsoft.com/office/officeart/2005/8/layout/hierarchy6"/>
    <dgm:cxn modelId="{FC8496E1-FD01-4CBA-A9F4-E2FCDB5F85A6}" srcId="{40A2FD3D-6D5A-4DAF-8165-0E8BD58E2BD9}" destId="{CBE82C42-2F84-4DCC-893E-1CC373A52B8F}" srcOrd="1" destOrd="0" parTransId="{6DC0FC2D-AE43-445D-81FA-D268158F5530}" sibTransId="{AA762AD0-E6AC-4C48-8CA3-B3E878E127F4}"/>
    <dgm:cxn modelId="{FE4A36BB-6D1D-4C02-B4F2-32D62958CA6B}" type="presParOf" srcId="{740D0F0E-06F6-4196-B143-E5DD5BD2D9C1}" destId="{E147FAAD-DC0C-4AD5-8CE5-09157A70356C}" srcOrd="0" destOrd="0" presId="urn:microsoft.com/office/officeart/2005/8/layout/hierarchy6"/>
    <dgm:cxn modelId="{59834404-4F85-4A4A-BA81-3535C6A67510}" type="presParOf" srcId="{E147FAAD-DC0C-4AD5-8CE5-09157A70356C}" destId="{A9128748-80DA-47EE-A089-5753A46CB145}" srcOrd="0" destOrd="0" presId="urn:microsoft.com/office/officeart/2005/8/layout/hierarchy6"/>
    <dgm:cxn modelId="{48A6C66C-B43B-4DBB-9583-42256F289B4A}" type="presParOf" srcId="{A9128748-80DA-47EE-A089-5753A46CB145}" destId="{CD1D7969-5024-4701-9498-DACE28D39CEC}" srcOrd="0" destOrd="0" presId="urn:microsoft.com/office/officeart/2005/8/layout/hierarchy6"/>
    <dgm:cxn modelId="{14084D25-43E5-4866-9EF4-ED1F366751B3}" type="presParOf" srcId="{CD1D7969-5024-4701-9498-DACE28D39CEC}" destId="{1CA2E803-B91A-420E-A78F-A61D996B7C7C}" srcOrd="0" destOrd="0" presId="urn:microsoft.com/office/officeart/2005/8/layout/hierarchy6"/>
    <dgm:cxn modelId="{A43EF408-06E4-4C35-A15E-29B4F18069B9}" type="presParOf" srcId="{CD1D7969-5024-4701-9498-DACE28D39CEC}" destId="{DE8568BD-2C81-407F-9607-5BE8C47F4943}" srcOrd="1" destOrd="0" presId="urn:microsoft.com/office/officeart/2005/8/layout/hierarchy6"/>
    <dgm:cxn modelId="{A78A72A0-773B-445A-B219-4D4A21A4A47B}" type="presParOf" srcId="{DE8568BD-2C81-407F-9607-5BE8C47F4943}" destId="{6D1CB7D3-84D5-4924-94C1-212B283D8672}" srcOrd="0" destOrd="0" presId="urn:microsoft.com/office/officeart/2005/8/layout/hierarchy6"/>
    <dgm:cxn modelId="{BA7E7245-5C2F-4807-A343-B1059F42EA6C}" type="presParOf" srcId="{DE8568BD-2C81-407F-9607-5BE8C47F4943}" destId="{52196239-563F-49BE-A2DC-D19F13B2E898}" srcOrd="1" destOrd="0" presId="urn:microsoft.com/office/officeart/2005/8/layout/hierarchy6"/>
    <dgm:cxn modelId="{9C3C9829-4F27-4EFE-AA7B-38A219810B31}" type="presParOf" srcId="{52196239-563F-49BE-A2DC-D19F13B2E898}" destId="{7D427D66-69F4-4494-96E8-AB8D31EEE4FA}" srcOrd="0" destOrd="0" presId="urn:microsoft.com/office/officeart/2005/8/layout/hierarchy6"/>
    <dgm:cxn modelId="{AF7D04C3-DC58-4A39-BF05-A081FBA386EC}" type="presParOf" srcId="{52196239-563F-49BE-A2DC-D19F13B2E898}" destId="{576F5705-F9D6-4D1E-BA23-F86ECBFF0E71}" srcOrd="1" destOrd="0" presId="urn:microsoft.com/office/officeart/2005/8/layout/hierarchy6"/>
    <dgm:cxn modelId="{AF9794A6-5EEC-48DC-925E-B8C6426EBFE7}" type="presParOf" srcId="{576F5705-F9D6-4D1E-BA23-F86ECBFF0E71}" destId="{875FDC73-CB32-42B1-A5B9-76719B4EB817}" srcOrd="0" destOrd="0" presId="urn:microsoft.com/office/officeart/2005/8/layout/hierarchy6"/>
    <dgm:cxn modelId="{61E5E6F4-AE34-4A31-AE76-8E23C66411D2}" type="presParOf" srcId="{576F5705-F9D6-4D1E-BA23-F86ECBFF0E71}" destId="{8E35343D-DC3D-4010-AF5F-27B041D7A94A}" srcOrd="1" destOrd="0" presId="urn:microsoft.com/office/officeart/2005/8/layout/hierarchy6"/>
    <dgm:cxn modelId="{A772FE07-9CB4-4258-B8BC-2449CE48248E}" type="presParOf" srcId="{8E35343D-DC3D-4010-AF5F-27B041D7A94A}" destId="{0D4FCC8E-B43D-4610-9908-C94EBA5364E6}" srcOrd="0" destOrd="0" presId="urn:microsoft.com/office/officeart/2005/8/layout/hierarchy6"/>
    <dgm:cxn modelId="{F1635EB6-CA89-4E66-AC1A-FF55B01C73D6}" type="presParOf" srcId="{8E35343D-DC3D-4010-AF5F-27B041D7A94A}" destId="{D369D2BE-D1CB-4237-B4C6-02B7365FE3EE}" srcOrd="1" destOrd="0" presId="urn:microsoft.com/office/officeart/2005/8/layout/hierarchy6"/>
    <dgm:cxn modelId="{6BBD8D80-16D2-4A21-B5A7-873966269BB5}" type="presParOf" srcId="{576F5705-F9D6-4D1E-BA23-F86ECBFF0E71}" destId="{409921DC-33CC-4C46-8E3A-944F49EE938D}" srcOrd="2" destOrd="0" presId="urn:microsoft.com/office/officeart/2005/8/layout/hierarchy6"/>
    <dgm:cxn modelId="{A976A185-DABA-4871-801D-0A10339E72C8}" type="presParOf" srcId="{576F5705-F9D6-4D1E-BA23-F86ECBFF0E71}" destId="{0CBD9F42-4B28-4209-9395-6420BDD4E5A5}" srcOrd="3" destOrd="0" presId="urn:microsoft.com/office/officeart/2005/8/layout/hierarchy6"/>
    <dgm:cxn modelId="{742F8579-E4EB-4905-B80D-1E5F8B934A2E}" type="presParOf" srcId="{0CBD9F42-4B28-4209-9395-6420BDD4E5A5}" destId="{22834721-EF92-4B74-8703-A83AD06BC15B}" srcOrd="0" destOrd="0" presId="urn:microsoft.com/office/officeart/2005/8/layout/hierarchy6"/>
    <dgm:cxn modelId="{8A859960-6144-4404-97CB-A88B67428C86}" type="presParOf" srcId="{0CBD9F42-4B28-4209-9395-6420BDD4E5A5}" destId="{7DA7FB08-6642-4928-8938-833183847A55}" srcOrd="1" destOrd="0" presId="urn:microsoft.com/office/officeart/2005/8/layout/hierarchy6"/>
    <dgm:cxn modelId="{7EC2E78C-9C9C-4A69-B9B6-DCBC7FAC7764}" type="presParOf" srcId="{DE8568BD-2C81-407F-9607-5BE8C47F4943}" destId="{736B9793-A277-4D6D-AF24-4E2E147DE56D}" srcOrd="2" destOrd="0" presId="urn:microsoft.com/office/officeart/2005/8/layout/hierarchy6"/>
    <dgm:cxn modelId="{0916FC38-1FD3-4F87-9553-47E71EBC6616}" type="presParOf" srcId="{DE8568BD-2C81-407F-9607-5BE8C47F4943}" destId="{3DC0A4B7-E525-4924-8004-F05F54D2C0DC}" srcOrd="3" destOrd="0" presId="urn:microsoft.com/office/officeart/2005/8/layout/hierarchy6"/>
    <dgm:cxn modelId="{C1628A26-CCF5-43BE-AFEC-0829D278CEB4}" type="presParOf" srcId="{3DC0A4B7-E525-4924-8004-F05F54D2C0DC}" destId="{7BCE9023-D33F-40A1-A65D-84EC55D40E0D}" srcOrd="0" destOrd="0" presId="urn:microsoft.com/office/officeart/2005/8/layout/hierarchy6"/>
    <dgm:cxn modelId="{6CBC44AA-1986-42E2-8895-01CE4244AA56}" type="presParOf" srcId="{3DC0A4B7-E525-4924-8004-F05F54D2C0DC}" destId="{0DA94A0B-AFDB-4F0C-AC23-D7891C30BCC1}" srcOrd="1" destOrd="0" presId="urn:microsoft.com/office/officeart/2005/8/layout/hierarchy6"/>
    <dgm:cxn modelId="{BD123194-6649-412D-B870-9D5FCE01958A}" type="presParOf" srcId="{0DA94A0B-AFDB-4F0C-AC23-D7891C30BCC1}" destId="{61A72A2E-030B-463A-8287-ED96B2D50333}" srcOrd="0" destOrd="0" presId="urn:microsoft.com/office/officeart/2005/8/layout/hierarchy6"/>
    <dgm:cxn modelId="{F0F09EA5-96C4-4ABE-B485-156CBC91EF7A}" type="presParOf" srcId="{0DA94A0B-AFDB-4F0C-AC23-D7891C30BCC1}" destId="{1789DBB3-82EF-4470-A73B-429802BC179C}" srcOrd="1" destOrd="0" presId="urn:microsoft.com/office/officeart/2005/8/layout/hierarchy6"/>
    <dgm:cxn modelId="{B5D89A39-FF59-42C2-A196-CB1C389EB00B}" type="presParOf" srcId="{1789DBB3-82EF-4470-A73B-429802BC179C}" destId="{A47F3887-23C4-46D7-9DA5-76798A971FD6}" srcOrd="0" destOrd="0" presId="urn:microsoft.com/office/officeart/2005/8/layout/hierarchy6"/>
    <dgm:cxn modelId="{BFD27306-001E-48EE-BCF9-6DA0C8C9B9B2}" type="presParOf" srcId="{1789DBB3-82EF-4470-A73B-429802BC179C}" destId="{88476B02-F30E-41DE-A372-DA5812F7BABE}" srcOrd="1" destOrd="0" presId="urn:microsoft.com/office/officeart/2005/8/layout/hierarchy6"/>
    <dgm:cxn modelId="{633DFAB0-9549-4FC8-83C0-BDE893918FE3}" type="presParOf" srcId="{0DA94A0B-AFDB-4F0C-AC23-D7891C30BCC1}" destId="{3A96EE4F-ED8D-4EEF-A5B5-9B0F1DEC31F0}" srcOrd="2" destOrd="0" presId="urn:microsoft.com/office/officeart/2005/8/layout/hierarchy6"/>
    <dgm:cxn modelId="{82F3D468-3DBD-4E91-AB5B-C206AF3FF12E}" type="presParOf" srcId="{0DA94A0B-AFDB-4F0C-AC23-D7891C30BCC1}" destId="{1D3E0CCF-AC6E-4ECB-84C4-748FEFDD7C08}" srcOrd="3" destOrd="0" presId="urn:microsoft.com/office/officeart/2005/8/layout/hierarchy6"/>
    <dgm:cxn modelId="{5FC70340-C367-4670-92B5-5BD0EA38F28B}" type="presParOf" srcId="{1D3E0CCF-AC6E-4ECB-84C4-748FEFDD7C08}" destId="{03259F69-8F56-48A0-8A7F-C8ABB5810D54}" srcOrd="0" destOrd="0" presId="urn:microsoft.com/office/officeart/2005/8/layout/hierarchy6"/>
    <dgm:cxn modelId="{74C81E11-9E1A-4CFE-AE27-2DD008C62AEB}" type="presParOf" srcId="{1D3E0CCF-AC6E-4ECB-84C4-748FEFDD7C08}" destId="{10E2155E-2851-425C-A19E-2601654A4F15}" srcOrd="1" destOrd="0" presId="urn:microsoft.com/office/officeart/2005/8/layout/hierarchy6"/>
    <dgm:cxn modelId="{4034E3DE-58A6-41F8-904E-612C672E4C66}" type="presParOf" srcId="{740D0F0E-06F6-4196-B143-E5DD5BD2D9C1}" destId="{55421255-AB45-4A9A-8F4C-2BAC7EBB3B1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2E803-B91A-420E-A78F-A61D996B7C7C}">
      <dsp:nvSpPr>
        <dsp:cNvPr id="0" name=""/>
        <dsp:cNvSpPr/>
      </dsp:nvSpPr>
      <dsp:spPr>
        <a:xfrm>
          <a:off x="2748128" y="293255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它会飞吗？</a:t>
          </a:r>
        </a:p>
      </dsp:txBody>
      <dsp:txXfrm>
        <a:off x="2775608" y="320735"/>
        <a:ext cx="1352391" cy="883274"/>
      </dsp:txXfrm>
    </dsp:sp>
    <dsp:sp modelId="{6D1CB7D3-84D5-4924-94C1-212B283D8672}">
      <dsp:nvSpPr>
        <dsp:cNvPr id="0" name=""/>
        <dsp:cNvSpPr/>
      </dsp:nvSpPr>
      <dsp:spPr>
        <a:xfrm>
          <a:off x="1622246" y="1231489"/>
          <a:ext cx="1829557" cy="375293"/>
        </a:xfrm>
        <a:custGeom>
          <a:avLst/>
          <a:gdLst/>
          <a:ahLst/>
          <a:cxnLst/>
          <a:rect l="0" t="0" r="0" b="0"/>
          <a:pathLst>
            <a:path>
              <a:moveTo>
                <a:pt x="1829557" y="0"/>
              </a:moveTo>
              <a:lnTo>
                <a:pt x="1829557" y="187646"/>
              </a:lnTo>
              <a:lnTo>
                <a:pt x="0" y="187646"/>
              </a:lnTo>
              <a:lnTo>
                <a:pt x="0" y="37529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27D66-69F4-4494-96E8-AB8D31EEE4FA}">
      <dsp:nvSpPr>
        <dsp:cNvPr id="0" name=""/>
        <dsp:cNvSpPr/>
      </dsp:nvSpPr>
      <dsp:spPr>
        <a:xfrm>
          <a:off x="918571" y="1606783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它是猛兽吗？</a:t>
          </a:r>
        </a:p>
      </dsp:txBody>
      <dsp:txXfrm>
        <a:off x="946051" y="1634263"/>
        <a:ext cx="1352391" cy="883274"/>
      </dsp:txXfrm>
    </dsp:sp>
    <dsp:sp modelId="{875FDC73-CB32-42B1-A5B9-76719B4EB817}">
      <dsp:nvSpPr>
        <dsp:cNvPr id="0" name=""/>
        <dsp:cNvSpPr/>
      </dsp:nvSpPr>
      <dsp:spPr>
        <a:xfrm>
          <a:off x="707468" y="2545018"/>
          <a:ext cx="914778" cy="375293"/>
        </a:xfrm>
        <a:custGeom>
          <a:avLst/>
          <a:gdLst/>
          <a:ahLst/>
          <a:cxnLst/>
          <a:rect l="0" t="0" r="0" b="0"/>
          <a:pathLst>
            <a:path>
              <a:moveTo>
                <a:pt x="914778" y="0"/>
              </a:moveTo>
              <a:lnTo>
                <a:pt x="914778" y="187646"/>
              </a:lnTo>
              <a:lnTo>
                <a:pt x="0" y="187646"/>
              </a:lnTo>
              <a:lnTo>
                <a:pt x="0" y="37529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FCC8E-B43D-4610-9908-C94EBA5364E6}">
      <dsp:nvSpPr>
        <dsp:cNvPr id="0" name=""/>
        <dsp:cNvSpPr/>
      </dsp:nvSpPr>
      <dsp:spPr>
        <a:xfrm>
          <a:off x="3792" y="2920312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兔子</a:t>
          </a:r>
        </a:p>
      </dsp:txBody>
      <dsp:txXfrm>
        <a:off x="31272" y="2947792"/>
        <a:ext cx="1352391" cy="883274"/>
      </dsp:txXfrm>
    </dsp:sp>
    <dsp:sp modelId="{409921DC-33CC-4C46-8E3A-944F49EE938D}">
      <dsp:nvSpPr>
        <dsp:cNvPr id="0" name=""/>
        <dsp:cNvSpPr/>
      </dsp:nvSpPr>
      <dsp:spPr>
        <a:xfrm>
          <a:off x="1622246" y="2545018"/>
          <a:ext cx="914778" cy="375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646"/>
              </a:lnTo>
              <a:lnTo>
                <a:pt x="914778" y="187646"/>
              </a:lnTo>
              <a:lnTo>
                <a:pt x="914778" y="37529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34721-EF92-4B74-8703-A83AD06BC15B}">
      <dsp:nvSpPr>
        <dsp:cNvPr id="0" name=""/>
        <dsp:cNvSpPr/>
      </dsp:nvSpPr>
      <dsp:spPr>
        <a:xfrm>
          <a:off x="1833349" y="2920312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老虎</a:t>
          </a:r>
        </a:p>
      </dsp:txBody>
      <dsp:txXfrm>
        <a:off x="1860829" y="2947792"/>
        <a:ext cx="1352391" cy="883274"/>
      </dsp:txXfrm>
    </dsp:sp>
    <dsp:sp modelId="{736B9793-A277-4D6D-AF24-4E2E147DE56D}">
      <dsp:nvSpPr>
        <dsp:cNvPr id="0" name=""/>
        <dsp:cNvSpPr/>
      </dsp:nvSpPr>
      <dsp:spPr>
        <a:xfrm>
          <a:off x="3451804" y="1231489"/>
          <a:ext cx="1829557" cy="375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646"/>
              </a:lnTo>
              <a:lnTo>
                <a:pt x="1829557" y="187646"/>
              </a:lnTo>
              <a:lnTo>
                <a:pt x="1829557" y="37529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E9023-D33F-40A1-A65D-84EC55D40E0D}">
      <dsp:nvSpPr>
        <dsp:cNvPr id="0" name=""/>
        <dsp:cNvSpPr/>
      </dsp:nvSpPr>
      <dsp:spPr>
        <a:xfrm>
          <a:off x="4577686" y="1606783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它是食肉的吗？</a:t>
          </a:r>
        </a:p>
      </dsp:txBody>
      <dsp:txXfrm>
        <a:off x="4605166" y="1634263"/>
        <a:ext cx="1352391" cy="883274"/>
      </dsp:txXfrm>
    </dsp:sp>
    <dsp:sp modelId="{61A72A2E-030B-463A-8287-ED96B2D50333}">
      <dsp:nvSpPr>
        <dsp:cNvPr id="0" name=""/>
        <dsp:cNvSpPr/>
      </dsp:nvSpPr>
      <dsp:spPr>
        <a:xfrm>
          <a:off x="4366583" y="2545018"/>
          <a:ext cx="914778" cy="375293"/>
        </a:xfrm>
        <a:custGeom>
          <a:avLst/>
          <a:gdLst/>
          <a:ahLst/>
          <a:cxnLst/>
          <a:rect l="0" t="0" r="0" b="0"/>
          <a:pathLst>
            <a:path>
              <a:moveTo>
                <a:pt x="914778" y="0"/>
              </a:moveTo>
              <a:lnTo>
                <a:pt x="914778" y="187646"/>
              </a:lnTo>
              <a:lnTo>
                <a:pt x="0" y="187646"/>
              </a:lnTo>
              <a:lnTo>
                <a:pt x="0" y="37529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F3887-23C4-46D7-9DA5-76798A971FD6}">
      <dsp:nvSpPr>
        <dsp:cNvPr id="0" name=""/>
        <dsp:cNvSpPr/>
      </dsp:nvSpPr>
      <dsp:spPr>
        <a:xfrm>
          <a:off x="3662907" y="2920312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燕子</a:t>
          </a:r>
        </a:p>
      </dsp:txBody>
      <dsp:txXfrm>
        <a:off x="3690387" y="2947792"/>
        <a:ext cx="1352391" cy="883274"/>
      </dsp:txXfrm>
    </dsp:sp>
    <dsp:sp modelId="{3A96EE4F-ED8D-4EEF-A5B5-9B0F1DEC31F0}">
      <dsp:nvSpPr>
        <dsp:cNvPr id="0" name=""/>
        <dsp:cNvSpPr/>
      </dsp:nvSpPr>
      <dsp:spPr>
        <a:xfrm>
          <a:off x="5281362" y="2545018"/>
          <a:ext cx="914778" cy="375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646"/>
              </a:lnTo>
              <a:lnTo>
                <a:pt x="914778" y="187646"/>
              </a:lnTo>
              <a:lnTo>
                <a:pt x="914778" y="37529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59F69-8F56-48A0-8A7F-C8ABB5810D54}">
      <dsp:nvSpPr>
        <dsp:cNvPr id="0" name=""/>
        <dsp:cNvSpPr/>
      </dsp:nvSpPr>
      <dsp:spPr>
        <a:xfrm>
          <a:off x="5492464" y="2920312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老鹰</a:t>
          </a:r>
        </a:p>
      </dsp:txBody>
      <dsp:txXfrm>
        <a:off x="5519944" y="2947792"/>
        <a:ext cx="1352391" cy="8832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2E803-B91A-420E-A78F-A61D996B7C7C}">
      <dsp:nvSpPr>
        <dsp:cNvPr id="0" name=""/>
        <dsp:cNvSpPr/>
      </dsp:nvSpPr>
      <dsp:spPr>
        <a:xfrm>
          <a:off x="2547487" y="1893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它会飞吗？</a:t>
          </a:r>
        </a:p>
      </dsp:txBody>
      <dsp:txXfrm>
        <a:off x="2567993" y="22399"/>
        <a:ext cx="1009188" cy="659121"/>
      </dsp:txXfrm>
    </dsp:sp>
    <dsp:sp modelId="{6D1CB7D3-84D5-4924-94C1-212B283D8672}">
      <dsp:nvSpPr>
        <dsp:cNvPr id="0" name=""/>
        <dsp:cNvSpPr/>
      </dsp:nvSpPr>
      <dsp:spPr>
        <a:xfrm>
          <a:off x="1707326" y="702027"/>
          <a:ext cx="1365261" cy="280053"/>
        </a:xfrm>
        <a:custGeom>
          <a:avLst/>
          <a:gdLst/>
          <a:ahLst/>
          <a:cxnLst/>
          <a:rect l="0" t="0" r="0" b="0"/>
          <a:pathLst>
            <a:path>
              <a:moveTo>
                <a:pt x="1365261" y="0"/>
              </a:moveTo>
              <a:lnTo>
                <a:pt x="1365261" y="140026"/>
              </a:lnTo>
              <a:lnTo>
                <a:pt x="0" y="140026"/>
              </a:lnTo>
              <a:lnTo>
                <a:pt x="0" y="28005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27D66-69F4-4494-96E8-AB8D31EEE4FA}">
      <dsp:nvSpPr>
        <dsp:cNvPr id="0" name=""/>
        <dsp:cNvSpPr/>
      </dsp:nvSpPr>
      <dsp:spPr>
        <a:xfrm>
          <a:off x="1182226" y="982081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它是猛兽吗？</a:t>
          </a:r>
        </a:p>
      </dsp:txBody>
      <dsp:txXfrm>
        <a:off x="1202732" y="1002587"/>
        <a:ext cx="1009188" cy="659121"/>
      </dsp:txXfrm>
    </dsp:sp>
    <dsp:sp modelId="{875FDC73-CB32-42B1-A5B9-76719B4EB817}">
      <dsp:nvSpPr>
        <dsp:cNvPr id="0" name=""/>
        <dsp:cNvSpPr/>
      </dsp:nvSpPr>
      <dsp:spPr>
        <a:xfrm>
          <a:off x="1024695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682630" y="0"/>
              </a:moveTo>
              <a:lnTo>
                <a:pt x="682630" y="140026"/>
              </a:lnTo>
              <a:lnTo>
                <a:pt x="0" y="140026"/>
              </a:lnTo>
              <a:lnTo>
                <a:pt x="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FCC8E-B43D-4610-9908-C94EBA5364E6}">
      <dsp:nvSpPr>
        <dsp:cNvPr id="0" name=""/>
        <dsp:cNvSpPr/>
      </dsp:nvSpPr>
      <dsp:spPr>
        <a:xfrm>
          <a:off x="499595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兔子</a:t>
          </a:r>
        </a:p>
      </dsp:txBody>
      <dsp:txXfrm>
        <a:off x="520101" y="1982774"/>
        <a:ext cx="1009188" cy="659121"/>
      </dsp:txXfrm>
    </dsp:sp>
    <dsp:sp modelId="{409921DC-33CC-4C46-8E3A-944F49EE938D}">
      <dsp:nvSpPr>
        <dsp:cNvPr id="0" name=""/>
        <dsp:cNvSpPr/>
      </dsp:nvSpPr>
      <dsp:spPr>
        <a:xfrm>
          <a:off x="1707326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26"/>
              </a:lnTo>
              <a:lnTo>
                <a:pt x="682630" y="140026"/>
              </a:lnTo>
              <a:lnTo>
                <a:pt x="68263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34721-EF92-4B74-8703-A83AD06BC15B}">
      <dsp:nvSpPr>
        <dsp:cNvPr id="0" name=""/>
        <dsp:cNvSpPr/>
      </dsp:nvSpPr>
      <dsp:spPr>
        <a:xfrm>
          <a:off x="1864856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老虎</a:t>
          </a:r>
        </a:p>
      </dsp:txBody>
      <dsp:txXfrm>
        <a:off x="1885362" y="1982774"/>
        <a:ext cx="1009188" cy="659121"/>
      </dsp:txXfrm>
    </dsp:sp>
    <dsp:sp modelId="{736B9793-A277-4D6D-AF24-4E2E147DE56D}">
      <dsp:nvSpPr>
        <dsp:cNvPr id="0" name=""/>
        <dsp:cNvSpPr/>
      </dsp:nvSpPr>
      <dsp:spPr>
        <a:xfrm>
          <a:off x="3072587" y="702027"/>
          <a:ext cx="1365261" cy="28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26"/>
              </a:lnTo>
              <a:lnTo>
                <a:pt x="1365261" y="140026"/>
              </a:lnTo>
              <a:lnTo>
                <a:pt x="1365261" y="28005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E9023-D33F-40A1-A65D-84EC55D40E0D}">
      <dsp:nvSpPr>
        <dsp:cNvPr id="0" name=""/>
        <dsp:cNvSpPr/>
      </dsp:nvSpPr>
      <dsp:spPr>
        <a:xfrm>
          <a:off x="3912748" y="982081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它是食肉的吗？</a:t>
          </a:r>
        </a:p>
      </dsp:txBody>
      <dsp:txXfrm>
        <a:off x="3933254" y="1002587"/>
        <a:ext cx="1009188" cy="659121"/>
      </dsp:txXfrm>
    </dsp:sp>
    <dsp:sp modelId="{61A72A2E-030B-463A-8287-ED96B2D50333}">
      <dsp:nvSpPr>
        <dsp:cNvPr id="0" name=""/>
        <dsp:cNvSpPr/>
      </dsp:nvSpPr>
      <dsp:spPr>
        <a:xfrm>
          <a:off x="3755218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682630" y="0"/>
              </a:moveTo>
              <a:lnTo>
                <a:pt x="682630" y="140026"/>
              </a:lnTo>
              <a:lnTo>
                <a:pt x="0" y="140026"/>
              </a:lnTo>
              <a:lnTo>
                <a:pt x="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F3887-23C4-46D7-9DA5-76798A971FD6}">
      <dsp:nvSpPr>
        <dsp:cNvPr id="0" name=""/>
        <dsp:cNvSpPr/>
      </dsp:nvSpPr>
      <dsp:spPr>
        <a:xfrm>
          <a:off x="3230117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燕子</a:t>
          </a:r>
        </a:p>
      </dsp:txBody>
      <dsp:txXfrm>
        <a:off x="3250623" y="1982774"/>
        <a:ext cx="1009188" cy="659121"/>
      </dsp:txXfrm>
    </dsp:sp>
    <dsp:sp modelId="{3A96EE4F-ED8D-4EEF-A5B5-9B0F1DEC31F0}">
      <dsp:nvSpPr>
        <dsp:cNvPr id="0" name=""/>
        <dsp:cNvSpPr/>
      </dsp:nvSpPr>
      <dsp:spPr>
        <a:xfrm>
          <a:off x="4437848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26"/>
              </a:lnTo>
              <a:lnTo>
                <a:pt x="682630" y="140026"/>
              </a:lnTo>
              <a:lnTo>
                <a:pt x="68263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59F69-8F56-48A0-8A7F-C8ABB5810D54}">
      <dsp:nvSpPr>
        <dsp:cNvPr id="0" name=""/>
        <dsp:cNvSpPr/>
      </dsp:nvSpPr>
      <dsp:spPr>
        <a:xfrm>
          <a:off x="4595378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老鹰</a:t>
          </a:r>
        </a:p>
      </dsp:txBody>
      <dsp:txXfrm>
        <a:off x="4615884" y="1982774"/>
        <a:ext cx="1009188" cy="659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2E803-B91A-420E-A78F-A61D996B7C7C}">
      <dsp:nvSpPr>
        <dsp:cNvPr id="0" name=""/>
        <dsp:cNvSpPr/>
      </dsp:nvSpPr>
      <dsp:spPr>
        <a:xfrm>
          <a:off x="2547487" y="1893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它会飞吗？</a:t>
          </a:r>
        </a:p>
      </dsp:txBody>
      <dsp:txXfrm>
        <a:off x="2567993" y="22399"/>
        <a:ext cx="1009188" cy="659121"/>
      </dsp:txXfrm>
    </dsp:sp>
    <dsp:sp modelId="{6D1CB7D3-84D5-4924-94C1-212B283D8672}">
      <dsp:nvSpPr>
        <dsp:cNvPr id="0" name=""/>
        <dsp:cNvSpPr/>
      </dsp:nvSpPr>
      <dsp:spPr>
        <a:xfrm>
          <a:off x="1707326" y="702027"/>
          <a:ext cx="1365261" cy="280053"/>
        </a:xfrm>
        <a:custGeom>
          <a:avLst/>
          <a:gdLst/>
          <a:ahLst/>
          <a:cxnLst/>
          <a:rect l="0" t="0" r="0" b="0"/>
          <a:pathLst>
            <a:path>
              <a:moveTo>
                <a:pt x="1365261" y="0"/>
              </a:moveTo>
              <a:lnTo>
                <a:pt x="1365261" y="140026"/>
              </a:lnTo>
              <a:lnTo>
                <a:pt x="0" y="140026"/>
              </a:lnTo>
              <a:lnTo>
                <a:pt x="0" y="28005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27D66-69F4-4494-96E8-AB8D31EEE4FA}">
      <dsp:nvSpPr>
        <dsp:cNvPr id="0" name=""/>
        <dsp:cNvSpPr/>
      </dsp:nvSpPr>
      <dsp:spPr>
        <a:xfrm>
          <a:off x="1182226" y="982081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它是猛兽吗？</a:t>
          </a:r>
        </a:p>
      </dsp:txBody>
      <dsp:txXfrm>
        <a:off x="1202732" y="1002587"/>
        <a:ext cx="1009188" cy="659121"/>
      </dsp:txXfrm>
    </dsp:sp>
    <dsp:sp modelId="{875FDC73-CB32-42B1-A5B9-76719B4EB817}">
      <dsp:nvSpPr>
        <dsp:cNvPr id="0" name=""/>
        <dsp:cNvSpPr/>
      </dsp:nvSpPr>
      <dsp:spPr>
        <a:xfrm>
          <a:off x="1024695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682630" y="0"/>
              </a:moveTo>
              <a:lnTo>
                <a:pt x="682630" y="140026"/>
              </a:lnTo>
              <a:lnTo>
                <a:pt x="0" y="140026"/>
              </a:lnTo>
              <a:lnTo>
                <a:pt x="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FCC8E-B43D-4610-9908-C94EBA5364E6}">
      <dsp:nvSpPr>
        <dsp:cNvPr id="0" name=""/>
        <dsp:cNvSpPr/>
      </dsp:nvSpPr>
      <dsp:spPr>
        <a:xfrm>
          <a:off x="499595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兔子</a:t>
          </a:r>
        </a:p>
      </dsp:txBody>
      <dsp:txXfrm>
        <a:off x="520101" y="1982774"/>
        <a:ext cx="1009188" cy="659121"/>
      </dsp:txXfrm>
    </dsp:sp>
    <dsp:sp modelId="{409921DC-33CC-4C46-8E3A-944F49EE938D}">
      <dsp:nvSpPr>
        <dsp:cNvPr id="0" name=""/>
        <dsp:cNvSpPr/>
      </dsp:nvSpPr>
      <dsp:spPr>
        <a:xfrm>
          <a:off x="1707326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26"/>
              </a:lnTo>
              <a:lnTo>
                <a:pt x="682630" y="140026"/>
              </a:lnTo>
              <a:lnTo>
                <a:pt x="68263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34721-EF92-4B74-8703-A83AD06BC15B}">
      <dsp:nvSpPr>
        <dsp:cNvPr id="0" name=""/>
        <dsp:cNvSpPr/>
      </dsp:nvSpPr>
      <dsp:spPr>
        <a:xfrm>
          <a:off x="1864856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老虎</a:t>
          </a:r>
        </a:p>
      </dsp:txBody>
      <dsp:txXfrm>
        <a:off x="1885362" y="1982774"/>
        <a:ext cx="1009188" cy="659121"/>
      </dsp:txXfrm>
    </dsp:sp>
    <dsp:sp modelId="{736B9793-A277-4D6D-AF24-4E2E147DE56D}">
      <dsp:nvSpPr>
        <dsp:cNvPr id="0" name=""/>
        <dsp:cNvSpPr/>
      </dsp:nvSpPr>
      <dsp:spPr>
        <a:xfrm>
          <a:off x="3072587" y="702027"/>
          <a:ext cx="1365261" cy="28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26"/>
              </a:lnTo>
              <a:lnTo>
                <a:pt x="1365261" y="140026"/>
              </a:lnTo>
              <a:lnTo>
                <a:pt x="1365261" y="28005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E9023-D33F-40A1-A65D-84EC55D40E0D}">
      <dsp:nvSpPr>
        <dsp:cNvPr id="0" name=""/>
        <dsp:cNvSpPr/>
      </dsp:nvSpPr>
      <dsp:spPr>
        <a:xfrm>
          <a:off x="3912748" y="982081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它是食肉的吗？</a:t>
          </a:r>
        </a:p>
      </dsp:txBody>
      <dsp:txXfrm>
        <a:off x="3933254" y="1002587"/>
        <a:ext cx="1009188" cy="659121"/>
      </dsp:txXfrm>
    </dsp:sp>
    <dsp:sp modelId="{61A72A2E-030B-463A-8287-ED96B2D50333}">
      <dsp:nvSpPr>
        <dsp:cNvPr id="0" name=""/>
        <dsp:cNvSpPr/>
      </dsp:nvSpPr>
      <dsp:spPr>
        <a:xfrm>
          <a:off x="3755218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682630" y="0"/>
              </a:moveTo>
              <a:lnTo>
                <a:pt x="682630" y="140026"/>
              </a:lnTo>
              <a:lnTo>
                <a:pt x="0" y="140026"/>
              </a:lnTo>
              <a:lnTo>
                <a:pt x="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F3887-23C4-46D7-9DA5-76798A971FD6}">
      <dsp:nvSpPr>
        <dsp:cNvPr id="0" name=""/>
        <dsp:cNvSpPr/>
      </dsp:nvSpPr>
      <dsp:spPr>
        <a:xfrm>
          <a:off x="3230117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燕子</a:t>
          </a:r>
        </a:p>
      </dsp:txBody>
      <dsp:txXfrm>
        <a:off x="3250623" y="1982774"/>
        <a:ext cx="1009188" cy="659121"/>
      </dsp:txXfrm>
    </dsp:sp>
    <dsp:sp modelId="{3A96EE4F-ED8D-4EEF-A5B5-9B0F1DEC31F0}">
      <dsp:nvSpPr>
        <dsp:cNvPr id="0" name=""/>
        <dsp:cNvSpPr/>
      </dsp:nvSpPr>
      <dsp:spPr>
        <a:xfrm>
          <a:off x="4437848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26"/>
              </a:lnTo>
              <a:lnTo>
                <a:pt x="682630" y="140026"/>
              </a:lnTo>
              <a:lnTo>
                <a:pt x="68263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59F69-8F56-48A0-8A7F-C8ABB5810D54}">
      <dsp:nvSpPr>
        <dsp:cNvPr id="0" name=""/>
        <dsp:cNvSpPr/>
      </dsp:nvSpPr>
      <dsp:spPr>
        <a:xfrm>
          <a:off x="4595378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老鹰</a:t>
          </a:r>
        </a:p>
      </dsp:txBody>
      <dsp:txXfrm>
        <a:off x="4615884" y="1982774"/>
        <a:ext cx="1009188" cy="659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E5178-F4DE-4A49-B9CB-60D450CD27C4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81EF2-F531-4281-9D41-742C4AAC8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670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A78BC-5A96-4106-A5C4-98BB927EF9A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4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A65849E-7482-4189-A705-B046369D12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146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54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971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826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950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43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F6CC-9E02-4B1B-8EB5-6E5976099FA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279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078E-5DCB-4FB4-8200-FD52993EC8F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848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97FB9-D0E9-41EC-B0FE-E03A9FB9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06A0D8-B28F-44CE-94C4-5FBE40E8526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D6FB4A-7943-4278-9479-2B6EF11EA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841B37-B468-4870-86DC-72D92E93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6B87DF-F6CD-4EA6-8310-3A5D0077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71020C-56D6-46FD-B8D5-F96B6C27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C0C6972-2B47-4F13-B23E-C56418EFE7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794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B5C67-BBB1-4FCF-BDE5-63F17CFA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46F1F2-76C0-4D12-AC6A-0B6CF0710DD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1BAE62-1BA2-4CF5-8F40-4E33D4C9526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CC77A4-8907-46A2-B800-284493DC5E4A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27BFE604-D7D8-40BC-8F9D-811F29C2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E83208B-CAF5-40E2-B870-799543F2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F9C785B-E572-4EF5-916D-75163B3F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3C2184F-7E11-404C-9421-01DFDF8038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99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1EE9-42B4-4D42-BFF5-145994BA03D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94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FC6A83-6906-4F68-B7FB-1319A1802D5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616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3FA199-187C-4CEB-B3F8-2AB0DA95A84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477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4D3E79-0B8F-4EEE-872F-642A498A38C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07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EFEC-6817-4515-8223-B54A2E5A66A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38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EBCB-AA2E-45D8-8CF3-43F7D5AC989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456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E88E-15D3-4BA8-A5EE-6907D58004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17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A11AB8-37DF-4C4E-A48E-C71596899DA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44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94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09B7097-F651-45E9-86E9-00C405683A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第六章 树、二叉树和森林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C259E857-33D9-4D4A-8CC0-00BE4D5EF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彭四伟 </a:t>
            </a:r>
            <a:r>
              <a:rPr lang="en-US" altLang="zh-CN" dirty="0"/>
              <a:t>pengsw@mail.buct.edu.cn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E93FAEF-F9F1-4878-A947-5D890A649586}"/>
              </a:ext>
            </a:extLst>
          </p:cNvPr>
          <p:cNvSpPr/>
          <p:nvPr/>
        </p:nvSpPr>
        <p:spPr>
          <a:xfrm>
            <a:off x="1847528" y="692696"/>
            <a:ext cx="6096000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SucTraverse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SucTraverse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SucTraverse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60289750-18AB-44D7-9635-C29ADED7F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1917266"/>
            <a:ext cx="2155160" cy="32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31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>
            <a:extLst>
              <a:ext uri="{FF2B5EF4-FFF2-40B4-BE49-F238E27FC236}">
                <a16:creationId xmlns:a16="http://schemas.microsoft.com/office/drawing/2014/main" id="{2341EFCC-FF1D-4ED2-A097-4CE423DA1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sp>
        <p:nvSpPr>
          <p:cNvPr id="69635" name="Rectangle 1027">
            <a:extLst>
              <a:ext uri="{FF2B5EF4-FFF2-40B4-BE49-F238E27FC236}">
                <a16:creationId xmlns:a16="http://schemas.microsoft.com/office/drawing/2014/main" id="{9974C275-AFC1-47E5-A281-789CE9D59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二叉树的遍历应用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二叉树的撤销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计算二叉树的深度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计算二叉树的结点数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……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EBD97F-D653-41B8-8C7C-2864D4123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1917266"/>
            <a:ext cx="2155160" cy="32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78D8088-3957-4F9A-9106-D55F7BFADF14}"/>
              </a:ext>
            </a:extLst>
          </p:cNvPr>
          <p:cNvSpPr/>
          <p:nvPr/>
        </p:nvSpPr>
        <p:spPr>
          <a:xfrm>
            <a:off x="1703512" y="764704"/>
            <a:ext cx="669674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916EDA4-91CF-4565-8461-042F9022B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1917266"/>
            <a:ext cx="2155160" cy="32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9F200AD-6FF6-4966-A695-618AA27AA0CE}"/>
              </a:ext>
            </a:extLst>
          </p:cNvPr>
          <p:cNvSpPr/>
          <p:nvPr/>
        </p:nvSpPr>
        <p:spPr>
          <a:xfrm>
            <a:off x="1714800" y="3184809"/>
            <a:ext cx="6685456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GetDepth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T)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 (T ==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return 0;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 max(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GetDepth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(T-&gt;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GetDepth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(T-&gt;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 + 1;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C8236D-38FA-4729-8E7C-23F2F6B8C921}"/>
              </a:ext>
            </a:extLst>
          </p:cNvPr>
          <p:cNvSpPr/>
          <p:nvPr/>
        </p:nvSpPr>
        <p:spPr>
          <a:xfrm>
            <a:off x="1703512" y="4707989"/>
            <a:ext cx="6696744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GetNodeNumber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T)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 (T ==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return 0;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GetNodeNumber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(T-&gt;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+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GetNodeNumber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(T-&gt;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+ 1;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340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6B2B8930-1B5B-4352-A10A-5143C4692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54282" name="Picture 10">
            <a:extLst>
              <a:ext uri="{FF2B5EF4-FFF2-40B4-BE49-F238E27FC236}">
                <a16:creationId xmlns:a16="http://schemas.microsoft.com/office/drawing/2014/main" id="{72B4A42A-F1E3-4974-A44D-C703A58AA7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50" y="3321521"/>
            <a:ext cx="2118007" cy="2503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3">
            <a:extLst>
              <a:ext uri="{FF2B5EF4-FFF2-40B4-BE49-F238E27FC236}">
                <a16:creationId xmlns:a16="http://schemas.microsoft.com/office/drawing/2014/main" id="{2583785E-6DE0-4D40-AEB5-F4DA088D5C0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71987"/>
            <a:ext cx="7826375" cy="1808163"/>
          </a:xfrm>
        </p:spPr>
        <p:txBody>
          <a:bodyPr/>
          <a:lstStyle/>
          <a:p>
            <a:r>
              <a:rPr lang="zh-CN" altLang="en-US" sz="2800" dirty="0"/>
              <a:t>二叉树的遍历应用</a:t>
            </a:r>
          </a:p>
          <a:p>
            <a:pPr lvl="1"/>
            <a:r>
              <a:rPr lang="zh-CN" altLang="en-US" sz="2400" dirty="0"/>
              <a:t>遍历与输入二叉树</a:t>
            </a:r>
          </a:p>
        </p:txBody>
      </p:sp>
      <p:pic>
        <p:nvPicPr>
          <p:cNvPr id="54279" name="Picture 7">
            <a:extLst>
              <a:ext uri="{FF2B5EF4-FFF2-40B4-BE49-F238E27FC236}">
                <a16:creationId xmlns:a16="http://schemas.microsoft.com/office/drawing/2014/main" id="{2A497F75-084D-4DFF-B206-F4AE4F65FD7B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22297" y="3310950"/>
            <a:ext cx="4154487" cy="2503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4278" name="Text Box 6">
            <a:extLst>
              <a:ext uri="{FF2B5EF4-FFF2-40B4-BE49-F238E27FC236}">
                <a16:creationId xmlns:a16="http://schemas.microsoft.com/office/drawing/2014/main" id="{2ACA07CE-7ABC-401E-85CC-D2E290103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263" y="6093296"/>
            <a:ext cx="396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latin typeface="Courier New" panose="02070309020205020404" pitchFamily="49" charset="0"/>
              </a:rPr>
              <a:t>abd</a:t>
            </a:r>
            <a:r>
              <a:rPr lang="en-US" altLang="zh-CN" sz="2400" b="1" dirty="0">
                <a:latin typeface="Courier New" panose="02070309020205020404" pitchFamily="49" charset="0"/>
              </a:rPr>
              <a:t>###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ceg</a:t>
            </a:r>
            <a:r>
              <a:rPr lang="en-US" altLang="zh-CN" sz="2400" b="1" dirty="0">
                <a:latin typeface="Courier New" panose="02070309020205020404" pitchFamily="49" charset="0"/>
              </a:rPr>
              <a:t>##h##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f#i</a:t>
            </a:r>
            <a:r>
              <a:rPr lang="en-US" altLang="zh-CN" sz="2400" b="1" dirty="0">
                <a:latin typeface="Courier New" panose="02070309020205020404" pitchFamily="49" charset="0"/>
              </a:rPr>
              <a:t>##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25472933-5E7A-43F9-A024-0F7F3FE96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92202" y="1726774"/>
            <a:ext cx="4154487" cy="2503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>
            <a:extLst>
              <a:ext uri="{FF2B5EF4-FFF2-40B4-BE49-F238E27FC236}">
                <a16:creationId xmlns:a16="http://schemas.microsoft.com/office/drawing/2014/main" id="{4C825968-CEFA-4744-9009-90D71A5C8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00" y="4509120"/>
            <a:ext cx="396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latin typeface="Courier New" panose="02070309020205020404" pitchFamily="49" charset="0"/>
              </a:rPr>
              <a:t>abd</a:t>
            </a:r>
            <a:r>
              <a:rPr lang="en-US" altLang="zh-CN" sz="2400" b="1" dirty="0">
                <a:latin typeface="Courier New" panose="02070309020205020404" pitchFamily="49" charset="0"/>
              </a:rPr>
              <a:t>###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ceg</a:t>
            </a:r>
            <a:r>
              <a:rPr lang="en-US" altLang="zh-CN" sz="2400" b="1" dirty="0">
                <a:latin typeface="Courier New" panose="02070309020205020404" pitchFamily="49" charset="0"/>
              </a:rPr>
              <a:t>##h##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f#i</a:t>
            </a:r>
            <a:r>
              <a:rPr lang="en-US" altLang="zh-CN" sz="2400" b="1" dirty="0">
                <a:latin typeface="Courier New" panose="02070309020205020404" pitchFamily="49" charset="0"/>
              </a:rPr>
              <a:t>##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CAA1CA-231A-4244-8CF8-58E9564EB14B}"/>
              </a:ext>
            </a:extLst>
          </p:cNvPr>
          <p:cNvSpPr/>
          <p:nvPr/>
        </p:nvSpPr>
        <p:spPr>
          <a:xfrm>
            <a:off x="767408" y="1443841"/>
            <a:ext cx="691276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用带虚结点的前序遍历串</a:t>
            </a:r>
            <a:r>
              <a:rPr lang="en-US" altLang="zh-CN" sz="1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（每个字符对应一个结点）构造二叉树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，并返回剩余字符串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约定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表示空结点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'#'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继续输入并构造左子树和右子树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strAfterLeft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strAfterRight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strAfterLeft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返回剩余的字符串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strAfterRight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242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0424024-B155-4A86-870A-722116C11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57348" name="Picture 4">
            <a:extLst>
              <a:ext uri="{FF2B5EF4-FFF2-40B4-BE49-F238E27FC236}">
                <a16:creationId xmlns:a16="http://schemas.microsoft.com/office/drawing/2014/main" id="{5DFD5066-C065-40A2-BDC2-F5D063C718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3717032"/>
            <a:ext cx="2290321" cy="2707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3">
            <a:extLst>
              <a:ext uri="{FF2B5EF4-FFF2-40B4-BE49-F238E27FC236}">
                <a16:creationId xmlns:a16="http://schemas.microsoft.com/office/drawing/2014/main" id="{F3D3B8EE-D78A-4742-8228-B01CEF07B47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517" y="2020800"/>
            <a:ext cx="7766050" cy="180816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二叉树的遍历应用</a:t>
            </a:r>
          </a:p>
          <a:p>
            <a:pPr lvl="1"/>
            <a:r>
              <a:rPr lang="zh-CN" altLang="en-US" sz="2400" dirty="0"/>
              <a:t>遍历序与二叉树的对应</a:t>
            </a:r>
          </a:p>
          <a:p>
            <a:pPr lvl="2"/>
            <a:r>
              <a:rPr lang="zh-CN" altLang="en-US" sz="2000" dirty="0"/>
              <a:t>前序遍历序</a:t>
            </a:r>
            <a:r>
              <a:rPr lang="en-US" altLang="zh-CN" sz="2000" dirty="0"/>
              <a:t>+</a:t>
            </a:r>
            <a:r>
              <a:rPr lang="zh-CN" altLang="en-US" sz="2000" dirty="0"/>
              <a:t>中序遍历序唯一确定二叉树</a:t>
            </a: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D595BEC0-1639-4D10-9C62-BE38CF584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4292600"/>
            <a:ext cx="365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前序遍历序：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abdceghfi</a:t>
            </a:r>
            <a:endParaRPr lang="en-US" altLang="zh-CN" sz="2400" b="1" dirty="0">
              <a:latin typeface="Courier New" panose="02070309020205020404" pitchFamily="49" charset="0"/>
            </a:endParaRPr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3C4D2E4D-40FC-4E58-8D5D-4885CA8E0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4941888"/>
            <a:ext cx="365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ourier New" panose="02070309020205020404" pitchFamily="49" charset="0"/>
                <a:ea typeface="华文新魏" panose="02010800040101010101" pitchFamily="2" charset="-122"/>
              </a:rPr>
              <a:t>中序遍历序：</a:t>
            </a:r>
            <a:r>
              <a:rPr lang="en-US" altLang="zh-CN" sz="2400" b="1">
                <a:latin typeface="Courier New" panose="02070309020205020404" pitchFamily="49" charset="0"/>
                <a:ea typeface="华文新魏" panose="02010800040101010101" pitchFamily="2" charset="-122"/>
              </a:rPr>
              <a:t>db</a:t>
            </a:r>
            <a:r>
              <a:rPr lang="en-US" altLang="zh-CN" sz="2400" b="1">
                <a:latin typeface="Courier New" panose="02070309020205020404" pitchFamily="49" charset="0"/>
              </a:rPr>
              <a:t>agehcfi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/>
      <p:bldP spid="573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2383E9C-79FC-4896-975F-997CD3C0384A}"/>
              </a:ext>
            </a:extLst>
          </p:cNvPr>
          <p:cNvSpPr/>
          <p:nvPr/>
        </p:nvSpPr>
        <p:spPr>
          <a:xfrm>
            <a:off x="695400" y="1166842"/>
            <a:ext cx="7776864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midstr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0)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创建根结点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T-&gt;data =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在中序遍历序列中确定根结点的位置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假定输入没有错误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-1;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midstr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==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i;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分别创建左子树和右子树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midstr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 +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midstr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 +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0ABF14DC-43C9-46E2-83CB-AC3FE0FD1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304" y="2977207"/>
            <a:ext cx="28103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Courier New" panose="02070309020205020404" pitchFamily="49" charset="0"/>
                <a:ea typeface="华文新魏" panose="02010800040101010101" pitchFamily="2" charset="-122"/>
              </a:rPr>
              <a:t>前序遍历序：</a:t>
            </a:r>
            <a:r>
              <a:rPr lang="en-US" altLang="zh-CN" b="1" dirty="0" err="1">
                <a:latin typeface="Courier New" panose="02070309020205020404" pitchFamily="49" charset="0"/>
              </a:rPr>
              <a:t>abdceghfi</a:t>
            </a:r>
            <a:endParaRPr lang="en-US" altLang="zh-CN" b="1" dirty="0">
              <a:latin typeface="Courier New" panose="02070309020205020404" pitchFamily="49" charset="0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B2AC54DC-D367-48B9-90AD-D3FB48CBC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304" y="3626495"/>
            <a:ext cx="28103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latin typeface="Courier New" panose="02070309020205020404" pitchFamily="49" charset="0"/>
                <a:ea typeface="华文新魏" panose="02010800040101010101" pitchFamily="2" charset="-122"/>
              </a:rPr>
              <a:t>中序遍历序：</a:t>
            </a:r>
            <a:r>
              <a:rPr lang="en-US" altLang="zh-CN" b="1">
                <a:latin typeface="Courier New" panose="02070309020205020404" pitchFamily="49" charset="0"/>
                <a:ea typeface="华文新魏" panose="02010800040101010101" pitchFamily="2" charset="-122"/>
              </a:rPr>
              <a:t>db</a:t>
            </a:r>
            <a:r>
              <a:rPr lang="en-US" altLang="zh-CN" b="1">
                <a:latin typeface="Courier New" panose="02070309020205020404" pitchFamily="49" charset="0"/>
              </a:rPr>
              <a:t>agehcfi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730383-8FB9-4DAA-8C3D-75526D005C74}"/>
              </a:ext>
            </a:extLst>
          </p:cNvPr>
          <p:cNvSpPr txBox="1"/>
          <p:nvPr/>
        </p:nvSpPr>
        <p:spPr>
          <a:xfrm>
            <a:off x="9480376" y="2132856"/>
            <a:ext cx="593432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prestr</a:t>
            </a:r>
            <a:endParaRPr lang="zh-CN" altLang="en-US" sz="12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AECF202-FC07-4D9C-8571-83AFDEF643D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777092" y="2409855"/>
            <a:ext cx="501901" cy="65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358C0F3-A721-4665-A7EE-AB805982B3DD}"/>
              </a:ext>
            </a:extLst>
          </p:cNvPr>
          <p:cNvSpPr txBox="1"/>
          <p:nvPr/>
        </p:nvSpPr>
        <p:spPr>
          <a:xfrm>
            <a:off x="9552384" y="5013176"/>
            <a:ext cx="623889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midstr</a:t>
            </a:r>
            <a:endParaRPr lang="zh-CN" altLang="en-US" sz="12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6717363-6E4B-48EB-B184-090F1542E5A3}"/>
              </a:ext>
            </a:extLst>
          </p:cNvPr>
          <p:cNvCxnSpPr>
            <a:stCxn id="9" idx="0"/>
          </p:cNvCxnSpPr>
          <p:nvPr/>
        </p:nvCxnSpPr>
        <p:spPr>
          <a:xfrm flipV="1">
            <a:off x="9864329" y="3933056"/>
            <a:ext cx="480143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7FB9542-8300-4E7D-A422-4296AADA9689}"/>
              </a:ext>
            </a:extLst>
          </p:cNvPr>
          <p:cNvSpPr txBox="1"/>
          <p:nvPr/>
        </p:nvSpPr>
        <p:spPr>
          <a:xfrm>
            <a:off x="10759104" y="4473116"/>
            <a:ext cx="750526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rootpos</a:t>
            </a:r>
            <a:endParaRPr lang="zh-CN" altLang="en-US" sz="12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D1904CD-9064-4267-98FD-BD01577DF758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10632505" y="3933056"/>
            <a:ext cx="501862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47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61305-D356-4AAD-A19D-3F28BA99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物种识别系统实现分析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D89767C-389D-4C0D-8062-E54F435508EA}"/>
              </a:ext>
            </a:extLst>
          </p:cNvPr>
          <p:cNvSpPr/>
          <p:nvPr/>
        </p:nvSpPr>
        <p:spPr>
          <a:xfrm>
            <a:off x="952767" y="1556792"/>
            <a:ext cx="60960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BiNode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StartRecognize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BiTree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T)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(T == 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BiNode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*p = T;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IsLeaf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(p))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p-&gt;data &lt;&lt; 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"(Y/N)"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"Y"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"y"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p = p-&gt;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p = p-&gt;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387093DA-93C2-48EE-A2E9-A05AA4BE3B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685905"/>
              </p:ext>
            </p:extLst>
          </p:nvPr>
        </p:nvGraphicFramePr>
        <p:xfrm>
          <a:off x="6240016" y="3845635"/>
          <a:ext cx="6145175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291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B1D02-8C11-4694-912E-DE4BC42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600" y="260648"/>
            <a:ext cx="8911687" cy="1280890"/>
          </a:xfrm>
        </p:spPr>
        <p:txBody>
          <a:bodyPr/>
          <a:lstStyle/>
          <a:p>
            <a:r>
              <a:rPr lang="zh-CN" altLang="en-US" dirty="0"/>
              <a:t>物种识别系统实现分析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EC2234-3181-4829-9C1D-3512D66AA2BE}"/>
              </a:ext>
            </a:extLst>
          </p:cNvPr>
          <p:cNvSpPr/>
          <p:nvPr/>
        </p:nvSpPr>
        <p:spPr>
          <a:xfrm>
            <a:off x="335360" y="909659"/>
            <a:ext cx="9577064" cy="5786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BiNode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*p =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StartRecognize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pPr lvl="1"/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(p == </a:t>
            </a:r>
            <a:r>
              <a:rPr lang="en-US" altLang="zh-CN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知识库是空的，无法工作！请输入第一个已知物种：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T =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BiNode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, T-&gt;data);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T-&gt;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T-&gt;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满足条件的物种是：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&lt;&lt; p-&gt;data &lt;&lt;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是否需要对回答进行修正？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(Y/N/Q)"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"Y"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"y"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在原答案结点上创建左子结点，将原答案移到左子结点中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BiNode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-&gt;data = p-&gt;data;</a:t>
            </a: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b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在原答案结点上创建右子结点，将新答案写到右子结点中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请输入正确的答案：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BiNode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, 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-&gt;data);</a:t>
            </a: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b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将原答案结点中的答案改为问题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请输入一个识别问题，回答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Y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【"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&lt;&lt; 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-&gt;data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"】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，回答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N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【"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&lt;&lt; 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-&gt;data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"】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, p-&gt;data);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"Q"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"q"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	break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461CF2A6-6F67-4C37-8C13-AFED909444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4864159"/>
              </p:ext>
            </p:extLst>
          </p:nvPr>
        </p:nvGraphicFramePr>
        <p:xfrm>
          <a:off x="6312024" y="1268760"/>
          <a:ext cx="6145175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250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FF1A978-0CC1-4BFC-A5AE-3DF45FD46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1543" y="725487"/>
            <a:ext cx="9933757" cy="950914"/>
          </a:xfrm>
        </p:spPr>
        <p:txBody>
          <a:bodyPr/>
          <a:lstStyle/>
          <a:p>
            <a:r>
              <a:rPr lang="zh-CN" altLang="en-US" dirty="0"/>
              <a:t>二、二叉树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D209F77-FB6E-4C04-871F-F977665BCD5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3808412" cy="4114800"/>
          </a:xfrm>
        </p:spPr>
        <p:txBody>
          <a:bodyPr/>
          <a:lstStyle/>
          <a:p>
            <a:r>
              <a:rPr lang="zh-CN" altLang="en-US" sz="2800"/>
              <a:t>线索化二叉树</a:t>
            </a:r>
          </a:p>
          <a:p>
            <a:pPr lvl="1"/>
            <a:r>
              <a:rPr lang="zh-CN" altLang="en-US" sz="2400"/>
              <a:t>定义</a:t>
            </a:r>
          </a:p>
        </p:txBody>
      </p:sp>
      <p:pic>
        <p:nvPicPr>
          <p:cNvPr id="46089" name="Picture 9">
            <a:extLst>
              <a:ext uri="{FF2B5EF4-FFF2-40B4-BE49-F238E27FC236}">
                <a16:creationId xmlns:a16="http://schemas.microsoft.com/office/drawing/2014/main" id="{FFA09F3F-F118-4532-91A6-154A83CAFE6A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56363" y="3141663"/>
            <a:ext cx="4176712" cy="3422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>
            <a:extLst>
              <a:ext uri="{FF2B5EF4-FFF2-40B4-BE49-F238E27FC236}">
                <a16:creationId xmlns:a16="http://schemas.microsoft.com/office/drawing/2014/main" id="{417AD8A5-2269-476E-ABEA-DA196EC5FB6E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7138" y="3141664"/>
            <a:ext cx="3886200" cy="3127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CFD86-2413-47B5-AB06-D70BFC64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应用示例：简单的物种识别系统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FF05EED2-1BBC-473A-828A-1F5FEA574C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1040018"/>
              </p:ext>
            </p:extLst>
          </p:nvPr>
        </p:nvGraphicFramePr>
        <p:xfrm>
          <a:off x="2662448" y="1700808"/>
          <a:ext cx="6903609" cy="415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F5A20CB-F2CA-4E61-A389-733978EE7271}"/>
              </a:ext>
            </a:extLst>
          </p:cNvPr>
          <p:cNvSpPr txBox="1"/>
          <p:nvPr/>
        </p:nvSpPr>
        <p:spPr>
          <a:xfrm>
            <a:off x="4970797" y="279703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44113E-2AE8-4E9E-80CF-FFA116012C05}"/>
              </a:ext>
            </a:extLst>
          </p:cNvPr>
          <p:cNvSpPr txBox="1"/>
          <p:nvPr/>
        </p:nvSpPr>
        <p:spPr>
          <a:xfrm>
            <a:off x="6865017" y="27970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668791-7C64-4CBA-A376-00F049D8D011}"/>
              </a:ext>
            </a:extLst>
          </p:cNvPr>
          <p:cNvSpPr txBox="1"/>
          <p:nvPr/>
        </p:nvSpPr>
        <p:spPr>
          <a:xfrm>
            <a:off x="3647728" y="42210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C512DA-EF9D-41DD-9C01-2D67A9FB4E6C}"/>
              </a:ext>
            </a:extLst>
          </p:cNvPr>
          <p:cNvSpPr txBox="1"/>
          <p:nvPr/>
        </p:nvSpPr>
        <p:spPr>
          <a:xfrm>
            <a:off x="4575616" y="421123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191A1C-86BC-4D41-BAA0-C6DE7BCED035}"/>
              </a:ext>
            </a:extLst>
          </p:cNvPr>
          <p:cNvSpPr txBox="1"/>
          <p:nvPr/>
        </p:nvSpPr>
        <p:spPr>
          <a:xfrm>
            <a:off x="7295464" y="42210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27E82B-258A-400F-902D-BC59C6B015BD}"/>
              </a:ext>
            </a:extLst>
          </p:cNvPr>
          <p:cNvSpPr txBox="1"/>
          <p:nvPr/>
        </p:nvSpPr>
        <p:spPr>
          <a:xfrm>
            <a:off x="8300007" y="422176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96829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00F9628-412C-423E-8C37-3D951F125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551" y="908720"/>
            <a:ext cx="9861749" cy="767681"/>
          </a:xfrm>
        </p:spPr>
        <p:txBody>
          <a:bodyPr/>
          <a:lstStyle/>
          <a:p>
            <a:r>
              <a:rPr lang="zh-CN" altLang="en-US" dirty="0"/>
              <a:t>二、二叉树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14D8749-0820-41AB-926F-D998275A6D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1" y="1981200"/>
            <a:ext cx="7681913" cy="1663700"/>
          </a:xfrm>
        </p:spPr>
        <p:txBody>
          <a:bodyPr/>
          <a:lstStyle/>
          <a:p>
            <a:r>
              <a:rPr lang="zh-CN" altLang="en-US" sz="2800"/>
              <a:t>线索化二叉树</a:t>
            </a:r>
          </a:p>
          <a:p>
            <a:pPr lvl="1"/>
            <a:r>
              <a:rPr lang="zh-CN" altLang="en-US" sz="2400"/>
              <a:t>中序线索化二叉树的遍历</a:t>
            </a:r>
          </a:p>
          <a:p>
            <a:pPr lvl="1"/>
            <a:r>
              <a:rPr lang="zh-CN" altLang="en-US" sz="2400"/>
              <a:t>二叉树的中序线索化</a:t>
            </a:r>
          </a:p>
        </p:txBody>
      </p:sp>
      <p:pic>
        <p:nvPicPr>
          <p:cNvPr id="49156" name="Picture 4">
            <a:extLst>
              <a:ext uri="{FF2B5EF4-FFF2-40B4-BE49-F238E27FC236}">
                <a16:creationId xmlns:a16="http://schemas.microsoft.com/office/drawing/2014/main" id="{D91F6378-5040-4CD9-A653-B9D733A511E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40238" y="3563939"/>
            <a:ext cx="3878262" cy="3178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8253E3B-FEA9-4D4E-BF4B-C77C5B484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7567" y="908720"/>
            <a:ext cx="9717733" cy="767681"/>
          </a:xfrm>
        </p:spPr>
        <p:txBody>
          <a:bodyPr/>
          <a:lstStyle/>
          <a:p>
            <a:r>
              <a:rPr lang="zh-CN" altLang="en-US" dirty="0"/>
              <a:t>二、二叉树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A81BD0B-9EAE-4005-A444-FBD56C1C48C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3808412" cy="4114800"/>
          </a:xfrm>
        </p:spPr>
        <p:txBody>
          <a:bodyPr/>
          <a:lstStyle/>
          <a:p>
            <a:r>
              <a:rPr lang="zh-CN" altLang="en-US" sz="2800"/>
              <a:t>二叉树应用举例</a:t>
            </a:r>
          </a:p>
          <a:p>
            <a:pPr lvl="1"/>
            <a:r>
              <a:rPr lang="zh-CN" altLang="en-US" sz="2400"/>
              <a:t>表达式运算树</a:t>
            </a:r>
          </a:p>
        </p:txBody>
      </p:sp>
      <p:pic>
        <p:nvPicPr>
          <p:cNvPr id="51205" name="Picture 5">
            <a:extLst>
              <a:ext uri="{FF2B5EF4-FFF2-40B4-BE49-F238E27FC236}">
                <a16:creationId xmlns:a16="http://schemas.microsoft.com/office/drawing/2014/main" id="{BD90D91B-2DB6-4DD8-AE22-5BEE2777097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3701" y="3068638"/>
            <a:ext cx="3529013" cy="3529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1204" name="Text Box 4">
            <a:extLst>
              <a:ext uri="{FF2B5EF4-FFF2-40B4-BE49-F238E27FC236}">
                <a16:creationId xmlns:a16="http://schemas.microsoft.com/office/drawing/2014/main" id="{723A6D6A-B298-41E0-A10A-091CC6CE3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4437063"/>
            <a:ext cx="4017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A+(B*(C-D))/E-F*(G+H)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D7AD81D-22CC-4B5F-9045-DF66E4BB0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575" y="908720"/>
            <a:ext cx="9645725" cy="767681"/>
          </a:xfrm>
        </p:spPr>
        <p:txBody>
          <a:bodyPr/>
          <a:lstStyle/>
          <a:p>
            <a:r>
              <a:rPr lang="zh-CN" altLang="en-US" dirty="0"/>
              <a:t>三、森林、树、二叉树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25FB1D6-8C31-4978-BC9B-E17535E2530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766050" cy="2239962"/>
          </a:xfrm>
        </p:spPr>
        <p:txBody>
          <a:bodyPr/>
          <a:lstStyle/>
          <a:p>
            <a:r>
              <a:rPr lang="zh-CN" altLang="en-US" sz="2800"/>
              <a:t>树的物理结构</a:t>
            </a:r>
          </a:p>
          <a:p>
            <a:pPr lvl="1"/>
            <a:r>
              <a:rPr lang="zh-CN" altLang="en-US" sz="2400"/>
              <a:t>父链结构</a:t>
            </a:r>
          </a:p>
          <a:p>
            <a:pPr lvl="1"/>
            <a:r>
              <a:rPr lang="zh-CN" altLang="en-US" sz="2400"/>
              <a:t>子链结构</a:t>
            </a:r>
          </a:p>
          <a:p>
            <a:pPr lvl="1"/>
            <a:r>
              <a:rPr lang="zh-CN" altLang="en-US" sz="2400"/>
              <a:t>子链</a:t>
            </a:r>
            <a:r>
              <a:rPr lang="en-US" altLang="zh-CN" sz="2400"/>
              <a:t>-</a:t>
            </a:r>
            <a:r>
              <a:rPr lang="zh-CN" altLang="en-US" sz="2400"/>
              <a:t>兄弟链结构</a:t>
            </a:r>
          </a:p>
        </p:txBody>
      </p:sp>
      <p:pic>
        <p:nvPicPr>
          <p:cNvPr id="53257" name="Picture 9">
            <a:extLst>
              <a:ext uri="{FF2B5EF4-FFF2-40B4-BE49-F238E27FC236}">
                <a16:creationId xmlns:a16="http://schemas.microsoft.com/office/drawing/2014/main" id="{7BD39AEB-0CE4-4061-829B-FE0C10B8E423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5550" y="4508501"/>
            <a:ext cx="3887788" cy="2087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6">
            <a:extLst>
              <a:ext uri="{FF2B5EF4-FFF2-40B4-BE49-F238E27FC236}">
                <a16:creationId xmlns:a16="http://schemas.microsoft.com/office/drawing/2014/main" id="{46698E11-2552-4437-B352-B3895B3AFD75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10375" y="3068638"/>
            <a:ext cx="3441700" cy="3600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F2C4EF9-E93D-4409-91D2-43276E03D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575" y="908720"/>
            <a:ext cx="9645725" cy="767681"/>
          </a:xfrm>
        </p:spPr>
        <p:txBody>
          <a:bodyPr/>
          <a:lstStyle/>
          <a:p>
            <a:r>
              <a:rPr lang="zh-CN" altLang="en-US" dirty="0"/>
              <a:t>三、森林、树、二叉树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79D4F60-D0EA-446B-8BA6-FA7E9EA5011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1" y="1981201"/>
            <a:ext cx="7681913" cy="1592263"/>
          </a:xfrm>
        </p:spPr>
        <p:txBody>
          <a:bodyPr/>
          <a:lstStyle/>
          <a:p>
            <a:r>
              <a:rPr lang="zh-CN" altLang="en-US"/>
              <a:t>树与森林</a:t>
            </a:r>
          </a:p>
          <a:p>
            <a:pPr lvl="1"/>
            <a:r>
              <a:rPr lang="zh-CN" altLang="en-US"/>
              <a:t>树</a:t>
            </a:r>
            <a:r>
              <a:rPr lang="en-US" altLang="zh-CN"/>
              <a:t>=</a:t>
            </a:r>
            <a:r>
              <a:rPr lang="zh-CN" altLang="en-US"/>
              <a:t>根</a:t>
            </a:r>
            <a:r>
              <a:rPr lang="en-US" altLang="zh-CN"/>
              <a:t>+</a:t>
            </a:r>
            <a:r>
              <a:rPr lang="zh-CN" altLang="en-US"/>
              <a:t>子树森林</a:t>
            </a:r>
          </a:p>
        </p:txBody>
      </p:sp>
      <p:pic>
        <p:nvPicPr>
          <p:cNvPr id="61444" name="Picture 4">
            <a:extLst>
              <a:ext uri="{FF2B5EF4-FFF2-40B4-BE49-F238E27FC236}">
                <a16:creationId xmlns:a16="http://schemas.microsoft.com/office/drawing/2014/main" id="{6FA3B6E8-8477-4740-A450-3CEB122D8C8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8075" y="3284539"/>
            <a:ext cx="5418138" cy="3290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9FBCD67-B915-40D5-9FE2-78C535C68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559" y="874714"/>
            <a:ext cx="9789741" cy="801687"/>
          </a:xfrm>
        </p:spPr>
        <p:txBody>
          <a:bodyPr/>
          <a:lstStyle/>
          <a:p>
            <a:r>
              <a:rPr lang="zh-CN" altLang="en-US" dirty="0"/>
              <a:t>三、森林、树、二叉树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801CA83-AB61-47D8-828A-2BFEEE5531D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5021262" cy="1663700"/>
          </a:xfrm>
        </p:spPr>
        <p:txBody>
          <a:bodyPr/>
          <a:lstStyle/>
          <a:p>
            <a:r>
              <a:rPr lang="zh-CN" altLang="en-US" sz="2800"/>
              <a:t>树的二叉树表示</a:t>
            </a:r>
          </a:p>
          <a:p>
            <a:pPr lvl="1"/>
            <a:r>
              <a:rPr lang="zh-CN" altLang="en-US" sz="2400"/>
              <a:t>树</a:t>
            </a:r>
            <a:r>
              <a:rPr lang="zh-CN" altLang="en-US" sz="2400">
                <a:sym typeface="Wingdings" panose="05000000000000000000" pitchFamily="2" charset="2"/>
              </a:rPr>
              <a:t></a:t>
            </a:r>
            <a:r>
              <a:rPr lang="zh-CN" altLang="en-US" sz="2400"/>
              <a:t>二叉树</a:t>
            </a:r>
          </a:p>
          <a:p>
            <a:pPr lvl="1"/>
            <a:r>
              <a:rPr lang="zh-CN" altLang="en-US" sz="2400"/>
              <a:t>二叉树</a:t>
            </a:r>
            <a:r>
              <a:rPr lang="zh-CN" altLang="en-US" sz="2400">
                <a:sym typeface="Wingdings" panose="05000000000000000000" pitchFamily="2" charset="2"/>
              </a:rPr>
              <a:t>树</a:t>
            </a:r>
          </a:p>
        </p:txBody>
      </p:sp>
      <p:pic>
        <p:nvPicPr>
          <p:cNvPr id="62468" name="Picture 4">
            <a:extLst>
              <a:ext uri="{FF2B5EF4-FFF2-40B4-BE49-F238E27FC236}">
                <a16:creationId xmlns:a16="http://schemas.microsoft.com/office/drawing/2014/main" id="{6FA914C1-DBC0-4BD3-986B-BE0B26A3D287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6275" y="4221164"/>
            <a:ext cx="3816350" cy="23193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>
            <a:extLst>
              <a:ext uri="{FF2B5EF4-FFF2-40B4-BE49-F238E27FC236}">
                <a16:creationId xmlns:a16="http://schemas.microsoft.com/office/drawing/2014/main" id="{EDA3C760-880A-4FFF-8781-69EC2CCBBE31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08889" y="2565401"/>
            <a:ext cx="2238375" cy="3959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62472" name="Text Box 8">
            <a:extLst>
              <a:ext uri="{FF2B5EF4-FFF2-40B4-BE49-F238E27FC236}">
                <a16:creationId xmlns:a16="http://schemas.microsoft.com/office/drawing/2014/main" id="{27A0D6FD-1D7E-42E3-8D4A-824CF9D72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663" y="3789363"/>
            <a:ext cx="309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Tree=(root, T</a:t>
            </a:r>
            <a:r>
              <a:rPr lang="en-US" altLang="zh-CN" b="1" baseline="-25000">
                <a:latin typeface="Courier New" panose="02070309020205020404" pitchFamily="49" charset="0"/>
              </a:rPr>
              <a:t>1</a:t>
            </a:r>
            <a:r>
              <a:rPr lang="en-US" altLang="zh-CN" b="1">
                <a:latin typeface="Courier New" panose="02070309020205020404" pitchFamily="49" charset="0"/>
              </a:rPr>
              <a:t>, …, T</a:t>
            </a:r>
            <a:r>
              <a:rPr lang="en-US" altLang="zh-CN" b="1" baseline="-25000">
                <a:latin typeface="Courier New" panose="02070309020205020404" pitchFamily="49" charset="0"/>
              </a:rPr>
              <a:t>n</a:t>
            </a:r>
            <a:r>
              <a:rPr lang="en-US" altLang="zh-CN" b="1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2473" name="Text Box 9">
            <a:extLst>
              <a:ext uri="{FF2B5EF4-FFF2-40B4-BE49-F238E27FC236}">
                <a16:creationId xmlns:a16="http://schemas.microsoft.com/office/drawing/2014/main" id="{23765325-B755-4DCC-A3BC-7EE4A2574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814" y="2171701"/>
            <a:ext cx="296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BiTree=(root, T</a:t>
            </a:r>
            <a:r>
              <a:rPr lang="en-US" altLang="zh-CN" b="1" baseline="-25000">
                <a:latin typeface="Courier New" panose="02070309020205020404" pitchFamily="49" charset="0"/>
              </a:rPr>
              <a:t>l</a:t>
            </a:r>
            <a:r>
              <a:rPr lang="en-US" altLang="zh-CN" b="1">
                <a:latin typeface="Courier New" panose="02070309020205020404" pitchFamily="49" charset="0"/>
              </a:rPr>
              <a:t>, T</a:t>
            </a:r>
            <a:r>
              <a:rPr lang="en-US" altLang="zh-CN" b="1" baseline="-25000">
                <a:latin typeface="Courier New" panose="02070309020205020404" pitchFamily="49" charset="0"/>
              </a:rPr>
              <a:t>r</a:t>
            </a:r>
            <a:r>
              <a:rPr lang="en-US" altLang="zh-CN" b="1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3DB0E5C-4E8D-4B09-86A4-B12345709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551" y="908720"/>
            <a:ext cx="9861749" cy="767681"/>
          </a:xfrm>
        </p:spPr>
        <p:txBody>
          <a:bodyPr/>
          <a:lstStyle/>
          <a:p>
            <a:r>
              <a:rPr lang="zh-CN" altLang="en-US" dirty="0"/>
              <a:t>三、森林、树、二叉树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5F9E28F-683A-40E5-AFEA-DE4F2860FAC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9" y="2017713"/>
            <a:ext cx="5094287" cy="2024062"/>
          </a:xfrm>
        </p:spPr>
        <p:txBody>
          <a:bodyPr/>
          <a:lstStyle/>
          <a:p>
            <a:r>
              <a:rPr lang="zh-CN" altLang="en-US"/>
              <a:t>森林与二叉树</a:t>
            </a:r>
          </a:p>
          <a:p>
            <a:pPr lvl="1"/>
            <a:r>
              <a:rPr lang="zh-CN" altLang="en-US"/>
              <a:t>森林</a:t>
            </a:r>
            <a:r>
              <a:rPr lang="zh-CN" altLang="en-US">
                <a:sym typeface="Wingdings" panose="05000000000000000000" pitchFamily="2" charset="2"/>
              </a:rPr>
              <a:t>二叉树</a:t>
            </a:r>
          </a:p>
          <a:p>
            <a:pPr lvl="1"/>
            <a:r>
              <a:rPr lang="zh-CN" altLang="en-US">
                <a:sym typeface="Wingdings" panose="05000000000000000000" pitchFamily="2" charset="2"/>
              </a:rPr>
              <a:t>二叉树森林</a:t>
            </a:r>
            <a:endParaRPr lang="zh-CN" altLang="en-US"/>
          </a:p>
        </p:txBody>
      </p:sp>
      <p:pic>
        <p:nvPicPr>
          <p:cNvPr id="63492" name="Picture 4">
            <a:extLst>
              <a:ext uri="{FF2B5EF4-FFF2-40B4-BE49-F238E27FC236}">
                <a16:creationId xmlns:a16="http://schemas.microsoft.com/office/drawing/2014/main" id="{677A827A-FC64-4E58-A520-2C479139BE88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6989" y="4941889"/>
            <a:ext cx="4752975" cy="1627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6">
            <a:extLst>
              <a:ext uri="{FF2B5EF4-FFF2-40B4-BE49-F238E27FC236}">
                <a16:creationId xmlns:a16="http://schemas.microsoft.com/office/drawing/2014/main" id="{07A28B3D-7C0D-454D-9FE9-DFB12F51E03E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96226" y="3068638"/>
            <a:ext cx="2365375" cy="3529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63496" name="Text Box 8">
            <a:extLst>
              <a:ext uri="{FF2B5EF4-FFF2-40B4-BE49-F238E27FC236}">
                <a16:creationId xmlns:a16="http://schemas.microsoft.com/office/drawing/2014/main" id="{C5A0E60C-2F30-40F3-A832-18084AF94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4508501"/>
            <a:ext cx="5470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Forest=(T</a:t>
            </a:r>
            <a:r>
              <a:rPr lang="en-US" altLang="zh-CN" b="1" baseline="-25000">
                <a:latin typeface="Courier New" panose="02070309020205020404" pitchFamily="49" charset="0"/>
              </a:rPr>
              <a:t>1</a:t>
            </a:r>
            <a:r>
              <a:rPr lang="en-US" altLang="zh-CN" b="1">
                <a:latin typeface="Courier New" panose="02070309020205020404" pitchFamily="49" charset="0"/>
              </a:rPr>
              <a:t>, …, T</a:t>
            </a:r>
            <a:r>
              <a:rPr lang="en-US" altLang="zh-CN" b="1" baseline="-25000">
                <a:latin typeface="Courier New" panose="02070309020205020404" pitchFamily="49" charset="0"/>
              </a:rPr>
              <a:t>n</a:t>
            </a:r>
            <a:r>
              <a:rPr lang="en-US" altLang="zh-CN" b="1">
                <a:latin typeface="Courier New" panose="02070309020205020404" pitchFamily="49" charset="0"/>
              </a:rPr>
              <a:t>)=((root,T</a:t>
            </a:r>
            <a:r>
              <a:rPr lang="en-US" altLang="zh-CN" b="1" baseline="-25000">
                <a:latin typeface="Courier New" panose="02070309020205020404" pitchFamily="49" charset="0"/>
              </a:rPr>
              <a:t>11</a:t>
            </a:r>
            <a:r>
              <a:rPr lang="en-US" altLang="zh-CN" b="1">
                <a:latin typeface="Courier New" panose="02070309020205020404" pitchFamily="49" charset="0"/>
              </a:rPr>
              <a:t>,…,T</a:t>
            </a:r>
            <a:r>
              <a:rPr lang="en-US" altLang="zh-CN" b="1" baseline="-25000">
                <a:latin typeface="Courier New" panose="02070309020205020404" pitchFamily="49" charset="0"/>
              </a:rPr>
              <a:t>1m</a:t>
            </a:r>
            <a:r>
              <a:rPr lang="en-US" altLang="zh-CN" b="1">
                <a:latin typeface="Courier New" panose="02070309020205020404" pitchFamily="49" charset="0"/>
              </a:rPr>
              <a:t>),…T</a:t>
            </a:r>
            <a:r>
              <a:rPr lang="en-US" altLang="zh-CN" b="1" baseline="-25000">
                <a:latin typeface="Courier New" panose="02070309020205020404" pitchFamily="49" charset="0"/>
              </a:rPr>
              <a:t>n</a:t>
            </a:r>
            <a:r>
              <a:rPr lang="en-US" altLang="zh-CN" b="1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5BA836E6-4400-40E1-81F4-22D416441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2708276"/>
            <a:ext cx="296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BiTree=(root, T</a:t>
            </a:r>
            <a:r>
              <a:rPr lang="en-US" altLang="zh-CN" b="1" baseline="-25000">
                <a:latin typeface="Courier New" panose="02070309020205020404" pitchFamily="49" charset="0"/>
              </a:rPr>
              <a:t>l</a:t>
            </a:r>
            <a:r>
              <a:rPr lang="en-US" altLang="zh-CN" b="1">
                <a:latin typeface="Courier New" panose="02070309020205020404" pitchFamily="49" charset="0"/>
              </a:rPr>
              <a:t>, T</a:t>
            </a:r>
            <a:r>
              <a:rPr lang="en-US" altLang="zh-CN" b="1" baseline="-25000">
                <a:latin typeface="Courier New" panose="02070309020205020404" pitchFamily="49" charset="0"/>
              </a:rPr>
              <a:t>r</a:t>
            </a:r>
            <a:r>
              <a:rPr lang="en-US" altLang="zh-CN" b="1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EC499D1-2451-4F3F-87DC-B52A0E57B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四、哈夫曼树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C3D1A79-A164-4BDD-9988-8C8537A52B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2" y="2133600"/>
            <a:ext cx="8915400" cy="503312"/>
          </a:xfrm>
        </p:spPr>
        <p:txBody>
          <a:bodyPr/>
          <a:lstStyle/>
          <a:p>
            <a:r>
              <a:rPr lang="zh-CN" altLang="en-US" dirty="0"/>
              <a:t>应用示例：数据压缩</a:t>
            </a:r>
          </a:p>
        </p:txBody>
      </p:sp>
      <p:pic>
        <p:nvPicPr>
          <p:cNvPr id="4" name="图形 3" descr="数据库">
            <a:extLst>
              <a:ext uri="{FF2B5EF4-FFF2-40B4-BE49-F238E27FC236}">
                <a16:creationId xmlns:a16="http://schemas.microsoft.com/office/drawing/2014/main" id="{F59449E7-BD9B-4DE8-A71D-6D5ED3974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050" y="2996952"/>
            <a:ext cx="2231504" cy="2231504"/>
          </a:xfrm>
          <a:prstGeom prst="rect">
            <a:avLst/>
          </a:prstGeom>
        </p:spPr>
      </p:pic>
      <p:sp>
        <p:nvSpPr>
          <p:cNvPr id="6" name="箭头: 左右 5">
            <a:extLst>
              <a:ext uri="{FF2B5EF4-FFF2-40B4-BE49-F238E27FC236}">
                <a16:creationId xmlns:a16="http://schemas.microsoft.com/office/drawing/2014/main" id="{9E8CE676-358B-4F3B-A7A2-D25980EA738E}"/>
              </a:ext>
            </a:extLst>
          </p:cNvPr>
          <p:cNvSpPr/>
          <p:nvPr/>
        </p:nvSpPr>
        <p:spPr>
          <a:xfrm>
            <a:off x="4655840" y="3861048"/>
            <a:ext cx="2231504" cy="503312"/>
          </a:xfrm>
          <a:prstGeom prst="leftRightArrow">
            <a:avLst/>
          </a:prstGeom>
          <a:solidFill>
            <a:srgbClr val="00B0F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 descr="数据库">
            <a:extLst>
              <a:ext uri="{FF2B5EF4-FFF2-40B4-BE49-F238E27FC236}">
                <a16:creationId xmlns:a16="http://schemas.microsoft.com/office/drawing/2014/main" id="{C5FC8412-51A7-47D9-B1DA-05E3004D2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8935" y="3407633"/>
            <a:ext cx="1301688" cy="13016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CE3A975-2FC2-440A-A3A4-09CBFD1A159C}"/>
              </a:ext>
            </a:extLst>
          </p:cNvPr>
          <p:cNvSpPr txBox="1"/>
          <p:nvPr/>
        </p:nvSpPr>
        <p:spPr>
          <a:xfrm>
            <a:off x="3310310" y="504379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100M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BEE3C7-7EFD-456C-AFCA-85D037E11B5E}"/>
              </a:ext>
            </a:extLst>
          </p:cNvPr>
          <p:cNvSpPr txBox="1"/>
          <p:nvPr/>
        </p:nvSpPr>
        <p:spPr>
          <a:xfrm>
            <a:off x="7203407" y="466999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70M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E462FB-1F6F-469B-97B3-C3633D5B72A2}"/>
              </a:ext>
            </a:extLst>
          </p:cNvPr>
          <p:cNvSpPr txBox="1"/>
          <p:nvPr/>
        </p:nvSpPr>
        <p:spPr>
          <a:xfrm>
            <a:off x="5520375" y="36723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压缩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9BB80AC-DA17-483F-9825-99D25312E4D3}"/>
              </a:ext>
            </a:extLst>
          </p:cNvPr>
          <p:cNvSpPr txBox="1"/>
          <p:nvPr/>
        </p:nvSpPr>
        <p:spPr>
          <a:xfrm>
            <a:off x="5404959" y="41675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解压缩</a:t>
            </a:r>
          </a:p>
        </p:txBody>
      </p:sp>
    </p:spTree>
    <p:extLst>
      <p:ext uri="{BB962C8B-B14F-4D97-AF65-F5344CB8AC3E}">
        <p14:creationId xmlns:p14="http://schemas.microsoft.com/office/powerpoint/2010/main" val="3772283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EC499D1-2451-4F3F-87DC-B52A0E57B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1543" y="908720"/>
            <a:ext cx="9933757" cy="767681"/>
          </a:xfrm>
        </p:spPr>
        <p:txBody>
          <a:bodyPr/>
          <a:lstStyle/>
          <a:p>
            <a:r>
              <a:rPr lang="zh-CN" altLang="en-US" dirty="0"/>
              <a:t>四、哈夫曼树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C3D1A79-A164-4BDD-9988-8C8537A52B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5986462" cy="1808162"/>
          </a:xfrm>
        </p:spPr>
        <p:txBody>
          <a:bodyPr/>
          <a:lstStyle/>
          <a:p>
            <a:r>
              <a:rPr lang="zh-CN" altLang="en-US"/>
              <a:t>哈夫曼树（最优二叉树）</a:t>
            </a:r>
          </a:p>
          <a:p>
            <a:pPr lvl="1"/>
            <a:r>
              <a:rPr lang="zh-CN" altLang="en-US"/>
              <a:t>叶结点带权的二叉树</a:t>
            </a:r>
          </a:p>
        </p:txBody>
      </p:sp>
      <p:pic>
        <p:nvPicPr>
          <p:cNvPr id="70660" name="Picture 4">
            <a:extLst>
              <a:ext uri="{FF2B5EF4-FFF2-40B4-BE49-F238E27FC236}">
                <a16:creationId xmlns:a16="http://schemas.microsoft.com/office/drawing/2014/main" id="{6F83C3A8-E07D-4830-8A55-E03D9604C4E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51784" y="3140968"/>
            <a:ext cx="3957871" cy="2570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0662" name="Text Box 6">
            <a:extLst>
              <a:ext uri="{FF2B5EF4-FFF2-40B4-BE49-F238E27FC236}">
                <a16:creationId xmlns:a16="http://schemas.microsoft.com/office/drawing/2014/main" id="{2CA515F5-9B8E-4BF2-9D21-E77AD48FD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6" y="6165850"/>
            <a:ext cx="6266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latin typeface="Courier New" panose="02070309020205020404" pitchFamily="49" charset="0"/>
              </a:rPr>
              <a:t>树的总权值：</a:t>
            </a:r>
            <a:r>
              <a:rPr lang="en-US" altLang="zh-CN" b="1">
                <a:latin typeface="Courier New" panose="02070309020205020404" pitchFamily="49" charset="0"/>
              </a:rPr>
              <a:t>50*2+12*3+25*4+8*2+7*3+32*3 = 369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B8EDF86-28C4-4818-B669-707F460BD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551" y="974725"/>
            <a:ext cx="9861749" cy="701676"/>
          </a:xfrm>
        </p:spPr>
        <p:txBody>
          <a:bodyPr/>
          <a:lstStyle/>
          <a:p>
            <a:r>
              <a:rPr lang="zh-CN" altLang="en-US" dirty="0"/>
              <a:t>四、哈夫曼树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AC9C31D2-D020-4688-B2F3-1CA089A97C6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5465762" cy="1376362"/>
          </a:xfrm>
        </p:spPr>
        <p:txBody>
          <a:bodyPr/>
          <a:lstStyle/>
          <a:p>
            <a:r>
              <a:rPr lang="zh-CN" altLang="en-US"/>
              <a:t>哈夫曼树（最优二叉树）</a:t>
            </a:r>
          </a:p>
          <a:p>
            <a:pPr lvl="1"/>
            <a:r>
              <a:rPr lang="zh-CN" altLang="en-US"/>
              <a:t>哈夫曼树</a:t>
            </a:r>
          </a:p>
        </p:txBody>
      </p:sp>
      <p:pic>
        <p:nvPicPr>
          <p:cNvPr id="75780" name="Picture 4">
            <a:extLst>
              <a:ext uri="{FF2B5EF4-FFF2-40B4-BE49-F238E27FC236}">
                <a16:creationId xmlns:a16="http://schemas.microsoft.com/office/drawing/2014/main" id="{B8C0F25F-A614-4ECF-821B-83F73E385BB7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65018" y="3282155"/>
            <a:ext cx="4006850" cy="633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6">
            <a:extLst>
              <a:ext uri="{FF2B5EF4-FFF2-40B4-BE49-F238E27FC236}">
                <a16:creationId xmlns:a16="http://schemas.microsoft.com/office/drawing/2014/main" id="{8F745884-09BF-45FD-B804-B37E0B1B09B7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65018" y="4405313"/>
            <a:ext cx="3889375" cy="2119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8">
            <a:extLst>
              <a:ext uri="{FF2B5EF4-FFF2-40B4-BE49-F238E27FC236}">
                <a16:creationId xmlns:a16="http://schemas.microsoft.com/office/drawing/2014/main" id="{6A05026C-8593-4E27-9C52-28F223B6E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351" y="3573463"/>
            <a:ext cx="2422525" cy="2951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EF9D4EE1-68C0-4890-AB2B-87166784C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四、哈夫曼树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CE4D9CF-2376-48D4-A966-A193266616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772400" cy="800100"/>
          </a:xfrm>
        </p:spPr>
        <p:txBody>
          <a:bodyPr/>
          <a:lstStyle/>
          <a:p>
            <a:r>
              <a:rPr lang="zh-CN" altLang="en-US"/>
              <a:t>哈夫曼算法</a:t>
            </a: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816E00AA-3A34-499F-8B56-5BCC02E63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468" y="2636214"/>
            <a:ext cx="7622600" cy="280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初始时，将每个叶结点看作一个独立的二叉树，叶结点即根结点；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重复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次：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选出两棵根结点权值最小的二叉树；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新增一个根结点；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将选出的两棵二叉树作为新增根结点的左子和右子；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新增根结点的权值为选出两棵二叉树根结点的权值之和；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8D17E07-ED09-4961-8CB6-64BC73B06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一、树</a:t>
            </a:r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51E8EDB3-958B-4CB5-A9FF-FB70C6BAC3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2780928"/>
            <a:ext cx="4453669" cy="30963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1747" name="Rectangle 3">
            <a:extLst>
              <a:ext uri="{FF2B5EF4-FFF2-40B4-BE49-F238E27FC236}">
                <a16:creationId xmlns:a16="http://schemas.microsoft.com/office/drawing/2014/main" id="{4DA86D11-08E9-4CBD-A325-2955B3CE516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700808"/>
            <a:ext cx="3503075" cy="468052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2400" dirty="0"/>
              <a:t>树的</a:t>
            </a:r>
            <a:r>
              <a:rPr lang="en-US" altLang="zh-CN" sz="2400" dirty="0"/>
              <a:t>ADT</a:t>
            </a:r>
            <a:r>
              <a:rPr lang="zh-CN" altLang="en-US" sz="2400" dirty="0"/>
              <a:t>定义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从关系约束的角度定义树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以递归形式定义树</a:t>
            </a:r>
          </a:p>
          <a:p>
            <a:pPr>
              <a:lnSpc>
                <a:spcPct val="170000"/>
              </a:lnSpc>
            </a:pPr>
            <a:r>
              <a:rPr lang="zh-CN" altLang="en-US" sz="2400" dirty="0"/>
              <a:t>相关术语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根结点</a:t>
            </a:r>
            <a:r>
              <a:rPr lang="en-US" altLang="zh-CN" sz="2000" dirty="0"/>
              <a:t>-</a:t>
            </a:r>
            <a:r>
              <a:rPr lang="zh-CN" altLang="en-US" sz="2000" dirty="0"/>
              <a:t>叶结点</a:t>
            </a:r>
            <a:r>
              <a:rPr lang="en-US" altLang="zh-CN" sz="2000" dirty="0"/>
              <a:t>-</a:t>
            </a:r>
            <a:r>
              <a:rPr lang="zh-CN" altLang="en-US" sz="2000" dirty="0"/>
              <a:t>非叶结点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父结点</a:t>
            </a:r>
            <a:r>
              <a:rPr lang="en-US" altLang="zh-CN" sz="2000" dirty="0"/>
              <a:t>-</a:t>
            </a:r>
            <a:r>
              <a:rPr lang="zh-CN" altLang="en-US" sz="2000" dirty="0"/>
              <a:t>子结点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祖先结点</a:t>
            </a:r>
            <a:r>
              <a:rPr lang="en-US" altLang="zh-CN" sz="2000" dirty="0"/>
              <a:t>-</a:t>
            </a:r>
            <a:r>
              <a:rPr lang="zh-CN" altLang="en-US" sz="2000" dirty="0"/>
              <a:t>子孙结点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结点的度</a:t>
            </a:r>
            <a:r>
              <a:rPr lang="en-US" altLang="zh-CN" sz="2000" dirty="0"/>
              <a:t>-</a:t>
            </a:r>
            <a:r>
              <a:rPr lang="zh-CN" altLang="en-US" sz="2000" dirty="0"/>
              <a:t>树的度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路径</a:t>
            </a:r>
            <a:r>
              <a:rPr lang="en-US" altLang="zh-CN" sz="2000" dirty="0"/>
              <a:t>-</a:t>
            </a:r>
            <a:r>
              <a:rPr lang="zh-CN" altLang="en-US" sz="2000" dirty="0"/>
              <a:t>路径长度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有向树</a:t>
            </a:r>
            <a:r>
              <a:rPr lang="en-US" altLang="zh-CN" sz="2000" dirty="0"/>
              <a:t>-</a:t>
            </a:r>
            <a:r>
              <a:rPr lang="zh-CN" altLang="en-US" sz="2000" dirty="0"/>
              <a:t>无向树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结点的层数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树的深度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82" name="Picture 10">
            <a:extLst>
              <a:ext uri="{FF2B5EF4-FFF2-40B4-BE49-F238E27FC236}">
                <a16:creationId xmlns:a16="http://schemas.microsoft.com/office/drawing/2014/main" id="{7C968C31-D3A6-491B-8FC1-F5217A0B0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404814"/>
            <a:ext cx="3379788" cy="549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3" name="Picture 11">
            <a:extLst>
              <a:ext uri="{FF2B5EF4-FFF2-40B4-BE49-F238E27FC236}">
                <a16:creationId xmlns:a16="http://schemas.microsoft.com/office/drawing/2014/main" id="{3AAC95C2-D21A-4FBB-A6A0-E9BC357E3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333376"/>
            <a:ext cx="3475038" cy="1114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4" name="Picture 12">
            <a:extLst>
              <a:ext uri="{FF2B5EF4-FFF2-40B4-BE49-F238E27FC236}">
                <a16:creationId xmlns:a16="http://schemas.microsoft.com/office/drawing/2014/main" id="{63CED266-842E-48F1-ABD9-8D4BD1C17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4" y="2205039"/>
            <a:ext cx="3475037" cy="1114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5" name="Picture 13">
            <a:extLst>
              <a:ext uri="{FF2B5EF4-FFF2-40B4-BE49-F238E27FC236}">
                <a16:creationId xmlns:a16="http://schemas.microsoft.com/office/drawing/2014/main" id="{20CE837C-F5D7-44A6-A6BD-FA01F7F49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4508500"/>
            <a:ext cx="3475038" cy="1709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7" name="AutoShape 15">
            <a:extLst>
              <a:ext uri="{FF2B5EF4-FFF2-40B4-BE49-F238E27FC236}">
                <a16:creationId xmlns:a16="http://schemas.microsoft.com/office/drawing/2014/main" id="{E5014D37-9EE8-422E-AF8F-D45FEDE52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288807"/>
            <a:ext cx="216889" cy="733663"/>
          </a:xfrm>
          <a:prstGeom prst="rightArrow">
            <a:avLst>
              <a:gd name="adj1" fmla="val 50000"/>
              <a:gd name="adj2" fmla="val 30199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888" name="AutoShape 16">
            <a:extLst>
              <a:ext uri="{FF2B5EF4-FFF2-40B4-BE49-F238E27FC236}">
                <a16:creationId xmlns:a16="http://schemas.microsoft.com/office/drawing/2014/main" id="{854185F6-F1D5-461A-8B6B-633BEA085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0" y="1599287"/>
            <a:ext cx="366960" cy="419338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889" name="AutoShape 17">
            <a:extLst>
              <a:ext uri="{FF2B5EF4-FFF2-40B4-BE49-F238E27FC236}">
                <a16:creationId xmlns:a16="http://schemas.microsoft.com/office/drawing/2014/main" id="{8E00B063-CF56-4064-A0EF-F58177E1C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488" y="3718004"/>
            <a:ext cx="366960" cy="430054"/>
          </a:xfrm>
          <a:prstGeom prst="downArrow">
            <a:avLst>
              <a:gd name="adj1" fmla="val 50000"/>
              <a:gd name="adj2" fmla="val 3336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890" name="AutoShape 18">
            <a:extLst>
              <a:ext uri="{FF2B5EF4-FFF2-40B4-BE49-F238E27FC236}">
                <a16:creationId xmlns:a16="http://schemas.microsoft.com/office/drawing/2014/main" id="{C000DDAE-5392-4E18-B5AC-147B8D230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5078295"/>
            <a:ext cx="231181" cy="733663"/>
          </a:xfrm>
          <a:prstGeom prst="left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9891" name="Picture 19">
            <a:extLst>
              <a:ext uri="{FF2B5EF4-FFF2-40B4-BE49-F238E27FC236}">
                <a16:creationId xmlns:a16="http://schemas.microsoft.com/office/drawing/2014/main" id="{95DA4B50-9D18-4659-BF61-9B7B82BBA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4005263"/>
            <a:ext cx="2808287" cy="2305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6737402-3000-4C4A-95CA-93880E0A9845}"/>
              </a:ext>
            </a:extLst>
          </p:cNvPr>
          <p:cNvSpPr/>
          <p:nvPr/>
        </p:nvSpPr>
        <p:spPr>
          <a:xfrm>
            <a:off x="5663952" y="116632"/>
            <a:ext cx="6384032" cy="6463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CreateHuffmanTree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9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HuffmanTree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weights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分配哈夫曼树存储空间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- 1];</a:t>
            </a:r>
          </a:p>
          <a:p>
            <a:pPr lvl="1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初始化叶结点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[i].info = </a:t>
            </a:r>
            <a:r>
              <a:rPr lang="en-US" altLang="zh-CN" sz="9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i;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[i].weight = </a:t>
            </a:r>
            <a:r>
              <a:rPr lang="en-US" altLang="zh-CN" sz="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weights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[i].parent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-1;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将叶结点按权值排序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sort(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开始构造哈夫曼树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 = 0, t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分别用来遍历叶结点和非叶结点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- 1; i++)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选择第一个权值最小的根结点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k1;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(t &gt;=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i ||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[s].weight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[t].weight))</a:t>
            </a: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k1 = s++;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k1 = t++;</a:t>
            </a:r>
          </a:p>
          <a:p>
            <a:pPr lvl="2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选择第二个权值最小的根结点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k2;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(t &gt;=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i ||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[s].weight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[t].weight))</a:t>
            </a: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k2 = s++;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k2 = t++;</a:t>
            </a:r>
          </a:p>
          <a:p>
            <a:pPr lvl="2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将根结点</a:t>
            </a:r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k1,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根结点</a:t>
            </a:r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k2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合并到新增根结点</a:t>
            </a:r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 + </a:t>
            </a:r>
            <a:r>
              <a:rPr lang="en-US" altLang="zh-CN" sz="9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下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].weight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[k1].weight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[k2].weight;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].parent = -1;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k1;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k2;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[k1].parent = 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[k2].parent = 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881552-CC93-436C-BFC5-DF89124D4CD0}"/>
              </a:ext>
            </a:extLst>
          </p:cNvPr>
          <p:cNvSpPr/>
          <p:nvPr/>
        </p:nvSpPr>
        <p:spPr>
          <a:xfrm>
            <a:off x="263352" y="116632"/>
            <a:ext cx="5328592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&lt;algorithm&gt;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info;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weight;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parent,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定义结点的排序规则，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sort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算法需要使用这个重载的运算符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node2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.weight &lt;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node2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.weight;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HuffmanTree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*nodes;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FAB67F-C401-4732-B8B5-7C8BD880E9EA}"/>
              </a:ext>
            </a:extLst>
          </p:cNvPr>
          <p:cNvGraphicFramePr>
            <a:graphicFrameLocks noGrp="1"/>
          </p:cNvGraphicFramePr>
          <p:nvPr/>
        </p:nvGraphicFramePr>
        <p:xfrm>
          <a:off x="695400" y="4725144"/>
          <a:ext cx="47337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70">
                  <a:extLst>
                    <a:ext uri="{9D8B030D-6E8A-4147-A177-3AD203B41FA5}">
                      <a16:colId xmlns:a16="http://schemas.microsoft.com/office/drawing/2014/main" val="1439742976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138063934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3349241148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1665003079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2419614049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3181633906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1208201464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561552687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2427345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11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56767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7920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34A7384B-069C-49B6-9177-830912541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535" y="980728"/>
            <a:ext cx="10005765" cy="695673"/>
          </a:xfrm>
        </p:spPr>
        <p:txBody>
          <a:bodyPr/>
          <a:lstStyle/>
          <a:p>
            <a:r>
              <a:rPr lang="zh-CN" altLang="en-US" dirty="0"/>
              <a:t>四、哈夫曼树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EA023F7-34FA-4C44-86CA-DC7347F5828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981200"/>
            <a:ext cx="7608888" cy="1879600"/>
          </a:xfrm>
        </p:spPr>
        <p:txBody>
          <a:bodyPr/>
          <a:lstStyle/>
          <a:p>
            <a:r>
              <a:rPr lang="zh-CN" altLang="en-US"/>
              <a:t>哈夫曼编码</a:t>
            </a:r>
          </a:p>
          <a:p>
            <a:pPr lvl="1"/>
            <a:r>
              <a:rPr lang="zh-CN" altLang="en-US"/>
              <a:t>定长编码与变长编码</a:t>
            </a:r>
          </a:p>
          <a:p>
            <a:pPr lvl="1"/>
            <a:r>
              <a:rPr lang="zh-CN" altLang="en-US"/>
              <a:t>最优变长编码</a:t>
            </a:r>
            <a:r>
              <a:rPr lang="en-US" altLang="zh-CN"/>
              <a:t>——</a:t>
            </a:r>
            <a:r>
              <a:rPr lang="zh-CN" altLang="en-US"/>
              <a:t>哈夫曼编码</a:t>
            </a:r>
          </a:p>
        </p:txBody>
      </p:sp>
      <p:pic>
        <p:nvPicPr>
          <p:cNvPr id="72715" name="Picture 11">
            <a:extLst>
              <a:ext uri="{FF2B5EF4-FFF2-40B4-BE49-F238E27FC236}">
                <a16:creationId xmlns:a16="http://schemas.microsoft.com/office/drawing/2014/main" id="{2CCA9C3C-F4A9-4844-913B-AC3B7B11488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8268" y="3345346"/>
            <a:ext cx="3391828" cy="2860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2713" name="Text Box 9">
            <a:extLst>
              <a:ext uri="{FF2B5EF4-FFF2-40B4-BE49-F238E27FC236}">
                <a16:creationId xmlns:a16="http://schemas.microsoft.com/office/drawing/2014/main" id="{86B28F5C-AB99-499B-9340-7468E08CD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6120" y="3717032"/>
            <a:ext cx="9461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a:100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b:110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c:111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d:101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e:0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A9573E5E-DCAC-47AB-AA69-7C4297253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四、哈夫曼树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2F6AE0C-797C-4D73-9D5C-1451AC0E96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772400" cy="2311400"/>
          </a:xfrm>
        </p:spPr>
        <p:txBody>
          <a:bodyPr/>
          <a:lstStyle/>
          <a:p>
            <a:r>
              <a:rPr lang="zh-CN" altLang="en-US"/>
              <a:t>哈夫曼编码</a:t>
            </a:r>
          </a:p>
          <a:p>
            <a:pPr lvl="1"/>
            <a:r>
              <a:rPr lang="zh-CN" altLang="en-US"/>
              <a:t>编码构造</a:t>
            </a:r>
          </a:p>
          <a:p>
            <a:pPr lvl="1"/>
            <a:r>
              <a:rPr lang="zh-CN" altLang="en-US"/>
              <a:t>信息编码</a:t>
            </a:r>
          </a:p>
          <a:p>
            <a:pPr lvl="1"/>
            <a:r>
              <a:rPr lang="zh-CN" altLang="en-US"/>
              <a:t>信息解码</a:t>
            </a:r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24941AEC-DC56-4AB8-ABF1-E0991C64F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2492376"/>
            <a:ext cx="9461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a:100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b:110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c:111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d:101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e:0</a:t>
            </a:r>
          </a:p>
        </p:txBody>
      </p:sp>
      <p:pic>
        <p:nvPicPr>
          <p:cNvPr id="73733" name="Picture 5">
            <a:extLst>
              <a:ext uri="{FF2B5EF4-FFF2-40B4-BE49-F238E27FC236}">
                <a16:creationId xmlns:a16="http://schemas.microsoft.com/office/drawing/2014/main" id="{148511A0-A40F-463C-815B-FCB3E25B9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2492376"/>
            <a:ext cx="3024188" cy="25511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6" name="Line 8">
            <a:extLst>
              <a:ext uri="{FF2B5EF4-FFF2-40B4-BE49-F238E27FC236}">
                <a16:creationId xmlns:a16="http://schemas.microsoft.com/office/drawing/2014/main" id="{D2F7F21B-4FAA-47F2-8E32-6A5C9FB6A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6" y="5805488"/>
            <a:ext cx="3529013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3743" name="Group 15">
            <a:extLst>
              <a:ext uri="{FF2B5EF4-FFF2-40B4-BE49-F238E27FC236}">
                <a16:creationId xmlns:a16="http://schemas.microsoft.com/office/drawing/2014/main" id="{3315F676-DB95-4631-884E-03733AC2D8D0}"/>
              </a:ext>
            </a:extLst>
          </p:cNvPr>
          <p:cNvGrpSpPr>
            <a:grpSpLocks/>
          </p:cNvGrpSpPr>
          <p:nvPr/>
        </p:nvGrpSpPr>
        <p:grpSpPr bwMode="auto">
          <a:xfrm>
            <a:off x="3935413" y="5516564"/>
            <a:ext cx="869950" cy="727075"/>
            <a:chOff x="1519" y="3475"/>
            <a:chExt cx="548" cy="458"/>
          </a:xfrm>
        </p:grpSpPr>
        <p:sp>
          <p:nvSpPr>
            <p:cNvPr id="73734" name="computr1">
              <a:extLst>
                <a:ext uri="{FF2B5EF4-FFF2-40B4-BE49-F238E27FC236}">
                  <a16:creationId xmlns:a16="http://schemas.microsoft.com/office/drawing/2014/main" id="{39FF5D99-2C72-468C-A804-C3DE7886DF6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655" y="3475"/>
              <a:ext cx="290" cy="27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8" name="Text Box 10">
              <a:extLst>
                <a:ext uri="{FF2B5EF4-FFF2-40B4-BE49-F238E27FC236}">
                  <a16:creationId xmlns:a16="http://schemas.microsoft.com/office/drawing/2014/main" id="{4532F1B0-A523-4385-8283-30D254ECB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3702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latin typeface="Courier New" panose="02070309020205020404" pitchFamily="49" charset="0"/>
                  <a:ea typeface="华文新魏" panose="02010800040101010101" pitchFamily="2" charset="-122"/>
                </a:rPr>
                <a:t>发送方</a:t>
              </a:r>
            </a:p>
          </p:txBody>
        </p:sp>
      </p:grpSp>
      <p:grpSp>
        <p:nvGrpSpPr>
          <p:cNvPr id="73744" name="Group 16">
            <a:extLst>
              <a:ext uri="{FF2B5EF4-FFF2-40B4-BE49-F238E27FC236}">
                <a16:creationId xmlns:a16="http://schemas.microsoft.com/office/drawing/2014/main" id="{AD0F80EF-B1D9-4D0B-8C3A-51F913D7306A}"/>
              </a:ext>
            </a:extLst>
          </p:cNvPr>
          <p:cNvGrpSpPr>
            <a:grpSpLocks/>
          </p:cNvGrpSpPr>
          <p:nvPr/>
        </p:nvGrpSpPr>
        <p:grpSpPr bwMode="auto">
          <a:xfrm>
            <a:off x="8185150" y="5516564"/>
            <a:ext cx="869950" cy="727075"/>
            <a:chOff x="4196" y="3475"/>
            <a:chExt cx="548" cy="458"/>
          </a:xfrm>
        </p:grpSpPr>
        <p:sp>
          <p:nvSpPr>
            <p:cNvPr id="73735" name="computr1">
              <a:extLst>
                <a:ext uri="{FF2B5EF4-FFF2-40B4-BE49-F238E27FC236}">
                  <a16:creationId xmlns:a16="http://schemas.microsoft.com/office/drawing/2014/main" id="{6D52D234-2D66-46F7-9BC9-D176AAEA932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332" y="3475"/>
              <a:ext cx="290" cy="27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9" name="Text Box 11">
              <a:extLst>
                <a:ext uri="{FF2B5EF4-FFF2-40B4-BE49-F238E27FC236}">
                  <a16:creationId xmlns:a16="http://schemas.microsoft.com/office/drawing/2014/main" id="{72F91D7F-BF46-40C1-9DA7-1138C701E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3702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latin typeface="Courier New" panose="02070309020205020404" pitchFamily="49" charset="0"/>
                  <a:ea typeface="华文新魏" panose="02010800040101010101" pitchFamily="2" charset="-122"/>
                </a:rPr>
                <a:t>接收方</a:t>
              </a:r>
            </a:p>
          </p:txBody>
        </p:sp>
      </p:grpSp>
      <p:sp>
        <p:nvSpPr>
          <p:cNvPr id="73740" name="Text Box 12">
            <a:extLst>
              <a:ext uri="{FF2B5EF4-FFF2-40B4-BE49-F238E27FC236}">
                <a16:creationId xmlns:a16="http://schemas.microsoft.com/office/drawing/2014/main" id="{3C495A1A-1A02-4FBE-A04B-0F2ADB348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5516563"/>
            <a:ext cx="1685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aebaeceddec</a:t>
            </a:r>
          </a:p>
        </p:txBody>
      </p:sp>
      <p:sp>
        <p:nvSpPr>
          <p:cNvPr id="73741" name="Text Box 13">
            <a:extLst>
              <a:ext uri="{FF2B5EF4-FFF2-40B4-BE49-F238E27FC236}">
                <a16:creationId xmlns:a16="http://schemas.microsoft.com/office/drawing/2014/main" id="{5E036953-35BA-4CDB-99CD-E1C97E437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9" y="5516563"/>
            <a:ext cx="359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1000110100011101011010111</a:t>
            </a:r>
          </a:p>
        </p:txBody>
      </p:sp>
      <p:sp>
        <p:nvSpPr>
          <p:cNvPr id="73742" name="Text Box 14">
            <a:extLst>
              <a:ext uri="{FF2B5EF4-FFF2-40B4-BE49-F238E27FC236}">
                <a16:creationId xmlns:a16="http://schemas.microsoft.com/office/drawing/2014/main" id="{18F274E1-EFF5-4E19-99DD-8F1DF0D6D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2076" y="5486401"/>
            <a:ext cx="1685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aebaeceddec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utoUpdateAnimBg="0"/>
      <p:bldP spid="73740" grpId="0" autoUpdateAnimBg="0"/>
      <p:bldP spid="73741" grpId="0" autoUpdateAnimBg="0"/>
      <p:bldP spid="7374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9C31AE8-1738-47B4-86A4-D53D96BDF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二、二叉树</a:t>
            </a:r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5EE23059-BDD8-43CB-BAED-DA3B248769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2780928"/>
            <a:ext cx="2196244" cy="32654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3795" name="Rectangle 3">
            <a:extLst>
              <a:ext uri="{FF2B5EF4-FFF2-40B4-BE49-F238E27FC236}">
                <a16:creationId xmlns:a16="http://schemas.microsoft.com/office/drawing/2014/main" id="{8155E104-CFE4-4B52-81EA-2F56638DBCF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15571"/>
            <a:ext cx="7466012" cy="440055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800" dirty="0"/>
              <a:t>二叉树的定义</a:t>
            </a:r>
          </a:p>
          <a:p>
            <a:pPr lvl="1">
              <a:lnSpc>
                <a:spcPct val="200000"/>
              </a:lnSpc>
            </a:pPr>
            <a:r>
              <a:rPr lang="zh-CN" altLang="en-US" sz="2400" dirty="0"/>
              <a:t>度不大于</a:t>
            </a:r>
            <a:r>
              <a:rPr lang="en-US" altLang="zh-CN" sz="2400" dirty="0"/>
              <a:t>2</a:t>
            </a:r>
            <a:r>
              <a:rPr lang="zh-CN" altLang="en-US" sz="2400" dirty="0"/>
              <a:t>的有向树称为二叉树。</a:t>
            </a:r>
          </a:p>
          <a:p>
            <a:pPr>
              <a:lnSpc>
                <a:spcPct val="200000"/>
              </a:lnSpc>
            </a:pPr>
            <a:r>
              <a:rPr lang="zh-CN" altLang="en-US" sz="2800" dirty="0"/>
              <a:t>相关术语</a:t>
            </a:r>
          </a:p>
          <a:p>
            <a:pPr lvl="1">
              <a:lnSpc>
                <a:spcPct val="200000"/>
              </a:lnSpc>
            </a:pPr>
            <a:r>
              <a:rPr lang="zh-CN" altLang="en-US" sz="2400" dirty="0"/>
              <a:t>左子结点</a:t>
            </a:r>
            <a:r>
              <a:rPr lang="en-US" altLang="zh-CN" sz="2400" dirty="0"/>
              <a:t>-</a:t>
            </a:r>
            <a:r>
              <a:rPr lang="zh-CN" altLang="en-US" sz="2400" dirty="0"/>
              <a:t>右子结点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79FAD3C-037A-4422-B2EB-ED08CD405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35853" name="Picture 13">
            <a:extLst>
              <a:ext uri="{FF2B5EF4-FFF2-40B4-BE49-F238E27FC236}">
                <a16:creationId xmlns:a16="http://schemas.microsoft.com/office/drawing/2014/main" id="{68206E01-EB4F-43EF-BF2A-82147DEC57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82" y="4217990"/>
            <a:ext cx="4828263" cy="24513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>
            <a:extLst>
              <a:ext uri="{FF2B5EF4-FFF2-40B4-BE49-F238E27FC236}">
                <a16:creationId xmlns:a16="http://schemas.microsoft.com/office/drawing/2014/main" id="{97D02B67-EE47-4421-96F0-789B2404DD0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12936"/>
            <a:ext cx="7608887" cy="727075"/>
          </a:xfrm>
        </p:spPr>
        <p:txBody>
          <a:bodyPr/>
          <a:lstStyle/>
          <a:p>
            <a:r>
              <a:rPr lang="zh-CN" altLang="en-US" sz="2800" dirty="0"/>
              <a:t>二叉树的性质</a:t>
            </a:r>
            <a:endParaRPr lang="zh-CN" altLang="en-US" sz="2800" dirty="0">
              <a:cs typeface="Courier New" panose="02070309020205020404" pitchFamily="49" charset="0"/>
            </a:endParaRP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F40A58C6-1CE7-4BFA-9042-A1F9E8CFB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4" y="2824634"/>
            <a:ext cx="360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latin typeface="Courier New" panose="02070309020205020404" pitchFamily="49" charset="0"/>
                <a:ea typeface="楷体_GB2312" pitchFamily="49" charset="-122"/>
              </a:rPr>
              <a:t>第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000" b="1" dirty="0">
                <a:latin typeface="Courier New" panose="02070309020205020404" pitchFamily="49" charset="0"/>
                <a:ea typeface="楷体_GB2312" pitchFamily="49" charset="-122"/>
              </a:rPr>
              <a:t>层最多有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2</a:t>
            </a:r>
            <a:r>
              <a:rPr lang="en-US" altLang="zh-CN" sz="2000" b="1" baseline="30000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000" b="1" dirty="0">
                <a:latin typeface="Courier New" panose="02070309020205020404" pitchFamily="49" charset="0"/>
                <a:ea typeface="楷体_GB2312" pitchFamily="49" charset="-122"/>
              </a:rPr>
              <a:t>个结点</a:t>
            </a:r>
          </a:p>
        </p:txBody>
      </p:sp>
      <p:sp>
        <p:nvSpPr>
          <p:cNvPr id="35848" name="Rectangle 8">
            <a:extLst>
              <a:ext uri="{FF2B5EF4-FFF2-40B4-BE49-F238E27FC236}">
                <a16:creationId xmlns:a16="http://schemas.microsoft.com/office/drawing/2014/main" id="{0A8E9E89-3451-48EF-B9A1-6C950DEEF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5" y="3489796"/>
            <a:ext cx="6480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深度为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h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，则最少有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h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个结点，最多有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2</a:t>
            </a:r>
            <a:r>
              <a:rPr lang="en-US" altLang="zh-CN" sz="2000" b="1" baseline="30000">
                <a:latin typeface="Courier New" panose="02070309020205020404" pitchFamily="49" charset="0"/>
                <a:ea typeface="楷体_GB2312" pitchFamily="49" charset="-122"/>
              </a:rPr>
              <a:t>h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-1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个结点</a:t>
            </a:r>
          </a:p>
        </p:txBody>
      </p:sp>
      <p:sp>
        <p:nvSpPr>
          <p:cNvPr id="35849" name="Rectangle 9">
            <a:extLst>
              <a:ext uri="{FF2B5EF4-FFF2-40B4-BE49-F238E27FC236}">
                <a16:creationId xmlns:a16="http://schemas.microsoft.com/office/drawing/2014/main" id="{13D54B75-94B6-4EEA-8C81-41C10F6D8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5" y="4156546"/>
            <a:ext cx="691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结点数为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，则深度最多为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，最少为┌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log(n+1)┐</a:t>
            </a:r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8FF29758-B212-4C9A-A410-DAF6FEB65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5" y="5426546"/>
            <a:ext cx="2160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满二叉树</a:t>
            </a:r>
          </a:p>
        </p:txBody>
      </p:sp>
      <p:sp>
        <p:nvSpPr>
          <p:cNvPr id="35851" name="Rectangle 11">
            <a:extLst>
              <a:ext uri="{FF2B5EF4-FFF2-40B4-BE49-F238E27FC236}">
                <a16:creationId xmlns:a16="http://schemas.microsoft.com/office/drawing/2014/main" id="{F2738A26-38D3-455E-AC75-C5429F3AB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4" y="6093296"/>
            <a:ext cx="2303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完全二叉树</a:t>
            </a:r>
          </a:p>
        </p:txBody>
      </p:sp>
      <p:sp>
        <p:nvSpPr>
          <p:cNvPr id="35854" name="Rectangle 14">
            <a:extLst>
              <a:ext uri="{FF2B5EF4-FFF2-40B4-BE49-F238E27FC236}">
                <a16:creationId xmlns:a16="http://schemas.microsoft.com/office/drawing/2014/main" id="{C458FC9E-DBF8-4D73-9C29-8C8F8E561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5" y="4724871"/>
            <a:ext cx="2808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en-US" altLang="zh-CN" sz="2000" b="1" baseline="-25000">
                <a:latin typeface="Courier New" panose="02070309020205020404" pitchFamily="49" charset="0"/>
                <a:ea typeface="楷体_GB2312" pitchFamily="49" charset="-122"/>
              </a:rPr>
              <a:t>2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= n</a:t>
            </a:r>
            <a:r>
              <a:rPr lang="en-US" altLang="zh-CN" sz="2000" b="1" baseline="-25000">
                <a:latin typeface="Courier New" panose="02070309020205020404" pitchFamily="49" charset="0"/>
                <a:ea typeface="楷体_GB2312" pitchFamily="49" charset="-122"/>
              </a:rPr>
              <a:t>0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- 1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/>
      <p:bldP spid="35848" grpId="0"/>
      <p:bldP spid="35849" grpId="0"/>
      <p:bldP spid="35850" grpId="0"/>
      <p:bldP spid="35851" grpId="0"/>
      <p:bldP spid="358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10A4AE1-62FB-44CE-A310-463F39F29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37895" name="Picture 7">
            <a:extLst>
              <a:ext uri="{FF2B5EF4-FFF2-40B4-BE49-F238E27FC236}">
                <a16:creationId xmlns:a16="http://schemas.microsoft.com/office/drawing/2014/main" id="{2D577724-FAC0-4C09-B958-5A79FCF065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4451522"/>
            <a:ext cx="4289992" cy="2178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3">
            <a:extLst>
              <a:ext uri="{FF2B5EF4-FFF2-40B4-BE49-F238E27FC236}">
                <a16:creationId xmlns:a16="http://schemas.microsoft.com/office/drawing/2014/main" id="{630AD007-DD32-4806-BF51-7C237662EFF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65324"/>
            <a:ext cx="3808413" cy="4114800"/>
          </a:xfrm>
        </p:spPr>
        <p:txBody>
          <a:bodyPr/>
          <a:lstStyle/>
          <a:p>
            <a:r>
              <a:rPr lang="zh-CN" altLang="en-US" sz="2800" dirty="0"/>
              <a:t>二叉树的性质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44D33039-2CBA-4716-BE8C-14E0C3550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672" y="2636912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对完全二叉树，结点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的左子结点序号为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2i+1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B0607A31-B67F-47C5-9429-1348E2FE6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672" y="3232225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对完全二叉树，结点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的右子结点序号为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2i+2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130A33C0-FC55-4E01-9D5E-91888BE3D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673" y="3827537"/>
            <a:ext cx="754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对完全二叉树，结点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的父结点序号为</a:t>
            </a:r>
            <a:r>
              <a:rPr lang="zh-CN" altLang="en-US" sz="2400" b="1" baseline="-25000" dirty="0">
                <a:latin typeface="Courier New" panose="02070309020205020404" pitchFamily="49" charset="0"/>
                <a:ea typeface="楷体_GB2312" pitchFamily="49" charset="-122"/>
              </a:rPr>
              <a:t>└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(i-1)/2</a:t>
            </a:r>
            <a:r>
              <a:rPr lang="en-US" altLang="zh-CN" sz="2400" b="1" baseline="-25000" dirty="0">
                <a:latin typeface="Courier New" panose="02070309020205020404" pitchFamily="49" charset="0"/>
                <a:ea typeface="楷体_GB2312" pitchFamily="49" charset="-122"/>
              </a:rPr>
              <a:t>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37893" grpId="0"/>
      <p:bldP spid="378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A34AA38-16FC-445F-B93A-0C4212B89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43014" name="Picture 6">
            <a:extLst>
              <a:ext uri="{FF2B5EF4-FFF2-40B4-BE49-F238E27FC236}">
                <a16:creationId xmlns:a16="http://schemas.microsoft.com/office/drawing/2014/main" id="{CE7BC59B-7D95-4E86-8C0A-92CE60B626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82" y="3128550"/>
            <a:ext cx="2808312" cy="3319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3">
            <a:extLst>
              <a:ext uri="{FF2B5EF4-FFF2-40B4-BE49-F238E27FC236}">
                <a16:creationId xmlns:a16="http://schemas.microsoft.com/office/drawing/2014/main" id="{75E3B73D-A2D9-4C96-B572-2FAD0DACF3D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2119090"/>
            <a:ext cx="3808413" cy="4114800"/>
          </a:xfrm>
        </p:spPr>
        <p:txBody>
          <a:bodyPr/>
          <a:lstStyle/>
          <a:p>
            <a:r>
              <a:rPr lang="zh-CN" altLang="en-US" sz="2800" dirty="0"/>
              <a:t>二叉树的实现</a:t>
            </a:r>
          </a:p>
          <a:p>
            <a:pPr lvl="1"/>
            <a:r>
              <a:rPr lang="zh-CN" altLang="en-US" sz="2400" dirty="0"/>
              <a:t>二叉链结构</a:t>
            </a:r>
          </a:p>
          <a:p>
            <a:pPr lvl="1"/>
            <a:r>
              <a:rPr lang="zh-CN" altLang="en-US" sz="2400" dirty="0"/>
              <a:t>父链结构</a:t>
            </a:r>
          </a:p>
          <a:p>
            <a:pPr lvl="1"/>
            <a:r>
              <a:rPr lang="zh-CN" altLang="en-US" sz="2400" dirty="0"/>
              <a:t>三叉链结构</a:t>
            </a:r>
          </a:p>
        </p:txBody>
      </p:sp>
      <p:pic>
        <p:nvPicPr>
          <p:cNvPr id="43019" name="Picture 11">
            <a:extLst>
              <a:ext uri="{FF2B5EF4-FFF2-40B4-BE49-F238E27FC236}">
                <a16:creationId xmlns:a16="http://schemas.microsoft.com/office/drawing/2014/main" id="{C771A320-0602-40A5-AC9F-453FC78BE1B3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39397" y="3079328"/>
            <a:ext cx="4105275" cy="330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BF5D069-0640-4D91-A380-E0AEDB80A597}"/>
              </a:ext>
            </a:extLst>
          </p:cNvPr>
          <p:cNvSpPr/>
          <p:nvPr/>
        </p:nvSpPr>
        <p:spPr>
          <a:xfrm>
            <a:off x="839416" y="404664"/>
            <a:ext cx="511256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data;</a:t>
            </a:r>
          </a:p>
          <a:p>
            <a:pPr lvl="1"/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*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BiNode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*;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InitBiTree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AD4F9515-4B67-4631-B841-A0C27ED21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16080" y="2708920"/>
            <a:ext cx="4105275" cy="330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36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763420F-D005-41BF-B74C-F14C29A3E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306D81B7-2A5D-47DB-8C11-C42422CED8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2492896"/>
            <a:ext cx="2155160" cy="32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>
            <a:extLst>
              <a:ext uri="{FF2B5EF4-FFF2-40B4-BE49-F238E27FC236}">
                <a16:creationId xmlns:a16="http://schemas.microsoft.com/office/drawing/2014/main" id="{F9C63877-CFBD-4FC2-92C5-4B90CC14898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96330"/>
            <a:ext cx="5392738" cy="4050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二叉树的遍历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前序遍历：根 左子 右子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中序遍历：左子 根 右子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后序遍历：左子 右子 根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层次遍历：逐层</a:t>
            </a: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31D295DB-7BDD-4214-99E6-3B328E6EA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313" y="2897821"/>
            <a:ext cx="255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abdcegjkhfi</a:t>
            </a:r>
            <a:endParaRPr lang="en-US" altLang="zh-CN" sz="2400" b="1" dirty="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0B24EF43-E042-45A1-B9AA-A86392F7C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313" y="3564328"/>
            <a:ext cx="255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dbajgkehcfi</a:t>
            </a:r>
            <a:endParaRPr lang="en-US" altLang="zh-CN" sz="2400" b="1" dirty="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8D0BF723-B2C0-493E-A3F2-58F32CBCA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313" y="4238798"/>
            <a:ext cx="255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dbjkgheifca</a:t>
            </a:r>
            <a:endParaRPr lang="en-US" altLang="zh-CN" sz="2400" b="1" dirty="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FF7B95BC-3EAA-4FE3-89F1-6DBA73D70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313" y="4835339"/>
            <a:ext cx="255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abcdefghijk</a:t>
            </a:r>
            <a:endParaRPr lang="en-US" altLang="zh-CN" sz="2400" b="1" dirty="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/>
      <p:bldP spid="39943" grpId="0"/>
      <p:bldP spid="39944" grpId="0"/>
      <p:bldP spid="399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0.1|49.2|32.5|19.7|11|1.2|96.9|30.7|8.6|15.9|0.8|5.6|38.5|1.1|63.3|0.6|13.2|17.3|28.3"/>
</p:tagLst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956</TotalTime>
  <Words>2234</Words>
  <Application>Microsoft Office PowerPoint</Application>
  <PresentationFormat>宽屏</PresentationFormat>
  <Paragraphs>409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等线</vt:lpstr>
      <vt:lpstr>楷体_GB2312</vt:lpstr>
      <vt:lpstr>新宋体</vt:lpstr>
      <vt:lpstr>Arial</vt:lpstr>
      <vt:lpstr>Century Gothic</vt:lpstr>
      <vt:lpstr>Consolas</vt:lpstr>
      <vt:lpstr>Courier New</vt:lpstr>
      <vt:lpstr>Wingdings 3</vt:lpstr>
      <vt:lpstr>丝状</vt:lpstr>
      <vt:lpstr>第六章 树、二叉树和森林</vt:lpstr>
      <vt:lpstr>应用示例：简单的物种识别系统</vt:lpstr>
      <vt:lpstr>一、树</vt:lpstr>
      <vt:lpstr>二、二叉树</vt:lpstr>
      <vt:lpstr>二、二叉树</vt:lpstr>
      <vt:lpstr>二、二叉树</vt:lpstr>
      <vt:lpstr>二、二叉树</vt:lpstr>
      <vt:lpstr>PowerPoint 演示文稿</vt:lpstr>
      <vt:lpstr>二、二叉树</vt:lpstr>
      <vt:lpstr>PowerPoint 演示文稿</vt:lpstr>
      <vt:lpstr>二、二叉树</vt:lpstr>
      <vt:lpstr>PowerPoint 演示文稿</vt:lpstr>
      <vt:lpstr>二、二叉树</vt:lpstr>
      <vt:lpstr>PowerPoint 演示文稿</vt:lpstr>
      <vt:lpstr>二、二叉树</vt:lpstr>
      <vt:lpstr>PowerPoint 演示文稿</vt:lpstr>
      <vt:lpstr>物种识别系统实现分析</vt:lpstr>
      <vt:lpstr>物种识别系统实现分析</vt:lpstr>
      <vt:lpstr>二、二叉树</vt:lpstr>
      <vt:lpstr>二、二叉树</vt:lpstr>
      <vt:lpstr>二、二叉树</vt:lpstr>
      <vt:lpstr>三、森林、树、二叉树</vt:lpstr>
      <vt:lpstr>三、森林、树、二叉树</vt:lpstr>
      <vt:lpstr>三、森林、树、二叉树</vt:lpstr>
      <vt:lpstr>三、森林、树、二叉树</vt:lpstr>
      <vt:lpstr>四、哈夫曼树</vt:lpstr>
      <vt:lpstr>四、哈夫曼树</vt:lpstr>
      <vt:lpstr>四、哈夫曼树</vt:lpstr>
      <vt:lpstr>四、哈夫曼树</vt:lpstr>
      <vt:lpstr>PowerPoint 演示文稿</vt:lpstr>
      <vt:lpstr>PowerPoint 演示文稿</vt:lpstr>
      <vt:lpstr>四、哈夫曼树</vt:lpstr>
      <vt:lpstr>四、哈夫曼树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树、二叉树和森林</dc:title>
  <dc:creator>PengSW</dc:creator>
  <cp:lastModifiedBy>PENG Siwei</cp:lastModifiedBy>
  <cp:revision>40</cp:revision>
  <dcterms:created xsi:type="dcterms:W3CDTF">2003-03-19T12:29:26Z</dcterms:created>
  <dcterms:modified xsi:type="dcterms:W3CDTF">2022-09-08T01:41:35Z</dcterms:modified>
</cp:coreProperties>
</file>