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61" r:id="rId5"/>
    <p:sldId id="265" r:id="rId6"/>
    <p:sldId id="266" r:id="rId7"/>
    <p:sldId id="278" r:id="rId8"/>
    <p:sldId id="277" r:id="rId9"/>
    <p:sldId id="268" r:id="rId10"/>
    <p:sldId id="279" r:id="rId11"/>
    <p:sldId id="280" r:id="rId12"/>
    <p:sldId id="281" r:id="rId13"/>
    <p:sldId id="282" r:id="rId14"/>
    <p:sldId id="283" r:id="rId15"/>
    <p:sldId id="259" r:id="rId16"/>
    <p:sldId id="270" r:id="rId17"/>
    <p:sldId id="309" r:id="rId18"/>
    <p:sldId id="271" r:id="rId19"/>
    <p:sldId id="310" r:id="rId20"/>
    <p:sldId id="273" r:id="rId21"/>
    <p:sldId id="272" r:id="rId22"/>
    <p:sldId id="274" r:id="rId23"/>
    <p:sldId id="275" r:id="rId24"/>
    <p:sldId id="276" r:id="rId25"/>
    <p:sldId id="311" r:id="rId26"/>
    <p:sldId id="260" r:id="rId27"/>
    <p:sldId id="286" r:id="rId28"/>
    <p:sldId id="287" r:id="rId29"/>
    <p:sldId id="288" r:id="rId30"/>
    <p:sldId id="289" r:id="rId31"/>
    <p:sldId id="291" r:id="rId32"/>
    <p:sldId id="292" r:id="rId33"/>
    <p:sldId id="312" r:id="rId34"/>
    <p:sldId id="313" r:id="rId35"/>
    <p:sldId id="314" r:id="rId36"/>
    <p:sldId id="316" r:id="rId37"/>
    <p:sldId id="317" r:id="rId38"/>
    <p:sldId id="318" r:id="rId39"/>
    <p:sldId id="319" r:id="rId40"/>
    <p:sldId id="315" r:id="rId41"/>
    <p:sldId id="262" r:id="rId42"/>
    <p:sldId id="293" r:id="rId43"/>
    <p:sldId id="308" r:id="rId44"/>
    <p:sldId id="294" r:id="rId45"/>
    <p:sldId id="295" r:id="rId46"/>
    <p:sldId id="297" r:id="rId47"/>
    <p:sldId id="302" r:id="rId48"/>
    <p:sldId id="296" r:id="rId49"/>
    <p:sldId id="305" r:id="rId50"/>
    <p:sldId id="306" r:id="rId51"/>
    <p:sldId id="307" r:id="rId52"/>
    <p:sldId id="298" r:id="rId53"/>
    <p:sldId id="303" r:id="rId54"/>
    <p:sldId id="304" r:id="rId55"/>
    <p:sldId id="263" r:id="rId56"/>
    <p:sldId id="299" r:id="rId57"/>
    <p:sldId id="300" r:id="rId58"/>
    <p:sldId id="301" r:id="rId59"/>
    <p:sldId id="264" r:id="rId60"/>
    <p:sldId id="267"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a:srgbClr val="FFFFFF"/>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581" autoAdjust="0"/>
  </p:normalViewPr>
  <p:slideViewPr>
    <p:cSldViewPr>
      <p:cViewPr varScale="1">
        <p:scale>
          <a:sx n="133" d="100"/>
          <a:sy n="133" d="100"/>
        </p:scale>
        <p:origin x="132" y="306"/>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6.xml"/><Relationship Id="rId18" Type="http://schemas.openxmlformats.org/officeDocument/2006/relationships/slide" Target="slides/slide48.xml"/><Relationship Id="rId3" Type="http://schemas.openxmlformats.org/officeDocument/2006/relationships/slide" Target="slides/slide4.xml"/><Relationship Id="rId21" Type="http://schemas.openxmlformats.org/officeDocument/2006/relationships/slide" Target="slides/slide56.xml"/><Relationship Id="rId7" Type="http://schemas.openxmlformats.org/officeDocument/2006/relationships/slide" Target="slides/slide13.xml"/><Relationship Id="rId12" Type="http://schemas.openxmlformats.org/officeDocument/2006/relationships/slide" Target="slides/slide21.xml"/><Relationship Id="rId17" Type="http://schemas.openxmlformats.org/officeDocument/2006/relationships/slide" Target="slides/slide45.xml"/><Relationship Id="rId2" Type="http://schemas.openxmlformats.org/officeDocument/2006/relationships/slide" Target="slides/slide3.xml"/><Relationship Id="rId16" Type="http://schemas.openxmlformats.org/officeDocument/2006/relationships/slide" Target="slides/slide44.xml"/><Relationship Id="rId20" Type="http://schemas.openxmlformats.org/officeDocument/2006/relationships/slide" Target="slides/slide55.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8.xml"/><Relationship Id="rId24" Type="http://schemas.openxmlformats.org/officeDocument/2006/relationships/slide" Target="slides/slide60.xml"/><Relationship Id="rId5" Type="http://schemas.openxmlformats.org/officeDocument/2006/relationships/slide" Target="slides/slide6.xml"/><Relationship Id="rId15" Type="http://schemas.openxmlformats.org/officeDocument/2006/relationships/slide" Target="slides/slide41.xml"/><Relationship Id="rId23" Type="http://schemas.openxmlformats.org/officeDocument/2006/relationships/slide" Target="slides/slide59.xml"/><Relationship Id="rId10" Type="http://schemas.openxmlformats.org/officeDocument/2006/relationships/slide" Target="slides/slide16.xml"/><Relationship Id="rId19" Type="http://schemas.openxmlformats.org/officeDocument/2006/relationships/slide" Target="slides/slide53.xml"/><Relationship Id="rId4" Type="http://schemas.openxmlformats.org/officeDocument/2006/relationships/slide" Target="slides/slide5.xml"/><Relationship Id="rId9" Type="http://schemas.openxmlformats.org/officeDocument/2006/relationships/slide" Target="slides/slide15.xml"/><Relationship Id="rId14" Type="http://schemas.openxmlformats.org/officeDocument/2006/relationships/slide" Target="slides/slide27.xml"/><Relationship Id="rId22"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7A26D80A-B2A2-4228-8E36-E4844D6796E7}"/>
    <pc:docChg chg="modSld">
      <pc:chgData name="Siwei PENG" userId="8c9d49ea30389574" providerId="LiveId" clId="{7A26D80A-B2A2-4228-8E36-E4844D6796E7}" dt="2017-11-26T08:59:59.728" v="31" actId="14100"/>
      <pc:docMkLst>
        <pc:docMk/>
      </pc:docMkLst>
      <pc:sldChg chg="modSp">
        <pc:chgData name="Siwei PENG" userId="8c9d49ea30389574" providerId="LiveId" clId="{7A26D80A-B2A2-4228-8E36-E4844D6796E7}" dt="2017-11-26T08:56:47.006" v="18" actId="14100"/>
        <pc:sldMkLst>
          <pc:docMk/>
          <pc:sldMk cId="0" sldId="259"/>
        </pc:sldMkLst>
        <pc:spChg chg="mod">
          <ac:chgData name="Siwei PENG" userId="8c9d49ea30389574" providerId="LiveId" clId="{7A26D80A-B2A2-4228-8E36-E4844D6796E7}" dt="2017-11-26T08:56:47.006" v="18" actId="14100"/>
          <ac:spMkLst>
            <pc:docMk/>
            <pc:sldMk cId="0" sldId="259"/>
            <ac:spMk id="17410" creationId="{410D6A87-3DBD-4C8D-A2D4-F998F181B5A8}"/>
          </ac:spMkLst>
        </pc:spChg>
        <pc:picChg chg="mod">
          <ac:chgData name="Siwei PENG" userId="8c9d49ea30389574" providerId="LiveId" clId="{7A26D80A-B2A2-4228-8E36-E4844D6796E7}" dt="2017-11-26T08:54:14.804" v="0" actId="1440"/>
          <ac:picMkLst>
            <pc:docMk/>
            <pc:sldMk cId="0" sldId="259"/>
            <ac:picMk id="17412" creationId="{87FBD330-979D-47BA-BC31-B9BC138A52ED}"/>
          </ac:picMkLst>
        </pc:picChg>
      </pc:sldChg>
      <pc:sldChg chg="modSp">
        <pc:chgData name="Siwei PENG" userId="8c9d49ea30389574" providerId="LiveId" clId="{7A26D80A-B2A2-4228-8E36-E4844D6796E7}" dt="2017-11-26T08:57:58.785" v="23" actId="14100"/>
        <pc:sldMkLst>
          <pc:docMk/>
          <pc:sldMk cId="0" sldId="260"/>
        </pc:sldMkLst>
        <pc:spChg chg="mod">
          <ac:chgData name="Siwei PENG" userId="8c9d49ea30389574" providerId="LiveId" clId="{7A26D80A-B2A2-4228-8E36-E4844D6796E7}" dt="2017-11-26T08:57:58.785" v="23" actId="14100"/>
          <ac:spMkLst>
            <pc:docMk/>
            <pc:sldMk cId="0" sldId="260"/>
            <ac:spMk id="25602" creationId="{59AB0F97-6C67-4D6B-97F0-7882D7942B5A}"/>
          </ac:spMkLst>
        </pc:spChg>
        <pc:picChg chg="mod">
          <ac:chgData name="Siwei PENG" userId="8c9d49ea30389574" providerId="LiveId" clId="{7A26D80A-B2A2-4228-8E36-E4844D6796E7}" dt="2017-11-26T08:55:44.648" v="12" actId="1440"/>
          <ac:picMkLst>
            <pc:docMk/>
            <pc:sldMk cId="0" sldId="260"/>
            <ac:picMk id="25604" creationId="{5587281B-F9D3-4A30-A1FE-21A0A57A7792}"/>
          </ac:picMkLst>
        </pc:picChg>
      </pc:sldChg>
      <pc:sldChg chg="modSp">
        <pc:chgData name="Siwei PENG" userId="8c9d49ea30389574" providerId="LiveId" clId="{7A26D80A-B2A2-4228-8E36-E4844D6796E7}" dt="2017-11-26T08:59:59.728" v="31" actId="14100"/>
        <pc:sldMkLst>
          <pc:docMk/>
          <pc:sldMk cId="0" sldId="267"/>
        </pc:sldMkLst>
        <pc:spChg chg="mod">
          <ac:chgData name="Siwei PENG" userId="8c9d49ea30389574" providerId="LiveId" clId="{7A26D80A-B2A2-4228-8E36-E4844D6796E7}" dt="2017-11-26T08:59:59.728" v="31" actId="14100"/>
          <ac:spMkLst>
            <pc:docMk/>
            <pc:sldMk cId="0" sldId="267"/>
            <ac:spMk id="52226" creationId="{6B611B00-EF4A-4BBC-A3F9-BB55B487FB1D}"/>
          </ac:spMkLst>
        </pc:spChg>
      </pc:sldChg>
      <pc:sldChg chg="modSp">
        <pc:chgData name="Siwei PENG" userId="8c9d49ea30389574" providerId="LiveId" clId="{7A26D80A-B2A2-4228-8E36-E4844D6796E7}" dt="2017-11-26T08:56:50.194" v="19" actId="14100"/>
        <pc:sldMkLst>
          <pc:docMk/>
          <pc:sldMk cId="0" sldId="270"/>
        </pc:sldMkLst>
        <pc:spChg chg="mod">
          <ac:chgData name="Siwei PENG" userId="8c9d49ea30389574" providerId="LiveId" clId="{7A26D80A-B2A2-4228-8E36-E4844D6796E7}" dt="2017-11-26T08:56:50.194" v="19" actId="14100"/>
          <ac:spMkLst>
            <pc:docMk/>
            <pc:sldMk cId="0" sldId="270"/>
            <ac:spMk id="18434" creationId="{692D8491-1A4E-4426-9E44-9679B91B5491}"/>
          </ac:spMkLst>
        </pc:spChg>
        <pc:picChg chg="mod">
          <ac:chgData name="Siwei PENG" userId="8c9d49ea30389574" providerId="LiveId" clId="{7A26D80A-B2A2-4228-8E36-E4844D6796E7}" dt="2017-11-26T08:54:17.479" v="1" actId="1440"/>
          <ac:picMkLst>
            <pc:docMk/>
            <pc:sldMk cId="0" sldId="270"/>
            <ac:picMk id="18436" creationId="{3E5ED832-F430-476E-88F2-D0E4318BB86B}"/>
          </ac:picMkLst>
        </pc:picChg>
      </pc:sldChg>
      <pc:sldChg chg="modSp">
        <pc:chgData name="Siwei PENG" userId="8c9d49ea30389574" providerId="LiveId" clId="{7A26D80A-B2A2-4228-8E36-E4844D6796E7}" dt="2017-11-26T08:56:53.740" v="20" actId="14100"/>
        <pc:sldMkLst>
          <pc:docMk/>
          <pc:sldMk cId="0" sldId="271"/>
        </pc:sldMkLst>
        <pc:spChg chg="mod">
          <ac:chgData name="Siwei PENG" userId="8c9d49ea30389574" providerId="LiveId" clId="{7A26D80A-B2A2-4228-8E36-E4844D6796E7}" dt="2017-11-26T08:56:53.740" v="20" actId="14100"/>
          <ac:spMkLst>
            <pc:docMk/>
            <pc:sldMk cId="0" sldId="271"/>
            <ac:spMk id="19458" creationId="{EB96DBD7-5166-4CE3-A626-D78F596DD593}"/>
          </ac:spMkLst>
        </pc:spChg>
        <pc:picChg chg="mod">
          <ac:chgData name="Siwei PENG" userId="8c9d49ea30389574" providerId="LiveId" clId="{7A26D80A-B2A2-4228-8E36-E4844D6796E7}" dt="2017-11-26T08:54:19.385" v="2" actId="1440"/>
          <ac:picMkLst>
            <pc:docMk/>
            <pc:sldMk cId="0" sldId="271"/>
            <ac:picMk id="19460" creationId="{BC94E492-43A0-4DFA-B2B5-76DCD41B2AE7}"/>
          </ac:picMkLst>
        </pc:picChg>
      </pc:sldChg>
      <pc:sldChg chg="modSp">
        <pc:chgData name="Siwei PENG" userId="8c9d49ea30389574" providerId="LiveId" clId="{7A26D80A-B2A2-4228-8E36-E4844D6796E7}" dt="2017-11-26T08:54:45.448" v="5" actId="1440"/>
        <pc:sldMkLst>
          <pc:docMk/>
          <pc:sldMk cId="0" sldId="272"/>
        </pc:sldMkLst>
        <pc:picChg chg="mod">
          <ac:chgData name="Siwei PENG" userId="8c9d49ea30389574" providerId="LiveId" clId="{7A26D80A-B2A2-4228-8E36-E4844D6796E7}" dt="2017-11-26T08:54:45.448" v="5" actId="1440"/>
          <ac:picMkLst>
            <pc:docMk/>
            <pc:sldMk cId="0" sldId="272"/>
            <ac:picMk id="21508" creationId="{40230A68-C628-4C9A-90AB-BD221A697642}"/>
          </ac:picMkLst>
        </pc:picChg>
      </pc:sldChg>
      <pc:sldChg chg="modSp modAnim">
        <pc:chgData name="Siwei PENG" userId="8c9d49ea30389574" providerId="LiveId" clId="{7A26D80A-B2A2-4228-8E36-E4844D6796E7}" dt="2017-11-26T08:57:36.351" v="22" actId="14100"/>
        <pc:sldMkLst>
          <pc:docMk/>
          <pc:sldMk cId="0" sldId="273"/>
        </pc:sldMkLst>
        <pc:picChg chg="mod">
          <ac:chgData name="Siwei PENG" userId="8c9d49ea30389574" providerId="LiveId" clId="{7A26D80A-B2A2-4228-8E36-E4844D6796E7}" dt="2017-11-26T08:57:09.241" v="21" actId="1440"/>
          <ac:picMkLst>
            <pc:docMk/>
            <pc:sldMk cId="0" sldId="273"/>
            <ac:picMk id="63493" creationId="{014631D4-72CA-4687-BD48-A4ECE8CB8473}"/>
          </ac:picMkLst>
        </pc:picChg>
        <pc:picChg chg="mod">
          <ac:chgData name="Siwei PENG" userId="8c9d49ea30389574" providerId="LiveId" clId="{7A26D80A-B2A2-4228-8E36-E4844D6796E7}" dt="2017-11-26T08:57:09.241" v="21" actId="1440"/>
          <ac:picMkLst>
            <pc:docMk/>
            <pc:sldMk cId="0" sldId="273"/>
            <ac:picMk id="63494" creationId="{37C87FEA-B361-4143-B946-8B18EC66873E}"/>
          </ac:picMkLst>
        </pc:picChg>
        <pc:picChg chg="mod">
          <ac:chgData name="Siwei PENG" userId="8c9d49ea30389574" providerId="LiveId" clId="{7A26D80A-B2A2-4228-8E36-E4844D6796E7}" dt="2017-11-26T08:57:09.241" v="21" actId="1440"/>
          <ac:picMkLst>
            <pc:docMk/>
            <pc:sldMk cId="0" sldId="273"/>
            <ac:picMk id="63495" creationId="{F64CA0AC-0CB9-4B11-B373-5C9121F6C6E9}"/>
          </ac:picMkLst>
        </pc:picChg>
        <pc:picChg chg="mod">
          <ac:chgData name="Siwei PENG" userId="8c9d49ea30389574" providerId="LiveId" clId="{7A26D80A-B2A2-4228-8E36-E4844D6796E7}" dt="2017-11-26T08:57:09.241" v="21" actId="1440"/>
          <ac:picMkLst>
            <pc:docMk/>
            <pc:sldMk cId="0" sldId="273"/>
            <ac:picMk id="63496" creationId="{64B92CC8-A851-46E1-8445-4F20A331BBB8}"/>
          </ac:picMkLst>
        </pc:picChg>
        <pc:picChg chg="mod">
          <ac:chgData name="Siwei PENG" userId="8c9d49ea30389574" providerId="LiveId" clId="{7A26D80A-B2A2-4228-8E36-E4844D6796E7}" dt="2017-11-26T08:57:09.241" v="21" actId="1440"/>
          <ac:picMkLst>
            <pc:docMk/>
            <pc:sldMk cId="0" sldId="273"/>
            <ac:picMk id="63497" creationId="{2E1EC6DB-05CB-4C7B-9E3A-6F9DEE964013}"/>
          </ac:picMkLst>
        </pc:picChg>
        <pc:picChg chg="mod">
          <ac:chgData name="Siwei PENG" userId="8c9d49ea30389574" providerId="LiveId" clId="{7A26D80A-B2A2-4228-8E36-E4844D6796E7}" dt="2017-11-26T08:57:09.241" v="21" actId="1440"/>
          <ac:picMkLst>
            <pc:docMk/>
            <pc:sldMk cId="0" sldId="273"/>
            <ac:picMk id="63498" creationId="{00F61492-3062-4BB4-AD0F-CA69D0BFFA8C}"/>
          </ac:picMkLst>
        </pc:picChg>
        <pc:picChg chg="mod">
          <ac:chgData name="Siwei PENG" userId="8c9d49ea30389574" providerId="LiveId" clId="{7A26D80A-B2A2-4228-8E36-E4844D6796E7}" dt="2017-11-26T08:57:09.241" v="21" actId="1440"/>
          <ac:picMkLst>
            <pc:docMk/>
            <pc:sldMk cId="0" sldId="273"/>
            <ac:picMk id="63499" creationId="{7FC0BBF0-2B7E-4C55-B886-43827084C80D}"/>
          </ac:picMkLst>
        </pc:picChg>
        <pc:picChg chg="mod">
          <ac:chgData name="Siwei PENG" userId="8c9d49ea30389574" providerId="LiveId" clId="{7A26D80A-B2A2-4228-8E36-E4844D6796E7}" dt="2017-11-26T08:57:09.241" v="21" actId="1440"/>
          <ac:picMkLst>
            <pc:docMk/>
            <pc:sldMk cId="0" sldId="273"/>
            <ac:picMk id="63500" creationId="{23A76E70-6475-4D81-9517-14F5C543A68A}"/>
          </ac:picMkLst>
        </pc:picChg>
        <pc:picChg chg="mod">
          <ac:chgData name="Siwei PENG" userId="8c9d49ea30389574" providerId="LiveId" clId="{7A26D80A-B2A2-4228-8E36-E4844D6796E7}" dt="2017-11-26T08:57:09.241" v="21" actId="1440"/>
          <ac:picMkLst>
            <pc:docMk/>
            <pc:sldMk cId="0" sldId="273"/>
            <ac:picMk id="63501" creationId="{8AF7421B-0B00-44CE-8CF3-F2640BBCD2AB}"/>
          </ac:picMkLst>
        </pc:picChg>
        <pc:picChg chg="mod">
          <ac:chgData name="Siwei PENG" userId="8c9d49ea30389574" providerId="LiveId" clId="{7A26D80A-B2A2-4228-8E36-E4844D6796E7}" dt="2017-11-26T08:57:09.241" v="21" actId="1440"/>
          <ac:picMkLst>
            <pc:docMk/>
            <pc:sldMk cId="0" sldId="273"/>
            <ac:picMk id="63502" creationId="{735DDE1C-2207-40A3-83EF-C61A1531B11D}"/>
          </ac:picMkLst>
        </pc:picChg>
      </pc:sldChg>
      <pc:sldChg chg="modSp">
        <pc:chgData name="Siwei PENG" userId="8c9d49ea30389574" providerId="LiveId" clId="{7A26D80A-B2A2-4228-8E36-E4844D6796E7}" dt="2017-11-26T08:54:50.072" v="7" actId="1440"/>
        <pc:sldMkLst>
          <pc:docMk/>
          <pc:sldMk cId="0" sldId="274"/>
        </pc:sldMkLst>
        <pc:picChg chg="mod">
          <ac:chgData name="Siwei PENG" userId="8c9d49ea30389574" providerId="LiveId" clId="{7A26D80A-B2A2-4228-8E36-E4844D6796E7}" dt="2017-11-26T08:54:48.291" v="6" actId="1440"/>
          <ac:picMkLst>
            <pc:docMk/>
            <pc:sldMk cId="0" sldId="274"/>
            <ac:picMk id="22530" creationId="{42172E35-64E7-46C6-9BE0-84ADAD7D3F8A}"/>
          </ac:picMkLst>
        </pc:picChg>
        <pc:picChg chg="mod">
          <ac:chgData name="Siwei PENG" userId="8c9d49ea30389574" providerId="LiveId" clId="{7A26D80A-B2A2-4228-8E36-E4844D6796E7}" dt="2017-11-26T08:54:50.072" v="7" actId="1440"/>
          <ac:picMkLst>
            <pc:docMk/>
            <pc:sldMk cId="0" sldId="274"/>
            <ac:picMk id="64519" creationId="{BAEFDEFD-9AB5-49BC-87D8-23F579CD4E25}"/>
          </ac:picMkLst>
        </pc:picChg>
      </pc:sldChg>
      <pc:sldChg chg="modSp modAnim">
        <pc:chgData name="Siwei PENG" userId="8c9d49ea30389574" providerId="LiveId" clId="{7A26D80A-B2A2-4228-8E36-E4844D6796E7}" dt="2017-11-26T08:56:26.641" v="17" actId="14100"/>
        <pc:sldMkLst>
          <pc:docMk/>
          <pc:sldMk cId="0" sldId="275"/>
        </pc:sldMkLst>
        <pc:picChg chg="mod">
          <ac:chgData name="Siwei PENG" userId="8c9d49ea30389574" providerId="LiveId" clId="{7A26D80A-B2A2-4228-8E36-E4844D6796E7}" dt="2017-11-26T08:54:56.728" v="9" actId="1440"/>
          <ac:picMkLst>
            <pc:docMk/>
            <pc:sldMk cId="0" sldId="275"/>
            <ac:picMk id="65542" creationId="{BEE62440-69F0-4504-B221-9A737698C1D1}"/>
          </ac:picMkLst>
        </pc:picChg>
        <pc:picChg chg="mod">
          <ac:chgData name="Siwei PENG" userId="8c9d49ea30389574" providerId="LiveId" clId="{7A26D80A-B2A2-4228-8E36-E4844D6796E7}" dt="2017-11-26T08:54:52.712" v="8" actId="1440"/>
          <ac:picMkLst>
            <pc:docMk/>
            <pc:sldMk cId="0" sldId="275"/>
            <ac:picMk id="65543" creationId="{0DEC81DA-02D8-4F98-B8D3-41521F6B8038}"/>
          </ac:picMkLst>
        </pc:picChg>
      </pc:sldChg>
      <pc:sldChg chg="modSp">
        <pc:chgData name="Siwei PENG" userId="8c9d49ea30389574" providerId="LiveId" clId="{7A26D80A-B2A2-4228-8E36-E4844D6796E7}" dt="2017-11-26T08:55:11.447" v="11" actId="1440"/>
        <pc:sldMkLst>
          <pc:docMk/>
          <pc:sldMk cId="0" sldId="276"/>
        </pc:sldMkLst>
        <pc:picChg chg="mod">
          <ac:chgData name="Siwei PENG" userId="8c9d49ea30389574" providerId="LiveId" clId="{7A26D80A-B2A2-4228-8E36-E4844D6796E7}" dt="2017-11-26T08:55:08.916" v="10" actId="1440"/>
          <ac:picMkLst>
            <pc:docMk/>
            <pc:sldMk cId="0" sldId="276"/>
            <ac:picMk id="24578" creationId="{0FFF802D-2A03-489A-A8E3-C3081F43AF73}"/>
          </ac:picMkLst>
        </pc:picChg>
        <pc:picChg chg="mod">
          <ac:chgData name="Siwei PENG" userId="8c9d49ea30389574" providerId="LiveId" clId="{7A26D80A-B2A2-4228-8E36-E4844D6796E7}" dt="2017-11-26T08:55:11.447" v="11" actId="1440"/>
          <ac:picMkLst>
            <pc:docMk/>
            <pc:sldMk cId="0" sldId="276"/>
            <ac:picMk id="66566" creationId="{1D79A94B-B29A-4245-A7B2-CB9C53666691}"/>
          </ac:picMkLst>
        </pc:picChg>
      </pc:sldChg>
      <pc:sldChg chg="modSp">
        <pc:chgData name="Siwei PENG" userId="8c9d49ea30389574" providerId="LiveId" clId="{7A26D80A-B2A2-4228-8E36-E4844D6796E7}" dt="2017-11-26T08:58:09.866" v="24" actId="1440"/>
        <pc:sldMkLst>
          <pc:docMk/>
          <pc:sldMk cId="0" sldId="287"/>
        </pc:sldMkLst>
        <pc:picChg chg="mod">
          <ac:chgData name="Siwei PENG" userId="8c9d49ea30389574" providerId="LiveId" clId="{7A26D80A-B2A2-4228-8E36-E4844D6796E7}" dt="2017-11-26T08:58:09.866" v="24" actId="1440"/>
          <ac:picMkLst>
            <pc:docMk/>
            <pc:sldMk cId="0" sldId="287"/>
            <ac:picMk id="27651" creationId="{252E73F8-FAD9-45EA-98A1-800259562815}"/>
          </ac:picMkLst>
        </pc:picChg>
        <pc:picChg chg="mod">
          <ac:chgData name="Siwei PENG" userId="8c9d49ea30389574" providerId="LiveId" clId="{7A26D80A-B2A2-4228-8E36-E4844D6796E7}" dt="2017-11-26T08:58:09.866" v="24" actId="1440"/>
          <ac:picMkLst>
            <pc:docMk/>
            <pc:sldMk cId="0" sldId="287"/>
            <ac:picMk id="79881" creationId="{841E8223-54B0-4959-9D46-C32350D9C38C}"/>
          </ac:picMkLst>
        </pc:picChg>
      </pc:sldChg>
      <pc:sldChg chg="modSp">
        <pc:chgData name="Siwei PENG" userId="8c9d49ea30389574" providerId="LiveId" clId="{7A26D80A-B2A2-4228-8E36-E4844D6796E7}" dt="2017-11-26T08:58:16.496" v="25" actId="1440"/>
        <pc:sldMkLst>
          <pc:docMk/>
          <pc:sldMk cId="0" sldId="288"/>
        </pc:sldMkLst>
        <pc:picChg chg="mod">
          <ac:chgData name="Siwei PENG" userId="8c9d49ea30389574" providerId="LiveId" clId="{7A26D80A-B2A2-4228-8E36-E4844D6796E7}" dt="2017-11-26T08:58:16.496" v="25" actId="1440"/>
          <ac:picMkLst>
            <pc:docMk/>
            <pc:sldMk cId="0" sldId="288"/>
            <ac:picMk id="28675" creationId="{B8F2CCB7-C1BE-4E07-96D4-96E42A36F46B}"/>
          </ac:picMkLst>
        </pc:picChg>
        <pc:picChg chg="mod">
          <ac:chgData name="Siwei PENG" userId="8c9d49ea30389574" providerId="LiveId" clId="{7A26D80A-B2A2-4228-8E36-E4844D6796E7}" dt="2017-11-26T08:58:16.496" v="25" actId="1440"/>
          <ac:picMkLst>
            <pc:docMk/>
            <pc:sldMk cId="0" sldId="288"/>
            <ac:picMk id="80902" creationId="{A4C6F205-D0A3-4503-AC89-44E79CE3D18C}"/>
          </ac:picMkLst>
        </pc:picChg>
      </pc:sldChg>
      <pc:sldChg chg="modSp">
        <pc:chgData name="Siwei PENG" userId="8c9d49ea30389574" providerId="LiveId" clId="{7A26D80A-B2A2-4228-8E36-E4844D6796E7}" dt="2017-11-26T08:58:21.636" v="26" actId="1440"/>
        <pc:sldMkLst>
          <pc:docMk/>
          <pc:sldMk cId="0" sldId="289"/>
        </pc:sldMkLst>
        <pc:picChg chg="mod">
          <ac:chgData name="Siwei PENG" userId="8c9d49ea30389574" providerId="LiveId" clId="{7A26D80A-B2A2-4228-8E36-E4844D6796E7}" dt="2017-11-26T08:58:21.636" v="26" actId="1440"/>
          <ac:picMkLst>
            <pc:docMk/>
            <pc:sldMk cId="0" sldId="289"/>
            <ac:picMk id="29699" creationId="{91D9B033-F81B-4F8A-B82B-B2C07E2A7421}"/>
          </ac:picMkLst>
        </pc:picChg>
        <pc:picChg chg="mod">
          <ac:chgData name="Siwei PENG" userId="8c9d49ea30389574" providerId="LiveId" clId="{7A26D80A-B2A2-4228-8E36-E4844D6796E7}" dt="2017-11-26T08:58:21.636" v="26" actId="1440"/>
          <ac:picMkLst>
            <pc:docMk/>
            <pc:sldMk cId="0" sldId="289"/>
            <ac:picMk id="81926" creationId="{C1281553-FE37-4F11-BDCE-AAFBA0770C9B}"/>
          </ac:picMkLst>
        </pc:picChg>
      </pc:sldChg>
      <pc:sldChg chg="modSp">
        <pc:chgData name="Siwei PENG" userId="8c9d49ea30389574" providerId="LiveId" clId="{7A26D80A-B2A2-4228-8E36-E4844D6796E7}" dt="2017-11-26T08:58:27.121" v="27" actId="1440"/>
        <pc:sldMkLst>
          <pc:docMk/>
          <pc:sldMk cId="0" sldId="291"/>
        </pc:sldMkLst>
        <pc:picChg chg="mod">
          <ac:chgData name="Siwei PENG" userId="8c9d49ea30389574" providerId="LiveId" clId="{7A26D80A-B2A2-4228-8E36-E4844D6796E7}" dt="2017-11-26T08:58:27.121" v="27" actId="1440"/>
          <ac:picMkLst>
            <pc:docMk/>
            <pc:sldMk cId="0" sldId="291"/>
            <ac:picMk id="30723" creationId="{B1BBD1C5-9077-4A4A-96C9-C336F047C2AF}"/>
          </ac:picMkLst>
        </pc:picChg>
        <pc:picChg chg="mod">
          <ac:chgData name="Siwei PENG" userId="8c9d49ea30389574" providerId="LiveId" clId="{7A26D80A-B2A2-4228-8E36-E4844D6796E7}" dt="2017-11-26T08:58:27.121" v="27" actId="1440"/>
          <ac:picMkLst>
            <pc:docMk/>
            <pc:sldMk cId="0" sldId="291"/>
            <ac:picMk id="83974" creationId="{A74110E8-97FD-45BE-99C6-4B520D654B2A}"/>
          </ac:picMkLst>
        </pc:picChg>
      </pc:sldChg>
      <pc:sldChg chg="modSp modAnim">
        <pc:chgData name="Siwei PENG" userId="8c9d49ea30389574" providerId="LiveId" clId="{7A26D80A-B2A2-4228-8E36-E4844D6796E7}" dt="2017-11-26T08:59:16.031" v="30" actId="1440"/>
        <pc:sldMkLst>
          <pc:docMk/>
          <pc:sldMk cId="0" sldId="292"/>
        </pc:sldMkLst>
        <pc:picChg chg="mod">
          <ac:chgData name="Siwei PENG" userId="8c9d49ea30389574" providerId="LiveId" clId="{7A26D80A-B2A2-4228-8E36-E4844D6796E7}" dt="2017-11-26T08:59:16.031" v="30" actId="1440"/>
          <ac:picMkLst>
            <pc:docMk/>
            <pc:sldMk cId="0" sldId="292"/>
            <ac:picMk id="84997" creationId="{CA644252-6B73-4EB1-A11B-6602889E995C}"/>
          </ac:picMkLst>
        </pc:picChg>
        <pc:picChg chg="mod">
          <ac:chgData name="Siwei PENG" userId="8c9d49ea30389574" providerId="LiveId" clId="{7A26D80A-B2A2-4228-8E36-E4844D6796E7}" dt="2017-11-26T08:59:16.031" v="30" actId="1440"/>
          <ac:picMkLst>
            <pc:docMk/>
            <pc:sldMk cId="0" sldId="292"/>
            <ac:picMk id="84998" creationId="{B9CEF6E4-FF8C-4CF8-B6E8-298676722191}"/>
          </ac:picMkLst>
        </pc:picChg>
        <pc:picChg chg="mod">
          <ac:chgData name="Siwei PENG" userId="8c9d49ea30389574" providerId="LiveId" clId="{7A26D80A-B2A2-4228-8E36-E4844D6796E7}" dt="2017-11-26T08:59:16.031" v="30" actId="1440"/>
          <ac:picMkLst>
            <pc:docMk/>
            <pc:sldMk cId="0" sldId="292"/>
            <ac:picMk id="84999" creationId="{249B3466-6A1A-46C4-BF6F-1A412948D54F}"/>
          </ac:picMkLst>
        </pc:picChg>
        <pc:picChg chg="mod">
          <ac:chgData name="Siwei PENG" userId="8c9d49ea30389574" providerId="LiveId" clId="{7A26D80A-B2A2-4228-8E36-E4844D6796E7}" dt="2017-11-26T08:59:16.031" v="30" actId="1440"/>
          <ac:picMkLst>
            <pc:docMk/>
            <pc:sldMk cId="0" sldId="292"/>
            <ac:picMk id="85000" creationId="{BF5618FA-9048-4B8A-9C07-58B72ABA709F}"/>
          </ac:picMkLst>
        </pc:picChg>
        <pc:picChg chg="mod">
          <ac:chgData name="Siwei PENG" userId="8c9d49ea30389574" providerId="LiveId" clId="{7A26D80A-B2A2-4228-8E36-E4844D6796E7}" dt="2017-11-26T08:59:16.031" v="30" actId="1440"/>
          <ac:picMkLst>
            <pc:docMk/>
            <pc:sldMk cId="0" sldId="292"/>
            <ac:picMk id="85001" creationId="{2492E513-48E4-4593-9668-69B338D42F8A}"/>
          </ac:picMkLst>
        </pc:picChg>
        <pc:picChg chg="mod">
          <ac:chgData name="Siwei PENG" userId="8c9d49ea30389574" providerId="LiveId" clId="{7A26D80A-B2A2-4228-8E36-E4844D6796E7}" dt="2017-11-26T08:59:16.031" v="30" actId="1440"/>
          <ac:picMkLst>
            <pc:docMk/>
            <pc:sldMk cId="0" sldId="292"/>
            <ac:picMk id="85002" creationId="{3962D3BA-464A-459E-822A-4935B9940B67}"/>
          </ac:picMkLst>
        </pc:picChg>
        <pc:picChg chg="mod">
          <ac:chgData name="Siwei PENG" userId="8c9d49ea30389574" providerId="LiveId" clId="{7A26D80A-B2A2-4228-8E36-E4844D6796E7}" dt="2017-11-26T08:59:16.031" v="30" actId="1440"/>
          <ac:picMkLst>
            <pc:docMk/>
            <pc:sldMk cId="0" sldId="292"/>
            <ac:picMk id="85003" creationId="{58673E5C-85AC-4BFE-AF35-C0C16874EDE3}"/>
          </ac:picMkLst>
        </pc:picChg>
        <pc:picChg chg="mod">
          <ac:chgData name="Siwei PENG" userId="8c9d49ea30389574" providerId="LiveId" clId="{7A26D80A-B2A2-4228-8E36-E4844D6796E7}" dt="2017-11-26T08:59:16.031" v="30" actId="1440"/>
          <ac:picMkLst>
            <pc:docMk/>
            <pc:sldMk cId="0" sldId="292"/>
            <ac:picMk id="85004" creationId="{258936B7-85FB-4CD9-854F-2F0B9E170B56}"/>
          </ac:picMkLst>
        </pc:picChg>
        <pc:picChg chg="mod">
          <ac:chgData name="Siwei PENG" userId="8c9d49ea30389574" providerId="LiveId" clId="{7A26D80A-B2A2-4228-8E36-E4844D6796E7}" dt="2017-11-26T08:59:16.031" v="30" actId="1440"/>
          <ac:picMkLst>
            <pc:docMk/>
            <pc:sldMk cId="0" sldId="292"/>
            <ac:picMk id="85005" creationId="{C70A1343-6874-4E0B-BB65-7FE82BFC20F8}"/>
          </ac:picMkLst>
        </pc:picChg>
        <pc:picChg chg="mod">
          <ac:chgData name="Siwei PENG" userId="8c9d49ea30389574" providerId="LiveId" clId="{7A26D80A-B2A2-4228-8E36-E4844D6796E7}" dt="2017-11-26T08:59:16.031" v="30" actId="1440"/>
          <ac:picMkLst>
            <pc:docMk/>
            <pc:sldMk cId="0" sldId="292"/>
            <ac:picMk id="85006" creationId="{72F8DB69-AE7F-41F6-B5F3-A1CBC5E99F1E}"/>
          </ac:picMkLst>
        </pc:picChg>
        <pc:picChg chg="mod">
          <ac:chgData name="Siwei PENG" userId="8c9d49ea30389574" providerId="LiveId" clId="{7A26D80A-B2A2-4228-8E36-E4844D6796E7}" dt="2017-11-26T08:59:16.031" v="30" actId="1440"/>
          <ac:picMkLst>
            <pc:docMk/>
            <pc:sldMk cId="0" sldId="292"/>
            <ac:picMk id="85007" creationId="{AF8E2BD6-59B4-423B-8AE7-90A4CC466747}"/>
          </ac:picMkLst>
        </pc:picChg>
        <pc:picChg chg="mod">
          <ac:chgData name="Siwei PENG" userId="8c9d49ea30389574" providerId="LiveId" clId="{7A26D80A-B2A2-4228-8E36-E4844D6796E7}" dt="2017-11-26T08:59:16.031" v="30" actId="1440"/>
          <ac:picMkLst>
            <pc:docMk/>
            <pc:sldMk cId="0" sldId="292"/>
            <ac:picMk id="85008" creationId="{35418895-74CA-4B52-8C26-A14E6441F134}"/>
          </ac:picMkLst>
        </pc:picChg>
        <pc:picChg chg="mod">
          <ac:chgData name="Siwei PENG" userId="8c9d49ea30389574" providerId="LiveId" clId="{7A26D80A-B2A2-4228-8E36-E4844D6796E7}" dt="2017-11-26T08:59:16.031" v="30" actId="1440"/>
          <ac:picMkLst>
            <pc:docMk/>
            <pc:sldMk cId="0" sldId="292"/>
            <ac:picMk id="85009" creationId="{4C22A73F-C48D-4E65-B1E7-DA6ABB833ACA}"/>
          </ac:picMkLst>
        </pc:picChg>
        <pc:picChg chg="mod">
          <ac:chgData name="Siwei PENG" userId="8c9d49ea30389574" providerId="LiveId" clId="{7A26D80A-B2A2-4228-8E36-E4844D6796E7}" dt="2017-11-26T08:59:16.031" v="30" actId="1440"/>
          <ac:picMkLst>
            <pc:docMk/>
            <pc:sldMk cId="0" sldId="292"/>
            <ac:picMk id="85010" creationId="{C9CF09AB-1046-41B2-9743-588610C56BE1}"/>
          </ac:picMkLst>
        </pc:picChg>
        <pc:picChg chg="mod">
          <ac:chgData name="Siwei PENG" userId="8c9d49ea30389574" providerId="LiveId" clId="{7A26D80A-B2A2-4228-8E36-E4844D6796E7}" dt="2017-11-26T08:59:16.031" v="30" actId="1440"/>
          <ac:picMkLst>
            <pc:docMk/>
            <pc:sldMk cId="0" sldId="292"/>
            <ac:picMk id="85011" creationId="{43BBE1DF-D2D5-4390-9994-2AF3797ADC8F}"/>
          </ac:picMkLst>
        </pc:picChg>
        <pc:picChg chg="mod">
          <ac:chgData name="Siwei PENG" userId="8c9d49ea30389574" providerId="LiveId" clId="{7A26D80A-B2A2-4228-8E36-E4844D6796E7}" dt="2017-11-26T08:59:16.031" v="30" actId="1440"/>
          <ac:picMkLst>
            <pc:docMk/>
            <pc:sldMk cId="0" sldId="292"/>
            <ac:picMk id="85012" creationId="{127086B9-18DD-4128-AB0B-FD6044FBCAF9}"/>
          </ac:picMkLst>
        </pc:picChg>
        <pc:picChg chg="mod">
          <ac:chgData name="Siwei PENG" userId="8c9d49ea30389574" providerId="LiveId" clId="{7A26D80A-B2A2-4228-8E36-E4844D6796E7}" dt="2017-11-26T08:59:16.031" v="30" actId="1440"/>
          <ac:picMkLst>
            <pc:docMk/>
            <pc:sldMk cId="0" sldId="292"/>
            <ac:picMk id="85013" creationId="{15278F9B-8380-41DD-BFA5-4F8AE04CA3C3}"/>
          </ac:picMkLst>
        </pc:picChg>
      </pc:sldChg>
    </pc:docChg>
  </pc:docChgLst>
  <pc:docChgLst>
    <pc:chgData name="Siwei PENG" userId="8c9d49ea30389574" providerId="LiveId" clId="{33FBE959-F037-4EAF-9D0C-C443F7129644}"/>
    <pc:docChg chg="custSel addSld modSld">
      <pc:chgData name="Siwei PENG" userId="8c9d49ea30389574" providerId="LiveId" clId="{33FBE959-F037-4EAF-9D0C-C443F7129644}" dt="2017-12-19T09:26:50.814" v="76"/>
      <pc:docMkLst>
        <pc:docMk/>
      </pc:docMkLst>
      <pc:sldChg chg="modSp">
        <pc:chgData name="Siwei PENG" userId="8c9d49ea30389574" providerId="LiveId" clId="{33FBE959-F037-4EAF-9D0C-C443F7129644}" dt="2017-12-19T02:39:44.893" v="2" actId="14100"/>
        <pc:sldMkLst>
          <pc:docMk/>
          <pc:sldMk cId="0" sldId="261"/>
        </pc:sldMkLst>
        <pc:spChg chg="mod">
          <ac:chgData name="Siwei PENG" userId="8c9d49ea30389574" providerId="LiveId" clId="{33FBE959-F037-4EAF-9D0C-C443F7129644}" dt="2017-12-19T02:39:44.893" v="2" actId="14100"/>
          <ac:spMkLst>
            <pc:docMk/>
            <pc:sldMk cId="0" sldId="261"/>
            <ac:spMk id="6146" creationId="{2951F8D3-74DE-4B72-9D1A-919920D42CA7}"/>
          </ac:spMkLst>
        </pc:spChg>
      </pc:sldChg>
      <pc:sldChg chg="modSp">
        <pc:chgData name="Siwei PENG" userId="8c9d49ea30389574" providerId="LiveId" clId="{33FBE959-F037-4EAF-9D0C-C443F7129644}" dt="2017-12-19T02:42:08.296" v="14" actId="27636"/>
        <pc:sldMkLst>
          <pc:docMk/>
          <pc:sldMk cId="0" sldId="264"/>
        </pc:sldMkLst>
        <pc:spChg chg="mod">
          <ac:chgData name="Siwei PENG" userId="8c9d49ea30389574" providerId="LiveId" clId="{33FBE959-F037-4EAF-9D0C-C443F7129644}" dt="2017-12-19T02:42:08.296" v="14" actId="27636"/>
          <ac:spMkLst>
            <pc:docMk/>
            <pc:sldMk cId="0" sldId="264"/>
            <ac:spMk id="51203" creationId="{D6E366B9-4A4B-4077-98D1-74518A6857B7}"/>
          </ac:spMkLst>
        </pc:spChg>
      </pc:sldChg>
      <pc:sldChg chg="modSp">
        <pc:chgData name="Siwei PENG" userId="8c9d49ea30389574" providerId="LiveId" clId="{33FBE959-F037-4EAF-9D0C-C443F7129644}" dt="2017-12-19T02:39:59.248" v="4" actId="27636"/>
        <pc:sldMkLst>
          <pc:docMk/>
          <pc:sldMk cId="0" sldId="282"/>
        </pc:sldMkLst>
        <pc:spChg chg="mod">
          <ac:chgData name="Siwei PENG" userId="8c9d49ea30389574" providerId="LiveId" clId="{33FBE959-F037-4EAF-9D0C-C443F7129644}" dt="2017-12-19T02:39:59.248" v="4" actId="27636"/>
          <ac:spMkLst>
            <pc:docMk/>
            <pc:sldMk cId="0" sldId="282"/>
            <ac:spMk id="15363" creationId="{DB088C30-195A-4A56-8AA5-AA3D2033B429}"/>
          </ac:spMkLst>
        </pc:spChg>
      </pc:sldChg>
      <pc:sldChg chg="modSp">
        <pc:chgData name="Siwei PENG" userId="8c9d49ea30389574" providerId="LiveId" clId="{33FBE959-F037-4EAF-9D0C-C443F7129644}" dt="2017-12-19T02:40:03.795" v="6" actId="27636"/>
        <pc:sldMkLst>
          <pc:docMk/>
          <pc:sldMk cId="0" sldId="283"/>
        </pc:sldMkLst>
        <pc:spChg chg="mod">
          <ac:chgData name="Siwei PENG" userId="8c9d49ea30389574" providerId="LiveId" clId="{33FBE959-F037-4EAF-9D0C-C443F7129644}" dt="2017-12-19T02:40:03.795" v="6" actId="27636"/>
          <ac:spMkLst>
            <pc:docMk/>
            <pc:sldMk cId="0" sldId="283"/>
            <ac:spMk id="16387" creationId="{7C398F21-2EA4-418C-9CAF-78265E92DDE3}"/>
          </ac:spMkLst>
        </pc:spChg>
      </pc:sldChg>
      <pc:sldChg chg="modSp">
        <pc:chgData name="Siwei PENG" userId="8c9d49ea30389574" providerId="LiveId" clId="{33FBE959-F037-4EAF-9D0C-C443F7129644}" dt="2017-12-19T02:40:27.937" v="8" actId="27636"/>
        <pc:sldMkLst>
          <pc:docMk/>
          <pc:sldMk cId="0" sldId="286"/>
        </pc:sldMkLst>
        <pc:spChg chg="mod">
          <ac:chgData name="Siwei PENG" userId="8c9d49ea30389574" providerId="LiveId" clId="{33FBE959-F037-4EAF-9D0C-C443F7129644}" dt="2017-12-19T02:40:27.937" v="8" actId="27636"/>
          <ac:spMkLst>
            <pc:docMk/>
            <pc:sldMk cId="0" sldId="286"/>
            <ac:spMk id="26627" creationId="{063ED688-0D2A-49DC-9609-DAACE9C7D3E7}"/>
          </ac:spMkLst>
        </pc:spChg>
      </pc:sldChg>
      <pc:sldChg chg="modSp">
        <pc:chgData name="Siwei PENG" userId="8c9d49ea30389574" providerId="LiveId" clId="{33FBE959-F037-4EAF-9D0C-C443F7129644}" dt="2017-12-19T02:41:59.952" v="10" actId="27636"/>
        <pc:sldMkLst>
          <pc:docMk/>
          <pc:sldMk cId="0" sldId="301"/>
        </pc:sldMkLst>
        <pc:spChg chg="mod">
          <ac:chgData name="Siwei PENG" userId="8c9d49ea30389574" providerId="LiveId" clId="{33FBE959-F037-4EAF-9D0C-C443F7129644}" dt="2017-12-19T02:41:59.952" v="10" actId="27636"/>
          <ac:spMkLst>
            <pc:docMk/>
            <pc:sldMk cId="0" sldId="301"/>
            <ac:spMk id="50179" creationId="{BF453C5B-E15E-425D-BCB2-595E57A6F40E}"/>
          </ac:spMkLst>
        </pc:spChg>
      </pc:sldChg>
      <pc:sldChg chg="addSp delSp modSp add modAnim">
        <pc:chgData name="Siwei PENG" userId="8c9d49ea30389574" providerId="LiveId" clId="{33FBE959-F037-4EAF-9D0C-C443F7129644}" dt="2017-12-19T09:22:39.185" v="64"/>
        <pc:sldMkLst>
          <pc:docMk/>
          <pc:sldMk cId="2766311180" sldId="309"/>
        </pc:sldMkLst>
        <pc:spChg chg="add mod">
          <ac:chgData name="Siwei PENG" userId="8c9d49ea30389574" providerId="LiveId" clId="{33FBE959-F037-4EAF-9D0C-C443F7129644}" dt="2017-12-19T09:22:06.420" v="60" actId="20577"/>
          <ac:spMkLst>
            <pc:docMk/>
            <pc:sldMk cId="2766311180" sldId="309"/>
            <ac:spMk id="2" creationId="{3E9A67D8-8862-449F-8AA1-CEAB28E53661}"/>
          </ac:spMkLst>
        </pc:spChg>
        <pc:spChg chg="add del">
          <ac:chgData name="Siwei PENG" userId="8c9d49ea30389574" providerId="LiveId" clId="{33FBE959-F037-4EAF-9D0C-C443F7129644}" dt="2017-12-19T08:38:54.582" v="26" actId="478"/>
          <ac:spMkLst>
            <pc:docMk/>
            <pc:sldMk cId="2766311180" sldId="309"/>
            <ac:spMk id="3" creationId="{F42F8C93-1098-405C-BB61-F11D244D4DE6}"/>
          </ac:spMkLst>
        </pc:spChg>
      </pc:sldChg>
      <pc:sldChg chg="addSp modSp add modAnim">
        <pc:chgData name="Siwei PENG" userId="8c9d49ea30389574" providerId="LiveId" clId="{33FBE959-F037-4EAF-9D0C-C443F7129644}" dt="2017-12-19T09:26:50.814" v="76"/>
        <pc:sldMkLst>
          <pc:docMk/>
          <pc:sldMk cId="725325877" sldId="310"/>
        </pc:sldMkLst>
        <pc:spChg chg="add mod">
          <ac:chgData name="Siwei PENG" userId="8c9d49ea30389574" providerId="LiveId" clId="{33FBE959-F037-4EAF-9D0C-C443F7129644}" dt="2017-12-19T08:44:17.520" v="58" actId="20577"/>
          <ac:spMkLst>
            <pc:docMk/>
            <pc:sldMk cId="725325877" sldId="310"/>
            <ac:spMk id="2" creationId="{CA5E8E71-5799-4978-9B2E-50AFA312D6DB}"/>
          </ac:spMkLst>
        </pc:spChg>
        <pc:spChg chg="add mod">
          <ac:chgData name="Siwei PENG" userId="8c9d49ea30389574" providerId="LiveId" clId="{33FBE959-F037-4EAF-9D0C-C443F7129644}" dt="2017-12-19T08:41:11.536" v="38" actId="14100"/>
          <ac:spMkLst>
            <pc:docMk/>
            <pc:sldMk cId="725325877" sldId="310"/>
            <ac:spMk id="3" creationId="{625F6934-3379-47BB-B1C7-71771AE260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C12532-AB19-4B82-80C3-36C70B1736DB}" type="slidenum">
              <a:rPr lang="en-US" altLang="zh-CN" smtClean="0"/>
              <a:pPr/>
              <a:t>‹#›</a:t>
            </a:fld>
            <a:endParaRPr lang="en-US" altLang="zh-CN"/>
          </a:p>
        </p:txBody>
      </p:sp>
    </p:spTree>
    <p:extLst>
      <p:ext uri="{BB962C8B-B14F-4D97-AF65-F5344CB8AC3E}">
        <p14:creationId xmlns:p14="http://schemas.microsoft.com/office/powerpoint/2010/main" val="387639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27689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5347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71616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1259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944740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0732CA-2BB2-4BC1-AECC-4CEAA6638C1F}" type="slidenum">
              <a:rPr lang="en-US" altLang="zh-CN" smtClean="0"/>
              <a:pPr/>
              <a:t>‹#›</a:t>
            </a:fld>
            <a:endParaRPr lang="en-US" altLang="zh-CN"/>
          </a:p>
        </p:txBody>
      </p:sp>
    </p:spTree>
    <p:extLst>
      <p:ext uri="{BB962C8B-B14F-4D97-AF65-F5344CB8AC3E}">
        <p14:creationId xmlns:p14="http://schemas.microsoft.com/office/powerpoint/2010/main" val="1201712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86650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A203D22-B8AB-49C1-BC78-F98F4D9139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9FF12808-DF85-498E-9432-86C7E8F634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68B1AFC8-330C-4C46-A170-F38B9F427005}"/>
              </a:ext>
            </a:extLst>
          </p:cNvPr>
          <p:cNvSpPr>
            <a:spLocks noGrp="1" noChangeArrowheads="1"/>
          </p:cNvSpPr>
          <p:nvPr>
            <p:ph type="sldNum" sz="quarter" idx="12"/>
          </p:nvPr>
        </p:nvSpPr>
        <p:spPr>
          <a:ln/>
        </p:spPr>
        <p:txBody>
          <a:bodyPr/>
          <a:lstStyle>
            <a:lvl1pPr>
              <a:defRPr/>
            </a:lvl1pPr>
          </a:lstStyle>
          <a:p>
            <a:fld id="{A321E67E-635F-4BA4-827D-13A28085AFB5}" type="slidenum">
              <a:rPr lang="en-US" altLang="zh-CN"/>
              <a:pPr/>
              <a:t>‹#›</a:t>
            </a:fld>
            <a:endParaRPr lang="en-US" altLang="zh-CN"/>
          </a:p>
        </p:txBody>
      </p:sp>
    </p:spTree>
    <p:extLst>
      <p:ext uri="{BB962C8B-B14F-4D97-AF65-F5344CB8AC3E}">
        <p14:creationId xmlns:p14="http://schemas.microsoft.com/office/powerpoint/2010/main" val="39223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A9F2B9-1F81-4BC1-9C4C-39D86D202BFB}" type="slidenum">
              <a:rPr lang="en-US" altLang="zh-CN" smtClean="0"/>
              <a:pPr/>
              <a:t>‹#›</a:t>
            </a:fld>
            <a:endParaRPr lang="en-US" altLang="zh-CN"/>
          </a:p>
        </p:txBody>
      </p:sp>
    </p:spTree>
    <p:extLst>
      <p:ext uri="{BB962C8B-B14F-4D97-AF65-F5344CB8AC3E}">
        <p14:creationId xmlns:p14="http://schemas.microsoft.com/office/powerpoint/2010/main" val="354485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DF0CD-F747-40FD-9593-0900D21307C0}" type="slidenum">
              <a:rPr lang="en-US" altLang="zh-CN" smtClean="0"/>
              <a:pPr/>
              <a:t>‹#›</a:t>
            </a:fld>
            <a:endParaRPr lang="en-US" altLang="zh-CN"/>
          </a:p>
        </p:txBody>
      </p:sp>
    </p:spTree>
    <p:extLst>
      <p:ext uri="{BB962C8B-B14F-4D97-AF65-F5344CB8AC3E}">
        <p14:creationId xmlns:p14="http://schemas.microsoft.com/office/powerpoint/2010/main" val="376677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F84FA4-C3D1-4F41-9668-166D9F6ABF0B}" type="slidenum">
              <a:rPr lang="en-US" altLang="zh-CN" smtClean="0"/>
              <a:pPr/>
              <a:t>‹#›</a:t>
            </a:fld>
            <a:endParaRPr lang="en-US" altLang="zh-CN"/>
          </a:p>
        </p:txBody>
      </p:sp>
    </p:spTree>
    <p:extLst>
      <p:ext uri="{BB962C8B-B14F-4D97-AF65-F5344CB8AC3E}">
        <p14:creationId xmlns:p14="http://schemas.microsoft.com/office/powerpoint/2010/main" val="272417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114DB1-B5DB-4AFF-AED6-CDCE149FF5D1}" type="slidenum">
              <a:rPr lang="en-US" altLang="zh-CN" smtClean="0"/>
              <a:pPr/>
              <a:t>‹#›</a:t>
            </a:fld>
            <a:endParaRPr lang="en-US" altLang="zh-CN"/>
          </a:p>
        </p:txBody>
      </p:sp>
    </p:spTree>
    <p:extLst>
      <p:ext uri="{BB962C8B-B14F-4D97-AF65-F5344CB8AC3E}">
        <p14:creationId xmlns:p14="http://schemas.microsoft.com/office/powerpoint/2010/main" val="155744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14FE18-5D45-4285-9FE7-CD8081EA1EBE}" type="slidenum">
              <a:rPr lang="en-US" altLang="zh-CN" smtClean="0"/>
              <a:pPr/>
              <a:t>‹#›</a:t>
            </a:fld>
            <a:endParaRPr lang="en-US" altLang="zh-CN"/>
          </a:p>
        </p:txBody>
      </p:sp>
    </p:spTree>
    <p:extLst>
      <p:ext uri="{BB962C8B-B14F-4D97-AF65-F5344CB8AC3E}">
        <p14:creationId xmlns:p14="http://schemas.microsoft.com/office/powerpoint/2010/main" val="120519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E1A0781-D8C0-4FD2-962D-1F3443A74525}" type="slidenum">
              <a:rPr lang="en-US" altLang="zh-CN" smtClean="0"/>
              <a:pPr/>
              <a:t>‹#›</a:t>
            </a:fld>
            <a:endParaRPr lang="en-US" altLang="zh-CN"/>
          </a:p>
        </p:txBody>
      </p:sp>
    </p:spTree>
    <p:extLst>
      <p:ext uri="{BB962C8B-B14F-4D97-AF65-F5344CB8AC3E}">
        <p14:creationId xmlns:p14="http://schemas.microsoft.com/office/powerpoint/2010/main" val="13294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6D0D58-81B6-4614-BF68-26A80C828DEC}" type="slidenum">
              <a:rPr lang="en-US" altLang="zh-CN" smtClean="0"/>
              <a:pPr/>
              <a:t>‹#›</a:t>
            </a:fld>
            <a:endParaRPr lang="en-US" altLang="zh-CN"/>
          </a:p>
        </p:txBody>
      </p:sp>
    </p:spTree>
    <p:extLst>
      <p:ext uri="{BB962C8B-B14F-4D97-AF65-F5344CB8AC3E}">
        <p14:creationId xmlns:p14="http://schemas.microsoft.com/office/powerpoint/2010/main" val="37622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F78160-880C-494F-AFE2-D882C5D63416}" type="slidenum">
              <a:rPr lang="en-US" altLang="zh-CN" smtClean="0"/>
              <a:pPr/>
              <a:t>‹#›</a:t>
            </a:fld>
            <a:endParaRPr lang="en-US" altLang="zh-CN"/>
          </a:p>
        </p:txBody>
      </p:sp>
    </p:spTree>
    <p:extLst>
      <p:ext uri="{BB962C8B-B14F-4D97-AF65-F5344CB8AC3E}">
        <p14:creationId xmlns:p14="http://schemas.microsoft.com/office/powerpoint/2010/main" val="373753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6259914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image" Target="../media/image39.wmf"/><Relationship Id="rId18" Type="http://schemas.openxmlformats.org/officeDocument/2006/relationships/image" Target="../media/image44.wmf"/><Relationship Id="rId3" Type="http://schemas.openxmlformats.org/officeDocument/2006/relationships/image" Target="../media/image29.wmf"/><Relationship Id="rId7" Type="http://schemas.openxmlformats.org/officeDocument/2006/relationships/image" Target="../media/image33.wmf"/><Relationship Id="rId12" Type="http://schemas.openxmlformats.org/officeDocument/2006/relationships/image" Target="../media/image38.wmf"/><Relationship Id="rId17" Type="http://schemas.openxmlformats.org/officeDocument/2006/relationships/image" Target="../media/image43.wmf"/><Relationship Id="rId2" Type="http://schemas.openxmlformats.org/officeDocument/2006/relationships/image" Target="../media/image28.wmf"/><Relationship Id="rId16" Type="http://schemas.openxmlformats.org/officeDocument/2006/relationships/image" Target="../media/image42.wmf"/><Relationship Id="rId1" Type="http://schemas.openxmlformats.org/officeDocument/2006/relationships/slideLayout" Target="../slideLayouts/slideLayout7.xml"/><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5" Type="http://schemas.openxmlformats.org/officeDocument/2006/relationships/image" Target="../media/image4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 Id="rId14" Type="http://schemas.openxmlformats.org/officeDocument/2006/relationships/image" Target="../media/image4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18" Type="http://schemas.openxmlformats.org/officeDocument/2006/relationships/image" Target="../media/image67.wmf"/><Relationship Id="rId3" Type="http://schemas.openxmlformats.org/officeDocument/2006/relationships/image" Target="../media/image52.wmf"/><Relationship Id="rId7" Type="http://schemas.openxmlformats.org/officeDocument/2006/relationships/image" Target="../media/image56.wmf"/><Relationship Id="rId12" Type="http://schemas.openxmlformats.org/officeDocument/2006/relationships/image" Target="../media/image61.wmf"/><Relationship Id="rId17" Type="http://schemas.openxmlformats.org/officeDocument/2006/relationships/image" Target="../media/image66.wmf"/><Relationship Id="rId2" Type="http://schemas.openxmlformats.org/officeDocument/2006/relationships/image" Target="../media/image51.wmf"/><Relationship Id="rId16" Type="http://schemas.openxmlformats.org/officeDocument/2006/relationships/image" Target="../media/image65.wmf"/><Relationship Id="rId20" Type="http://schemas.openxmlformats.org/officeDocument/2006/relationships/image" Target="../media/image69.wmf"/><Relationship Id="rId1" Type="http://schemas.openxmlformats.org/officeDocument/2006/relationships/slideLayout" Target="../slideLayouts/slideLayout7.xml"/><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5" Type="http://schemas.openxmlformats.org/officeDocument/2006/relationships/image" Target="../media/image64.wmf"/><Relationship Id="rId10" Type="http://schemas.openxmlformats.org/officeDocument/2006/relationships/image" Target="../media/image59.wmf"/><Relationship Id="rId19" Type="http://schemas.openxmlformats.org/officeDocument/2006/relationships/image" Target="../media/image68.w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8CFF78F-41F0-4D90-BE67-76665FAED7D0}"/>
              </a:ext>
            </a:extLst>
          </p:cNvPr>
          <p:cNvSpPr>
            <a:spLocks noGrp="1" noChangeArrowheads="1"/>
          </p:cNvSpPr>
          <p:nvPr>
            <p:ph type="ctrTitle"/>
          </p:nvPr>
        </p:nvSpPr>
        <p:spPr/>
        <p:txBody>
          <a:bodyPr/>
          <a:lstStyle/>
          <a:p>
            <a:pPr eaLnBrk="1" hangingPunct="1"/>
            <a:r>
              <a:rPr lang="zh-CN" altLang="en-US"/>
              <a:t>第八章　集合与查找</a:t>
            </a:r>
          </a:p>
        </p:txBody>
      </p:sp>
      <p:sp>
        <p:nvSpPr>
          <p:cNvPr id="2" name="副标题 1">
            <a:extLst>
              <a:ext uri="{FF2B5EF4-FFF2-40B4-BE49-F238E27FC236}">
                <a16:creationId xmlns:a16="http://schemas.microsoft.com/office/drawing/2014/main" id="{4AD2F5AA-20E0-40F4-914E-0ED1A261C939}"/>
              </a:ext>
            </a:extLst>
          </p:cNvPr>
          <p:cNvSpPr>
            <a:spLocks noGrp="1"/>
          </p:cNvSpPr>
          <p:nvPr>
            <p:ph type="subTitle" idx="1"/>
          </p:nvPr>
        </p:nvSpPr>
        <p:spPr/>
        <p:txBody>
          <a:bodyPr/>
          <a:lstStyle/>
          <a:p>
            <a:pPr algn="r"/>
            <a:r>
              <a:rPr lang="zh-CN" altLang="en-US" dirty="0"/>
              <a:t>彭四伟 </a:t>
            </a:r>
            <a:r>
              <a:rPr lang="en-US" altLang="zh-CN" err="1"/>
              <a:t>pengsw</a:t>
            </a:r>
            <a:r>
              <a:rPr lang="en-US" altLang="zh-CN"/>
              <a:t>@mail.buct.edu.cn</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a:extLst>
              <a:ext uri="{FF2B5EF4-FFF2-40B4-BE49-F238E27FC236}">
                <a16:creationId xmlns:a16="http://schemas.microsoft.com/office/drawing/2014/main" id="{4F46717D-402E-42C2-BC6B-062C3AC4AEC7}"/>
              </a:ext>
            </a:extLst>
          </p:cNvPr>
          <p:cNvSpPr txBox="1">
            <a:spLocks noChangeArrowheads="1"/>
          </p:cNvSpPr>
          <p:nvPr/>
        </p:nvSpPr>
        <p:spPr bwMode="auto">
          <a:xfrm>
            <a:off x="2933700" y="188913"/>
            <a:ext cx="7194550" cy="15557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探测序列为：</a:t>
            </a:r>
            <a:r>
              <a:rPr lang="en-US" altLang="zh-CN" b="1">
                <a:latin typeface="Courier New" panose="02070309020205020404" pitchFamily="49" charset="0"/>
                <a:ea typeface="楷体_GB2312" pitchFamily="49" charset="-122"/>
              </a:rPr>
              <a:t>+1, -1, +2, -2, +3, -3, ...</a:t>
            </a:r>
          </a:p>
        </p:txBody>
      </p:sp>
      <p:sp>
        <p:nvSpPr>
          <p:cNvPr id="12291" name="Text Box 5">
            <a:extLst>
              <a:ext uri="{FF2B5EF4-FFF2-40B4-BE49-F238E27FC236}">
                <a16:creationId xmlns:a16="http://schemas.microsoft.com/office/drawing/2014/main" id="{4682EC83-8281-4AFA-93EC-BFFEDD203CC7}"/>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69744" name="Group 112">
            <a:extLst>
              <a:ext uri="{FF2B5EF4-FFF2-40B4-BE49-F238E27FC236}">
                <a16:creationId xmlns:a16="http://schemas.microsoft.com/office/drawing/2014/main" id="{5DC1AEB9-E57E-4817-A7A2-71327F619475}"/>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2326" name="AutoShape 104">
            <a:extLst>
              <a:ext uri="{FF2B5EF4-FFF2-40B4-BE49-F238E27FC236}">
                <a16:creationId xmlns:a16="http://schemas.microsoft.com/office/drawing/2014/main" id="{5FCA9F98-C702-4BEF-90D6-BB5FE444C13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27" name="Text Box 105">
            <a:extLst>
              <a:ext uri="{FF2B5EF4-FFF2-40B4-BE49-F238E27FC236}">
                <a16:creationId xmlns:a16="http://schemas.microsoft.com/office/drawing/2014/main" id="{5E373810-0B6A-49FD-A9BF-34CB27603009}"/>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69738" name="Text Box 106">
            <a:extLst>
              <a:ext uri="{FF2B5EF4-FFF2-40B4-BE49-F238E27FC236}">
                <a16:creationId xmlns:a16="http://schemas.microsoft.com/office/drawing/2014/main" id="{A1360E31-B532-48BF-8E47-8D08F8548C9E}"/>
              </a:ext>
            </a:extLst>
          </p:cNvPr>
          <p:cNvSpPr txBox="1">
            <a:spLocks noChangeArrowheads="1"/>
          </p:cNvSpPr>
          <p:nvPr/>
        </p:nvSpPr>
        <p:spPr bwMode="auto">
          <a:xfrm>
            <a:off x="70834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69739" name="Text Box 107">
            <a:extLst>
              <a:ext uri="{FF2B5EF4-FFF2-40B4-BE49-F238E27FC236}">
                <a16:creationId xmlns:a16="http://schemas.microsoft.com/office/drawing/2014/main" id="{9EDC7280-9560-41A4-AAF4-B9B9ECA9E20D}"/>
              </a:ext>
            </a:extLst>
          </p:cNvPr>
          <p:cNvSpPr txBox="1">
            <a:spLocks noChangeArrowheads="1"/>
          </p:cNvSpPr>
          <p:nvPr/>
        </p:nvSpPr>
        <p:spPr bwMode="auto">
          <a:xfrm>
            <a:off x="70834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69740" name="Text Box 108">
            <a:extLst>
              <a:ext uri="{FF2B5EF4-FFF2-40B4-BE49-F238E27FC236}">
                <a16:creationId xmlns:a16="http://schemas.microsoft.com/office/drawing/2014/main" id="{C1EE3B12-9C5D-464C-BA9B-DA9C92DB9D74}"/>
              </a:ext>
            </a:extLst>
          </p:cNvPr>
          <p:cNvSpPr txBox="1">
            <a:spLocks noChangeArrowheads="1"/>
          </p:cNvSpPr>
          <p:nvPr/>
        </p:nvSpPr>
        <p:spPr bwMode="auto">
          <a:xfrm>
            <a:off x="70834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69741" name="Text Box 109">
            <a:extLst>
              <a:ext uri="{FF2B5EF4-FFF2-40B4-BE49-F238E27FC236}">
                <a16:creationId xmlns:a16="http://schemas.microsoft.com/office/drawing/2014/main" id="{6784FDD4-5278-4F2A-8E51-5A3AE0EA9A7F}"/>
              </a:ext>
            </a:extLst>
          </p:cNvPr>
          <p:cNvSpPr txBox="1">
            <a:spLocks noChangeArrowheads="1"/>
          </p:cNvSpPr>
          <p:nvPr/>
        </p:nvSpPr>
        <p:spPr bwMode="auto">
          <a:xfrm>
            <a:off x="70834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69742" name="Text Box 110">
            <a:extLst>
              <a:ext uri="{FF2B5EF4-FFF2-40B4-BE49-F238E27FC236}">
                <a16:creationId xmlns:a16="http://schemas.microsoft.com/office/drawing/2014/main" id="{777F1DEE-F94F-4744-909B-CE639724F468}"/>
              </a:ext>
            </a:extLst>
          </p:cNvPr>
          <p:cNvSpPr txBox="1">
            <a:spLocks noChangeArrowheads="1"/>
          </p:cNvSpPr>
          <p:nvPr/>
        </p:nvSpPr>
        <p:spPr bwMode="auto">
          <a:xfrm>
            <a:off x="7083425" y="322897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69743" name="Text Box 111">
            <a:extLst>
              <a:ext uri="{FF2B5EF4-FFF2-40B4-BE49-F238E27FC236}">
                <a16:creationId xmlns:a16="http://schemas.microsoft.com/office/drawing/2014/main" id="{86E86B45-42BE-413A-A180-C1275F8A264A}"/>
              </a:ext>
            </a:extLst>
          </p:cNvPr>
          <p:cNvSpPr txBox="1">
            <a:spLocks noChangeArrowheads="1"/>
          </p:cNvSpPr>
          <p:nvPr/>
        </p:nvSpPr>
        <p:spPr bwMode="auto">
          <a:xfrm>
            <a:off x="70834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7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7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7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7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8" grpId="0"/>
      <p:bldP spid="69739" grpId="0"/>
      <p:bldP spid="69740" grpId="0"/>
      <p:bldP spid="69741" grpId="0"/>
      <p:bldP spid="69742" grpId="0"/>
      <p:bldP spid="697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AD864A6E-1CD9-4D8F-94FD-690CA40FA6E4}"/>
              </a:ext>
            </a:extLst>
          </p:cNvPr>
          <p:cNvSpPr txBox="1">
            <a:spLocks noChangeArrowheads="1"/>
          </p:cNvSpPr>
          <p:nvPr/>
        </p:nvSpPr>
        <p:spPr bwMode="auto">
          <a:xfrm>
            <a:off x="2855913" y="260350"/>
            <a:ext cx="71945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H1(key)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H2(key)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的后四位的值模除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3315" name="Text Box 3">
            <a:extLst>
              <a:ext uri="{FF2B5EF4-FFF2-40B4-BE49-F238E27FC236}">
                <a16:creationId xmlns:a16="http://schemas.microsoft.com/office/drawing/2014/main" id="{A129F3F1-75EF-44A3-94BC-56D093D2D01A}"/>
              </a:ext>
            </a:extLst>
          </p:cNvPr>
          <p:cNvSpPr txBox="1">
            <a:spLocks noChangeArrowheads="1"/>
          </p:cNvSpPr>
          <p:nvPr/>
        </p:nvSpPr>
        <p:spPr bwMode="auto">
          <a:xfrm>
            <a:off x="2566988" y="3141664"/>
            <a:ext cx="20129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H1(PV1031)=5</a:t>
            </a:r>
          </a:p>
          <a:p>
            <a:pPr eaLnBrk="1" hangingPunct="1"/>
            <a:r>
              <a:rPr lang="en-US" altLang="zh-CN" sz="2000" b="1">
                <a:latin typeface="Courier New" panose="02070309020205020404" pitchFamily="49" charset="0"/>
                <a:ea typeface="楷体_GB2312" pitchFamily="49" charset="-122"/>
              </a:rPr>
              <a:t>H1(TI1104)=6</a:t>
            </a:r>
          </a:p>
          <a:p>
            <a:pPr eaLnBrk="1" hangingPunct="1"/>
            <a:r>
              <a:rPr lang="en-US" altLang="zh-CN" sz="2000" b="1">
                <a:latin typeface="Courier New" panose="02070309020205020404" pitchFamily="49" charset="0"/>
                <a:ea typeface="楷体_GB2312" pitchFamily="49" charset="-122"/>
              </a:rPr>
              <a:t>H1(PV0301)=4</a:t>
            </a:r>
          </a:p>
          <a:p>
            <a:pPr eaLnBrk="1" hangingPunct="1"/>
            <a:r>
              <a:rPr lang="en-US" altLang="zh-CN" sz="2000" b="1">
                <a:latin typeface="Courier New" panose="02070309020205020404" pitchFamily="49" charset="0"/>
                <a:ea typeface="楷体_GB2312" pitchFamily="49" charset="-122"/>
              </a:rPr>
              <a:t>H2(TI0103)=3</a:t>
            </a:r>
          </a:p>
          <a:p>
            <a:pPr eaLnBrk="1" hangingPunct="1"/>
            <a:r>
              <a:rPr lang="en-US" altLang="zh-CN" sz="2000" b="1">
                <a:latin typeface="Courier New" panose="02070309020205020404" pitchFamily="49" charset="0"/>
                <a:ea typeface="楷体_GB2312" pitchFamily="49" charset="-122"/>
              </a:rPr>
              <a:t>H2(PV0012)=2</a:t>
            </a:r>
          </a:p>
          <a:p>
            <a:pPr eaLnBrk="1" hangingPunct="1"/>
            <a:r>
              <a:rPr lang="en-US" altLang="zh-CN" sz="2000" b="1">
                <a:latin typeface="Courier New" panose="02070309020205020404" pitchFamily="49" charset="0"/>
                <a:ea typeface="楷体_GB2312" pitchFamily="49" charset="-122"/>
              </a:rPr>
              <a:t>H1(TI1205)=8</a:t>
            </a:r>
          </a:p>
        </p:txBody>
      </p:sp>
      <p:graphicFrame>
        <p:nvGraphicFramePr>
          <p:cNvPr id="70714" name="Group 58">
            <a:extLst>
              <a:ext uri="{FF2B5EF4-FFF2-40B4-BE49-F238E27FC236}">
                <a16:creationId xmlns:a16="http://schemas.microsoft.com/office/drawing/2014/main" id="{89C6A142-BC48-4922-B21D-DD83D03B13E2}"/>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3350" name="AutoShape 50">
            <a:extLst>
              <a:ext uri="{FF2B5EF4-FFF2-40B4-BE49-F238E27FC236}">
                <a16:creationId xmlns:a16="http://schemas.microsoft.com/office/drawing/2014/main" id="{9808B093-B63E-4BF9-8F71-86F8CCBC694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51" name="Text Box 51">
            <a:extLst>
              <a:ext uri="{FF2B5EF4-FFF2-40B4-BE49-F238E27FC236}">
                <a16:creationId xmlns:a16="http://schemas.microsoft.com/office/drawing/2014/main" id="{F2E82599-6F07-4483-A08D-7B9268253C43}"/>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70708" name="Text Box 52">
            <a:extLst>
              <a:ext uri="{FF2B5EF4-FFF2-40B4-BE49-F238E27FC236}">
                <a16:creationId xmlns:a16="http://schemas.microsoft.com/office/drawing/2014/main" id="{E0D0F0F6-FDCF-4029-89BA-AD33B60B5470}"/>
              </a:ext>
            </a:extLst>
          </p:cNvPr>
          <p:cNvSpPr txBox="1">
            <a:spLocks noChangeArrowheads="1"/>
          </p:cNvSpPr>
          <p:nvPr/>
        </p:nvSpPr>
        <p:spPr bwMode="auto">
          <a:xfrm>
            <a:off x="70326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70709" name="Text Box 53">
            <a:extLst>
              <a:ext uri="{FF2B5EF4-FFF2-40B4-BE49-F238E27FC236}">
                <a16:creationId xmlns:a16="http://schemas.microsoft.com/office/drawing/2014/main" id="{885C1064-6FAE-407B-A15C-CE8BD77CCA19}"/>
              </a:ext>
            </a:extLst>
          </p:cNvPr>
          <p:cNvSpPr txBox="1">
            <a:spLocks noChangeArrowheads="1"/>
          </p:cNvSpPr>
          <p:nvPr/>
        </p:nvSpPr>
        <p:spPr bwMode="auto">
          <a:xfrm>
            <a:off x="70326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70710" name="Text Box 54">
            <a:extLst>
              <a:ext uri="{FF2B5EF4-FFF2-40B4-BE49-F238E27FC236}">
                <a16:creationId xmlns:a16="http://schemas.microsoft.com/office/drawing/2014/main" id="{8BCBC580-9F0E-4848-A302-4846981FF026}"/>
              </a:ext>
            </a:extLst>
          </p:cNvPr>
          <p:cNvSpPr txBox="1">
            <a:spLocks noChangeArrowheads="1"/>
          </p:cNvSpPr>
          <p:nvPr/>
        </p:nvSpPr>
        <p:spPr bwMode="auto">
          <a:xfrm>
            <a:off x="70326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70711" name="Text Box 55">
            <a:extLst>
              <a:ext uri="{FF2B5EF4-FFF2-40B4-BE49-F238E27FC236}">
                <a16:creationId xmlns:a16="http://schemas.microsoft.com/office/drawing/2014/main" id="{BCFE816D-5E52-4899-9018-0320333C4581}"/>
              </a:ext>
            </a:extLst>
          </p:cNvPr>
          <p:cNvSpPr txBox="1">
            <a:spLocks noChangeArrowheads="1"/>
          </p:cNvSpPr>
          <p:nvPr/>
        </p:nvSpPr>
        <p:spPr bwMode="auto">
          <a:xfrm>
            <a:off x="70326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70712" name="Text Box 56">
            <a:extLst>
              <a:ext uri="{FF2B5EF4-FFF2-40B4-BE49-F238E27FC236}">
                <a16:creationId xmlns:a16="http://schemas.microsoft.com/office/drawing/2014/main" id="{2B6D7192-DA7F-49DB-A054-0DFC440E06EE}"/>
              </a:ext>
            </a:extLst>
          </p:cNvPr>
          <p:cNvSpPr txBox="1">
            <a:spLocks noChangeArrowheads="1"/>
          </p:cNvSpPr>
          <p:nvPr/>
        </p:nvSpPr>
        <p:spPr bwMode="auto">
          <a:xfrm>
            <a:off x="7032625" y="32845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70713" name="Text Box 57">
            <a:extLst>
              <a:ext uri="{FF2B5EF4-FFF2-40B4-BE49-F238E27FC236}">
                <a16:creationId xmlns:a16="http://schemas.microsoft.com/office/drawing/2014/main" id="{9D41B9F6-627D-4FFC-8F60-D67BCB5CE68B}"/>
              </a:ext>
            </a:extLst>
          </p:cNvPr>
          <p:cNvSpPr txBox="1">
            <a:spLocks noChangeArrowheads="1"/>
          </p:cNvSpPr>
          <p:nvPr/>
        </p:nvSpPr>
        <p:spPr bwMode="auto">
          <a:xfrm>
            <a:off x="70326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7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7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7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7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08" grpId="0"/>
      <p:bldP spid="70709" grpId="0"/>
      <p:bldP spid="70710" grpId="0"/>
      <p:bldP spid="70711" grpId="0"/>
      <p:bldP spid="70712" grpId="0"/>
      <p:bldP spid="707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BF974022-FC74-4347-AA73-14EC8E463634}"/>
              </a:ext>
            </a:extLst>
          </p:cNvPr>
          <p:cNvSpPr txBox="1">
            <a:spLocks noChangeArrowheads="1"/>
          </p:cNvSpPr>
          <p:nvPr/>
        </p:nvSpPr>
        <p:spPr bwMode="auto">
          <a:xfrm>
            <a:off x="2855913" y="333376"/>
            <a:ext cx="71945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链式存储表为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4339" name="Text Box 3">
            <a:extLst>
              <a:ext uri="{FF2B5EF4-FFF2-40B4-BE49-F238E27FC236}">
                <a16:creationId xmlns:a16="http://schemas.microsoft.com/office/drawing/2014/main" id="{64B83A19-856F-4FB3-94E8-188A6ED9F3DB}"/>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72805" name="Group 101">
            <a:extLst>
              <a:ext uri="{FF2B5EF4-FFF2-40B4-BE49-F238E27FC236}">
                <a16:creationId xmlns:a16="http://schemas.microsoft.com/office/drawing/2014/main" id="{B99ED477-085C-4A71-973E-EE146C2E1B63}"/>
              </a:ext>
            </a:extLst>
          </p:cNvPr>
          <p:cNvGraphicFramePr>
            <a:graphicFrameLocks noGrp="1"/>
          </p:cNvGraphicFramePr>
          <p:nvPr/>
        </p:nvGraphicFramePr>
        <p:xfrm>
          <a:off x="6240463" y="2420939"/>
          <a:ext cx="792162" cy="4206870"/>
        </p:xfrm>
        <a:graphic>
          <a:graphicData uri="http://schemas.openxmlformats.org/drawingml/2006/table">
            <a:tbl>
              <a:tblPr/>
              <a:tblGrid>
                <a:gridCol w="395287">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4374" name="AutoShape 50">
            <a:extLst>
              <a:ext uri="{FF2B5EF4-FFF2-40B4-BE49-F238E27FC236}">
                <a16:creationId xmlns:a16="http://schemas.microsoft.com/office/drawing/2014/main" id="{015ACBC1-AF59-43FC-91B8-D7BED0AEBCEE}"/>
              </a:ext>
            </a:extLst>
          </p:cNvPr>
          <p:cNvSpPr>
            <a:spLocks noChangeArrowheads="1"/>
          </p:cNvSpPr>
          <p:nvPr/>
        </p:nvSpPr>
        <p:spPr bwMode="auto">
          <a:xfrm>
            <a:off x="4440239" y="3710664"/>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375" name="Text Box 51">
            <a:extLst>
              <a:ext uri="{FF2B5EF4-FFF2-40B4-BE49-F238E27FC236}">
                <a16:creationId xmlns:a16="http://schemas.microsoft.com/office/drawing/2014/main" id="{605C991F-3327-4FB8-980E-3AE6A2F074B6}"/>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grpSp>
        <p:nvGrpSpPr>
          <p:cNvPr id="2" name="Group 91">
            <a:extLst>
              <a:ext uri="{FF2B5EF4-FFF2-40B4-BE49-F238E27FC236}">
                <a16:creationId xmlns:a16="http://schemas.microsoft.com/office/drawing/2014/main" id="{91EEB936-7389-40EE-8184-682315056FA3}"/>
              </a:ext>
            </a:extLst>
          </p:cNvPr>
          <p:cNvGrpSpPr>
            <a:grpSpLocks/>
          </p:cNvGrpSpPr>
          <p:nvPr/>
        </p:nvGrpSpPr>
        <p:grpSpPr bwMode="auto">
          <a:xfrm>
            <a:off x="6959600" y="3679826"/>
            <a:ext cx="1314450" cy="396875"/>
            <a:chOff x="4332" y="1661"/>
            <a:chExt cx="828" cy="250"/>
          </a:xfrm>
        </p:grpSpPr>
        <p:sp>
          <p:nvSpPr>
            <p:cNvPr id="14396" name="Text Box 56">
              <a:extLst>
                <a:ext uri="{FF2B5EF4-FFF2-40B4-BE49-F238E27FC236}">
                  <a16:creationId xmlns:a16="http://schemas.microsoft.com/office/drawing/2014/main" id="{945F52A6-972C-4E1C-A859-55977F77D51D}"/>
                </a:ext>
              </a:extLst>
            </p:cNvPr>
            <p:cNvSpPr txBox="1">
              <a:spLocks noChangeArrowheads="1"/>
            </p:cNvSpPr>
            <p:nvPr/>
          </p:nvSpPr>
          <p:spPr bwMode="auto">
            <a:xfrm>
              <a:off x="4468" y="1661"/>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14397" name="Line 83">
              <a:extLst>
                <a:ext uri="{FF2B5EF4-FFF2-40B4-BE49-F238E27FC236}">
                  <a16:creationId xmlns:a16="http://schemas.microsoft.com/office/drawing/2014/main" id="{404E529D-B69B-4628-8080-0FCFB2734ACF}"/>
                </a:ext>
              </a:extLst>
            </p:cNvPr>
            <p:cNvSpPr>
              <a:spLocks noChangeShapeType="1"/>
            </p:cNvSpPr>
            <p:nvPr/>
          </p:nvSpPr>
          <p:spPr bwMode="auto">
            <a:xfrm>
              <a:off x="4332" y="177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3" name="Group 93">
            <a:extLst>
              <a:ext uri="{FF2B5EF4-FFF2-40B4-BE49-F238E27FC236}">
                <a16:creationId xmlns:a16="http://schemas.microsoft.com/office/drawing/2014/main" id="{23BFDEBD-94FC-48B3-AEFE-6F6E8C726FFA}"/>
              </a:ext>
            </a:extLst>
          </p:cNvPr>
          <p:cNvGrpSpPr>
            <a:grpSpLocks/>
          </p:cNvGrpSpPr>
          <p:nvPr/>
        </p:nvGrpSpPr>
        <p:grpSpPr bwMode="auto">
          <a:xfrm>
            <a:off x="6959600" y="4076701"/>
            <a:ext cx="1314450" cy="396875"/>
            <a:chOff x="4332" y="2318"/>
            <a:chExt cx="828" cy="250"/>
          </a:xfrm>
        </p:grpSpPr>
        <p:sp>
          <p:nvSpPr>
            <p:cNvPr id="14394" name="Text Box 54">
              <a:extLst>
                <a:ext uri="{FF2B5EF4-FFF2-40B4-BE49-F238E27FC236}">
                  <a16:creationId xmlns:a16="http://schemas.microsoft.com/office/drawing/2014/main" id="{0734D021-A1EC-4A1A-995F-FE318BF10E84}"/>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95" name="Line 86">
              <a:extLst>
                <a:ext uri="{FF2B5EF4-FFF2-40B4-BE49-F238E27FC236}">
                  <a16:creationId xmlns:a16="http://schemas.microsoft.com/office/drawing/2014/main" id="{ACCB79B4-6757-46F1-B2CC-086308AF2A26}"/>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4" name="Group 94">
            <a:extLst>
              <a:ext uri="{FF2B5EF4-FFF2-40B4-BE49-F238E27FC236}">
                <a16:creationId xmlns:a16="http://schemas.microsoft.com/office/drawing/2014/main" id="{81D8FE29-B8B9-4FF4-8888-2239B5642DFA}"/>
              </a:ext>
            </a:extLst>
          </p:cNvPr>
          <p:cNvGrpSpPr>
            <a:grpSpLocks/>
          </p:cNvGrpSpPr>
          <p:nvPr/>
        </p:nvGrpSpPr>
        <p:grpSpPr bwMode="auto">
          <a:xfrm>
            <a:off x="6959600" y="4508501"/>
            <a:ext cx="1314450" cy="396875"/>
            <a:chOff x="4332" y="2647"/>
            <a:chExt cx="828" cy="250"/>
          </a:xfrm>
        </p:grpSpPr>
        <p:sp>
          <p:nvSpPr>
            <p:cNvPr id="14392" name="Text Box 52">
              <a:extLst>
                <a:ext uri="{FF2B5EF4-FFF2-40B4-BE49-F238E27FC236}">
                  <a16:creationId xmlns:a16="http://schemas.microsoft.com/office/drawing/2014/main" id="{AF62233D-39A4-4FCF-8710-466D3EE77AF3}"/>
                </a:ext>
              </a:extLst>
            </p:cNvPr>
            <p:cNvSpPr txBox="1">
              <a:spLocks noChangeArrowheads="1"/>
            </p:cNvSpPr>
            <p:nvPr/>
          </p:nvSpPr>
          <p:spPr bwMode="auto">
            <a:xfrm>
              <a:off x="4468" y="2647"/>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14393" name="Line 87">
              <a:extLst>
                <a:ext uri="{FF2B5EF4-FFF2-40B4-BE49-F238E27FC236}">
                  <a16:creationId xmlns:a16="http://schemas.microsoft.com/office/drawing/2014/main" id="{F91240E8-230C-4D1A-96C5-90D37F0B0BB3}"/>
                </a:ext>
              </a:extLst>
            </p:cNvPr>
            <p:cNvSpPr>
              <a:spLocks noChangeShapeType="1"/>
            </p:cNvSpPr>
            <p:nvPr/>
          </p:nvSpPr>
          <p:spPr bwMode="auto">
            <a:xfrm>
              <a:off x="4332" y="276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5" name="Group 95">
            <a:extLst>
              <a:ext uri="{FF2B5EF4-FFF2-40B4-BE49-F238E27FC236}">
                <a16:creationId xmlns:a16="http://schemas.microsoft.com/office/drawing/2014/main" id="{94C5EB11-F9C7-4557-89BE-D46C559F0809}"/>
              </a:ext>
            </a:extLst>
          </p:cNvPr>
          <p:cNvGrpSpPr>
            <a:grpSpLocks/>
          </p:cNvGrpSpPr>
          <p:nvPr/>
        </p:nvGrpSpPr>
        <p:grpSpPr bwMode="auto">
          <a:xfrm>
            <a:off x="6959600" y="4868864"/>
            <a:ext cx="1314450" cy="396875"/>
            <a:chOff x="4332" y="2976"/>
            <a:chExt cx="828" cy="250"/>
          </a:xfrm>
        </p:grpSpPr>
        <p:sp>
          <p:nvSpPr>
            <p:cNvPr id="14390" name="Text Box 53">
              <a:extLst>
                <a:ext uri="{FF2B5EF4-FFF2-40B4-BE49-F238E27FC236}">
                  <a16:creationId xmlns:a16="http://schemas.microsoft.com/office/drawing/2014/main" id="{EBD34545-1746-443B-8223-C4F47519B33E}"/>
                </a:ext>
              </a:extLst>
            </p:cNvPr>
            <p:cNvSpPr txBox="1">
              <a:spLocks noChangeArrowheads="1"/>
            </p:cNvSpPr>
            <p:nvPr/>
          </p:nvSpPr>
          <p:spPr bwMode="auto">
            <a:xfrm>
              <a:off x="4468" y="2976"/>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14391" name="Line 88">
              <a:extLst>
                <a:ext uri="{FF2B5EF4-FFF2-40B4-BE49-F238E27FC236}">
                  <a16:creationId xmlns:a16="http://schemas.microsoft.com/office/drawing/2014/main" id="{2C538448-ADB1-4E47-AF59-A9547B1C4558}"/>
                </a:ext>
              </a:extLst>
            </p:cNvPr>
            <p:cNvSpPr>
              <a:spLocks noChangeShapeType="1"/>
            </p:cNvSpPr>
            <p:nvPr/>
          </p:nvSpPr>
          <p:spPr bwMode="auto">
            <a:xfrm>
              <a:off x="4332" y="309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6" name="Group 96">
            <a:extLst>
              <a:ext uri="{FF2B5EF4-FFF2-40B4-BE49-F238E27FC236}">
                <a16:creationId xmlns:a16="http://schemas.microsoft.com/office/drawing/2014/main" id="{6E47DE92-59B7-4177-BDC5-353B4CF4B2DF}"/>
              </a:ext>
            </a:extLst>
          </p:cNvPr>
          <p:cNvGrpSpPr>
            <a:grpSpLocks/>
          </p:cNvGrpSpPr>
          <p:nvPr/>
        </p:nvGrpSpPr>
        <p:grpSpPr bwMode="auto">
          <a:xfrm>
            <a:off x="6959600" y="5661026"/>
            <a:ext cx="1314450" cy="396875"/>
            <a:chOff x="4332" y="3305"/>
            <a:chExt cx="828" cy="250"/>
          </a:xfrm>
        </p:grpSpPr>
        <p:sp>
          <p:nvSpPr>
            <p:cNvPr id="14388" name="Text Box 57">
              <a:extLst>
                <a:ext uri="{FF2B5EF4-FFF2-40B4-BE49-F238E27FC236}">
                  <a16:creationId xmlns:a16="http://schemas.microsoft.com/office/drawing/2014/main" id="{4E850CE4-2B58-4757-BA60-B3D3C6274294}"/>
                </a:ext>
              </a:extLst>
            </p:cNvPr>
            <p:cNvSpPr txBox="1">
              <a:spLocks noChangeArrowheads="1"/>
            </p:cNvSpPr>
            <p:nvPr/>
          </p:nvSpPr>
          <p:spPr bwMode="auto">
            <a:xfrm>
              <a:off x="4468" y="3305"/>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
          <p:nvSpPr>
            <p:cNvPr id="14389" name="Line 90">
              <a:extLst>
                <a:ext uri="{FF2B5EF4-FFF2-40B4-BE49-F238E27FC236}">
                  <a16:creationId xmlns:a16="http://schemas.microsoft.com/office/drawing/2014/main" id="{6698591B-3E43-4064-BCDC-73CB19D2C6EC}"/>
                </a:ext>
              </a:extLst>
            </p:cNvPr>
            <p:cNvSpPr>
              <a:spLocks noChangeShapeType="1"/>
            </p:cNvSpPr>
            <p:nvPr/>
          </p:nvSpPr>
          <p:spPr bwMode="auto">
            <a:xfrm>
              <a:off x="4332" y="3421"/>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7" name="Group 100">
            <a:extLst>
              <a:ext uri="{FF2B5EF4-FFF2-40B4-BE49-F238E27FC236}">
                <a16:creationId xmlns:a16="http://schemas.microsoft.com/office/drawing/2014/main" id="{41770D86-1443-42E1-83E4-D004693F178B}"/>
              </a:ext>
            </a:extLst>
          </p:cNvPr>
          <p:cNvGrpSpPr>
            <a:grpSpLocks/>
          </p:cNvGrpSpPr>
          <p:nvPr/>
        </p:nvGrpSpPr>
        <p:grpSpPr bwMode="auto">
          <a:xfrm>
            <a:off x="6959600" y="4076700"/>
            <a:ext cx="2609850" cy="433388"/>
            <a:chOff x="4241" y="2545"/>
            <a:chExt cx="1644" cy="273"/>
          </a:xfrm>
        </p:grpSpPr>
        <p:grpSp>
          <p:nvGrpSpPr>
            <p:cNvPr id="14382" name="Group 92">
              <a:extLst>
                <a:ext uri="{FF2B5EF4-FFF2-40B4-BE49-F238E27FC236}">
                  <a16:creationId xmlns:a16="http://schemas.microsoft.com/office/drawing/2014/main" id="{4A99EB0B-3009-4016-80DB-DEB606A4399C}"/>
                </a:ext>
              </a:extLst>
            </p:cNvPr>
            <p:cNvGrpSpPr>
              <a:grpSpLocks/>
            </p:cNvGrpSpPr>
            <p:nvPr/>
          </p:nvGrpSpPr>
          <p:grpSpPr bwMode="auto">
            <a:xfrm>
              <a:off x="4241" y="2568"/>
              <a:ext cx="828" cy="250"/>
              <a:chOff x="4332" y="1989"/>
              <a:chExt cx="828" cy="250"/>
            </a:xfrm>
          </p:grpSpPr>
          <p:sp>
            <p:nvSpPr>
              <p:cNvPr id="14386" name="Text Box 55">
                <a:extLst>
                  <a:ext uri="{FF2B5EF4-FFF2-40B4-BE49-F238E27FC236}">
                    <a16:creationId xmlns:a16="http://schemas.microsoft.com/office/drawing/2014/main" id="{E9F67ADF-AA17-44CA-A09E-B410B43FF32B}"/>
                  </a:ext>
                </a:extLst>
              </p:cNvPr>
              <p:cNvSpPr txBox="1">
                <a:spLocks noChangeArrowheads="1"/>
              </p:cNvSpPr>
              <p:nvPr/>
            </p:nvSpPr>
            <p:spPr bwMode="auto">
              <a:xfrm>
                <a:off x="4468" y="1989"/>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14387" name="Line 85">
                <a:extLst>
                  <a:ext uri="{FF2B5EF4-FFF2-40B4-BE49-F238E27FC236}">
                    <a16:creationId xmlns:a16="http://schemas.microsoft.com/office/drawing/2014/main" id="{21CB0024-351B-4D7C-BA75-8F107A09F1F8}"/>
                  </a:ext>
                </a:extLst>
              </p:cNvPr>
              <p:cNvSpPr>
                <a:spLocks noChangeShapeType="1"/>
              </p:cNvSpPr>
              <p:nvPr/>
            </p:nvSpPr>
            <p:spPr bwMode="auto">
              <a:xfrm>
                <a:off x="4332" y="210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14383" name="Group 97">
              <a:extLst>
                <a:ext uri="{FF2B5EF4-FFF2-40B4-BE49-F238E27FC236}">
                  <a16:creationId xmlns:a16="http://schemas.microsoft.com/office/drawing/2014/main" id="{FB3E3193-819C-4FB0-BE13-08C8160C344A}"/>
                </a:ext>
              </a:extLst>
            </p:cNvPr>
            <p:cNvGrpSpPr>
              <a:grpSpLocks/>
            </p:cNvGrpSpPr>
            <p:nvPr/>
          </p:nvGrpSpPr>
          <p:grpSpPr bwMode="auto">
            <a:xfrm>
              <a:off x="5057" y="2545"/>
              <a:ext cx="828" cy="250"/>
              <a:chOff x="4332" y="2318"/>
              <a:chExt cx="828" cy="250"/>
            </a:xfrm>
          </p:grpSpPr>
          <p:sp>
            <p:nvSpPr>
              <p:cNvPr id="14384" name="Text Box 98">
                <a:extLst>
                  <a:ext uri="{FF2B5EF4-FFF2-40B4-BE49-F238E27FC236}">
                    <a16:creationId xmlns:a16="http://schemas.microsoft.com/office/drawing/2014/main" id="{88C43768-4CA1-44EB-8339-F1D62C7777F5}"/>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85" name="Line 99">
                <a:extLst>
                  <a:ext uri="{FF2B5EF4-FFF2-40B4-BE49-F238E27FC236}">
                    <a16:creationId xmlns:a16="http://schemas.microsoft.com/office/drawing/2014/main" id="{B0388ED9-F45A-4356-950B-A5BEBB402289}"/>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364F2E1-CDEA-403A-BFB4-343375D535FB}"/>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5363" name="Rectangle 3">
            <a:extLst>
              <a:ext uri="{FF2B5EF4-FFF2-40B4-BE49-F238E27FC236}">
                <a16:creationId xmlns:a16="http://schemas.microsoft.com/office/drawing/2014/main" id="{DB088C30-195A-4A56-8AA5-AA3D2033B429}"/>
              </a:ext>
            </a:extLst>
          </p:cNvPr>
          <p:cNvSpPr>
            <a:spLocks noGrp="1" noChangeArrowheads="1"/>
          </p:cNvSpPr>
          <p:nvPr>
            <p:ph idx="1"/>
          </p:nvPr>
        </p:nvSpPr>
        <p:spPr>
          <a:xfrm>
            <a:off x="2590800" y="1981201"/>
            <a:ext cx="7543800" cy="4327525"/>
          </a:xfrm>
        </p:spPr>
        <p:txBody>
          <a:bodyPr>
            <a:normAutofit fontScale="62500" lnSpcReduction="20000"/>
          </a:bodyPr>
          <a:lstStyle/>
          <a:p>
            <a:pPr eaLnBrk="1" hangingPunct="1">
              <a:lnSpc>
                <a:spcPct val="150000"/>
              </a:lnSpc>
            </a:pPr>
            <a:r>
              <a:rPr lang="zh-CN" altLang="en-US" sz="2800" dirty="0"/>
              <a:t>散列表上的查找</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：循环直到元素为空或等于</a:t>
            </a:r>
            <a:r>
              <a:rPr lang="en-US" altLang="zh-CN" sz="2400" dirty="0"/>
              <a:t>key</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：若元素为空，则查找失败，否则查找成功。</a:t>
            </a:r>
          </a:p>
          <a:p>
            <a:pPr eaLnBrk="1" hangingPunct="1">
              <a:lnSpc>
                <a:spcPct val="150000"/>
              </a:lnSpc>
            </a:pPr>
            <a:r>
              <a:rPr lang="zh-CN" altLang="en-US" sz="2800" dirty="0"/>
              <a:t>散列表上的插入</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：写入新元素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4719C27-4E00-4322-8867-CC9CB5C70508}"/>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6387" name="Rectangle 3">
            <a:extLst>
              <a:ext uri="{FF2B5EF4-FFF2-40B4-BE49-F238E27FC236}">
                <a16:creationId xmlns:a16="http://schemas.microsoft.com/office/drawing/2014/main" id="{7C398F21-2EA4-418C-9CAF-78265E92DDE3}"/>
              </a:ext>
            </a:extLst>
          </p:cNvPr>
          <p:cNvSpPr>
            <a:spLocks noGrp="1" noChangeArrowheads="1"/>
          </p:cNvSpPr>
          <p:nvPr>
            <p:ph idx="1"/>
          </p:nvPr>
        </p:nvSpPr>
        <p:spPr/>
        <p:txBody>
          <a:bodyPr>
            <a:normAutofit fontScale="77500" lnSpcReduction="20000"/>
          </a:bodyPr>
          <a:lstStyle/>
          <a:p>
            <a:pPr eaLnBrk="1" hangingPunct="1">
              <a:lnSpc>
                <a:spcPct val="150000"/>
              </a:lnSpc>
            </a:pPr>
            <a:r>
              <a:rPr lang="zh-CN" altLang="en-US" sz="2800" dirty="0"/>
              <a:t>散列表上的删除</a:t>
            </a:r>
          </a:p>
          <a:p>
            <a:pPr lvl="1" eaLnBrk="1" hangingPunct="1">
              <a:lnSpc>
                <a:spcPct val="150000"/>
              </a:lnSpc>
            </a:pPr>
            <a:r>
              <a:rPr lang="en-US" altLang="zh-CN" sz="2400" dirty="0"/>
              <a:t>E1</a:t>
            </a:r>
            <a:r>
              <a:rPr lang="zh-CN" altLang="en-US" sz="2400" dirty="0"/>
              <a:t>：查找指定</a:t>
            </a:r>
            <a:r>
              <a:rPr lang="en-US" altLang="zh-CN" sz="2400" dirty="0"/>
              <a:t>key</a:t>
            </a:r>
            <a:r>
              <a:rPr lang="zh-CN" altLang="en-US" sz="2400" dirty="0"/>
              <a:t>，若查找失败，则操作结束；</a:t>
            </a:r>
          </a:p>
          <a:p>
            <a:pPr lvl="1" eaLnBrk="1" hangingPunct="1">
              <a:lnSpc>
                <a:spcPct val="150000"/>
              </a:lnSpc>
            </a:pPr>
            <a:r>
              <a:rPr lang="en-US" altLang="zh-CN" sz="2400" dirty="0"/>
              <a:t>E2</a:t>
            </a:r>
            <a:r>
              <a:rPr lang="zh-CN" altLang="en-US" sz="2400" dirty="0"/>
              <a:t>：置元素状态为删除状态；</a:t>
            </a:r>
          </a:p>
          <a:p>
            <a:pPr lvl="1" eaLnBrk="1" hangingPunct="1">
              <a:lnSpc>
                <a:spcPct val="150000"/>
              </a:lnSpc>
            </a:pPr>
            <a:r>
              <a:rPr lang="en-US" altLang="zh-CN" sz="2400" dirty="0"/>
              <a:t>E3</a:t>
            </a:r>
            <a:r>
              <a:rPr lang="zh-CN" altLang="en-US" sz="2400" dirty="0"/>
              <a:t>：按照冲突解决策略，计算下一个地址；</a:t>
            </a:r>
          </a:p>
          <a:p>
            <a:pPr lvl="1" eaLnBrk="1" hangingPunct="1">
              <a:lnSpc>
                <a:spcPct val="150000"/>
              </a:lnSpc>
            </a:pPr>
            <a:r>
              <a:rPr lang="en-US" altLang="zh-CN" sz="2400" dirty="0"/>
              <a:t>E4</a:t>
            </a:r>
            <a:r>
              <a:rPr lang="zh-CN" altLang="en-US" sz="2400" dirty="0"/>
              <a:t>：若下一个地址为空元素，则</a:t>
            </a:r>
          </a:p>
          <a:p>
            <a:pPr lvl="2" eaLnBrk="1" hangingPunct="1">
              <a:lnSpc>
                <a:spcPct val="150000"/>
              </a:lnSpc>
            </a:pPr>
            <a:r>
              <a:rPr lang="en-US" altLang="zh-CN" sz="2000" dirty="0"/>
              <a:t>E41</a:t>
            </a:r>
            <a:r>
              <a:rPr lang="zh-CN" altLang="en-US" sz="2000" dirty="0"/>
              <a:t>：循环直到当前元素状态不是删除状态</a:t>
            </a:r>
          </a:p>
          <a:p>
            <a:pPr lvl="3" eaLnBrk="1" hangingPunct="1">
              <a:lnSpc>
                <a:spcPct val="150000"/>
              </a:lnSpc>
            </a:pPr>
            <a:r>
              <a:rPr lang="en-US" altLang="zh-CN" sz="1800" dirty="0"/>
              <a:t>E411</a:t>
            </a:r>
            <a:r>
              <a:rPr lang="zh-CN" altLang="en-US" sz="1800" dirty="0"/>
              <a:t>：置元素状态为空状态</a:t>
            </a:r>
          </a:p>
          <a:p>
            <a:pPr lvl="3" eaLnBrk="1" hangingPunct="1">
              <a:lnSpc>
                <a:spcPct val="150000"/>
              </a:lnSpc>
            </a:pPr>
            <a:r>
              <a:rPr lang="en-US" altLang="zh-CN" sz="1800" dirty="0"/>
              <a:t>E412</a:t>
            </a:r>
            <a:r>
              <a:rPr lang="zh-CN" altLang="en-US" sz="1800" dirty="0"/>
              <a:t>：按照冲突解决策略，计算上一个地址；</a:t>
            </a:r>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10D6A87-3DBD-4C8D-A2D4-F998F181B5A8}"/>
              </a:ext>
            </a:extLst>
          </p:cNvPr>
          <p:cNvSpPr>
            <a:spLocks noGrp="1" noChangeArrowheads="1"/>
          </p:cNvSpPr>
          <p:nvPr>
            <p:ph type="title"/>
          </p:nvPr>
        </p:nvSpPr>
        <p:spPr>
          <a:xfrm>
            <a:off x="2351583" y="836712"/>
            <a:ext cx="9573717" cy="839689"/>
          </a:xfrm>
        </p:spPr>
        <p:txBody>
          <a:bodyPr/>
          <a:lstStyle/>
          <a:p>
            <a:pPr eaLnBrk="1" hangingPunct="1"/>
            <a:r>
              <a:rPr lang="zh-CN" altLang="en-US" dirty="0"/>
              <a:t>四、动态查找表</a:t>
            </a:r>
          </a:p>
        </p:txBody>
      </p:sp>
      <p:sp>
        <p:nvSpPr>
          <p:cNvPr id="17411" name="Rectangle 3">
            <a:extLst>
              <a:ext uri="{FF2B5EF4-FFF2-40B4-BE49-F238E27FC236}">
                <a16:creationId xmlns:a16="http://schemas.microsoft.com/office/drawing/2014/main" id="{9D11F225-CAFF-461B-9DEF-A81399C7CFFE}"/>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基本概念</a:t>
            </a:r>
          </a:p>
        </p:txBody>
      </p:sp>
      <p:pic>
        <p:nvPicPr>
          <p:cNvPr id="17412" name="Picture 4">
            <a:extLst>
              <a:ext uri="{FF2B5EF4-FFF2-40B4-BE49-F238E27FC236}">
                <a16:creationId xmlns:a16="http://schemas.microsoft.com/office/drawing/2014/main" id="{87FBD330-979D-47BA-BC31-B9BC138A52E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573463"/>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92D8491-1A4E-4426-9E44-9679B91B5491}"/>
              </a:ext>
            </a:extLst>
          </p:cNvPr>
          <p:cNvSpPr>
            <a:spLocks noGrp="1" noChangeArrowheads="1"/>
          </p:cNvSpPr>
          <p:nvPr>
            <p:ph type="title"/>
          </p:nvPr>
        </p:nvSpPr>
        <p:spPr>
          <a:xfrm>
            <a:off x="2279575" y="908720"/>
            <a:ext cx="9645725" cy="767681"/>
          </a:xfrm>
        </p:spPr>
        <p:txBody>
          <a:bodyPr/>
          <a:lstStyle/>
          <a:p>
            <a:pPr eaLnBrk="1" hangingPunct="1"/>
            <a:r>
              <a:rPr lang="zh-CN" altLang="en-US" dirty="0"/>
              <a:t>四、动态查找表</a:t>
            </a:r>
          </a:p>
        </p:txBody>
      </p:sp>
      <p:sp>
        <p:nvSpPr>
          <p:cNvPr id="18435" name="Rectangle 3">
            <a:extLst>
              <a:ext uri="{FF2B5EF4-FFF2-40B4-BE49-F238E27FC236}">
                <a16:creationId xmlns:a16="http://schemas.microsoft.com/office/drawing/2014/main" id="{80C5B95C-BB23-41A9-ACDA-3163E58DA986}"/>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在二叉排序树上查找</a:t>
            </a:r>
          </a:p>
        </p:txBody>
      </p:sp>
      <p:pic>
        <p:nvPicPr>
          <p:cNvPr id="18436" name="Picture 4">
            <a:extLst>
              <a:ext uri="{FF2B5EF4-FFF2-40B4-BE49-F238E27FC236}">
                <a16:creationId xmlns:a16="http://schemas.microsoft.com/office/drawing/2014/main" id="{3E5ED832-F430-476E-88F2-D0E4318BB86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9A67D8-8862-449F-8AA1-CEAB28E53661}"/>
              </a:ext>
            </a:extLst>
          </p:cNvPr>
          <p:cNvSpPr/>
          <p:nvPr/>
        </p:nvSpPr>
        <p:spPr>
          <a:xfrm>
            <a:off x="1775520" y="404664"/>
            <a:ext cx="6096000" cy="43396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using</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2B91AF"/>
                </a:solidFill>
                <a:latin typeface="新宋体" panose="02010609030101010101" pitchFamily="49" charset="-122"/>
                <a:ea typeface="新宋体" panose="02010609030101010101" pitchFamily="49" charset="-122"/>
              </a:rPr>
              <a:t> =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BSTSearch</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p;</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276631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7" end="1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8" end="1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B96DBD7-5166-4CE3-A626-D78F596DD593}"/>
              </a:ext>
            </a:extLst>
          </p:cNvPr>
          <p:cNvSpPr>
            <a:spLocks noGrp="1" noChangeArrowheads="1"/>
          </p:cNvSpPr>
          <p:nvPr>
            <p:ph type="title"/>
          </p:nvPr>
        </p:nvSpPr>
        <p:spPr>
          <a:xfrm>
            <a:off x="2423591" y="980728"/>
            <a:ext cx="9501709" cy="695673"/>
          </a:xfrm>
        </p:spPr>
        <p:txBody>
          <a:bodyPr/>
          <a:lstStyle/>
          <a:p>
            <a:pPr eaLnBrk="1" hangingPunct="1"/>
            <a:r>
              <a:rPr lang="zh-CN" altLang="en-US" dirty="0"/>
              <a:t>四、动态查找表</a:t>
            </a:r>
          </a:p>
        </p:txBody>
      </p:sp>
      <p:sp>
        <p:nvSpPr>
          <p:cNvPr id="19459" name="Rectangle 3">
            <a:extLst>
              <a:ext uri="{FF2B5EF4-FFF2-40B4-BE49-F238E27FC236}">
                <a16:creationId xmlns:a16="http://schemas.microsoft.com/office/drawing/2014/main" id="{A5DB40C2-856D-496B-A2EE-DD74B6F96963}"/>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在二叉排序树上插入新记录</a:t>
            </a:r>
          </a:p>
        </p:txBody>
      </p:sp>
      <p:pic>
        <p:nvPicPr>
          <p:cNvPr id="19460" name="Picture 4">
            <a:extLst>
              <a:ext uri="{FF2B5EF4-FFF2-40B4-BE49-F238E27FC236}">
                <a16:creationId xmlns:a16="http://schemas.microsoft.com/office/drawing/2014/main" id="{BC94E492-43A0-4DFA-B2B5-76DCD41B2AE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5E8E71-5799-4978-9B2E-50AFA312D6DB}"/>
              </a:ext>
            </a:extLst>
          </p:cNvPr>
          <p:cNvSpPr/>
          <p:nvPr/>
        </p:nvSpPr>
        <p:spPr>
          <a:xfrm>
            <a:off x="5447928" y="404664"/>
            <a:ext cx="6096000" cy="63709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Insert(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endParaRPr lang="zh-CN" altLang="en-US" sz="1200" dirty="0">
              <a:solidFill>
                <a:srgbClr val="000000"/>
              </a:solidFill>
              <a:latin typeface="新宋体" panose="02010609030101010101" pitchFamily="49" charset="-122"/>
              <a:ea typeface="新宋体" panose="02010609030101010101" pitchFamily="49" charset="-122"/>
            </a:endParaRP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	return</a:t>
            </a:r>
            <a:r>
              <a:rPr lang="en-US" altLang="zh-CN" sz="1200" dirty="0">
                <a:solidFill>
                  <a:srgbClr val="000000"/>
                </a:solidFill>
                <a:latin typeface="新宋体" panose="02010609030101010101" pitchFamily="49" charset="-122"/>
                <a:ea typeface="新宋体" panose="02010609030101010101" pitchFamily="49" charset="-122"/>
              </a:rPr>
              <a:t> 1;</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3" name="矩形 2">
            <a:extLst>
              <a:ext uri="{FF2B5EF4-FFF2-40B4-BE49-F238E27FC236}">
                <a16:creationId xmlns:a16="http://schemas.microsoft.com/office/drawing/2014/main" id="{625F6934-3379-47BB-B1C7-71771AE26054}"/>
              </a:ext>
            </a:extLst>
          </p:cNvPr>
          <p:cNvSpPr/>
          <p:nvPr/>
        </p:nvSpPr>
        <p:spPr>
          <a:xfrm>
            <a:off x="1343472" y="404664"/>
            <a:ext cx="4104456"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6F008A"/>
                </a:solidFill>
                <a:latin typeface="新宋体" panose="02010609030101010101" pitchFamily="49" charset="-122"/>
                <a:ea typeface="新宋体" panose="02010609030101010101" pitchFamily="49" charset="-122"/>
              </a:rPr>
              <a:t>nullptr</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using</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2B91AF"/>
                </a:solidFill>
                <a:latin typeface="新宋体" panose="02010609030101010101" pitchFamily="49" charset="-122"/>
                <a:ea typeface="新宋体" panose="02010609030101010101" pitchFamily="49" charset="-122"/>
              </a:rPr>
              <a:t> =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4" name="矩形 3">
            <a:extLst>
              <a:ext uri="{FF2B5EF4-FFF2-40B4-BE49-F238E27FC236}">
                <a16:creationId xmlns:a16="http://schemas.microsoft.com/office/drawing/2014/main" id="{D3BAAE47-02DA-481D-9CA8-114CA25410C2}"/>
              </a:ext>
            </a:extLst>
          </p:cNvPr>
          <p:cNvSpPr/>
          <p:nvPr/>
        </p:nvSpPr>
        <p:spPr>
          <a:xfrm>
            <a:off x="7248128" y="3429000"/>
            <a:ext cx="4608512" cy="263149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Insert2(</a:t>
            </a:r>
            <a:r>
              <a:rPr lang="en-US" altLang="zh-CN" sz="1100" dirty="0" err="1">
                <a:solidFill>
                  <a:srgbClr val="2B91AF"/>
                </a:solidFill>
                <a:latin typeface="新宋体" panose="02010609030101010101" pitchFamily="49" charset="-122"/>
                <a:ea typeface="新宋体" panose="02010609030101010101" pitchFamily="49" charset="-122"/>
              </a:rPr>
              <a:t>BiTree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定位插入位置</a:t>
            </a:r>
            <a:endParaRPr lang="zh-CN" altLang="en-US"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BiNode</a:t>
            </a:r>
            <a:r>
              <a:rPr lang="en-US" altLang="zh-CN" sz="1100" dirty="0">
                <a:solidFill>
                  <a:srgbClr val="000000"/>
                </a:solidFill>
                <a:latin typeface="新宋体" panose="02010609030101010101" pitchFamily="49" charset="-122"/>
                <a:ea typeface="新宋体" panose="02010609030101010101" pitchFamily="49" charset="-122"/>
              </a:rPr>
              <a:t> **p =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 &amp;&amp; (*p)-&gt;key !=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&lt; (*p)-&gt;key ? &amp;(*p)-&gt;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 : &amp;(*p)-&gt;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1;</a:t>
            </a:r>
          </a:p>
          <a:p>
            <a:endParaRPr lang="zh-CN" altLang="en-US" sz="1100" dirty="0">
              <a:solidFill>
                <a:srgbClr val="000000"/>
              </a:solidFill>
              <a:latin typeface="新宋体" panose="02010609030101010101" pitchFamily="49" charset="-122"/>
              <a:ea typeface="新宋体" panose="02010609030101010101" pitchFamily="49" charset="-122"/>
            </a:endParaRP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插入新结点</a:t>
            </a:r>
            <a:endParaRPr lang="zh-CN" altLang="en-US"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a:solidFill>
                  <a:srgbClr val="0000FF"/>
                </a:solidFill>
                <a:latin typeface="新宋体" panose="02010609030101010101" pitchFamily="49" charset="-122"/>
                <a:ea typeface="新宋体" panose="02010609030101010101" pitchFamily="49" charset="-122"/>
              </a:rPr>
              <a:t>new</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BiNode</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r>
              <a:rPr lang="en-US" altLang="zh-CN" sz="1100" dirty="0">
                <a:solidFill>
                  <a:srgbClr val="000000"/>
                </a:solidFill>
                <a:latin typeface="新宋体" panose="02010609030101010101" pitchFamily="49" charset="-122"/>
                <a:ea typeface="新宋体" panose="02010609030101010101" pitchFamily="49" charset="-122"/>
              </a:rPr>
              <a:t>}</a:t>
            </a:r>
          </a:p>
        </p:txBody>
      </p:sp>
      <p:pic>
        <p:nvPicPr>
          <p:cNvPr id="5" name="Picture 4">
            <a:extLst>
              <a:ext uri="{FF2B5EF4-FFF2-40B4-BE49-F238E27FC236}">
                <a16:creationId xmlns:a16="http://schemas.microsoft.com/office/drawing/2014/main" id="{D0862CEC-EE8F-462F-B809-CE2718888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83432" y="3178752"/>
            <a:ext cx="3575015" cy="2301854"/>
          </a:xfrm>
          <a:prstGeom prst="rect">
            <a:avLst/>
          </a:prstGeom>
          <a:ln>
            <a:noFill/>
          </a:ln>
          <a:effectLst>
            <a:outerShdw blurRad="190500" algn="tl" rotWithShape="0">
              <a:srgbClr val="000000">
                <a:alpha val="70000"/>
              </a:srgbClr>
            </a:outerShdw>
          </a:effectLst>
        </p:spPr>
      </p:pic>
      <p:sp>
        <p:nvSpPr>
          <p:cNvPr id="6" name="文本框 5">
            <a:extLst>
              <a:ext uri="{FF2B5EF4-FFF2-40B4-BE49-F238E27FC236}">
                <a16:creationId xmlns:a16="http://schemas.microsoft.com/office/drawing/2014/main" id="{E2C3988B-97F5-47C4-B16B-1B01713983EF}"/>
              </a:ext>
            </a:extLst>
          </p:cNvPr>
          <p:cNvSpPr txBox="1"/>
          <p:nvPr/>
        </p:nvSpPr>
        <p:spPr>
          <a:xfrm>
            <a:off x="2770939" y="4068069"/>
            <a:ext cx="280846" cy="261610"/>
          </a:xfrm>
          <a:prstGeom prst="rect">
            <a:avLst/>
          </a:prstGeom>
          <a:noFill/>
          <a:ln>
            <a:solidFill>
              <a:schemeClr val="tx1"/>
            </a:solidFill>
          </a:ln>
        </p:spPr>
        <p:txBody>
          <a:bodyPr wrap="none" rtlCol="0">
            <a:spAutoFit/>
          </a:bodyPr>
          <a:lstStyle/>
          <a:p>
            <a:r>
              <a:rPr lang="en-US" altLang="zh-CN" sz="1100" dirty="0"/>
              <a:t>p</a:t>
            </a:r>
            <a:endParaRPr lang="zh-CN" altLang="en-US" sz="1100" dirty="0"/>
          </a:p>
        </p:txBody>
      </p:sp>
      <p:cxnSp>
        <p:nvCxnSpPr>
          <p:cNvPr id="8" name="直接箭头连接符 7">
            <a:extLst>
              <a:ext uri="{FF2B5EF4-FFF2-40B4-BE49-F238E27FC236}">
                <a16:creationId xmlns:a16="http://schemas.microsoft.com/office/drawing/2014/main" id="{C8EA43AD-D831-4DE7-BD0C-89A87B6259AB}"/>
              </a:ext>
            </a:extLst>
          </p:cNvPr>
          <p:cNvCxnSpPr>
            <a:cxnSpLocks/>
            <a:stCxn id="6" idx="2"/>
          </p:cNvCxnSpPr>
          <p:nvPr/>
        </p:nvCxnSpPr>
        <p:spPr>
          <a:xfrm>
            <a:off x="2911362" y="4329679"/>
            <a:ext cx="328148" cy="209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459A81B-BCD1-41B4-80C3-122944074C28}"/>
              </a:ext>
            </a:extLst>
          </p:cNvPr>
          <p:cNvCxnSpPr>
            <a:cxnSpLocks/>
            <a:stCxn id="13" idx="1"/>
          </p:cNvCxnSpPr>
          <p:nvPr/>
        </p:nvCxnSpPr>
        <p:spPr>
          <a:xfrm flipH="1" flipV="1">
            <a:off x="3359696" y="4797153"/>
            <a:ext cx="432048" cy="202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78D0C5A-DAC7-4E3B-B0EB-CCCAD6C14E49}"/>
              </a:ext>
            </a:extLst>
          </p:cNvPr>
          <p:cNvSpPr txBox="1"/>
          <p:nvPr/>
        </p:nvSpPr>
        <p:spPr>
          <a:xfrm>
            <a:off x="3791744" y="4869160"/>
            <a:ext cx="280846" cy="261610"/>
          </a:xfrm>
          <a:prstGeom prst="rect">
            <a:avLst/>
          </a:prstGeom>
          <a:noFill/>
          <a:ln>
            <a:solidFill>
              <a:schemeClr val="tx1"/>
            </a:solidFill>
          </a:ln>
        </p:spPr>
        <p:txBody>
          <a:bodyPr wrap="none" rtlCol="0">
            <a:spAutoFit/>
          </a:bodyPr>
          <a:lstStyle/>
          <a:p>
            <a:r>
              <a:rPr lang="en-US" altLang="zh-CN" sz="1100" dirty="0"/>
              <a:t>p</a:t>
            </a:r>
            <a:endParaRPr lang="zh-CN" altLang="en-US" sz="1100" dirty="0"/>
          </a:p>
        </p:txBody>
      </p:sp>
    </p:spTree>
    <p:extLst>
      <p:ext uri="{BB962C8B-B14F-4D97-AF65-F5344CB8AC3E}">
        <p14:creationId xmlns:p14="http://schemas.microsoft.com/office/powerpoint/2010/main" val="72532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31" end="3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20" end="2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21" end="2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30" end="3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23" end="2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xEl>
                                              <p:pRg st="24" end="2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7" end="2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25" end="2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
                                            <p:txEl>
                                              <p:pRg st="26" end="2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1CDC21B-D482-474A-8F96-8D39B029F597}"/>
              </a:ext>
            </a:extLst>
          </p:cNvPr>
          <p:cNvSpPr>
            <a:spLocks noGrp="1" noChangeArrowheads="1"/>
          </p:cNvSpPr>
          <p:nvPr>
            <p:ph type="title"/>
          </p:nvPr>
        </p:nvSpPr>
        <p:spPr/>
        <p:txBody>
          <a:bodyPr/>
          <a:lstStyle/>
          <a:p>
            <a:pPr eaLnBrk="1" hangingPunct="1"/>
            <a:r>
              <a:rPr lang="zh-CN" altLang="en-US"/>
              <a:t>一、集合</a:t>
            </a:r>
          </a:p>
        </p:txBody>
      </p:sp>
      <p:sp>
        <p:nvSpPr>
          <p:cNvPr id="4099" name="Rectangle 3">
            <a:extLst>
              <a:ext uri="{FF2B5EF4-FFF2-40B4-BE49-F238E27FC236}">
                <a16:creationId xmlns:a16="http://schemas.microsoft.com/office/drawing/2014/main" id="{66046ACB-2696-456F-91E9-F6B928EB5ADD}"/>
              </a:ext>
            </a:extLst>
          </p:cNvPr>
          <p:cNvSpPr>
            <a:spLocks noGrp="1" noChangeArrowheads="1"/>
          </p:cNvSpPr>
          <p:nvPr>
            <p:ph idx="1"/>
          </p:nvPr>
        </p:nvSpPr>
        <p:spPr/>
        <p:txBody>
          <a:bodyPr/>
          <a:lstStyle/>
          <a:p>
            <a:pPr eaLnBrk="1" hangingPunct="1"/>
            <a:r>
              <a:rPr lang="zh-CN" altLang="en-US" dirty="0"/>
              <a:t>集合的定义</a:t>
            </a:r>
          </a:p>
          <a:p>
            <a:pPr eaLnBrk="1" hangingPunct="1"/>
            <a:r>
              <a:rPr lang="zh-CN" altLang="en-US" dirty="0"/>
              <a:t>集合上的基本运算</a:t>
            </a:r>
          </a:p>
          <a:p>
            <a:pPr lvl="1" eaLnBrk="1" hangingPunct="1"/>
            <a:r>
              <a:rPr lang="zh-CN" altLang="en-US" dirty="0"/>
              <a:t>元素的增删、查找</a:t>
            </a:r>
          </a:p>
          <a:p>
            <a:pPr lvl="1" eaLnBrk="1" hangingPunct="1"/>
            <a:r>
              <a:rPr lang="zh-CN" altLang="en-US" dirty="0"/>
              <a:t>集合的交、并、差</a:t>
            </a:r>
          </a:p>
          <a:p>
            <a:pPr eaLnBrk="1" hangingPunct="1"/>
            <a:r>
              <a:rPr lang="zh-CN" altLang="en-US" dirty="0"/>
              <a:t>集合的基本实现方法</a:t>
            </a:r>
          </a:p>
          <a:p>
            <a:pPr lvl="1" eaLnBrk="1" hangingPunct="1"/>
            <a:r>
              <a:rPr lang="zh-CN" altLang="en-US" dirty="0"/>
              <a:t>位向量法</a:t>
            </a:r>
          </a:p>
          <a:p>
            <a:pPr lvl="1" eaLnBrk="1" hangingPunct="1"/>
            <a:r>
              <a:rPr lang="zh-CN" altLang="en-US" dirty="0"/>
              <a:t>线性表法</a:t>
            </a:r>
          </a:p>
        </p:txBody>
      </p:sp>
      <p:sp>
        <p:nvSpPr>
          <p:cNvPr id="2" name="文本框 1">
            <a:extLst>
              <a:ext uri="{FF2B5EF4-FFF2-40B4-BE49-F238E27FC236}">
                <a16:creationId xmlns:a16="http://schemas.microsoft.com/office/drawing/2014/main" id="{2DA73F03-F3D1-4DD8-A8CF-235498873F98}"/>
              </a:ext>
            </a:extLst>
          </p:cNvPr>
          <p:cNvSpPr txBox="1"/>
          <p:nvPr/>
        </p:nvSpPr>
        <p:spPr>
          <a:xfrm>
            <a:off x="5802923" y="2242038"/>
            <a:ext cx="4765585" cy="437448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1200" dirty="0">
                <a:latin typeface="Courier New" panose="02070309020205020404" pitchFamily="49" charset="0"/>
                <a:cs typeface="Courier New" panose="02070309020205020404" pitchFamily="49" charset="0"/>
              </a:rPr>
              <a:t>向位向量集合中添加元素：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从位向量集合中删除元素：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&amp;=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判断位向量集合中是否包含某个元素：</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&amp;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 != 0</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位向量集合中某个元素取反：</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aSet</a:t>
            </a:r>
            <a:r>
              <a:rPr lang="en-US" altLang="zh-CN" sz="1200" dirty="0">
                <a:latin typeface="Courier New" panose="02070309020205020404" pitchFamily="49" charset="0"/>
                <a:cs typeface="Courier New" panose="02070309020205020404" pitchFamily="49" charset="0"/>
              </a:rPr>
              <a:t> ^= (1 &lt;&lt; </a:t>
            </a:r>
            <a:r>
              <a:rPr lang="en-US" altLang="zh-CN" sz="1200" dirty="0" err="1">
                <a:latin typeface="Courier New" panose="02070309020205020404" pitchFamily="49" charset="0"/>
                <a:cs typeface="Courier New" panose="02070309020205020404" pitchFamily="49" charset="0"/>
              </a:rPr>
              <a:t>aIndex</a:t>
            </a:r>
            <a:r>
              <a:rPr lang="en-US" altLang="zh-CN" sz="1200" dirty="0">
                <a:latin typeface="Courier New" panose="02070309020205020404" pitchFamily="49" charset="0"/>
                <a:cs typeface="Courier New" panose="02070309020205020404" pitchFamily="49" charset="0"/>
              </a:rPr>
              <a:t>);</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位向量集合的交集：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&amp;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位向量集合的并集：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位向量集合的差集：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aSet1 ^ aSet2</a:t>
            </a:r>
          </a:p>
          <a:p>
            <a:endParaRPr lang="en-US" altLang="zh-CN" sz="1200" dirty="0">
              <a:latin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cs typeface="Courier New" panose="02070309020205020404" pitchFamily="49" charset="0"/>
              </a:rPr>
              <a:t>位向量集合的补集：</a:t>
            </a:r>
            <a:endParaRPr lang="en-US" altLang="zh-CN" sz="1200" dirty="0">
              <a:latin typeface="Courier New" panose="02070309020205020404" pitchFamily="49" charset="0"/>
              <a:cs typeface="Courier New" panose="02070309020205020404" pitchFamily="49" charset="0"/>
            </a:endParaRPr>
          </a:p>
          <a:p>
            <a:r>
              <a:rPr lang="en-US" altLang="zh-CN" sz="1200" dirty="0">
                <a:latin typeface="Courier New" panose="02070309020205020404" pitchFamily="49" charset="0"/>
                <a:cs typeface="Courier New" panose="02070309020205020404" pitchFamily="49" charset="0"/>
              </a:rPr>
              <a:t>	</a:t>
            </a:r>
            <a:r>
              <a:rPr lang="en-US" altLang="zh-CN" sz="1200" dirty="0" err="1">
                <a:latin typeface="Courier New" panose="02070309020205020404" pitchFamily="49" charset="0"/>
                <a:cs typeface="Courier New" panose="02070309020205020404" pitchFamily="49" charset="0"/>
              </a:rPr>
              <a:t>aFullSet</a:t>
            </a:r>
            <a:r>
              <a:rPr lang="en-US" altLang="zh-CN" sz="1200" dirty="0">
                <a:latin typeface="Courier New" panose="02070309020205020404" pitchFamily="49" charset="0"/>
                <a:cs typeface="Courier New" panose="02070309020205020404" pitchFamily="49" charset="0"/>
              </a:rPr>
              <a:t> &amp; ~</a:t>
            </a:r>
            <a:r>
              <a:rPr lang="en-US" altLang="zh-CN" sz="1200" dirty="0" err="1">
                <a:latin typeface="Courier New" panose="02070309020205020404" pitchFamily="49" charset="0"/>
                <a:cs typeface="Courier New" panose="02070309020205020404" pitchFamily="49" charset="0"/>
              </a:rPr>
              <a:t>aSet</a:t>
            </a:r>
            <a:endParaRPr lang="en-US" altLang="zh-CN" sz="12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xEl>
                                              <p:pRg st="12" end="12"/>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
                                            <p:txEl>
                                              <p:pRg st="18" end="18"/>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2EA0DBDE-063F-4DB0-A4AB-8A3F85361982}"/>
              </a:ext>
            </a:extLst>
          </p:cNvPr>
          <p:cNvSpPr txBox="1">
            <a:spLocks noChangeArrowheads="1"/>
          </p:cNvSpPr>
          <p:nvPr/>
        </p:nvSpPr>
        <p:spPr bwMode="auto">
          <a:xfrm>
            <a:off x="2495550" y="1412876"/>
            <a:ext cx="775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设输入序列为：</a:t>
            </a:r>
            <a:r>
              <a:rPr lang="en-US" altLang="zh-CN" sz="2000" b="1">
                <a:latin typeface="Courier New" panose="02070309020205020404" pitchFamily="49" charset="0"/>
                <a:ea typeface="楷体_GB2312" pitchFamily="49" charset="-122"/>
              </a:rPr>
              <a:t>43, 25, 29, 67, 17, 88, 54, 47, 35, 62</a:t>
            </a:r>
          </a:p>
        </p:txBody>
      </p:sp>
      <p:pic>
        <p:nvPicPr>
          <p:cNvPr id="63493" name="Picture 5">
            <a:extLst>
              <a:ext uri="{FF2B5EF4-FFF2-40B4-BE49-F238E27FC236}">
                <a16:creationId xmlns:a16="http://schemas.microsoft.com/office/drawing/2014/main" id="{014631D4-72CA-4687-BD48-A4ECE8CB8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025" y="3141663"/>
            <a:ext cx="465138" cy="4746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4" name="Picture 6">
            <a:extLst>
              <a:ext uri="{FF2B5EF4-FFF2-40B4-BE49-F238E27FC236}">
                <a16:creationId xmlns:a16="http://schemas.microsoft.com/office/drawing/2014/main" id="{37C87FEA-B361-4143-B946-8B18EC668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701" y="3141663"/>
            <a:ext cx="2047875" cy="12620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5" name="Picture 7">
            <a:extLst>
              <a:ext uri="{FF2B5EF4-FFF2-40B4-BE49-F238E27FC236}">
                <a16:creationId xmlns:a16="http://schemas.microsoft.com/office/drawing/2014/main" id="{F64CA0AC-0CB9-4B11-B373-5C9121F6C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1" y="3141663"/>
            <a:ext cx="204946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6" name="Picture 8">
            <a:extLst>
              <a:ext uri="{FF2B5EF4-FFF2-40B4-BE49-F238E27FC236}">
                <a16:creationId xmlns:a16="http://schemas.microsoft.com/office/drawing/2014/main" id="{64B92CC8-A851-46E1-8445-4F20A331BB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701" y="3141663"/>
            <a:ext cx="363061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7" name="Picture 9">
            <a:extLst>
              <a:ext uri="{FF2B5EF4-FFF2-40B4-BE49-F238E27FC236}">
                <a16:creationId xmlns:a16="http://schemas.microsoft.com/office/drawing/2014/main" id="{2E1EC6DB-05CB-4C7B-9E3A-6F9DEE964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3141663"/>
            <a:ext cx="4425950"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8" name="Picture 10">
            <a:extLst>
              <a:ext uri="{FF2B5EF4-FFF2-40B4-BE49-F238E27FC236}">
                <a16:creationId xmlns:a16="http://schemas.microsoft.com/office/drawing/2014/main" id="{00F61492-3062-4BB4-AD0F-CA69D0BFFA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9" name="Picture 11">
            <a:extLst>
              <a:ext uri="{FF2B5EF4-FFF2-40B4-BE49-F238E27FC236}">
                <a16:creationId xmlns:a16="http://schemas.microsoft.com/office/drawing/2014/main" id="{7FC0BBF0-2B7E-4C55-B886-43827084C8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0" name="Picture 12">
            <a:extLst>
              <a:ext uri="{FF2B5EF4-FFF2-40B4-BE49-F238E27FC236}">
                <a16:creationId xmlns:a16="http://schemas.microsoft.com/office/drawing/2014/main" id="{23A76E70-6475-4D81-9517-14F5C543A6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1" name="Picture 13">
            <a:extLst>
              <a:ext uri="{FF2B5EF4-FFF2-40B4-BE49-F238E27FC236}">
                <a16:creationId xmlns:a16="http://schemas.microsoft.com/office/drawing/2014/main" id="{8AF7421B-0B00-44CE-8CF3-F2640BBCD2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2" name="Picture 14">
            <a:extLst>
              <a:ext uri="{FF2B5EF4-FFF2-40B4-BE49-F238E27FC236}">
                <a16:creationId xmlns:a16="http://schemas.microsoft.com/office/drawing/2014/main" id="{735DDE1C-2207-40A3-83EF-C61A1531B1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gtEl>
                                        <p:attrNameLst>
                                          <p:attrName>style.visibility</p:attrName>
                                        </p:attrNameLst>
                                      </p:cBhvr>
                                      <p:to>
                                        <p:strVal val="visible"/>
                                      </p:to>
                                    </p:set>
                                  </p:childTnLst>
                                  <p:subTnLst>
                                    <p:set>
                                      <p:cBhvr override="childStyle">
                                        <p:cTn dur="1" fill="hold" display="0" masterRel="nextClick" afterEffect="1"/>
                                        <p:tgtEl>
                                          <p:spTgt spid="6349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4"/>
                                        </p:tgtEl>
                                        <p:attrNameLst>
                                          <p:attrName>style.visibility</p:attrName>
                                        </p:attrNameLst>
                                      </p:cBhvr>
                                      <p:to>
                                        <p:strVal val="visible"/>
                                      </p:to>
                                    </p:set>
                                  </p:childTnLst>
                                  <p:subTnLst>
                                    <p:set>
                                      <p:cBhvr override="childStyle">
                                        <p:cTn dur="1" fill="hold" display="0" masterRel="nextClick" afterEffect="1"/>
                                        <p:tgtEl>
                                          <p:spTgt spid="6349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5"/>
                                        </p:tgtEl>
                                        <p:attrNameLst>
                                          <p:attrName>style.visibility</p:attrName>
                                        </p:attrNameLst>
                                      </p:cBhvr>
                                      <p:to>
                                        <p:strVal val="visible"/>
                                      </p:to>
                                    </p:set>
                                  </p:childTnLst>
                                  <p:subTnLst>
                                    <p:set>
                                      <p:cBhvr override="childStyle">
                                        <p:cTn dur="1" fill="hold" display="0" masterRel="nextClick" afterEffect="1"/>
                                        <p:tgtEl>
                                          <p:spTgt spid="6349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6"/>
                                        </p:tgtEl>
                                        <p:attrNameLst>
                                          <p:attrName>style.visibility</p:attrName>
                                        </p:attrNameLst>
                                      </p:cBhvr>
                                      <p:to>
                                        <p:strVal val="visible"/>
                                      </p:to>
                                    </p:set>
                                  </p:childTnLst>
                                  <p:subTnLst>
                                    <p:set>
                                      <p:cBhvr override="childStyle">
                                        <p:cTn dur="1" fill="hold" display="0" masterRel="nextClick" afterEffect="1"/>
                                        <p:tgtEl>
                                          <p:spTgt spid="6349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497"/>
                                        </p:tgtEl>
                                        <p:attrNameLst>
                                          <p:attrName>style.visibility</p:attrName>
                                        </p:attrNameLst>
                                      </p:cBhvr>
                                      <p:to>
                                        <p:strVal val="visible"/>
                                      </p:to>
                                    </p:set>
                                  </p:childTnLst>
                                  <p:subTnLst>
                                    <p:set>
                                      <p:cBhvr override="childStyle">
                                        <p:cTn dur="1" fill="hold" display="0" masterRel="nextClick" afterEffect="1"/>
                                        <p:tgtEl>
                                          <p:spTgt spid="6349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3498"/>
                                        </p:tgtEl>
                                        <p:attrNameLst>
                                          <p:attrName>style.visibility</p:attrName>
                                        </p:attrNameLst>
                                      </p:cBhvr>
                                      <p:to>
                                        <p:strVal val="visible"/>
                                      </p:to>
                                    </p:set>
                                  </p:childTnLst>
                                  <p:subTnLst>
                                    <p:set>
                                      <p:cBhvr override="childStyle">
                                        <p:cTn dur="1" fill="hold" display="0" masterRel="nextClick" afterEffect="1"/>
                                        <p:tgtEl>
                                          <p:spTgt spid="6349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3499"/>
                                        </p:tgtEl>
                                        <p:attrNameLst>
                                          <p:attrName>style.visibility</p:attrName>
                                        </p:attrNameLst>
                                      </p:cBhvr>
                                      <p:to>
                                        <p:strVal val="visible"/>
                                      </p:to>
                                    </p:set>
                                  </p:childTnLst>
                                  <p:subTnLst>
                                    <p:set>
                                      <p:cBhvr override="childStyle">
                                        <p:cTn dur="1" fill="hold" display="0" masterRel="nextClick" afterEffect="1"/>
                                        <p:tgtEl>
                                          <p:spTgt spid="6349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3500"/>
                                        </p:tgtEl>
                                        <p:attrNameLst>
                                          <p:attrName>style.visibility</p:attrName>
                                        </p:attrNameLst>
                                      </p:cBhvr>
                                      <p:to>
                                        <p:strVal val="visible"/>
                                      </p:to>
                                    </p:set>
                                  </p:childTnLst>
                                  <p:subTnLst>
                                    <p:set>
                                      <p:cBhvr override="childStyle">
                                        <p:cTn dur="1" fill="hold" display="0" masterRel="nextClick" afterEffect="1"/>
                                        <p:tgtEl>
                                          <p:spTgt spid="63500"/>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3501"/>
                                        </p:tgtEl>
                                        <p:attrNameLst>
                                          <p:attrName>style.visibility</p:attrName>
                                        </p:attrNameLst>
                                      </p:cBhvr>
                                      <p:to>
                                        <p:strVal val="visible"/>
                                      </p:to>
                                    </p:set>
                                  </p:childTnLst>
                                  <p:subTnLst>
                                    <p:set>
                                      <p:cBhvr override="childStyle">
                                        <p:cTn dur="1" fill="hold" display="0" masterRel="nextClick" afterEffect="1"/>
                                        <p:tgtEl>
                                          <p:spTgt spid="63501"/>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3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244FD77-4792-4476-BB6F-3F2099B89FCB}"/>
              </a:ext>
            </a:extLst>
          </p:cNvPr>
          <p:cNvSpPr>
            <a:spLocks noGrp="1" noChangeArrowheads="1"/>
          </p:cNvSpPr>
          <p:nvPr>
            <p:ph type="title"/>
          </p:nvPr>
        </p:nvSpPr>
        <p:spPr/>
        <p:txBody>
          <a:bodyPr/>
          <a:lstStyle/>
          <a:p>
            <a:pPr eaLnBrk="1" hangingPunct="1"/>
            <a:r>
              <a:rPr lang="zh-CN" altLang="en-US"/>
              <a:t>四、动态查找表</a:t>
            </a:r>
          </a:p>
        </p:txBody>
      </p:sp>
      <p:sp>
        <p:nvSpPr>
          <p:cNvPr id="21507" name="Rectangle 3">
            <a:extLst>
              <a:ext uri="{FF2B5EF4-FFF2-40B4-BE49-F238E27FC236}">
                <a16:creationId xmlns:a16="http://schemas.microsoft.com/office/drawing/2014/main" id="{528A07C8-2178-4D7F-8A0D-3C1EE66E3B57}"/>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从二叉排序树上删除一条记录</a:t>
            </a:r>
          </a:p>
        </p:txBody>
      </p:sp>
      <p:pic>
        <p:nvPicPr>
          <p:cNvPr id="21508" name="Picture 4">
            <a:extLst>
              <a:ext uri="{FF2B5EF4-FFF2-40B4-BE49-F238E27FC236}">
                <a16:creationId xmlns:a16="http://schemas.microsoft.com/office/drawing/2014/main" id="{40230A68-C628-4C9A-90AB-BD221A69764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51313"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a:extLst>
              <a:ext uri="{FF2B5EF4-FFF2-40B4-BE49-F238E27FC236}">
                <a16:creationId xmlns:a16="http://schemas.microsoft.com/office/drawing/2014/main" id="{42172E35-64E7-46C6-9BE0-84ADAD7D3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420939"/>
            <a:ext cx="3265488" cy="3684587"/>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4519" name="Picture 7">
            <a:extLst>
              <a:ext uri="{FF2B5EF4-FFF2-40B4-BE49-F238E27FC236}">
                <a16:creationId xmlns:a16="http://schemas.microsoft.com/office/drawing/2014/main" id="{BAEFDEFD-9AB5-49BC-87D8-23F579CD4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0" y="2565401"/>
            <a:ext cx="3265488" cy="34956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2532" name="AutoShape 8">
            <a:extLst>
              <a:ext uri="{FF2B5EF4-FFF2-40B4-BE49-F238E27FC236}">
                <a16:creationId xmlns:a16="http://schemas.microsoft.com/office/drawing/2014/main" id="{DAFB63A7-5226-450E-A199-794EDBB8C724}"/>
              </a:ext>
            </a:extLst>
          </p:cNvPr>
          <p:cNvSpPr>
            <a:spLocks noChangeArrowheads="1"/>
          </p:cNvSpPr>
          <p:nvPr/>
        </p:nvSpPr>
        <p:spPr bwMode="auto">
          <a:xfrm>
            <a:off x="6167438" y="3890051"/>
            <a:ext cx="232968" cy="733663"/>
          </a:xfrm>
          <a:prstGeom prst="rightArrow">
            <a:avLst>
              <a:gd name="adj1" fmla="val 50000"/>
              <a:gd name="adj2" fmla="val 42902"/>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533" name="Text Box 9">
            <a:extLst>
              <a:ext uri="{FF2B5EF4-FFF2-40B4-BE49-F238E27FC236}">
                <a16:creationId xmlns:a16="http://schemas.microsoft.com/office/drawing/2014/main" id="{E28AA1C6-1F0C-49AC-BCA1-3F35B3A7197B}"/>
              </a:ext>
            </a:extLst>
          </p:cNvPr>
          <p:cNvSpPr txBox="1">
            <a:spLocks noChangeArrowheads="1"/>
          </p:cNvSpPr>
          <p:nvPr/>
        </p:nvSpPr>
        <p:spPr bwMode="auto">
          <a:xfrm>
            <a:off x="2640013" y="1268414"/>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若被删除结点没有右子（或左子）。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a:extLst>
              <a:ext uri="{FF2B5EF4-FFF2-40B4-BE49-F238E27FC236}">
                <a16:creationId xmlns:a16="http://schemas.microsoft.com/office/drawing/2014/main" id="{7D1833AE-E602-40A4-B964-DA01885E2813}"/>
              </a:ext>
            </a:extLst>
          </p:cNvPr>
          <p:cNvSpPr txBox="1">
            <a:spLocks noChangeArrowheads="1"/>
          </p:cNvSpPr>
          <p:nvPr/>
        </p:nvSpPr>
        <p:spPr bwMode="auto">
          <a:xfrm>
            <a:off x="2835276" y="1249364"/>
            <a:ext cx="4017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若被删除结点既有左子又有右子：</a:t>
            </a:r>
          </a:p>
        </p:txBody>
      </p:sp>
      <p:pic>
        <p:nvPicPr>
          <p:cNvPr id="65542" name="Picture 6">
            <a:extLst>
              <a:ext uri="{FF2B5EF4-FFF2-40B4-BE49-F238E27FC236}">
                <a16:creationId xmlns:a16="http://schemas.microsoft.com/office/drawing/2014/main" id="{BEE62440-69F0-4504-B221-9A737698C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4" y="1844676"/>
            <a:ext cx="5951537" cy="4652963"/>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5543" name="Picture 7">
            <a:extLst>
              <a:ext uri="{FF2B5EF4-FFF2-40B4-BE49-F238E27FC236}">
                <a16:creationId xmlns:a16="http://schemas.microsoft.com/office/drawing/2014/main" id="{0DEC81DA-02D8-4F98-B8D3-41521F6B8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4" y="1844676"/>
            <a:ext cx="5951537" cy="40925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4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55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a:extLst>
              <a:ext uri="{FF2B5EF4-FFF2-40B4-BE49-F238E27FC236}">
                <a16:creationId xmlns:a16="http://schemas.microsoft.com/office/drawing/2014/main" id="{0FFF802D-2A03-489A-A8E3-C3081F43A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404813"/>
            <a:ext cx="4535487"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6566" name="Picture 6">
            <a:extLst>
              <a:ext uri="{FF2B5EF4-FFF2-40B4-BE49-F238E27FC236}">
                <a16:creationId xmlns:a16="http://schemas.microsoft.com/office/drawing/2014/main" id="{1D79A94B-B29A-4245-A7B2-CB9C53666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716338"/>
            <a:ext cx="4535488"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4580" name="AutoShape 7">
            <a:extLst>
              <a:ext uri="{FF2B5EF4-FFF2-40B4-BE49-F238E27FC236}">
                <a16:creationId xmlns:a16="http://schemas.microsoft.com/office/drawing/2014/main" id="{70A22E37-78A9-4A19-9B7C-0884AAE6B3B0}"/>
              </a:ext>
            </a:extLst>
          </p:cNvPr>
          <p:cNvSpPr>
            <a:spLocks noChangeArrowheads="1"/>
          </p:cNvSpPr>
          <p:nvPr/>
        </p:nvSpPr>
        <p:spPr bwMode="auto">
          <a:xfrm rot="5400000">
            <a:off x="4189018" y="3636447"/>
            <a:ext cx="215102" cy="1097994"/>
          </a:xfrm>
          <a:custGeom>
            <a:avLst/>
            <a:gdLst>
              <a:gd name="T0" fmla="*/ 2147483647 w 21600"/>
              <a:gd name="T1" fmla="*/ 0 h 21600"/>
              <a:gd name="T2" fmla="*/ 1684274332 w 21600"/>
              <a:gd name="T3" fmla="*/ 731869113 h 21600"/>
              <a:gd name="T4" fmla="*/ 0 w 21600"/>
              <a:gd name="T5" fmla="*/ 1829771699 h 21600"/>
              <a:gd name="T6" fmla="*/ 1684274332 w 21600"/>
              <a:gd name="T7" fmla="*/ 2147483647 h 21600"/>
              <a:gd name="T8" fmla="*/ 2147483647 w 21600"/>
              <a:gd name="T9" fmla="*/ 1524725650 h 21600"/>
              <a:gd name="T10" fmla="*/ 2147483647 w 21600"/>
              <a:gd name="T11" fmla="*/ 73186911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586B32-F1FC-4402-8925-AF8F75830E6E}"/>
              </a:ext>
            </a:extLst>
          </p:cNvPr>
          <p:cNvSpPr/>
          <p:nvPr/>
        </p:nvSpPr>
        <p:spPr>
          <a:xfrm>
            <a:off x="839416" y="81930"/>
            <a:ext cx="6096000" cy="669414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Remove(</a:t>
            </a:r>
            <a:r>
              <a:rPr lang="en-US" altLang="zh-CN" sz="1100" dirty="0" err="1">
                <a:solidFill>
                  <a:srgbClr val="000000"/>
                </a:solidFill>
                <a:latin typeface="Consolas" panose="020B0609020204030204" pitchFamily="49" charset="0"/>
              </a:rPr>
              <a:t>BiTree</a:t>
            </a:r>
            <a:r>
              <a:rPr lang="en-US" altLang="zh-CN" sz="1100" dirty="0">
                <a:solidFill>
                  <a:srgbClr val="000000"/>
                </a:solidFill>
                <a:latin typeface="Consolas" panose="020B0609020204030204" pitchFamily="49" charset="0"/>
              </a:rPr>
              <a:t> &amp;T, </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定位被删除结点</a:t>
            </a:r>
            <a:endParaRPr lang="zh-CN" altLang="en-US" sz="1100"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**p = &amp;T;</a:t>
            </a:r>
          </a:p>
          <a:p>
            <a:pPr lvl="1"/>
            <a:r>
              <a:rPr lang="en-US" altLang="zh-CN" sz="1100" dirty="0">
                <a:solidFill>
                  <a:srgbClr val="0000FF"/>
                </a:solidFill>
                <a:latin typeface="Consolas" panose="020B0609020204030204" pitchFamily="49" charset="0"/>
              </a:rPr>
              <a:t>while</a:t>
            </a:r>
            <a:r>
              <a:rPr lang="en-US" altLang="zh-CN" sz="1100" dirty="0">
                <a:solidFill>
                  <a:srgbClr val="000000"/>
                </a:solidFill>
                <a:latin typeface="Consolas" panose="020B0609020204030204" pitchFamily="49" charset="0"/>
              </a:rPr>
              <a:t> (*p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 &amp;&amp; (*p)-&gt;key !=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p = </a:t>
            </a:r>
            <a:r>
              <a:rPr lang="en-US" altLang="zh-CN" sz="1100" dirty="0" err="1">
                <a:solidFill>
                  <a:srgbClr val="000000"/>
                </a:solidFill>
                <a:latin typeface="Consolas" panose="020B0609020204030204" pitchFamily="49" charset="0"/>
              </a:rPr>
              <a:t>aKey</a:t>
            </a:r>
            <a:r>
              <a:rPr lang="en-US" altLang="zh-CN" sz="1100" dirty="0">
                <a:solidFill>
                  <a:srgbClr val="000000"/>
                </a:solidFill>
                <a:latin typeface="Consolas" panose="020B0609020204030204" pitchFamily="49" charset="0"/>
              </a:rPr>
              <a:t> &lt; (*p)-&gt;key ? &amp;(*p)-&gt;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&amp;(*p)-&gt;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保存待删除的结点</a:t>
            </a:r>
            <a:endParaRPr lang="zh-CN" altLang="en-US" sz="1100"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willRemove</a:t>
            </a:r>
            <a:r>
              <a:rPr lang="en-US" altLang="zh-CN" sz="1100" dirty="0">
                <a:solidFill>
                  <a:srgbClr val="000000"/>
                </a:solidFill>
                <a:latin typeface="Consolas" panose="020B0609020204030204" pitchFamily="49" charset="0"/>
              </a:rPr>
              <a:t> = *p;</a:t>
            </a:r>
          </a:p>
          <a:p>
            <a:pPr lvl="1"/>
            <a:br>
              <a:rPr lang="en-US" altLang="zh-CN" sz="1100" dirty="0">
                <a:solidFill>
                  <a:srgbClr val="000000"/>
                </a:solidFill>
                <a:latin typeface="Consolas" panose="020B0609020204030204" pitchFamily="49" charset="0"/>
              </a:rPr>
            </a:b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 </a:t>
            </a:r>
            <a:r>
              <a:rPr lang="zh-CN" altLang="en-US" sz="1100" dirty="0">
                <a:solidFill>
                  <a:srgbClr val="008000"/>
                </a:solidFill>
                <a:latin typeface="Consolas" panose="020B0609020204030204" pitchFamily="49" charset="0"/>
              </a:rPr>
              <a:t>如果没有左子，直接用右子结点替换被删除结点</a:t>
            </a:r>
            <a:endParaRPr lang="zh-CN" altLang="en-US"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	</a:t>
            </a:r>
            <a:r>
              <a:rPr lang="zh-CN" altLang="en-US" sz="1100"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p =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1"/>
            <a:r>
              <a:rPr lang="en-US" altLang="zh-CN" sz="1100" dirty="0">
                <a:solidFill>
                  <a:srgbClr val="008000"/>
                </a:solidFill>
                <a:latin typeface="Consolas" panose="020B0609020204030204" pitchFamily="49" charset="0"/>
              </a:rPr>
              <a:t>	// </a:t>
            </a:r>
            <a:r>
              <a:rPr lang="zh-CN" altLang="en-US" sz="1100" dirty="0">
                <a:solidFill>
                  <a:srgbClr val="008000"/>
                </a:solidFill>
                <a:latin typeface="Consolas" panose="020B0609020204030204" pitchFamily="49" charset="0"/>
              </a:rPr>
              <a:t>如果没有右子，直接用左子结点替换被删除结点</a:t>
            </a:r>
            <a:endParaRPr lang="zh-CN" altLang="en-US"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	</a:t>
            </a:r>
            <a:r>
              <a:rPr lang="zh-CN" altLang="en-US" sz="1100"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p =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else</a:t>
            </a:r>
            <a:endParaRPr lang="en-US" altLang="zh-CN" sz="1100" dirty="0">
              <a:solidFill>
                <a:srgbClr val="000000"/>
              </a:solidFill>
              <a:latin typeface="Consolas" panose="020B0609020204030204" pitchFamily="49" charset="0"/>
            </a:endParaRPr>
          </a:p>
          <a:p>
            <a:pPr lvl="1"/>
            <a:r>
              <a:rPr lang="en-US" altLang="zh-CN" sz="1100" dirty="0">
                <a:solidFill>
                  <a:srgbClr val="000000"/>
                </a:solidFill>
                <a:latin typeface="Consolas" panose="020B0609020204030204" pitchFamily="49" charset="0"/>
              </a:rPr>
              <a:t>{</a:t>
            </a:r>
          </a:p>
          <a:p>
            <a:pPr lvl="2"/>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找到右子的最左结点</a:t>
            </a:r>
            <a:endParaRPr lang="zh-CN" altLang="en-US" sz="1100" dirty="0">
              <a:solidFill>
                <a:srgbClr val="000000"/>
              </a:solidFill>
              <a:latin typeface="Consolas" panose="020B0609020204030204" pitchFamily="49" charset="0"/>
            </a:endParaRPr>
          </a:p>
          <a:p>
            <a:pPr lvl="2"/>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**q = &amp;((*p)-&gt;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r>
              <a:rPr lang="en-US" altLang="zh-CN" sz="1100" dirty="0">
                <a:solidFill>
                  <a:srgbClr val="0000FF"/>
                </a:solidFill>
                <a:latin typeface="Consolas" panose="020B0609020204030204" pitchFamily="49" charset="0"/>
              </a:rPr>
              <a:t>while</a:t>
            </a:r>
            <a:r>
              <a:rPr lang="en-US" altLang="zh-CN" sz="1100" dirty="0">
                <a:solidFill>
                  <a:srgbClr val="000000"/>
                </a:solidFill>
                <a:latin typeface="Consolas" panose="020B0609020204030204" pitchFamily="49" charset="0"/>
              </a:rPr>
              <a:t> ((*q)-&gt;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a:t>
            </a:r>
            <a:r>
              <a:rPr lang="en-US" altLang="zh-CN" sz="1100" dirty="0" err="1">
                <a:solidFill>
                  <a:srgbClr val="0000FF"/>
                </a:solidFill>
                <a:latin typeface="Consolas" panose="020B0609020204030204" pitchFamily="49" charset="0"/>
              </a:rPr>
              <a:t>nullptr</a:t>
            </a:r>
            <a:r>
              <a:rPr lang="en-US" altLang="zh-CN" sz="1100" dirty="0">
                <a:solidFill>
                  <a:srgbClr val="000000"/>
                </a:solidFill>
                <a:latin typeface="Consolas" panose="020B0609020204030204" pitchFamily="49" charset="0"/>
              </a:rPr>
              <a:t>)</a:t>
            </a:r>
          </a:p>
          <a:p>
            <a:pPr lvl="2"/>
            <a:r>
              <a:rPr lang="en-US" altLang="zh-CN" sz="1100">
                <a:solidFill>
                  <a:srgbClr val="000000"/>
                </a:solidFill>
                <a:latin typeface="Consolas" panose="020B0609020204030204" pitchFamily="49" charset="0"/>
              </a:rPr>
              <a:t>	q = &amp;(*</a:t>
            </a:r>
            <a:r>
              <a:rPr lang="en-US" altLang="zh-CN" sz="1100" dirty="0">
                <a:solidFill>
                  <a:srgbClr val="000000"/>
                </a:solidFill>
                <a:latin typeface="Consolas" panose="020B0609020204030204" pitchFamily="49" charset="0"/>
              </a:rPr>
              <a:t>q)-&gt;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2"/>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用右子最左结点的右子替换右子最左结点</a:t>
            </a:r>
            <a:endParaRPr lang="zh-CN" altLang="en-US" sz="1100" dirty="0">
              <a:solidFill>
                <a:srgbClr val="000000"/>
              </a:solidFill>
              <a:latin typeface="Consolas" panose="020B0609020204030204" pitchFamily="49" charset="0"/>
            </a:endParaRPr>
          </a:p>
          <a:p>
            <a:pPr lvl="2"/>
            <a:r>
              <a:rPr lang="en-US" altLang="zh-CN" sz="1100" dirty="0" err="1">
                <a:solidFill>
                  <a:srgbClr val="000000"/>
                </a:solidFill>
                <a:latin typeface="Consolas" panose="020B0609020204030204" pitchFamily="49" charset="0"/>
              </a:rPr>
              <a:t>BiNode</a:t>
            </a:r>
            <a:r>
              <a:rPr lang="en-US" altLang="zh-CN" sz="1100" dirty="0">
                <a:solidFill>
                  <a:srgbClr val="000000"/>
                </a:solidFill>
                <a:latin typeface="Consolas" panose="020B0609020204030204" pitchFamily="49" charset="0"/>
              </a:rPr>
              <a:t> *temp = *q;</a:t>
            </a:r>
          </a:p>
          <a:p>
            <a:pPr lvl="2"/>
            <a:r>
              <a:rPr lang="en-US" altLang="zh-CN" sz="1100" dirty="0">
                <a:solidFill>
                  <a:srgbClr val="000000"/>
                </a:solidFill>
                <a:latin typeface="Consolas" panose="020B0609020204030204" pitchFamily="49" charset="0"/>
              </a:rPr>
              <a:t>*q = (*q)-&gt;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用右子最左结点替换被删除结点</a:t>
            </a:r>
            <a:endParaRPr lang="zh-CN" altLang="en-US" sz="1100" dirty="0">
              <a:solidFill>
                <a:srgbClr val="000000"/>
              </a:solidFill>
              <a:latin typeface="Consolas" panose="020B0609020204030204" pitchFamily="49" charset="0"/>
            </a:endParaRPr>
          </a:p>
          <a:p>
            <a:pPr lvl="2"/>
            <a:r>
              <a:rPr lang="en-US" altLang="zh-CN" sz="1100" dirty="0">
                <a:solidFill>
                  <a:srgbClr val="000000"/>
                </a:solidFill>
                <a:latin typeface="Consolas" panose="020B0609020204030204" pitchFamily="49" charset="0"/>
              </a:rPr>
              <a:t>temp-&gt;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 = (*p)-&gt;</a:t>
            </a:r>
            <a:r>
              <a:rPr lang="en-US" altLang="zh-CN" sz="1100" dirty="0" err="1">
                <a:solidFill>
                  <a:srgbClr val="000000"/>
                </a:solidFill>
                <a:latin typeface="Consolas" panose="020B0609020204030204" pitchFamily="49" charset="0"/>
              </a:rPr>
              <a:t>lchild</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temp-&gt;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 = (*p)-&gt;</a:t>
            </a:r>
            <a:r>
              <a:rPr lang="en-US" altLang="zh-CN" sz="1100" dirty="0" err="1">
                <a:solidFill>
                  <a:srgbClr val="000000"/>
                </a:solidFill>
                <a:latin typeface="Consolas" panose="020B0609020204030204" pitchFamily="49" charset="0"/>
              </a:rPr>
              <a:t>rchild</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*p = temp;</a:t>
            </a:r>
          </a:p>
          <a:p>
            <a:pPr lvl="1"/>
            <a:r>
              <a:rPr lang="en-US" altLang="zh-CN" sz="1100" dirty="0">
                <a:solidFill>
                  <a:srgbClr val="000000"/>
                </a:solidFill>
                <a:latin typeface="Consolas" panose="020B0609020204030204" pitchFamily="49" charset="0"/>
              </a:rPr>
              <a:t>}</a:t>
            </a:r>
          </a:p>
          <a:p>
            <a:pPr lvl="1"/>
            <a:br>
              <a:rPr lang="en-US" altLang="zh-CN" sz="1100" dirty="0">
                <a:solidFill>
                  <a:srgbClr val="000000"/>
                </a:solidFill>
                <a:latin typeface="Consolas" panose="020B0609020204030204" pitchFamily="49" charset="0"/>
              </a:rPr>
            </a:br>
            <a:r>
              <a:rPr lang="en-US" altLang="zh-CN" sz="1100" dirty="0">
                <a:solidFill>
                  <a:srgbClr val="008000"/>
                </a:solidFill>
                <a:latin typeface="Consolas" panose="020B0609020204030204" pitchFamily="49" charset="0"/>
              </a:rPr>
              <a:t>// </a:t>
            </a:r>
            <a:r>
              <a:rPr lang="zh-CN" altLang="en-US" sz="1100" dirty="0">
                <a:solidFill>
                  <a:srgbClr val="008000"/>
                </a:solidFill>
                <a:latin typeface="Consolas" panose="020B0609020204030204" pitchFamily="49" charset="0"/>
              </a:rPr>
              <a:t>释放待删除结点</a:t>
            </a:r>
            <a:endParaRPr lang="zh-CN" altLang="en-US" sz="1100" dirty="0">
              <a:solidFill>
                <a:srgbClr val="000000"/>
              </a:solidFill>
              <a:latin typeface="Consolas" panose="020B0609020204030204" pitchFamily="49" charset="0"/>
            </a:endParaRPr>
          </a:p>
          <a:p>
            <a:pPr lvl="1"/>
            <a:r>
              <a:rPr lang="en-US" altLang="zh-CN" sz="1100" dirty="0">
                <a:solidFill>
                  <a:srgbClr val="0000FF"/>
                </a:solidFill>
                <a:latin typeface="Consolas" panose="020B0609020204030204" pitchFamily="49" charset="0"/>
              </a:rPr>
              <a:t>delete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willRemove</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p:txBody>
      </p:sp>
      <p:pic>
        <p:nvPicPr>
          <p:cNvPr id="5" name="Picture 6">
            <a:extLst>
              <a:ext uri="{FF2B5EF4-FFF2-40B4-BE49-F238E27FC236}">
                <a16:creationId xmlns:a16="http://schemas.microsoft.com/office/drawing/2014/main" id="{8B908850-74DC-4577-907C-7868BBFC1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1437556"/>
            <a:ext cx="4754180" cy="3716859"/>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6" name="文本框 5">
            <a:extLst>
              <a:ext uri="{FF2B5EF4-FFF2-40B4-BE49-F238E27FC236}">
                <a16:creationId xmlns:a16="http://schemas.microsoft.com/office/drawing/2014/main" id="{A291ED7C-98E7-496B-A631-E1BA0C9764E3}"/>
              </a:ext>
            </a:extLst>
          </p:cNvPr>
          <p:cNvSpPr txBox="1"/>
          <p:nvPr/>
        </p:nvSpPr>
        <p:spPr>
          <a:xfrm>
            <a:off x="9840416" y="1437556"/>
            <a:ext cx="288862" cy="276999"/>
          </a:xfrm>
          <a:prstGeom prst="rect">
            <a:avLst/>
          </a:prstGeom>
          <a:noFill/>
          <a:ln>
            <a:solidFill>
              <a:schemeClr val="tx1"/>
            </a:solidFill>
          </a:ln>
        </p:spPr>
        <p:txBody>
          <a:bodyPr wrap="none" rtlCol="0">
            <a:spAutoFit/>
          </a:bodyPr>
          <a:lstStyle/>
          <a:p>
            <a:r>
              <a:rPr lang="en-US" altLang="zh-CN" sz="1200" dirty="0"/>
              <a:t>p</a:t>
            </a:r>
            <a:endParaRPr lang="zh-CN" altLang="en-US" sz="1200" dirty="0"/>
          </a:p>
        </p:txBody>
      </p:sp>
      <p:cxnSp>
        <p:nvCxnSpPr>
          <p:cNvPr id="8" name="直接箭头连接符 7">
            <a:extLst>
              <a:ext uri="{FF2B5EF4-FFF2-40B4-BE49-F238E27FC236}">
                <a16:creationId xmlns:a16="http://schemas.microsoft.com/office/drawing/2014/main" id="{20DA208C-DA1A-48EC-B43C-893220EBBE1F}"/>
              </a:ext>
            </a:extLst>
          </p:cNvPr>
          <p:cNvCxnSpPr/>
          <p:nvPr/>
        </p:nvCxnSpPr>
        <p:spPr>
          <a:xfrm flipH="1">
            <a:off x="9481202" y="1628800"/>
            <a:ext cx="503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EA76A2F-36CF-4D55-A10B-36D13A56230E}"/>
              </a:ext>
            </a:extLst>
          </p:cNvPr>
          <p:cNvSpPr txBox="1"/>
          <p:nvPr/>
        </p:nvSpPr>
        <p:spPr>
          <a:xfrm>
            <a:off x="7536160" y="1879496"/>
            <a:ext cx="1026243" cy="276999"/>
          </a:xfrm>
          <a:prstGeom prst="rect">
            <a:avLst/>
          </a:prstGeom>
          <a:noFill/>
          <a:ln>
            <a:solidFill>
              <a:schemeClr val="tx1"/>
            </a:solidFill>
          </a:ln>
        </p:spPr>
        <p:txBody>
          <a:bodyPr wrap="none" rtlCol="0">
            <a:spAutoFit/>
          </a:bodyPr>
          <a:lstStyle/>
          <a:p>
            <a:r>
              <a:rPr lang="en-US" altLang="zh-CN" sz="1200" dirty="0" err="1"/>
              <a:t>willRemove</a:t>
            </a:r>
            <a:endParaRPr lang="zh-CN" altLang="en-US" sz="1200" dirty="0"/>
          </a:p>
        </p:txBody>
      </p:sp>
      <p:cxnSp>
        <p:nvCxnSpPr>
          <p:cNvPr id="11" name="直接箭头连接符 10">
            <a:extLst>
              <a:ext uri="{FF2B5EF4-FFF2-40B4-BE49-F238E27FC236}">
                <a16:creationId xmlns:a16="http://schemas.microsoft.com/office/drawing/2014/main" id="{0803D0C5-0BC8-4927-B64B-069BB618A6EA}"/>
              </a:ext>
            </a:extLst>
          </p:cNvPr>
          <p:cNvCxnSpPr/>
          <p:nvPr/>
        </p:nvCxnSpPr>
        <p:spPr>
          <a:xfrm>
            <a:off x="8472264" y="2060848"/>
            <a:ext cx="864096"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F1669DB-8F59-4FCE-843E-EE4AC0A28DEC}"/>
              </a:ext>
            </a:extLst>
          </p:cNvPr>
          <p:cNvSpPr txBox="1"/>
          <p:nvPr/>
        </p:nvSpPr>
        <p:spPr>
          <a:xfrm>
            <a:off x="9481202" y="3272555"/>
            <a:ext cx="288862" cy="276999"/>
          </a:xfrm>
          <a:prstGeom prst="rect">
            <a:avLst/>
          </a:prstGeom>
          <a:noFill/>
          <a:ln>
            <a:solidFill>
              <a:schemeClr val="tx1"/>
            </a:solidFill>
          </a:ln>
        </p:spPr>
        <p:txBody>
          <a:bodyPr wrap="none" rtlCol="0">
            <a:spAutoFit/>
          </a:bodyPr>
          <a:lstStyle/>
          <a:p>
            <a:r>
              <a:rPr lang="en-US" altLang="zh-CN" sz="1200" dirty="0"/>
              <a:t>q</a:t>
            </a:r>
            <a:endParaRPr lang="zh-CN" altLang="en-US" sz="1200" dirty="0"/>
          </a:p>
        </p:txBody>
      </p:sp>
      <p:cxnSp>
        <p:nvCxnSpPr>
          <p:cNvPr id="14" name="直接箭头连接符 13">
            <a:extLst>
              <a:ext uri="{FF2B5EF4-FFF2-40B4-BE49-F238E27FC236}">
                <a16:creationId xmlns:a16="http://schemas.microsoft.com/office/drawing/2014/main" id="{997BDA98-F1B2-4501-8136-FB7BB487D6DA}"/>
              </a:ext>
            </a:extLst>
          </p:cNvPr>
          <p:cNvCxnSpPr>
            <a:stCxn id="12" idx="3"/>
          </p:cNvCxnSpPr>
          <p:nvPr/>
        </p:nvCxnSpPr>
        <p:spPr>
          <a:xfrm>
            <a:off x="9770064" y="3411055"/>
            <a:ext cx="359214" cy="37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5219D36-A6D1-4104-A4A2-54D0B425BA28}"/>
              </a:ext>
            </a:extLst>
          </p:cNvPr>
          <p:cNvSpPr txBox="1"/>
          <p:nvPr/>
        </p:nvSpPr>
        <p:spPr>
          <a:xfrm>
            <a:off x="8781006" y="4581129"/>
            <a:ext cx="585417" cy="276999"/>
          </a:xfrm>
          <a:prstGeom prst="rect">
            <a:avLst/>
          </a:prstGeom>
          <a:noFill/>
          <a:ln>
            <a:solidFill>
              <a:schemeClr val="tx1"/>
            </a:solidFill>
          </a:ln>
        </p:spPr>
        <p:txBody>
          <a:bodyPr wrap="none" rtlCol="0">
            <a:spAutoFit/>
          </a:bodyPr>
          <a:lstStyle/>
          <a:p>
            <a:r>
              <a:rPr lang="en-US" altLang="zh-CN" sz="1200" dirty="0"/>
              <a:t>temp</a:t>
            </a:r>
            <a:endParaRPr lang="zh-CN" altLang="en-US" sz="1200" dirty="0"/>
          </a:p>
        </p:txBody>
      </p:sp>
      <p:cxnSp>
        <p:nvCxnSpPr>
          <p:cNvPr id="17" name="直接箭头连接符 16">
            <a:extLst>
              <a:ext uri="{FF2B5EF4-FFF2-40B4-BE49-F238E27FC236}">
                <a16:creationId xmlns:a16="http://schemas.microsoft.com/office/drawing/2014/main" id="{0E06DD2B-B09F-4D17-86CE-B703503CC417}"/>
              </a:ext>
            </a:extLst>
          </p:cNvPr>
          <p:cNvCxnSpPr/>
          <p:nvPr/>
        </p:nvCxnSpPr>
        <p:spPr>
          <a:xfrm flipV="1">
            <a:off x="9264352" y="4293096"/>
            <a:ext cx="288032"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44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15" end="15"/>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xEl>
                                              <p:pRg st="16" end="16"/>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
                                            <p:txEl>
                                              <p:pRg st="28" end="28"/>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
                                            <p:txEl>
                                              <p:pRg st="17" end="17"/>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
                                            <p:txEl>
                                              <p:pRg st="21" end="21"/>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20" end="20"/>
                                            </p:txEl>
                                          </p:spTgt>
                                        </p:tgtEl>
                                        <p:attrNameLst>
                                          <p:attrName>style.visibility</p:attrName>
                                        </p:attrNameLst>
                                      </p:cBhvr>
                                      <p:to>
                                        <p:strVal val="visible"/>
                                      </p:to>
                                    </p:set>
                                  </p:childTnLst>
                                </p:cTn>
                              </p:par>
                            </p:childTnLst>
                          </p:cTn>
                        </p:par>
                        <p:par>
                          <p:cTn id="90" fill="hold">
                            <p:stCondLst>
                              <p:cond delay="0"/>
                            </p:stCondLst>
                            <p:childTnLst>
                              <p:par>
                                <p:cTn id="91" presetID="1" presetClass="entr" presetSubtype="0" fill="hold" grpId="0" nodeType="after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3">
                                            <p:txEl>
                                              <p:pRg st="22" end="22"/>
                                            </p:txEl>
                                          </p:spTgt>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childTnLst>
                                    <p:set>
                                      <p:cBhvr>
                                        <p:cTn id="102" dur="1" fill="hold">
                                          <p:stCondLst>
                                            <p:cond delay="0"/>
                                          </p:stCondLst>
                                        </p:cTn>
                                        <p:tgtEl>
                                          <p:spTgt spid="15"/>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nodeType="afterEffect">
                                  <p:stCondLst>
                                    <p:cond delay="0"/>
                                  </p:stCondLst>
                                  <p:childTnLst>
                                    <p:set>
                                      <p:cBhvr>
                                        <p:cTn id="105" dur="1" fill="hold">
                                          <p:stCondLst>
                                            <p:cond delay="0"/>
                                          </p:stCondLst>
                                        </p:cTn>
                                        <p:tgtEl>
                                          <p:spTgt spid="17"/>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3">
                                            <p:txEl>
                                              <p:pRg st="29" end="29"/>
                                            </p:txEl>
                                          </p:spTgt>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3">
                                            <p:txEl>
                                              <p:pRg st="30"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9AB0F97-6C67-4D6B-97F0-7882D7942B5A}"/>
              </a:ext>
            </a:extLst>
          </p:cNvPr>
          <p:cNvSpPr>
            <a:spLocks noGrp="1" noChangeArrowheads="1"/>
          </p:cNvSpPr>
          <p:nvPr>
            <p:ph type="title"/>
          </p:nvPr>
        </p:nvSpPr>
        <p:spPr>
          <a:xfrm>
            <a:off x="2351583" y="908720"/>
            <a:ext cx="9573717" cy="767681"/>
          </a:xfrm>
        </p:spPr>
        <p:txBody>
          <a:bodyPr/>
          <a:lstStyle/>
          <a:p>
            <a:pPr eaLnBrk="1" hangingPunct="1"/>
            <a:r>
              <a:rPr lang="zh-CN" altLang="en-US" dirty="0"/>
              <a:t>四、动态查找表</a:t>
            </a:r>
          </a:p>
        </p:txBody>
      </p:sp>
      <p:sp>
        <p:nvSpPr>
          <p:cNvPr id="25603" name="Rectangle 3">
            <a:extLst>
              <a:ext uri="{FF2B5EF4-FFF2-40B4-BE49-F238E27FC236}">
                <a16:creationId xmlns:a16="http://schemas.microsoft.com/office/drawing/2014/main" id="{8B1C4D9C-CB19-4026-B776-BEE61F6A4A01}"/>
              </a:ext>
            </a:extLst>
          </p:cNvPr>
          <p:cNvSpPr>
            <a:spLocks noGrp="1" noChangeArrowheads="1"/>
          </p:cNvSpPr>
          <p:nvPr>
            <p:ph type="body" sz="half" idx="1"/>
          </p:nvPr>
        </p:nvSpPr>
        <p:spPr>
          <a:xfrm>
            <a:off x="2590800" y="1981200"/>
            <a:ext cx="7608888" cy="2311400"/>
          </a:xfrm>
        </p:spPr>
        <p:txBody>
          <a:bodyPr/>
          <a:lstStyle/>
          <a:p>
            <a:pPr eaLnBrk="1" hangingPunct="1"/>
            <a:r>
              <a:rPr lang="zh-CN" altLang="en-US"/>
              <a:t>平衡二叉树</a:t>
            </a:r>
          </a:p>
          <a:p>
            <a:pPr lvl="1" eaLnBrk="1" hangingPunct="1"/>
            <a:r>
              <a:rPr lang="zh-CN" altLang="en-US"/>
              <a:t>基本概念</a:t>
            </a:r>
          </a:p>
          <a:p>
            <a:pPr lvl="2" eaLnBrk="1" hangingPunct="1"/>
            <a:r>
              <a:rPr lang="zh-CN" altLang="en-US"/>
              <a:t>平衡因子</a:t>
            </a:r>
          </a:p>
          <a:p>
            <a:pPr lvl="2" eaLnBrk="1" hangingPunct="1"/>
            <a:r>
              <a:rPr lang="zh-CN" altLang="en-US"/>
              <a:t>平衡二叉树</a:t>
            </a:r>
          </a:p>
        </p:txBody>
      </p:sp>
      <p:pic>
        <p:nvPicPr>
          <p:cNvPr id="25604" name="Picture 4">
            <a:extLst>
              <a:ext uri="{FF2B5EF4-FFF2-40B4-BE49-F238E27FC236}">
                <a16:creationId xmlns:a16="http://schemas.microsoft.com/office/drawing/2014/main" id="{5587281B-F9D3-4A30-A1FE-21A0A57A77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35638" y="4149726"/>
            <a:ext cx="4608512" cy="2517775"/>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58AB7B4-ADF4-4695-8F0D-74628CAA9DC3}"/>
              </a:ext>
            </a:extLst>
          </p:cNvPr>
          <p:cNvSpPr>
            <a:spLocks noGrp="1" noChangeArrowheads="1"/>
          </p:cNvSpPr>
          <p:nvPr>
            <p:ph type="title"/>
          </p:nvPr>
        </p:nvSpPr>
        <p:spPr/>
        <p:txBody>
          <a:bodyPr/>
          <a:lstStyle/>
          <a:p>
            <a:pPr eaLnBrk="1" hangingPunct="1"/>
            <a:r>
              <a:rPr lang="zh-CN" altLang="en-US" dirty="0"/>
              <a:t>四、动态查找表</a:t>
            </a:r>
          </a:p>
        </p:txBody>
      </p:sp>
      <p:sp>
        <p:nvSpPr>
          <p:cNvPr id="26627" name="Rectangle 3">
            <a:extLst>
              <a:ext uri="{FF2B5EF4-FFF2-40B4-BE49-F238E27FC236}">
                <a16:creationId xmlns:a16="http://schemas.microsoft.com/office/drawing/2014/main" id="{063ED688-0D2A-49DC-9609-DAACE9C7D3E7}"/>
              </a:ext>
            </a:extLst>
          </p:cNvPr>
          <p:cNvSpPr>
            <a:spLocks noGrp="1" noChangeArrowheads="1"/>
          </p:cNvSpPr>
          <p:nvPr>
            <p:ph idx="1"/>
          </p:nvPr>
        </p:nvSpPr>
        <p:spPr/>
        <p:txBody>
          <a:bodyPr>
            <a:normAutofit fontScale="55000" lnSpcReduction="20000"/>
          </a:bodyPr>
          <a:lstStyle/>
          <a:p>
            <a:pPr eaLnBrk="1" hangingPunct="1">
              <a:lnSpc>
                <a:spcPct val="200000"/>
              </a:lnSpc>
            </a:pPr>
            <a:r>
              <a:rPr lang="zh-CN" altLang="en-US" sz="3600" dirty="0"/>
              <a:t>平衡二叉树</a:t>
            </a:r>
          </a:p>
          <a:p>
            <a:pPr lvl="1" eaLnBrk="1" hangingPunct="1">
              <a:lnSpc>
                <a:spcPct val="200000"/>
              </a:lnSpc>
            </a:pPr>
            <a:r>
              <a:rPr lang="zh-CN" altLang="en-US" sz="3200" dirty="0"/>
              <a:t>插入结点的调整策略</a:t>
            </a:r>
          </a:p>
          <a:p>
            <a:pPr lvl="2" eaLnBrk="1" hangingPunct="1">
              <a:lnSpc>
                <a:spcPct val="200000"/>
              </a:lnSpc>
            </a:pPr>
            <a:r>
              <a:rPr lang="en-US" altLang="zh-CN" sz="2800" dirty="0"/>
              <a:t>LL</a:t>
            </a:r>
            <a:r>
              <a:rPr lang="zh-CN" altLang="en-US" sz="2800" dirty="0"/>
              <a:t>型：</a:t>
            </a:r>
            <a:r>
              <a:rPr lang="en-US" altLang="zh-CN" sz="2800" dirty="0"/>
              <a:t>R</a:t>
            </a:r>
            <a:r>
              <a:rPr lang="zh-CN" altLang="en-US" sz="2800" dirty="0"/>
              <a:t>旋</a:t>
            </a:r>
          </a:p>
          <a:p>
            <a:pPr lvl="2" eaLnBrk="1" hangingPunct="1">
              <a:lnSpc>
                <a:spcPct val="200000"/>
              </a:lnSpc>
            </a:pPr>
            <a:r>
              <a:rPr lang="en-US" altLang="zh-CN" sz="2800" dirty="0"/>
              <a:t>RR</a:t>
            </a:r>
            <a:r>
              <a:rPr lang="zh-CN" altLang="en-US" sz="2800" dirty="0"/>
              <a:t>型：</a:t>
            </a:r>
            <a:r>
              <a:rPr lang="en-US" altLang="zh-CN" sz="2800" dirty="0"/>
              <a:t>L</a:t>
            </a:r>
            <a:r>
              <a:rPr lang="zh-CN" altLang="en-US" sz="2800" dirty="0"/>
              <a:t>旋</a:t>
            </a:r>
          </a:p>
          <a:p>
            <a:pPr lvl="2" eaLnBrk="1" hangingPunct="1">
              <a:lnSpc>
                <a:spcPct val="200000"/>
              </a:lnSpc>
            </a:pPr>
            <a:r>
              <a:rPr lang="en-US" altLang="zh-CN" sz="2800" dirty="0"/>
              <a:t>LR</a:t>
            </a:r>
            <a:r>
              <a:rPr lang="zh-CN" altLang="en-US" sz="2800" dirty="0"/>
              <a:t>型：</a:t>
            </a:r>
            <a:r>
              <a:rPr lang="en-US" altLang="zh-CN" sz="2800" dirty="0"/>
              <a:t>L</a:t>
            </a:r>
            <a:r>
              <a:rPr lang="zh-CN" altLang="en-US" sz="2800" dirty="0"/>
              <a:t>旋</a:t>
            </a:r>
            <a:r>
              <a:rPr lang="en-US" altLang="zh-CN" sz="2800" dirty="0"/>
              <a:t>R</a:t>
            </a:r>
            <a:r>
              <a:rPr lang="zh-CN" altLang="en-US" sz="2800" dirty="0"/>
              <a:t>旋</a:t>
            </a:r>
          </a:p>
          <a:p>
            <a:pPr lvl="2" eaLnBrk="1" hangingPunct="1">
              <a:lnSpc>
                <a:spcPct val="200000"/>
              </a:lnSpc>
            </a:pPr>
            <a:r>
              <a:rPr lang="en-US" altLang="zh-CN" sz="2800" dirty="0"/>
              <a:t>RL</a:t>
            </a:r>
            <a:r>
              <a:rPr lang="zh-CN" altLang="en-US" sz="2800" dirty="0"/>
              <a:t>型：</a:t>
            </a:r>
            <a:r>
              <a:rPr lang="en-US" altLang="zh-CN" sz="2800" dirty="0"/>
              <a:t>R</a:t>
            </a:r>
            <a:r>
              <a:rPr lang="zh-CN" altLang="en-US" sz="2800" dirty="0"/>
              <a:t>旋</a:t>
            </a:r>
            <a:r>
              <a:rPr lang="en-US" altLang="zh-CN" sz="2800" dirty="0"/>
              <a:t>L</a:t>
            </a:r>
            <a:r>
              <a:rPr lang="zh-CN" altLang="en-US" sz="2800" dirty="0"/>
              <a:t>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4FC503F2-3510-458B-95FD-B2B151E6720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LL</a:t>
            </a:r>
            <a:r>
              <a:rPr lang="zh-CN" altLang="en-US" sz="2000" b="1">
                <a:latin typeface="Courier New" panose="02070309020205020404" pitchFamily="49" charset="0"/>
                <a:ea typeface="楷体_GB2312" pitchFamily="49" charset="-122"/>
              </a:rPr>
              <a:t>型：在结点的左子的左子树上插入新结点导致失衡。</a:t>
            </a:r>
          </a:p>
        </p:txBody>
      </p:sp>
      <p:pic>
        <p:nvPicPr>
          <p:cNvPr id="27651" name="Picture 8">
            <a:extLst>
              <a:ext uri="{FF2B5EF4-FFF2-40B4-BE49-F238E27FC236}">
                <a16:creationId xmlns:a16="http://schemas.microsoft.com/office/drawing/2014/main" id="{252E73F8-FAD9-45EA-98A1-800259562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9881" name="Picture 9">
            <a:extLst>
              <a:ext uri="{FF2B5EF4-FFF2-40B4-BE49-F238E27FC236}">
                <a16:creationId xmlns:a16="http://schemas.microsoft.com/office/drawing/2014/main" id="{841E8223-54B0-4959-9D46-C32350D9C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F42F99E7-7822-4FF5-96D6-4DC760DEF18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RR</a:t>
            </a:r>
            <a:r>
              <a:rPr lang="zh-CN" altLang="en-US" sz="2000" b="1">
                <a:latin typeface="Courier New" panose="02070309020205020404" pitchFamily="49" charset="0"/>
                <a:ea typeface="楷体_GB2312" pitchFamily="49" charset="-122"/>
              </a:rPr>
              <a:t>型：在结点的右子的右子树中插入新结点导致失衡。</a:t>
            </a:r>
          </a:p>
        </p:txBody>
      </p:sp>
      <p:pic>
        <p:nvPicPr>
          <p:cNvPr id="28675" name="Picture 5">
            <a:extLst>
              <a:ext uri="{FF2B5EF4-FFF2-40B4-BE49-F238E27FC236}">
                <a16:creationId xmlns:a16="http://schemas.microsoft.com/office/drawing/2014/main" id="{B8F2CCB7-C1BE-4E07-96D4-96E42A36F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0902" name="Picture 6">
            <a:extLst>
              <a:ext uri="{FF2B5EF4-FFF2-40B4-BE49-F238E27FC236}">
                <a16:creationId xmlns:a16="http://schemas.microsoft.com/office/drawing/2014/main" id="{A4C6F205-D0A3-4503-AC89-44E79CE3D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F3936A1-51FD-4D21-A933-CADE78BA9D3B}"/>
              </a:ext>
            </a:extLst>
          </p:cNvPr>
          <p:cNvSpPr>
            <a:spLocks noGrp="1" noChangeArrowheads="1"/>
          </p:cNvSpPr>
          <p:nvPr>
            <p:ph type="title"/>
          </p:nvPr>
        </p:nvSpPr>
        <p:spPr/>
        <p:txBody>
          <a:bodyPr/>
          <a:lstStyle/>
          <a:p>
            <a:pPr eaLnBrk="1" hangingPunct="1"/>
            <a:r>
              <a:rPr lang="zh-CN" altLang="en-US"/>
              <a:t>二、静态查找表</a:t>
            </a:r>
          </a:p>
        </p:txBody>
      </p:sp>
      <p:sp>
        <p:nvSpPr>
          <p:cNvPr id="5123" name="Rectangle 3">
            <a:extLst>
              <a:ext uri="{FF2B5EF4-FFF2-40B4-BE49-F238E27FC236}">
                <a16:creationId xmlns:a16="http://schemas.microsoft.com/office/drawing/2014/main" id="{DB60521A-0B86-481F-BB93-C91EFB0C99C6}"/>
              </a:ext>
            </a:extLst>
          </p:cNvPr>
          <p:cNvSpPr>
            <a:spLocks noGrp="1" noChangeArrowheads="1"/>
          </p:cNvSpPr>
          <p:nvPr>
            <p:ph idx="1"/>
          </p:nvPr>
        </p:nvSpPr>
        <p:spPr/>
        <p:txBody>
          <a:bodyPr/>
          <a:lstStyle/>
          <a:p>
            <a:pPr eaLnBrk="1" hangingPunct="1"/>
            <a:r>
              <a:rPr lang="zh-CN" altLang="en-US"/>
              <a:t>基本概念</a:t>
            </a:r>
          </a:p>
          <a:p>
            <a:pPr eaLnBrk="1" hangingPunct="1"/>
            <a:r>
              <a:rPr lang="zh-CN" altLang="en-US"/>
              <a:t>顺序查找</a:t>
            </a:r>
          </a:p>
          <a:p>
            <a:pPr eaLnBrk="1" hangingPunct="1"/>
            <a:r>
              <a:rPr lang="zh-CN" altLang="en-US"/>
              <a:t>折半查找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BAC1903C-47EF-4662-A21D-CC2E6C2EAAAE}"/>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LR</a:t>
            </a:r>
            <a:r>
              <a:rPr lang="zh-CN" altLang="en-US" sz="2000" b="1">
                <a:latin typeface="Courier New" panose="02070309020205020404" pitchFamily="49" charset="0"/>
                <a:ea typeface="楷体_GB2312" pitchFamily="49" charset="-122"/>
              </a:rPr>
              <a:t>型：在结点的左子的右子树上插入新结点导致失衡。</a:t>
            </a:r>
          </a:p>
        </p:txBody>
      </p:sp>
      <p:pic>
        <p:nvPicPr>
          <p:cNvPr id="29699" name="Picture 5">
            <a:extLst>
              <a:ext uri="{FF2B5EF4-FFF2-40B4-BE49-F238E27FC236}">
                <a16:creationId xmlns:a16="http://schemas.microsoft.com/office/drawing/2014/main" id="{91D9B033-F81B-4F8A-B82B-B2C07E2A7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060575"/>
            <a:ext cx="3646488"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1926" name="Picture 6">
            <a:extLst>
              <a:ext uri="{FF2B5EF4-FFF2-40B4-BE49-F238E27FC236}">
                <a16:creationId xmlns:a16="http://schemas.microsoft.com/office/drawing/2014/main" id="{C1281553-FE37-4F11-BDCE-AAFBA0770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1" y="2060575"/>
            <a:ext cx="3922713"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椭圆 1">
            <a:extLst>
              <a:ext uri="{FF2B5EF4-FFF2-40B4-BE49-F238E27FC236}">
                <a16:creationId xmlns:a16="http://schemas.microsoft.com/office/drawing/2014/main" id="{589FF425-B773-46C2-A328-C9297CB5057A}"/>
              </a:ext>
            </a:extLst>
          </p:cNvPr>
          <p:cNvSpPr/>
          <p:nvPr/>
        </p:nvSpPr>
        <p:spPr>
          <a:xfrm>
            <a:off x="4530786" y="4573312"/>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2944824C-9410-42E1-B1A0-7637B7723896}"/>
              </a:ext>
            </a:extLst>
          </p:cNvPr>
          <p:cNvSpPr/>
          <p:nvPr/>
        </p:nvSpPr>
        <p:spPr>
          <a:xfrm>
            <a:off x="8345141" y="2913220"/>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5D921079-93FE-4084-B38D-99438B54D738}"/>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RL</a:t>
            </a:r>
            <a:r>
              <a:rPr lang="zh-CN" altLang="en-US" sz="2000" b="1">
                <a:latin typeface="Courier New" panose="02070309020205020404" pitchFamily="49" charset="0"/>
                <a:ea typeface="楷体_GB2312" pitchFamily="49" charset="-122"/>
              </a:rPr>
              <a:t>型：在结点的右子的左子树上插入新结点导致失衡。</a:t>
            </a:r>
          </a:p>
        </p:txBody>
      </p:sp>
      <p:pic>
        <p:nvPicPr>
          <p:cNvPr id="30723" name="Picture 5">
            <a:extLst>
              <a:ext uri="{FF2B5EF4-FFF2-40B4-BE49-F238E27FC236}">
                <a16:creationId xmlns:a16="http://schemas.microsoft.com/office/drawing/2014/main" id="{B1BBD1C5-9077-4A4A-96C9-C336F047C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2060575"/>
            <a:ext cx="3519487" cy="4319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4" name="Picture 6">
            <a:extLst>
              <a:ext uri="{FF2B5EF4-FFF2-40B4-BE49-F238E27FC236}">
                <a16:creationId xmlns:a16="http://schemas.microsoft.com/office/drawing/2014/main" id="{A74110E8-97FD-45BE-99C6-4B520D654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2060576"/>
            <a:ext cx="3784600" cy="4321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椭圆 4">
            <a:extLst>
              <a:ext uri="{FF2B5EF4-FFF2-40B4-BE49-F238E27FC236}">
                <a16:creationId xmlns:a16="http://schemas.microsoft.com/office/drawing/2014/main" id="{813C9B3A-6510-4BA7-BF54-8350B32FC833}"/>
              </a:ext>
            </a:extLst>
          </p:cNvPr>
          <p:cNvSpPr/>
          <p:nvPr/>
        </p:nvSpPr>
        <p:spPr>
          <a:xfrm>
            <a:off x="4340373" y="4479334"/>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FA3DE7FB-AF8F-4DA1-AE8C-56E80A949861}"/>
              </a:ext>
            </a:extLst>
          </p:cNvPr>
          <p:cNvSpPr/>
          <p:nvPr/>
        </p:nvSpPr>
        <p:spPr>
          <a:xfrm>
            <a:off x="8349109" y="2874906"/>
            <a:ext cx="288032" cy="288032"/>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7E725C57-951F-4142-8345-49DF91CEB676}"/>
              </a:ext>
            </a:extLst>
          </p:cNvPr>
          <p:cNvSpPr>
            <a:spLocks noChangeArrowheads="1"/>
          </p:cNvSpPr>
          <p:nvPr/>
        </p:nvSpPr>
        <p:spPr bwMode="auto">
          <a:xfrm>
            <a:off x="2495550" y="692151"/>
            <a:ext cx="7194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45, 32, 16, 77, 94, 38, 44, 21, 39, 68, 33, 87</a:t>
            </a:r>
          </a:p>
        </p:txBody>
      </p:sp>
      <p:pic>
        <p:nvPicPr>
          <p:cNvPr id="84997" name="Picture 5">
            <a:extLst>
              <a:ext uri="{FF2B5EF4-FFF2-40B4-BE49-F238E27FC236}">
                <a16:creationId xmlns:a16="http://schemas.microsoft.com/office/drawing/2014/main" id="{CA644252-6B73-4EB1-A11B-6602889E9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4998" name="Picture 6">
            <a:extLst>
              <a:ext uri="{FF2B5EF4-FFF2-40B4-BE49-F238E27FC236}">
                <a16:creationId xmlns:a16="http://schemas.microsoft.com/office/drawing/2014/main" id="{B9CEF6E4-FF8C-4CF8-B6E8-298676722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4999" name="Picture 7">
            <a:extLst>
              <a:ext uri="{FF2B5EF4-FFF2-40B4-BE49-F238E27FC236}">
                <a16:creationId xmlns:a16="http://schemas.microsoft.com/office/drawing/2014/main" id="{249B3466-6A1A-46C4-BF6F-1A412948D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0" name="Picture 8">
            <a:extLst>
              <a:ext uri="{FF2B5EF4-FFF2-40B4-BE49-F238E27FC236}">
                <a16:creationId xmlns:a16="http://schemas.microsoft.com/office/drawing/2014/main" id="{BF5618FA-9048-4B8A-9C07-58B72ABA70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1" name="Picture 9">
            <a:extLst>
              <a:ext uri="{FF2B5EF4-FFF2-40B4-BE49-F238E27FC236}">
                <a16:creationId xmlns:a16="http://schemas.microsoft.com/office/drawing/2014/main" id="{2492E513-48E4-4593-9668-69B338D42F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2" name="Picture 10">
            <a:extLst>
              <a:ext uri="{FF2B5EF4-FFF2-40B4-BE49-F238E27FC236}">
                <a16:creationId xmlns:a16="http://schemas.microsoft.com/office/drawing/2014/main" id="{3962D3BA-464A-459E-822A-4935B9940B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3" name="Picture 11">
            <a:extLst>
              <a:ext uri="{FF2B5EF4-FFF2-40B4-BE49-F238E27FC236}">
                <a16:creationId xmlns:a16="http://schemas.microsoft.com/office/drawing/2014/main" id="{58673E5C-85AC-4BFE-AF35-C0C16874ED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4" name="Picture 12">
            <a:extLst>
              <a:ext uri="{FF2B5EF4-FFF2-40B4-BE49-F238E27FC236}">
                <a16:creationId xmlns:a16="http://schemas.microsoft.com/office/drawing/2014/main" id="{258936B7-85FB-4CD9-854F-2F0B9E170B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5" name="Picture 13">
            <a:extLst>
              <a:ext uri="{FF2B5EF4-FFF2-40B4-BE49-F238E27FC236}">
                <a16:creationId xmlns:a16="http://schemas.microsoft.com/office/drawing/2014/main" id="{C70A1343-6874-4E0B-BB65-7FE82BFC20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6" name="Picture 14">
            <a:extLst>
              <a:ext uri="{FF2B5EF4-FFF2-40B4-BE49-F238E27FC236}">
                <a16:creationId xmlns:a16="http://schemas.microsoft.com/office/drawing/2014/main" id="{72F8DB69-AE7F-41F6-B5F3-A1CBC5E99F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7" name="Picture 15">
            <a:extLst>
              <a:ext uri="{FF2B5EF4-FFF2-40B4-BE49-F238E27FC236}">
                <a16:creationId xmlns:a16="http://schemas.microsoft.com/office/drawing/2014/main" id="{AF8E2BD6-59B4-423B-8AE7-90A4CC4667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8" name="Picture 16">
            <a:extLst>
              <a:ext uri="{FF2B5EF4-FFF2-40B4-BE49-F238E27FC236}">
                <a16:creationId xmlns:a16="http://schemas.microsoft.com/office/drawing/2014/main" id="{35418895-74CA-4B52-8C26-A14E6441F1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09" name="Picture 17">
            <a:extLst>
              <a:ext uri="{FF2B5EF4-FFF2-40B4-BE49-F238E27FC236}">
                <a16:creationId xmlns:a16="http://schemas.microsoft.com/office/drawing/2014/main" id="{4C22A73F-C48D-4E65-B1E7-DA6ABB833A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10" name="Picture 18">
            <a:extLst>
              <a:ext uri="{FF2B5EF4-FFF2-40B4-BE49-F238E27FC236}">
                <a16:creationId xmlns:a16="http://schemas.microsoft.com/office/drawing/2014/main" id="{C9CF09AB-1046-41B2-9743-588610C56BE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11" name="Picture 19">
            <a:extLst>
              <a:ext uri="{FF2B5EF4-FFF2-40B4-BE49-F238E27FC236}">
                <a16:creationId xmlns:a16="http://schemas.microsoft.com/office/drawing/2014/main" id="{43BBE1DF-D2D5-4390-9994-2AF3797ADC8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12" name="Picture 20">
            <a:extLst>
              <a:ext uri="{FF2B5EF4-FFF2-40B4-BE49-F238E27FC236}">
                <a16:creationId xmlns:a16="http://schemas.microsoft.com/office/drawing/2014/main" id="{127086B9-18DD-4128-AB0B-FD6044FBCAF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5013" name="Picture 21">
            <a:extLst>
              <a:ext uri="{FF2B5EF4-FFF2-40B4-BE49-F238E27FC236}">
                <a16:creationId xmlns:a16="http://schemas.microsoft.com/office/drawing/2014/main" id="{15278F9B-8380-41DD-BFA5-4F8AE04CA3C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childTnLst>
                                  <p:subTnLst>
                                    <p:set>
                                      <p:cBhvr override="childStyle">
                                        <p:cTn dur="1" fill="hold" display="0" masterRel="nextClick" afterEffect="1"/>
                                        <p:tgtEl>
                                          <p:spTgt spid="8499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8"/>
                                        </p:tgtEl>
                                        <p:attrNameLst>
                                          <p:attrName>style.visibility</p:attrName>
                                        </p:attrNameLst>
                                      </p:cBhvr>
                                      <p:to>
                                        <p:strVal val="visible"/>
                                      </p:to>
                                    </p:set>
                                  </p:childTnLst>
                                  <p:subTnLst>
                                    <p:set>
                                      <p:cBhvr override="childStyle">
                                        <p:cTn dur="1" fill="hold" display="0" masterRel="nextClick" afterEffect="1"/>
                                        <p:tgtEl>
                                          <p:spTgt spid="8499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999"/>
                                        </p:tgtEl>
                                        <p:attrNameLst>
                                          <p:attrName>style.visibility</p:attrName>
                                        </p:attrNameLst>
                                      </p:cBhvr>
                                      <p:to>
                                        <p:strVal val="visible"/>
                                      </p:to>
                                    </p:set>
                                  </p:childTnLst>
                                  <p:subTnLst>
                                    <p:set>
                                      <p:cBhvr override="childStyle">
                                        <p:cTn dur="1" fill="hold" display="0" masterRel="nextClick" afterEffect="1"/>
                                        <p:tgtEl>
                                          <p:spTgt spid="8499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000"/>
                                        </p:tgtEl>
                                        <p:attrNameLst>
                                          <p:attrName>style.visibility</p:attrName>
                                        </p:attrNameLst>
                                      </p:cBhvr>
                                      <p:to>
                                        <p:strVal val="visible"/>
                                      </p:to>
                                    </p:set>
                                  </p:childTnLst>
                                  <p:subTnLst>
                                    <p:set>
                                      <p:cBhvr override="childStyle">
                                        <p:cTn dur="1" fill="hold" display="0" masterRel="nextClick" afterEffect="1"/>
                                        <p:tgtEl>
                                          <p:spTgt spid="8500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5001"/>
                                        </p:tgtEl>
                                        <p:attrNameLst>
                                          <p:attrName>style.visibility</p:attrName>
                                        </p:attrNameLst>
                                      </p:cBhvr>
                                      <p:to>
                                        <p:strVal val="visible"/>
                                      </p:to>
                                    </p:set>
                                  </p:childTnLst>
                                  <p:subTnLst>
                                    <p:set>
                                      <p:cBhvr override="childStyle">
                                        <p:cTn dur="1" fill="hold" display="0" masterRel="nextClick" afterEffect="1"/>
                                        <p:tgtEl>
                                          <p:spTgt spid="8500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5002"/>
                                        </p:tgtEl>
                                        <p:attrNameLst>
                                          <p:attrName>style.visibility</p:attrName>
                                        </p:attrNameLst>
                                      </p:cBhvr>
                                      <p:to>
                                        <p:strVal val="visible"/>
                                      </p:to>
                                    </p:set>
                                  </p:childTnLst>
                                  <p:subTnLst>
                                    <p:set>
                                      <p:cBhvr override="childStyle">
                                        <p:cTn dur="1" fill="hold" display="0" masterRel="nextClick" afterEffect="1"/>
                                        <p:tgtEl>
                                          <p:spTgt spid="8500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5003"/>
                                        </p:tgtEl>
                                        <p:attrNameLst>
                                          <p:attrName>style.visibility</p:attrName>
                                        </p:attrNameLst>
                                      </p:cBhvr>
                                      <p:to>
                                        <p:strVal val="visible"/>
                                      </p:to>
                                    </p:set>
                                  </p:childTnLst>
                                  <p:subTnLst>
                                    <p:set>
                                      <p:cBhvr override="childStyle">
                                        <p:cTn dur="1" fill="hold" display="0" masterRel="nextClick" afterEffect="1"/>
                                        <p:tgtEl>
                                          <p:spTgt spid="85003"/>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5004"/>
                                        </p:tgtEl>
                                        <p:attrNameLst>
                                          <p:attrName>style.visibility</p:attrName>
                                        </p:attrNameLst>
                                      </p:cBhvr>
                                      <p:to>
                                        <p:strVal val="visible"/>
                                      </p:to>
                                    </p:set>
                                  </p:childTnLst>
                                  <p:subTnLst>
                                    <p:set>
                                      <p:cBhvr override="childStyle">
                                        <p:cTn dur="1" fill="hold" display="0" masterRel="nextClick" afterEffect="1"/>
                                        <p:tgtEl>
                                          <p:spTgt spid="85004"/>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5005"/>
                                        </p:tgtEl>
                                        <p:attrNameLst>
                                          <p:attrName>style.visibility</p:attrName>
                                        </p:attrNameLst>
                                      </p:cBhvr>
                                      <p:to>
                                        <p:strVal val="visible"/>
                                      </p:to>
                                    </p:set>
                                  </p:childTnLst>
                                  <p:subTnLst>
                                    <p:set>
                                      <p:cBhvr override="childStyle">
                                        <p:cTn dur="1" fill="hold" display="0" masterRel="nextClick" afterEffect="1"/>
                                        <p:tgtEl>
                                          <p:spTgt spid="85005"/>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5006"/>
                                        </p:tgtEl>
                                        <p:attrNameLst>
                                          <p:attrName>style.visibility</p:attrName>
                                        </p:attrNameLst>
                                      </p:cBhvr>
                                      <p:to>
                                        <p:strVal val="visible"/>
                                      </p:to>
                                    </p:set>
                                  </p:childTnLst>
                                  <p:subTnLst>
                                    <p:set>
                                      <p:cBhvr override="childStyle">
                                        <p:cTn dur="1" fill="hold" display="0" masterRel="nextClick" afterEffect="1"/>
                                        <p:tgtEl>
                                          <p:spTgt spid="85006"/>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5007"/>
                                        </p:tgtEl>
                                        <p:attrNameLst>
                                          <p:attrName>style.visibility</p:attrName>
                                        </p:attrNameLst>
                                      </p:cBhvr>
                                      <p:to>
                                        <p:strVal val="visible"/>
                                      </p:to>
                                    </p:set>
                                  </p:childTnLst>
                                  <p:subTnLst>
                                    <p:set>
                                      <p:cBhvr override="childStyle">
                                        <p:cTn dur="1" fill="hold" display="0" masterRel="nextClick" afterEffect="1"/>
                                        <p:tgtEl>
                                          <p:spTgt spid="85007"/>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5008"/>
                                        </p:tgtEl>
                                        <p:attrNameLst>
                                          <p:attrName>style.visibility</p:attrName>
                                        </p:attrNameLst>
                                      </p:cBhvr>
                                      <p:to>
                                        <p:strVal val="visible"/>
                                      </p:to>
                                    </p:set>
                                  </p:childTnLst>
                                  <p:subTnLst>
                                    <p:set>
                                      <p:cBhvr override="childStyle">
                                        <p:cTn dur="1" fill="hold" display="0" masterRel="nextClick" afterEffect="1"/>
                                        <p:tgtEl>
                                          <p:spTgt spid="85008"/>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85009"/>
                                        </p:tgtEl>
                                        <p:attrNameLst>
                                          <p:attrName>style.visibility</p:attrName>
                                        </p:attrNameLst>
                                      </p:cBhvr>
                                      <p:to>
                                        <p:strVal val="visible"/>
                                      </p:to>
                                    </p:set>
                                  </p:childTnLst>
                                  <p:subTnLst>
                                    <p:set>
                                      <p:cBhvr override="childStyle">
                                        <p:cTn dur="1" fill="hold" display="0" masterRel="nextClick" afterEffect="1"/>
                                        <p:tgtEl>
                                          <p:spTgt spid="85009"/>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5010"/>
                                        </p:tgtEl>
                                        <p:attrNameLst>
                                          <p:attrName>style.visibility</p:attrName>
                                        </p:attrNameLst>
                                      </p:cBhvr>
                                      <p:to>
                                        <p:strVal val="visible"/>
                                      </p:to>
                                    </p:set>
                                  </p:childTnLst>
                                  <p:subTnLst>
                                    <p:set>
                                      <p:cBhvr override="childStyle">
                                        <p:cTn dur="1" fill="hold" display="0" masterRel="nextClick" afterEffect="1"/>
                                        <p:tgtEl>
                                          <p:spTgt spid="85010"/>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5011"/>
                                        </p:tgtEl>
                                        <p:attrNameLst>
                                          <p:attrName>style.visibility</p:attrName>
                                        </p:attrNameLst>
                                      </p:cBhvr>
                                      <p:to>
                                        <p:strVal val="visible"/>
                                      </p:to>
                                    </p:set>
                                  </p:childTnLst>
                                  <p:subTnLst>
                                    <p:set>
                                      <p:cBhvr override="childStyle">
                                        <p:cTn dur="1" fill="hold" display="0" masterRel="nextClick" afterEffect="1"/>
                                        <p:tgtEl>
                                          <p:spTgt spid="85011"/>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85012"/>
                                        </p:tgtEl>
                                        <p:attrNameLst>
                                          <p:attrName>style.visibility</p:attrName>
                                        </p:attrNameLst>
                                      </p:cBhvr>
                                      <p:to>
                                        <p:strVal val="visible"/>
                                      </p:to>
                                    </p:set>
                                  </p:childTnLst>
                                  <p:subTnLst>
                                    <p:set>
                                      <p:cBhvr override="childStyle">
                                        <p:cTn dur="1" fill="hold" display="0" masterRel="nextClick" afterEffect="1"/>
                                        <p:tgtEl>
                                          <p:spTgt spid="85012"/>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85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6D52AA-DBCC-43A2-80AC-C81264779168}"/>
              </a:ext>
            </a:extLst>
          </p:cNvPr>
          <p:cNvSpPr/>
          <p:nvPr/>
        </p:nvSpPr>
        <p:spPr>
          <a:xfrm>
            <a:off x="1991544" y="404664"/>
            <a:ext cx="7560840" cy="618630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struct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AVLNode</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aKey</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pPr lvl="2"/>
            <a:r>
              <a:rPr lang="en-US" altLang="zh-CN" dirty="0">
                <a:solidFill>
                  <a:srgbClr val="000000"/>
                </a:solidFill>
                <a:latin typeface="新宋体" panose="02010609030101010101" pitchFamily="49" charset="-122"/>
                <a:ea typeface="新宋体" panose="02010609030101010101" pitchFamily="49" charset="-122"/>
              </a:rPr>
              <a:t>key = </a:t>
            </a:r>
            <a:r>
              <a:rPr lang="en-US" altLang="zh-CN" dirty="0" err="1">
                <a:solidFill>
                  <a:srgbClr val="808080"/>
                </a:solidFill>
                <a:latin typeface="新宋体" panose="02010609030101010101" pitchFamily="49" charset="-122"/>
                <a:ea typeface="新宋体" panose="02010609030101010101" pitchFamily="49" charset="-122"/>
              </a:rPr>
              <a:t>aKey</a:t>
            </a:r>
            <a:r>
              <a:rPr lang="en-US" altLang="zh-CN" dirty="0">
                <a:solidFill>
                  <a:srgbClr val="000000"/>
                </a:solidFill>
                <a:latin typeface="新宋体" panose="02010609030101010101" pitchFamily="49" charset="-122"/>
                <a:ea typeface="新宋体" panose="02010609030101010101" pitchFamily="49" charset="-122"/>
              </a:rPr>
              <a:t>;</a:t>
            </a:r>
          </a:p>
          <a:p>
            <a:pPr lvl="2"/>
            <a:r>
              <a:rPr lang="en-US" altLang="zh-CN" dirty="0">
                <a:solidFill>
                  <a:srgbClr val="000000"/>
                </a:solidFill>
                <a:latin typeface="新宋体" panose="02010609030101010101" pitchFamily="49" charset="-122"/>
                <a:ea typeface="新宋体" panose="02010609030101010101" pitchFamily="49" charset="-122"/>
              </a:rPr>
              <a:t>balance = 0;</a:t>
            </a:r>
          </a:p>
          <a:p>
            <a:pPr lvl="2"/>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key;</a:t>
            </a: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balance;</a:t>
            </a:r>
          </a:p>
          <a:p>
            <a:pPr lvl="1"/>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AVLTree</a:t>
            </a:r>
            <a:r>
              <a:rPr lang="en-US" altLang="zh-CN" dirty="0">
                <a:solidFill>
                  <a:srgbClr val="000000"/>
                </a:solidFill>
                <a:latin typeface="新宋体" panose="02010609030101010101" pitchFamily="49" charset="-122"/>
                <a:ea typeface="新宋体" panose="02010609030101010101" pitchFamily="49" charset="-122"/>
              </a:rPr>
              <a:t> = </a:t>
            </a:r>
            <a:r>
              <a:rPr lang="en-US" altLang="zh-CN">
                <a:solidFill>
                  <a:srgbClr val="2B91AF"/>
                </a:solidFill>
                <a:latin typeface="新宋体" panose="02010609030101010101" pitchFamily="49" charset="-122"/>
                <a:ea typeface="新宋体" panose="02010609030101010101" pitchFamily="49" charset="-122"/>
              </a:rPr>
              <a:t>AVLNode</a:t>
            </a:r>
            <a:r>
              <a:rPr lang="en-US" altLang="zh-CN">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2B91AF"/>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AVLNode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delete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lchild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delete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err="1">
                <a:solidFill>
                  <a:srgbClr val="000000"/>
                </a:solidFill>
                <a:latin typeface="新宋体" panose="02010609030101010101" pitchFamily="49" charset="-122"/>
                <a:ea typeface="新宋体" panose="02010609030101010101" pitchFamily="49" charset="-122"/>
              </a:rPr>
              <a:t>rchild</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FF"/>
                </a:solidFill>
                <a:latin typeface="新宋体" panose="02010609030101010101" pitchFamily="49" charset="-122"/>
                <a:ea typeface="新宋体" panose="02010609030101010101" pitchFamily="49" charset="-122"/>
              </a:rPr>
              <a:t>nullptr</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856741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A90290AD-BA0C-4CED-82DA-B772A97B3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616" y="164131"/>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 name="Picture 9">
            <a:extLst>
              <a:ext uri="{FF2B5EF4-FFF2-40B4-BE49-F238E27FC236}">
                <a16:creationId xmlns:a16="http://schemas.microsoft.com/office/drawing/2014/main" id="{AE002F10-593F-4F51-BDCF-6D22D7DF1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16413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文本框 4">
            <a:extLst>
              <a:ext uri="{FF2B5EF4-FFF2-40B4-BE49-F238E27FC236}">
                <a16:creationId xmlns:a16="http://schemas.microsoft.com/office/drawing/2014/main" id="{EBC9AD25-EFE2-41AE-B778-C08C23FDBE7B}"/>
              </a:ext>
            </a:extLst>
          </p:cNvPr>
          <p:cNvSpPr txBox="1"/>
          <p:nvPr/>
        </p:nvSpPr>
        <p:spPr>
          <a:xfrm>
            <a:off x="3359696" y="932956"/>
            <a:ext cx="593061" cy="276999"/>
          </a:xfrm>
          <a:prstGeom prst="rect">
            <a:avLst/>
          </a:prstGeom>
          <a:noFill/>
          <a:ln>
            <a:solidFill>
              <a:schemeClr val="tx1"/>
            </a:solidFill>
          </a:ln>
        </p:spPr>
        <p:txBody>
          <a:bodyPr wrap="square" rtlCol="0">
            <a:spAutoFit/>
          </a:bodyPr>
          <a:lstStyle/>
          <a:p>
            <a:r>
              <a:rPr lang="en-US" altLang="zh-CN" sz="1200" dirty="0"/>
              <a:t>temp</a:t>
            </a:r>
            <a:endParaRPr lang="zh-CN" altLang="en-US" sz="1200" dirty="0"/>
          </a:p>
        </p:txBody>
      </p:sp>
      <p:cxnSp>
        <p:nvCxnSpPr>
          <p:cNvPr id="7" name="直接箭头连接符 6">
            <a:extLst>
              <a:ext uri="{FF2B5EF4-FFF2-40B4-BE49-F238E27FC236}">
                <a16:creationId xmlns:a16="http://schemas.microsoft.com/office/drawing/2014/main" id="{98591897-C5A8-4EC9-B26D-2435F5DAA0DB}"/>
              </a:ext>
            </a:extLst>
          </p:cNvPr>
          <p:cNvCxnSpPr>
            <a:cxnSpLocks/>
            <a:stCxn id="5" idx="3"/>
          </p:cNvCxnSpPr>
          <p:nvPr/>
        </p:nvCxnSpPr>
        <p:spPr>
          <a:xfrm>
            <a:off x="3952757" y="1071456"/>
            <a:ext cx="712637" cy="93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BBD4BA1A-5C52-4192-B3D8-6B751905D22D}"/>
              </a:ext>
            </a:extLst>
          </p:cNvPr>
          <p:cNvSpPr/>
          <p:nvPr/>
        </p:nvSpPr>
        <p:spPr>
          <a:xfrm>
            <a:off x="5086031" y="764589"/>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92F8D9D-0CB9-4E2F-B28D-17404C1358B5}"/>
              </a:ext>
            </a:extLst>
          </p:cNvPr>
          <p:cNvSpPr/>
          <p:nvPr/>
        </p:nvSpPr>
        <p:spPr>
          <a:xfrm>
            <a:off x="4382676" y="141277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E275B60-D03E-411C-A9D1-085481F856CF}"/>
              </a:ext>
            </a:extLst>
          </p:cNvPr>
          <p:cNvSpPr/>
          <p:nvPr/>
        </p:nvSpPr>
        <p:spPr>
          <a:xfrm>
            <a:off x="4124684" y="2346436"/>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FFBDC8E-54DC-4541-9BBA-B77914FCC72D}"/>
              </a:ext>
            </a:extLst>
          </p:cNvPr>
          <p:cNvSpPr txBox="1"/>
          <p:nvPr/>
        </p:nvSpPr>
        <p:spPr>
          <a:xfrm>
            <a:off x="5261865" y="481058"/>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19" name="矩形 18">
            <a:extLst>
              <a:ext uri="{FF2B5EF4-FFF2-40B4-BE49-F238E27FC236}">
                <a16:creationId xmlns:a16="http://schemas.microsoft.com/office/drawing/2014/main" id="{907AF649-91A0-4ACC-8666-78C4F337B161}"/>
              </a:ext>
            </a:extLst>
          </p:cNvPr>
          <p:cNvSpPr/>
          <p:nvPr/>
        </p:nvSpPr>
        <p:spPr>
          <a:xfrm>
            <a:off x="3656226" y="4695174"/>
            <a:ext cx="6096000" cy="181588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*temp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temp-&gt;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 = temp;</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sp>
        <p:nvSpPr>
          <p:cNvPr id="15" name="文本框 14">
            <a:extLst>
              <a:ext uri="{FF2B5EF4-FFF2-40B4-BE49-F238E27FC236}">
                <a16:creationId xmlns:a16="http://schemas.microsoft.com/office/drawing/2014/main" id="{E7BF2757-26F3-4906-B3D7-70EE75BBD1CC}"/>
              </a:ext>
            </a:extLst>
          </p:cNvPr>
          <p:cNvSpPr txBox="1"/>
          <p:nvPr/>
        </p:nvSpPr>
        <p:spPr>
          <a:xfrm>
            <a:off x="9070989" y="478096"/>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3832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13" grpId="0" animBg="1"/>
      <p:bldP spid="19"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7C0F28-6983-474B-A26E-BC60E84B0872}"/>
              </a:ext>
            </a:extLst>
          </p:cNvPr>
          <p:cNvSpPr/>
          <p:nvPr/>
        </p:nvSpPr>
        <p:spPr>
          <a:xfrm>
            <a:off x="4007768" y="4653136"/>
            <a:ext cx="5208240" cy="181588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*temp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temp-&gt;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 =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 = temp;</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pic>
        <p:nvPicPr>
          <p:cNvPr id="3" name="Picture 5">
            <a:extLst>
              <a:ext uri="{FF2B5EF4-FFF2-40B4-BE49-F238E27FC236}">
                <a16:creationId xmlns:a16="http://schemas.microsoft.com/office/drawing/2014/main" id="{90AA7AE9-0137-432B-956C-960579B36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98" y="388982"/>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 name="Picture 6">
            <a:extLst>
              <a:ext uri="{FF2B5EF4-FFF2-40B4-BE49-F238E27FC236}">
                <a16:creationId xmlns:a16="http://schemas.microsoft.com/office/drawing/2014/main" id="{2470DE07-71B5-4303-9F8F-07EC10C7C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048" y="388982"/>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文本框 4">
            <a:extLst>
              <a:ext uri="{FF2B5EF4-FFF2-40B4-BE49-F238E27FC236}">
                <a16:creationId xmlns:a16="http://schemas.microsoft.com/office/drawing/2014/main" id="{DFE8D49E-85E0-430F-BE97-633ABBAAE298}"/>
              </a:ext>
            </a:extLst>
          </p:cNvPr>
          <p:cNvSpPr txBox="1"/>
          <p:nvPr/>
        </p:nvSpPr>
        <p:spPr>
          <a:xfrm>
            <a:off x="4928525" y="1284224"/>
            <a:ext cx="593061" cy="276999"/>
          </a:xfrm>
          <a:prstGeom prst="rect">
            <a:avLst/>
          </a:prstGeom>
          <a:noFill/>
          <a:ln>
            <a:solidFill>
              <a:schemeClr val="tx1"/>
            </a:solidFill>
          </a:ln>
        </p:spPr>
        <p:txBody>
          <a:bodyPr wrap="square" rtlCol="0">
            <a:spAutoFit/>
          </a:bodyPr>
          <a:lstStyle/>
          <a:p>
            <a:r>
              <a:rPr lang="en-US" altLang="zh-CN" sz="1200" dirty="0"/>
              <a:t>temp</a:t>
            </a:r>
            <a:endParaRPr lang="zh-CN" altLang="en-US" sz="1200" dirty="0"/>
          </a:p>
        </p:txBody>
      </p:sp>
      <p:cxnSp>
        <p:nvCxnSpPr>
          <p:cNvPr id="6" name="直接箭头连接符 5">
            <a:extLst>
              <a:ext uri="{FF2B5EF4-FFF2-40B4-BE49-F238E27FC236}">
                <a16:creationId xmlns:a16="http://schemas.microsoft.com/office/drawing/2014/main" id="{8D38BFAF-EA5D-4C93-AAB2-3DA967B7297C}"/>
              </a:ext>
            </a:extLst>
          </p:cNvPr>
          <p:cNvCxnSpPr>
            <a:cxnSpLocks/>
          </p:cNvCxnSpPr>
          <p:nvPr/>
        </p:nvCxnSpPr>
        <p:spPr>
          <a:xfrm flipH="1" flipV="1">
            <a:off x="4439816" y="1377648"/>
            <a:ext cx="488709" cy="45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7A658C4-1290-4603-818D-DAF5A871AA4C}"/>
              </a:ext>
            </a:extLst>
          </p:cNvPr>
          <p:cNvSpPr txBox="1"/>
          <p:nvPr/>
        </p:nvSpPr>
        <p:spPr>
          <a:xfrm>
            <a:off x="3591715" y="703585"/>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17" name="椭圆 16">
            <a:extLst>
              <a:ext uri="{FF2B5EF4-FFF2-40B4-BE49-F238E27FC236}">
                <a16:creationId xmlns:a16="http://schemas.microsoft.com/office/drawing/2014/main" id="{8373DBF8-1452-4C8B-AB75-139A83924D13}"/>
              </a:ext>
            </a:extLst>
          </p:cNvPr>
          <p:cNvSpPr/>
          <p:nvPr/>
        </p:nvSpPr>
        <p:spPr>
          <a:xfrm>
            <a:off x="3899756" y="98058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E1844A27-8681-4D78-A1F0-73FA92B0219A}"/>
              </a:ext>
            </a:extLst>
          </p:cNvPr>
          <p:cNvSpPr/>
          <p:nvPr/>
        </p:nvSpPr>
        <p:spPr>
          <a:xfrm>
            <a:off x="4529464" y="1656174"/>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E8B0C3B2-8A0A-4B64-AB23-AA6D0B6E94E0}"/>
              </a:ext>
            </a:extLst>
          </p:cNvPr>
          <p:cNvSpPr/>
          <p:nvPr/>
        </p:nvSpPr>
        <p:spPr>
          <a:xfrm>
            <a:off x="4746418" y="2519922"/>
            <a:ext cx="21602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052F7E8-C0D5-4C04-A3AF-26062F9E8BC4}"/>
              </a:ext>
            </a:extLst>
          </p:cNvPr>
          <p:cNvSpPr txBox="1"/>
          <p:nvPr/>
        </p:nvSpPr>
        <p:spPr>
          <a:xfrm>
            <a:off x="7689913" y="703585"/>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80296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17" grpId="0" animBg="1"/>
      <p:bldP spid="18" grpId="0" animBg="1"/>
      <p:bldP spid="19"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17B199-5350-4668-9ADA-6628FBEDAAD7}"/>
              </a:ext>
            </a:extLst>
          </p:cNvPr>
          <p:cNvSpPr/>
          <p:nvPr/>
        </p:nvSpPr>
        <p:spPr>
          <a:xfrm>
            <a:off x="4115780" y="4941168"/>
            <a:ext cx="3960440" cy="160043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LLAdjust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pic>
        <p:nvPicPr>
          <p:cNvPr id="9" name="Picture 8">
            <a:extLst>
              <a:ext uri="{FF2B5EF4-FFF2-40B4-BE49-F238E27FC236}">
                <a16:creationId xmlns:a16="http://schemas.microsoft.com/office/drawing/2014/main" id="{DA8850DB-CD4B-4FBD-9A93-1BB511F00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25" y="47667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9">
            <a:extLst>
              <a:ext uri="{FF2B5EF4-FFF2-40B4-BE49-F238E27FC236}">
                <a16:creationId xmlns:a16="http://schemas.microsoft.com/office/drawing/2014/main" id="{2D2070EF-7FAE-4863-933D-92F88B45C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76672"/>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文本框 10">
            <a:extLst>
              <a:ext uri="{FF2B5EF4-FFF2-40B4-BE49-F238E27FC236}">
                <a16:creationId xmlns:a16="http://schemas.microsoft.com/office/drawing/2014/main" id="{9F9FCA3A-689D-4926-9DB3-F4A82FBC3789}"/>
              </a:ext>
            </a:extLst>
          </p:cNvPr>
          <p:cNvSpPr txBox="1"/>
          <p:nvPr/>
        </p:nvSpPr>
        <p:spPr>
          <a:xfrm>
            <a:off x="4824239" y="795427"/>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13" name="文本框 12">
            <a:extLst>
              <a:ext uri="{FF2B5EF4-FFF2-40B4-BE49-F238E27FC236}">
                <a16:creationId xmlns:a16="http://schemas.microsoft.com/office/drawing/2014/main" id="{DAF51CF1-9D43-4DC5-B4E9-1FDE94E9E3A3}"/>
              </a:ext>
            </a:extLst>
          </p:cNvPr>
          <p:cNvSpPr txBox="1"/>
          <p:nvPr/>
        </p:nvSpPr>
        <p:spPr>
          <a:xfrm>
            <a:off x="8427831" y="795427"/>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96469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F46798B1-3031-45A0-AC51-697DDC0D4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54868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7FDE293B-7D04-46D4-ADA2-C1B99F923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4868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6D3DBC11-8B8F-4126-81C3-D31B6C904552}"/>
              </a:ext>
            </a:extLst>
          </p:cNvPr>
          <p:cNvSpPr txBox="1"/>
          <p:nvPr/>
        </p:nvSpPr>
        <p:spPr>
          <a:xfrm>
            <a:off x="3143672" y="836712"/>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6" name="矩形 5">
            <a:extLst>
              <a:ext uri="{FF2B5EF4-FFF2-40B4-BE49-F238E27FC236}">
                <a16:creationId xmlns:a16="http://schemas.microsoft.com/office/drawing/2014/main" id="{3E51D01D-58ED-46A7-BFCE-1717BB5C6014}"/>
              </a:ext>
            </a:extLst>
          </p:cNvPr>
          <p:cNvSpPr/>
          <p:nvPr/>
        </p:nvSpPr>
        <p:spPr>
          <a:xfrm>
            <a:off x="3840828" y="5009050"/>
            <a:ext cx="4567087" cy="160043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RRAdjust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endParaRPr lang="zh-CN" altLang="en-US" sz="1400" dirty="0"/>
          </a:p>
        </p:txBody>
      </p:sp>
      <p:sp>
        <p:nvSpPr>
          <p:cNvPr id="7" name="文本框 6">
            <a:extLst>
              <a:ext uri="{FF2B5EF4-FFF2-40B4-BE49-F238E27FC236}">
                <a16:creationId xmlns:a16="http://schemas.microsoft.com/office/drawing/2014/main" id="{6A8FA072-4B3A-4CBF-A673-52A56A6AD9ED}"/>
              </a:ext>
            </a:extLst>
          </p:cNvPr>
          <p:cNvSpPr txBox="1"/>
          <p:nvPr/>
        </p:nvSpPr>
        <p:spPr>
          <a:xfrm>
            <a:off x="7248128" y="836712"/>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159012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0FAB7BA2-CE10-40F0-89F3-016BF7F96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155166"/>
            <a:ext cx="3646488"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BED0D27E-A3D1-4349-99CE-F715D1CF8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3856" y="155166"/>
            <a:ext cx="3922713"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A1E148FC-8369-49C3-8A38-2A32E145DC26}"/>
              </a:ext>
            </a:extLst>
          </p:cNvPr>
          <p:cNvSpPr txBox="1"/>
          <p:nvPr/>
        </p:nvSpPr>
        <p:spPr>
          <a:xfrm>
            <a:off x="2914327" y="454871"/>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6" name="矩形 5">
            <a:extLst>
              <a:ext uri="{FF2B5EF4-FFF2-40B4-BE49-F238E27FC236}">
                <a16:creationId xmlns:a16="http://schemas.microsoft.com/office/drawing/2014/main" id="{DC36D3F2-9F6D-4192-A29E-070CEB763380}"/>
              </a:ext>
            </a:extLst>
          </p:cNvPr>
          <p:cNvSpPr/>
          <p:nvPr/>
        </p:nvSpPr>
        <p:spPr>
          <a:xfrm>
            <a:off x="8146679" y="1870742"/>
            <a:ext cx="3922713" cy="483209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LRAdjust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switch</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p>
        </p:txBody>
      </p:sp>
      <p:sp>
        <p:nvSpPr>
          <p:cNvPr id="7" name="文本框 6">
            <a:extLst>
              <a:ext uri="{FF2B5EF4-FFF2-40B4-BE49-F238E27FC236}">
                <a16:creationId xmlns:a16="http://schemas.microsoft.com/office/drawing/2014/main" id="{1551B7E7-A19D-4A8C-A750-000EDD1D8A06}"/>
              </a:ext>
            </a:extLst>
          </p:cNvPr>
          <p:cNvSpPr txBox="1"/>
          <p:nvPr/>
        </p:nvSpPr>
        <p:spPr>
          <a:xfrm>
            <a:off x="6560815" y="455360"/>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186334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2C830BD0-69AB-485F-9828-585B603A7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49" y="260647"/>
            <a:ext cx="3519487" cy="4319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id="{B4AE1FB5-F6D1-455C-924F-8D3AAFF4D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336" y="259060"/>
            <a:ext cx="3784600" cy="4321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文本框 3">
            <a:extLst>
              <a:ext uri="{FF2B5EF4-FFF2-40B4-BE49-F238E27FC236}">
                <a16:creationId xmlns:a16="http://schemas.microsoft.com/office/drawing/2014/main" id="{D3164022-B79A-4388-B01A-4B6E20555B6C}"/>
              </a:ext>
            </a:extLst>
          </p:cNvPr>
          <p:cNvSpPr txBox="1"/>
          <p:nvPr/>
        </p:nvSpPr>
        <p:spPr>
          <a:xfrm>
            <a:off x="1036390" y="548680"/>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
        <p:nvSpPr>
          <p:cNvPr id="6" name="矩形 5">
            <a:extLst>
              <a:ext uri="{FF2B5EF4-FFF2-40B4-BE49-F238E27FC236}">
                <a16:creationId xmlns:a16="http://schemas.microsoft.com/office/drawing/2014/main" id="{04BD1075-DE98-42BC-8DA3-85BE80A778BF}"/>
              </a:ext>
            </a:extLst>
          </p:cNvPr>
          <p:cNvSpPr/>
          <p:nvPr/>
        </p:nvSpPr>
        <p:spPr>
          <a:xfrm>
            <a:off x="7834034" y="1844824"/>
            <a:ext cx="4181823" cy="483209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rgbClr val="0000FF"/>
                </a:solidFill>
                <a:latin typeface="新宋体" panose="02010609030101010101" pitchFamily="49" charset="-122"/>
                <a:ea typeface="新宋体" panose="02010609030101010101" pitchFamily="49" charset="-122"/>
              </a:rPr>
              <a:t>int</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err="1">
                <a:solidFill>
                  <a:srgbClr val="000000"/>
                </a:solidFill>
                <a:latin typeface="新宋体" panose="02010609030101010101" pitchFamily="49" charset="-122"/>
                <a:ea typeface="新宋体" panose="02010609030101010101" pitchFamily="49" charset="-122"/>
              </a:rPr>
              <a:t>RLAdjust</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err="1">
                <a:solidFill>
                  <a:srgbClr val="2B91AF"/>
                </a:solidFill>
                <a:latin typeface="新宋体" panose="02010609030101010101" pitchFamily="49" charset="-122"/>
                <a:ea typeface="新宋体" panose="02010609030101010101" pitchFamily="49" charset="-122"/>
              </a:rPr>
              <a:t>AVLNode</a:t>
            </a:r>
            <a:r>
              <a:rPr lang="en-US" altLang="zh-CN" sz="1400" dirty="0">
                <a:solidFill>
                  <a:srgbClr val="000000"/>
                </a:solidFill>
                <a:latin typeface="新宋体" panose="02010609030101010101" pitchFamily="49" charset="-122"/>
                <a:ea typeface="新宋体" panose="02010609030101010101" pitchFamily="49" charset="-122"/>
              </a:rPr>
              <a:t> *&amp;</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RRotate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err="1">
                <a:solidFill>
                  <a:srgbClr val="000000"/>
                </a:solidFill>
                <a:latin typeface="新宋体" panose="02010609030101010101" pitchFamily="49" charset="-122"/>
                <a:ea typeface="新宋体" panose="02010609030101010101" pitchFamily="49" charset="-122"/>
              </a:rPr>
              <a:t>LRotate</a:t>
            </a:r>
            <a:r>
              <a:rPr lang="en-US" altLang="zh-CN" sz="1400" dirty="0">
                <a:solidFill>
                  <a:srgbClr val="000000"/>
                </a:solidFill>
                <a:latin typeface="新宋体" panose="02010609030101010101" pitchFamily="49" charset="-122"/>
                <a:ea typeface="新宋体" panose="02010609030101010101" pitchFamily="49" charset="-122"/>
              </a:rPr>
              <a:t>(</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switch</a:t>
            </a:r>
            <a:r>
              <a:rPr lang="en-US" altLang="zh-CN" sz="1400" dirty="0">
                <a:solidFill>
                  <a:srgbClr val="000000"/>
                </a:solidFill>
                <a:latin typeface="新宋体" panose="02010609030101010101" pitchFamily="49" charset="-122"/>
                <a:ea typeface="新宋体" panose="02010609030101010101" pitchFamily="49" charset="-122"/>
              </a:rPr>
              <a:t> (</a:t>
            </a:r>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FF"/>
                </a:solidFill>
                <a:latin typeface="新宋体" panose="02010609030101010101" pitchFamily="49" charset="-122"/>
                <a:ea typeface="新宋体" panose="02010609030101010101" pitchFamily="49" charset="-122"/>
              </a:rPr>
              <a:t>case</a:t>
            </a:r>
            <a:r>
              <a:rPr lang="en-US" altLang="zh-CN" sz="1400" dirty="0">
                <a:solidFill>
                  <a:srgbClr val="000000"/>
                </a:solidFill>
                <a:latin typeface="新宋体" panose="02010609030101010101" pitchFamily="49" charset="-122"/>
                <a:ea typeface="新宋体" panose="02010609030101010101" pitchFamily="49" charset="-122"/>
              </a:rPr>
              <a:t> 1:</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lchild</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2"/>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a:t>
            </a:r>
            <a:r>
              <a:rPr lang="en-US" altLang="zh-CN" sz="1400" dirty="0" err="1">
                <a:solidFill>
                  <a:srgbClr val="000000"/>
                </a:solidFill>
                <a:latin typeface="新宋体" panose="02010609030101010101" pitchFamily="49" charset="-122"/>
                <a:ea typeface="新宋体" panose="02010609030101010101" pitchFamily="49" charset="-122"/>
              </a:rPr>
              <a:t>rchild</a:t>
            </a:r>
            <a:r>
              <a:rPr lang="en-US" altLang="zh-CN" sz="1400" dirty="0">
                <a:solidFill>
                  <a:srgbClr val="000000"/>
                </a:solidFill>
                <a:latin typeface="新宋体" panose="02010609030101010101" pitchFamily="49" charset="-122"/>
                <a:ea typeface="新宋体" panose="02010609030101010101" pitchFamily="49" charset="-122"/>
              </a:rPr>
              <a:t>-&gt;balance = -1;</a:t>
            </a:r>
          </a:p>
          <a:p>
            <a:pPr lvl="2"/>
            <a:r>
              <a:rPr lang="en-US" altLang="zh-CN" sz="1400" dirty="0">
                <a:solidFill>
                  <a:srgbClr val="0000FF"/>
                </a:solidFill>
                <a:latin typeface="新宋体" panose="02010609030101010101" pitchFamily="49" charset="-122"/>
                <a:ea typeface="新宋体" panose="02010609030101010101" pitchFamily="49" charset="-122"/>
              </a:rPr>
              <a:t>break</a:t>
            </a:r>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000000"/>
                </a:solidFill>
                <a:latin typeface="新宋体" panose="02010609030101010101" pitchFamily="49" charset="-122"/>
                <a:ea typeface="新宋体" panose="02010609030101010101" pitchFamily="49" charset="-122"/>
              </a:rPr>
              <a:t>}</a:t>
            </a:r>
          </a:p>
          <a:p>
            <a:pPr lvl="1"/>
            <a:r>
              <a:rPr lang="en-US" altLang="zh-CN" sz="1400" dirty="0">
                <a:solidFill>
                  <a:srgbClr val="808080"/>
                </a:solidFill>
                <a:latin typeface="新宋体" panose="02010609030101010101" pitchFamily="49" charset="-122"/>
                <a:ea typeface="新宋体" panose="02010609030101010101" pitchFamily="49" charset="-122"/>
              </a:rPr>
              <a:t>p</a:t>
            </a:r>
            <a:r>
              <a:rPr lang="en-US" altLang="zh-CN" sz="1400" dirty="0">
                <a:solidFill>
                  <a:srgbClr val="000000"/>
                </a:solidFill>
                <a:latin typeface="新宋体" panose="02010609030101010101" pitchFamily="49" charset="-122"/>
                <a:ea typeface="新宋体" panose="02010609030101010101" pitchFamily="49" charset="-122"/>
              </a:rPr>
              <a:t>-&gt;balance = 0;</a:t>
            </a:r>
          </a:p>
          <a:p>
            <a:pPr lvl="1"/>
            <a:r>
              <a:rPr lang="en-US" altLang="zh-CN" sz="1400" dirty="0">
                <a:solidFill>
                  <a:srgbClr val="0000FF"/>
                </a:solidFill>
                <a:latin typeface="新宋体" panose="02010609030101010101" pitchFamily="49" charset="-122"/>
                <a:ea typeface="新宋体" panose="02010609030101010101" pitchFamily="49" charset="-122"/>
              </a:rPr>
              <a:t>return</a:t>
            </a:r>
            <a:r>
              <a:rPr lang="en-US" altLang="zh-CN" sz="1400" dirty="0">
                <a:solidFill>
                  <a:srgbClr val="000000"/>
                </a:solidFill>
                <a:latin typeface="新宋体" panose="02010609030101010101" pitchFamily="49" charset="-122"/>
                <a:ea typeface="新宋体" panose="02010609030101010101" pitchFamily="49" charset="-122"/>
              </a:rPr>
              <a:t> 0;</a:t>
            </a:r>
          </a:p>
          <a:p>
            <a:r>
              <a:rPr lang="en-US" altLang="zh-CN" sz="1400" dirty="0">
                <a:solidFill>
                  <a:srgbClr val="000000"/>
                </a:solidFill>
                <a:latin typeface="新宋体" panose="02010609030101010101" pitchFamily="49" charset="-122"/>
                <a:ea typeface="新宋体" panose="02010609030101010101" pitchFamily="49" charset="-122"/>
              </a:rPr>
              <a:t>}</a:t>
            </a:r>
            <a:endParaRPr lang="zh-CN" altLang="en-US" sz="1400" dirty="0"/>
          </a:p>
        </p:txBody>
      </p:sp>
      <p:sp>
        <p:nvSpPr>
          <p:cNvPr id="7" name="文本框 6">
            <a:extLst>
              <a:ext uri="{FF2B5EF4-FFF2-40B4-BE49-F238E27FC236}">
                <a16:creationId xmlns:a16="http://schemas.microsoft.com/office/drawing/2014/main" id="{587475AA-CD18-4D68-ADAA-274F94A132B1}"/>
              </a:ext>
            </a:extLst>
          </p:cNvPr>
          <p:cNvSpPr txBox="1"/>
          <p:nvPr/>
        </p:nvSpPr>
        <p:spPr>
          <a:xfrm>
            <a:off x="4810266" y="539154"/>
            <a:ext cx="288991" cy="276999"/>
          </a:xfrm>
          <a:prstGeom prst="rect">
            <a:avLst/>
          </a:prstGeom>
          <a:noFill/>
          <a:ln>
            <a:noFill/>
          </a:ln>
        </p:spPr>
        <p:txBody>
          <a:bodyPr wrap="square" rtlCol="0">
            <a:spAutoFit/>
          </a:bodyPr>
          <a:lstStyle/>
          <a:p>
            <a:r>
              <a:rPr lang="en-US" altLang="zh-CN" sz="1200" dirty="0"/>
              <a:t>p</a:t>
            </a:r>
            <a:endParaRPr lang="zh-CN" altLang="en-US" sz="1200" dirty="0"/>
          </a:p>
        </p:txBody>
      </p:sp>
    </p:spTree>
    <p:extLst>
      <p:ext uri="{BB962C8B-B14F-4D97-AF65-F5344CB8AC3E}">
        <p14:creationId xmlns:p14="http://schemas.microsoft.com/office/powerpoint/2010/main" val="236828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951F8D3-74DE-4B72-9D1A-919920D42CA7}"/>
              </a:ext>
            </a:extLst>
          </p:cNvPr>
          <p:cNvSpPr>
            <a:spLocks noGrp="1" noChangeArrowheads="1"/>
          </p:cNvSpPr>
          <p:nvPr>
            <p:ph type="title"/>
          </p:nvPr>
        </p:nvSpPr>
        <p:spPr>
          <a:xfrm>
            <a:off x="2639617" y="620688"/>
            <a:ext cx="9285684" cy="1055713"/>
          </a:xfrm>
        </p:spPr>
        <p:txBody>
          <a:bodyPr/>
          <a:lstStyle/>
          <a:p>
            <a:pPr eaLnBrk="1" hangingPunct="1"/>
            <a:r>
              <a:rPr lang="zh-CN" altLang="en-US" dirty="0"/>
              <a:t>三、散列表</a:t>
            </a:r>
            <a:r>
              <a:rPr lang="en-US" altLang="zh-CN" dirty="0"/>
              <a:t>(Hash</a:t>
            </a:r>
            <a:r>
              <a:rPr lang="zh-CN" altLang="en-US" dirty="0"/>
              <a:t>表</a:t>
            </a:r>
            <a:r>
              <a:rPr lang="en-US" altLang="zh-CN" dirty="0"/>
              <a:t>)</a:t>
            </a:r>
          </a:p>
        </p:txBody>
      </p:sp>
      <p:sp>
        <p:nvSpPr>
          <p:cNvPr id="6147" name="Rectangle 3">
            <a:extLst>
              <a:ext uri="{FF2B5EF4-FFF2-40B4-BE49-F238E27FC236}">
                <a16:creationId xmlns:a16="http://schemas.microsoft.com/office/drawing/2014/main" id="{DB8FF89F-51B4-4197-BC8F-4A0B0785C25D}"/>
              </a:ext>
            </a:extLst>
          </p:cNvPr>
          <p:cNvSpPr>
            <a:spLocks noGrp="1" noChangeArrowheads="1"/>
          </p:cNvSpPr>
          <p:nvPr>
            <p:ph type="body" sz="half" idx="1"/>
          </p:nvPr>
        </p:nvSpPr>
        <p:spPr>
          <a:xfrm>
            <a:off x="2706689" y="2017714"/>
            <a:ext cx="7693025" cy="727075"/>
          </a:xfrm>
        </p:spPr>
        <p:txBody>
          <a:bodyPr/>
          <a:lstStyle/>
          <a:p>
            <a:pPr eaLnBrk="1" hangingPunct="1"/>
            <a:r>
              <a:rPr lang="zh-CN" altLang="en-US"/>
              <a:t>基本思想</a:t>
            </a:r>
          </a:p>
        </p:txBody>
      </p:sp>
      <p:pic>
        <p:nvPicPr>
          <p:cNvPr id="6148" name="Picture 7">
            <a:extLst>
              <a:ext uri="{FF2B5EF4-FFF2-40B4-BE49-F238E27FC236}">
                <a16:creationId xmlns:a16="http://schemas.microsoft.com/office/drawing/2014/main" id="{ED3F0AAF-EFBE-41AB-97EB-D3A678A0B72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92539" y="2636839"/>
            <a:ext cx="6588125" cy="4141787"/>
          </a:xfrm>
          <a:solidFill>
            <a:schemeClr val="bg1"/>
          </a:solid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5CF34D3-F2FA-45EA-A689-70AEFD981ED6}"/>
              </a:ext>
            </a:extLst>
          </p:cNvPr>
          <p:cNvSpPr/>
          <p:nvPr/>
        </p:nvSpPr>
        <p:spPr>
          <a:xfrm>
            <a:off x="191344" y="116632"/>
            <a:ext cx="5328593" cy="381642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Insert(</a:t>
            </a:r>
            <a:r>
              <a:rPr lang="en-US" altLang="zh-CN" sz="1100" dirty="0" err="1">
                <a:solidFill>
                  <a:srgbClr val="2B91AF"/>
                </a:solidFill>
                <a:latin typeface="新宋体" panose="02010609030101010101" pitchFamily="49" charset="-122"/>
                <a:ea typeface="新宋体" panose="02010609030101010101" pitchFamily="49" charset="-122"/>
              </a:rPr>
              <a:t>AVLTree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**p = &amp;</a:t>
            </a:r>
            <a:r>
              <a:rPr lang="en-US" altLang="zh-CN" sz="1100" dirty="0">
                <a:solidFill>
                  <a:srgbClr val="808080"/>
                </a:solidFill>
                <a:latin typeface="新宋体" panose="02010609030101010101" pitchFamily="49" charset="-122"/>
                <a:ea typeface="新宋体" panose="02010609030101010101" pitchFamily="49" charset="-122"/>
              </a:rPr>
              <a:t>T</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2B91AF"/>
                </a:solidFill>
                <a:latin typeface="新宋体" panose="02010609030101010101" pitchFamily="49" charset="-122"/>
                <a:ea typeface="新宋体" panose="02010609030101010101" pitchFamily="49" charset="-122"/>
              </a:rPr>
              <a:t>stack</a:t>
            </a:r>
            <a:r>
              <a:rPr lang="en-US" altLang="zh-CN" sz="1100" dirty="0">
                <a:solidFill>
                  <a:srgbClr val="000000"/>
                </a:solidFill>
                <a:latin typeface="新宋体" panose="02010609030101010101" pitchFamily="49" charset="-122"/>
                <a:ea typeface="新宋体" panose="02010609030101010101" pitchFamily="49" charset="-122"/>
              </a:rPr>
              <a:t>&lt;</a:t>
            </a:r>
            <a:r>
              <a:rPr lang="en-US" altLang="zh-CN" sz="1100" dirty="0">
                <a:solidFill>
                  <a:srgbClr val="2B91AF"/>
                </a:solidFill>
                <a:latin typeface="新宋体" panose="02010609030101010101" pitchFamily="49" charset="-122"/>
                <a:ea typeface="新宋体" panose="02010609030101010101" pitchFamily="49" charset="-122"/>
              </a:rPr>
              <a:t>pair</a:t>
            </a:r>
            <a:r>
              <a:rPr lang="en-US" altLang="zh-CN" sz="1100" dirty="0">
                <a:solidFill>
                  <a:srgbClr val="000000"/>
                </a:solidFill>
                <a:latin typeface="新宋体" panose="02010609030101010101" pitchFamily="49" charset="-122"/>
                <a:ea typeface="新宋体" panose="02010609030101010101" pitchFamily="49" charset="-122"/>
              </a:rPr>
              <a:t>&lt;</a:t>
            </a:r>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a:solidFill>
                  <a:srgbClr val="0000FF"/>
                </a:solidFill>
                <a:latin typeface="新宋体" panose="02010609030101010101" pitchFamily="49" charset="-122"/>
                <a:ea typeface="新宋体" panose="02010609030101010101" pitchFamily="49" charset="-122"/>
              </a:rPr>
              <a:t>int</a:t>
            </a:r>
            <a:r>
              <a:rPr lang="en-US" altLang="zh-CN" sz="1100" dirty="0">
                <a:solidFill>
                  <a:srgbClr val="000000"/>
                </a:solidFill>
                <a:latin typeface="新宋体" panose="02010609030101010101" pitchFamily="49" charset="-122"/>
                <a:ea typeface="新宋体" panose="02010609030101010101" pitchFamily="49" charset="-122"/>
              </a:rPr>
              <a:t>&gt;&gt; ancestors;</a:t>
            </a:r>
          </a:p>
          <a:p>
            <a:pPr lvl="1"/>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(*p != </a:t>
            </a:r>
            <a:r>
              <a:rPr lang="en-US" altLang="zh-CN" sz="1100" dirty="0" err="1">
                <a:solidFill>
                  <a:srgbClr val="0000FF"/>
                </a:solidFill>
                <a:latin typeface="新宋体" panose="02010609030101010101" pitchFamily="49" charset="-122"/>
                <a:ea typeface="新宋体" panose="02010609030101010101" pitchFamily="49" charset="-122"/>
              </a:rPr>
              <a:t>nullptr</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&lt; (*p)-&gt;key)</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err="1">
                <a:solidFill>
                  <a:srgbClr val="000000"/>
                </a:solidFill>
                <a:latin typeface="新宋体" panose="02010609030101010101" pitchFamily="49" charset="-122"/>
                <a:ea typeface="新宋体" panose="02010609030101010101" pitchFamily="49" charset="-122"/>
              </a:rPr>
              <a:t>ancestors.push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make_pair</a:t>
            </a:r>
            <a:r>
              <a:rPr lang="en-US" altLang="zh-CN" sz="1100" dirty="0">
                <a:solidFill>
                  <a:srgbClr val="000000"/>
                </a:solidFill>
                <a:latin typeface="新宋体" panose="02010609030101010101" pitchFamily="49" charset="-122"/>
                <a:ea typeface="新宋体" panose="02010609030101010101" pitchFamily="49" charset="-122"/>
              </a:rPr>
              <a:t>(p, 1));</a:t>
            </a:r>
          </a:p>
          <a:p>
            <a:pPr lvl="3"/>
            <a:r>
              <a:rPr lang="en-US" altLang="zh-CN" sz="1100" dirty="0">
                <a:solidFill>
                  <a:srgbClr val="000000"/>
                </a:solidFill>
                <a:latin typeface="新宋体" panose="02010609030101010101" pitchFamily="49" charset="-122"/>
                <a:ea typeface="新宋体" panose="02010609030101010101" pitchFamily="49" charset="-122"/>
              </a:rPr>
              <a:t>p = &amp;(*p)-&gt;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else</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if</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 &gt; (*p)-&gt;key)</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err="1">
                <a:solidFill>
                  <a:srgbClr val="000000"/>
                </a:solidFill>
                <a:latin typeface="新宋体" panose="02010609030101010101" pitchFamily="49" charset="-122"/>
                <a:ea typeface="新宋体" panose="02010609030101010101" pitchFamily="49" charset="-122"/>
              </a:rPr>
              <a:t>ancestors.push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make_pair</a:t>
            </a:r>
            <a:r>
              <a:rPr lang="en-US" altLang="zh-CN" sz="1100" dirty="0">
                <a:solidFill>
                  <a:srgbClr val="000000"/>
                </a:solidFill>
                <a:latin typeface="新宋体" panose="02010609030101010101" pitchFamily="49" charset="-122"/>
                <a:ea typeface="新宋体" panose="02010609030101010101" pitchFamily="49" charset="-122"/>
              </a:rPr>
              <a:t>(p, -1));</a:t>
            </a:r>
          </a:p>
          <a:p>
            <a:pPr lvl="3"/>
            <a:r>
              <a:rPr lang="en-US" altLang="zh-CN" sz="1100" dirty="0">
                <a:solidFill>
                  <a:srgbClr val="000000"/>
                </a:solidFill>
                <a:latin typeface="新宋体" panose="02010609030101010101" pitchFamily="49" charset="-122"/>
                <a:ea typeface="新宋体" panose="02010609030101010101" pitchFamily="49" charset="-122"/>
              </a:rPr>
              <a:t>p = &amp;(*p)-&gt;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else</a:t>
            </a:r>
            <a:endParaRPr lang="en-US" altLang="zh-CN"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	return</a:t>
            </a:r>
            <a:r>
              <a:rPr lang="en-US" altLang="zh-CN" sz="1100" dirty="0">
                <a:solidFill>
                  <a:srgbClr val="000000"/>
                </a:solidFill>
                <a:latin typeface="新宋体" panose="02010609030101010101" pitchFamily="49" charset="-122"/>
                <a:ea typeface="新宋体" panose="02010609030101010101" pitchFamily="49" charset="-122"/>
              </a:rPr>
              <a:t> 1;</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*p = </a:t>
            </a:r>
            <a:r>
              <a:rPr lang="en-US" altLang="zh-CN" sz="1100" dirty="0">
                <a:solidFill>
                  <a:srgbClr val="0000FF"/>
                </a:solidFill>
                <a:latin typeface="新宋体" panose="02010609030101010101" pitchFamily="49" charset="-122"/>
                <a:ea typeface="新宋体" panose="02010609030101010101" pitchFamily="49" charset="-122"/>
              </a:rPr>
              <a:t>new</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808080"/>
                </a:solidFill>
                <a:latin typeface="新宋体" panose="02010609030101010101" pitchFamily="49" charset="-122"/>
                <a:ea typeface="新宋体" panose="02010609030101010101" pitchFamily="49" charset="-122"/>
              </a:rPr>
              <a:t>aKey</a:t>
            </a:r>
            <a:r>
              <a:rPr lang="en-US" altLang="zh-CN" sz="1100" dirty="0">
                <a:solidFill>
                  <a:srgbClr val="000000"/>
                </a:solidFill>
                <a:latin typeface="新宋体" panose="02010609030101010101" pitchFamily="49" charset="-122"/>
                <a:ea typeface="新宋体" panose="02010609030101010101" pitchFamily="49" charset="-122"/>
              </a:rPr>
              <a:t>);</a:t>
            </a:r>
          </a:p>
        </p:txBody>
      </p:sp>
      <p:sp>
        <p:nvSpPr>
          <p:cNvPr id="4" name="矩形 3">
            <a:extLst>
              <a:ext uri="{FF2B5EF4-FFF2-40B4-BE49-F238E27FC236}">
                <a16:creationId xmlns:a16="http://schemas.microsoft.com/office/drawing/2014/main" id="{0716962C-96EE-4A8B-AAF7-B2969E56E7CD}"/>
              </a:ext>
            </a:extLst>
          </p:cNvPr>
          <p:cNvSpPr/>
          <p:nvPr/>
        </p:nvSpPr>
        <p:spPr>
          <a:xfrm>
            <a:off x="5591944" y="126876"/>
            <a:ext cx="6408712" cy="652486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pPr lvl="1"/>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自底向上沿祖先链修正各祖先结点的平衡因子</a:t>
            </a:r>
            <a:endParaRPr lang="zh-CN" altLang="en-US" sz="1100" dirty="0">
              <a:solidFill>
                <a:srgbClr val="000000"/>
              </a:solidFill>
              <a:latin typeface="新宋体" panose="02010609030101010101" pitchFamily="49" charset="-122"/>
              <a:ea typeface="新宋体" panose="02010609030101010101" pitchFamily="49" charset="-122"/>
            </a:endParaRPr>
          </a:p>
          <a:p>
            <a:pPr lvl="1"/>
            <a:r>
              <a:rPr lang="en-US" altLang="zh-CN" sz="1100" dirty="0">
                <a:solidFill>
                  <a:srgbClr val="0000FF"/>
                </a:solidFill>
                <a:latin typeface="新宋体" panose="02010609030101010101" pitchFamily="49" charset="-122"/>
                <a:ea typeface="新宋体" panose="02010609030101010101" pitchFamily="49" charset="-122"/>
              </a:rPr>
              <a:t>while</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ancestors.empty</a:t>
            </a:r>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修正祖先结点的平衡因子</a:t>
            </a:r>
            <a:endParaRPr lang="zh-CN" altLang="en-US"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auto</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aPair</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err="1">
                <a:solidFill>
                  <a:srgbClr val="000000"/>
                </a:solidFill>
                <a:latin typeface="新宋体" panose="02010609030101010101" pitchFamily="49" charset="-122"/>
                <a:ea typeface="新宋体" panose="02010609030101010101" pitchFamily="49" charset="-122"/>
              </a:rPr>
              <a:t>ancestors.top</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ancestors.pop</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err="1">
                <a:solidFill>
                  <a:srgbClr val="2B91AF"/>
                </a:solidFill>
                <a:latin typeface="新宋体" panose="02010609030101010101" pitchFamily="49" charset="-122"/>
                <a:ea typeface="新宋体" panose="02010609030101010101" pitchFamily="49" charset="-122"/>
              </a:rPr>
              <a:t>AVLNode</a:t>
            </a:r>
            <a:r>
              <a:rPr lang="en-US" altLang="zh-CN" sz="1100" dirty="0">
                <a:solidFill>
                  <a:srgbClr val="000000"/>
                </a:solidFill>
                <a:latin typeface="新宋体" panose="02010609030101010101" pitchFamily="49" charset="-122"/>
                <a:ea typeface="新宋体" panose="02010609030101010101" pitchFamily="49" charset="-122"/>
              </a:rPr>
              <a:t> *&amp;</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 *</a:t>
            </a:r>
            <a:r>
              <a:rPr lang="en-US" altLang="zh-CN" sz="1100" dirty="0" err="1">
                <a:solidFill>
                  <a:srgbClr val="000000"/>
                </a:solidFill>
                <a:latin typeface="新宋体" panose="02010609030101010101" pitchFamily="49" charset="-122"/>
                <a:ea typeface="新宋体" panose="02010609030101010101" pitchFamily="49" charset="-122"/>
              </a:rPr>
              <a:t>aPair.first</a:t>
            </a:r>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-&gt;balance += </a:t>
            </a:r>
            <a:r>
              <a:rPr lang="en-US" altLang="zh-CN" sz="1100" dirty="0" err="1">
                <a:solidFill>
                  <a:srgbClr val="000000"/>
                </a:solidFill>
                <a:latin typeface="新宋体" panose="02010609030101010101" pitchFamily="49" charset="-122"/>
                <a:ea typeface="新宋体" panose="02010609030101010101" pitchFamily="49" charset="-122"/>
              </a:rPr>
              <a:t>aPair.second</a:t>
            </a:r>
            <a:r>
              <a:rPr lang="en-US" altLang="zh-CN" sz="1100" dirty="0">
                <a:solidFill>
                  <a:srgbClr val="000000"/>
                </a:solidFill>
                <a:latin typeface="新宋体" panose="02010609030101010101" pitchFamily="49" charset="-122"/>
                <a:ea typeface="新宋体" panose="02010609030101010101" pitchFamily="49" charset="-122"/>
              </a:rPr>
              <a:t>;</a:t>
            </a:r>
          </a:p>
          <a:p>
            <a:pPr lvl="2"/>
            <a:endParaRPr lang="en-US" altLang="zh-CN" sz="1100" dirty="0">
              <a:solidFill>
                <a:srgbClr val="008000"/>
              </a:solidFill>
              <a:latin typeface="新宋体" panose="02010609030101010101" pitchFamily="49" charset="-122"/>
              <a:ea typeface="新宋体" panose="02010609030101010101" pitchFamily="49" charset="-122"/>
            </a:endParaRPr>
          </a:p>
          <a:p>
            <a:pPr lvl="2"/>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检查祖先结点的平衡状态</a:t>
            </a:r>
            <a:endParaRPr lang="zh-CN" altLang="en-US"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-&gt;balance)</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0: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祖先结点的平衡因子不会再变化，结束修正过程</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r>
              <a:rPr lang="en-US" altLang="zh-CN" sz="1100" dirty="0">
                <a:solidFill>
                  <a:srgbClr val="008000"/>
                </a:solidFill>
                <a:latin typeface="新宋体" panose="02010609030101010101" pitchFamily="49" charset="-122"/>
                <a:ea typeface="新宋体" panose="02010609030101010101" pitchFamily="49" charset="-122"/>
              </a:rPr>
              <a:t> </a:t>
            </a:r>
            <a:endParaRPr lang="en-US" altLang="zh-CN"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没有失衡，但平衡因子的变化还需要继续向上传递</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8000"/>
                </a:solidFill>
                <a:latin typeface="新宋体" panose="02010609030101010101" pitchFamily="49" charset="-122"/>
                <a:ea typeface="新宋体" panose="02010609030101010101" pitchFamily="49" charset="-122"/>
              </a:rPr>
              <a:t> </a:t>
            </a:r>
            <a:endParaRPr lang="en-US" altLang="zh-CN" sz="1100" dirty="0">
              <a:solidFill>
                <a:srgbClr val="000000"/>
              </a:solidFill>
              <a:latin typeface="新宋体" panose="02010609030101010101" pitchFamily="49" charset="-122"/>
              <a:ea typeface="新宋体" panose="02010609030101010101" pitchFamily="49" charset="-122"/>
            </a:endParaRP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2: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失衡，新结点在左子树上</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a:t>
            </a:r>
            <a:r>
              <a:rPr lang="en-US" altLang="zh-CN" sz="1100" dirty="0" err="1">
                <a:solidFill>
                  <a:srgbClr val="000000"/>
                </a:solidFill>
                <a:latin typeface="新宋体" panose="02010609030101010101" pitchFamily="49" charset="-122"/>
                <a:ea typeface="新宋体" panose="02010609030101010101" pitchFamily="49" charset="-122"/>
              </a:rPr>
              <a:t>lchild</a:t>
            </a:r>
            <a:r>
              <a:rPr lang="en-US" altLang="zh-CN" sz="1100" dirty="0">
                <a:solidFill>
                  <a:srgbClr val="000000"/>
                </a:solidFill>
                <a:latin typeface="新宋体" panose="02010609030101010101" pitchFamily="49" charset="-122"/>
                <a:ea typeface="新宋体" panose="02010609030101010101" pitchFamily="49" charset="-122"/>
              </a:rPr>
              <a:t>-&gt;balance)</a:t>
            </a: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LLAdjust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新结点在左子的左子上（</a:t>
            </a:r>
            <a:r>
              <a:rPr lang="en-US" altLang="zh-CN" sz="1100" dirty="0">
                <a:solidFill>
                  <a:srgbClr val="008000"/>
                </a:solidFill>
                <a:latin typeface="新宋体" panose="02010609030101010101" pitchFamily="49" charset="-122"/>
                <a:ea typeface="新宋体" panose="02010609030101010101" pitchFamily="49" charset="-122"/>
              </a:rPr>
              <a:t>LL</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endParaRPr lang="zh-CN" altLang="en-US" sz="1100" dirty="0">
              <a:solidFill>
                <a:srgbClr val="000000"/>
              </a:solidFill>
              <a:latin typeface="新宋体" panose="02010609030101010101" pitchFamily="49" charset="-122"/>
              <a:ea typeface="新宋体" panose="02010609030101010101" pitchFamily="49" charset="-122"/>
            </a:endParaRPr>
          </a:p>
          <a:p>
            <a:pPr lvl="4"/>
            <a:r>
              <a:rPr lang="en-US" altLang="zh-CN" sz="1100" dirty="0" err="1">
                <a:solidFill>
                  <a:srgbClr val="000000"/>
                </a:solidFill>
                <a:latin typeface="新宋体" panose="02010609030101010101" pitchFamily="49" charset="-122"/>
                <a:ea typeface="新宋体" panose="02010609030101010101" pitchFamily="49" charset="-122"/>
              </a:rPr>
              <a:t>LRAdjust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新结点在左子的右子上（</a:t>
            </a:r>
            <a:r>
              <a:rPr lang="en-US" altLang="zh-CN" sz="1100" dirty="0">
                <a:solidFill>
                  <a:srgbClr val="008000"/>
                </a:solidFill>
                <a:latin typeface="新宋体" panose="02010609030101010101" pitchFamily="49" charset="-122"/>
                <a:ea typeface="新宋体" panose="02010609030101010101" pitchFamily="49" charset="-122"/>
              </a:rPr>
              <a:t>LR</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pPr lvl="2"/>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-2: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失衡，新结点在右子树上</a:t>
            </a:r>
            <a:endParaRPr lang="zh-CN" altLang="en-US"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switch</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-&gt;</a:t>
            </a:r>
            <a:r>
              <a:rPr lang="en-US" altLang="zh-CN" sz="1100" dirty="0" err="1">
                <a:solidFill>
                  <a:srgbClr val="000000"/>
                </a:solidFill>
                <a:latin typeface="新宋体" panose="02010609030101010101" pitchFamily="49" charset="-122"/>
                <a:ea typeface="新宋体" panose="02010609030101010101" pitchFamily="49" charset="-122"/>
              </a:rPr>
              <a:t>rchild</a:t>
            </a:r>
            <a:r>
              <a:rPr lang="en-US" altLang="zh-CN" sz="1100" dirty="0">
                <a:solidFill>
                  <a:srgbClr val="000000"/>
                </a:solidFill>
                <a:latin typeface="新宋体" panose="02010609030101010101" pitchFamily="49" charset="-122"/>
                <a:ea typeface="新宋体" panose="02010609030101010101" pitchFamily="49" charset="-122"/>
              </a:rPr>
              <a:t>-&gt;balance)</a:t>
            </a: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RLAdjust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新结点在右子的左子上（</a:t>
            </a:r>
            <a:r>
              <a:rPr lang="en-US" altLang="zh-CN" sz="1100" dirty="0">
                <a:solidFill>
                  <a:srgbClr val="008000"/>
                </a:solidFill>
                <a:latin typeface="新宋体" panose="02010609030101010101" pitchFamily="49" charset="-122"/>
                <a:ea typeface="新宋体" panose="02010609030101010101" pitchFamily="49" charset="-122"/>
              </a:rPr>
              <a:t>RL</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FF"/>
                </a:solidFill>
                <a:latin typeface="新宋体" panose="02010609030101010101" pitchFamily="49" charset="-122"/>
                <a:ea typeface="新宋体" panose="02010609030101010101" pitchFamily="49" charset="-122"/>
              </a:rPr>
              <a:t>case</a:t>
            </a:r>
            <a:r>
              <a:rPr lang="en-US" altLang="zh-CN" sz="1100" dirty="0">
                <a:solidFill>
                  <a:srgbClr val="000000"/>
                </a:solidFill>
                <a:latin typeface="新宋体" panose="02010609030101010101" pitchFamily="49" charset="-122"/>
                <a:ea typeface="新宋体" panose="02010609030101010101" pitchFamily="49" charset="-122"/>
              </a:rPr>
              <a:t> -1:</a:t>
            </a:r>
          </a:p>
          <a:p>
            <a:pPr lvl="4"/>
            <a:r>
              <a:rPr lang="en-US" altLang="zh-CN" sz="1100" dirty="0" err="1">
                <a:solidFill>
                  <a:srgbClr val="000000"/>
                </a:solidFill>
                <a:latin typeface="新宋体" panose="02010609030101010101" pitchFamily="49" charset="-122"/>
                <a:ea typeface="新宋体" panose="02010609030101010101" pitchFamily="49" charset="-122"/>
              </a:rPr>
              <a:t>RRAdjust</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curr</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break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 </a:t>
            </a:r>
            <a:r>
              <a:rPr lang="zh-CN" altLang="en-US" sz="1100" dirty="0">
                <a:solidFill>
                  <a:srgbClr val="008000"/>
                </a:solidFill>
                <a:latin typeface="新宋体" panose="02010609030101010101" pitchFamily="49" charset="-122"/>
                <a:ea typeface="新宋体" panose="02010609030101010101" pitchFamily="49" charset="-122"/>
              </a:rPr>
              <a:t>新结点在右子的右子上（</a:t>
            </a:r>
            <a:r>
              <a:rPr lang="en-US" altLang="zh-CN" sz="1100" dirty="0">
                <a:solidFill>
                  <a:srgbClr val="008000"/>
                </a:solidFill>
                <a:latin typeface="新宋体" panose="02010609030101010101" pitchFamily="49" charset="-122"/>
                <a:ea typeface="新宋体" panose="02010609030101010101" pitchFamily="49" charset="-122"/>
              </a:rPr>
              <a:t>RR</a:t>
            </a:r>
            <a:r>
              <a:rPr lang="zh-CN" altLang="en-US" sz="1100" dirty="0">
                <a:solidFill>
                  <a:srgbClr val="008000"/>
                </a:solidFill>
                <a:latin typeface="新宋体" panose="02010609030101010101" pitchFamily="49" charset="-122"/>
                <a:ea typeface="新宋体" panose="02010609030101010101" pitchFamily="49" charset="-122"/>
              </a:rPr>
              <a:t>型）</a:t>
            </a:r>
            <a:endParaRPr lang="en-US" altLang="zh-CN" sz="1100" dirty="0">
              <a:solidFill>
                <a:srgbClr val="000000"/>
              </a:solidFill>
              <a:latin typeface="新宋体" panose="02010609030101010101" pitchFamily="49" charset="-122"/>
              <a:ea typeface="新宋体" panose="02010609030101010101" pitchFamily="49" charset="-122"/>
            </a:endParaRPr>
          </a:p>
          <a:p>
            <a:pPr lvl="3"/>
            <a:r>
              <a:rPr lang="en-US" altLang="zh-CN" sz="1100" dirty="0">
                <a:solidFill>
                  <a:srgbClr val="000000"/>
                </a:solidFill>
                <a:latin typeface="新宋体" panose="02010609030101010101" pitchFamily="49" charset="-122"/>
                <a:ea typeface="新宋体" panose="02010609030101010101" pitchFamily="49" charset="-122"/>
              </a:rPr>
              <a:t>}</a:t>
            </a:r>
          </a:p>
          <a:p>
            <a:pPr lvl="3"/>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pPr lvl="2"/>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00"/>
                </a:solidFill>
                <a:latin typeface="新宋体" panose="02010609030101010101" pitchFamily="49" charset="-122"/>
                <a:ea typeface="新宋体" panose="02010609030101010101" pitchFamily="49" charset="-122"/>
              </a:rPr>
              <a:t>}</a:t>
            </a:r>
          </a:p>
          <a:p>
            <a:pPr lvl="1"/>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0;</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323766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0" end="2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9" end="1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9" end="9"/>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10" end="10"/>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
                                            <p:txEl>
                                              <p:pRg st="11" end="11"/>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
                                            <p:txEl>
                                              <p:pRg st="13" end="13"/>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
                                            <p:txEl>
                                              <p:pRg st="14" end="14"/>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
                                            <p:txEl>
                                              <p:pRg st="16" end="16"/>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
                                            <p:txEl>
                                              <p:pRg st="25" end="25"/>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
                                            <p:txEl>
                                              <p:pRg st="34" end="3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
                                            <p:txEl>
                                              <p:pRg st="17" end="17"/>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
                                            <p:txEl>
                                              <p:pRg st="18" end="18"/>
                                            </p:txEl>
                                          </p:spTgt>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xEl>
                                              <p:pRg st="19" end="19"/>
                                            </p:txEl>
                                          </p:spTgt>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
                                            <p:txEl>
                                              <p:pRg st="21" end="21"/>
                                            </p:txEl>
                                          </p:spTgt>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4">
                                            <p:txEl>
                                              <p:pRg st="26" end="26"/>
                                            </p:txEl>
                                          </p:spTgt>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4">
                                            <p:txEl>
                                              <p:pRg st="27" end="27"/>
                                            </p:txEl>
                                          </p:spTgt>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4">
                                            <p:txEl>
                                              <p:pRg st="28" end="28"/>
                                            </p:txEl>
                                          </p:spTgt>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4">
                                            <p:txEl>
                                              <p:pRg st="30" end="30"/>
                                            </p:txEl>
                                          </p:spTgt>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4">
                                            <p:txEl>
                                              <p:pRg st="32" end="32"/>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3032D71-3A39-4832-84CB-64FA6CE9A67E}"/>
              </a:ext>
            </a:extLst>
          </p:cNvPr>
          <p:cNvSpPr>
            <a:spLocks noGrp="1" noChangeArrowheads="1"/>
          </p:cNvSpPr>
          <p:nvPr>
            <p:ph type="title"/>
          </p:nvPr>
        </p:nvSpPr>
        <p:spPr/>
        <p:txBody>
          <a:bodyPr/>
          <a:lstStyle/>
          <a:p>
            <a:pPr eaLnBrk="1" hangingPunct="1"/>
            <a:r>
              <a:rPr lang="zh-CN" altLang="en-US" dirty="0"/>
              <a:t>四、动态查找表</a:t>
            </a:r>
          </a:p>
        </p:txBody>
      </p:sp>
      <p:sp>
        <p:nvSpPr>
          <p:cNvPr id="32771" name="Rectangle 3">
            <a:extLst>
              <a:ext uri="{FF2B5EF4-FFF2-40B4-BE49-F238E27FC236}">
                <a16:creationId xmlns:a16="http://schemas.microsoft.com/office/drawing/2014/main" id="{C6D7E91F-ABDD-43C8-820F-1E562BFFE0D9}"/>
              </a:ext>
            </a:extLst>
          </p:cNvPr>
          <p:cNvSpPr>
            <a:spLocks noGrp="1" noRot="1" noChangeAspect="1" noMove="1" noResize="1" noEditPoints="1" noAdjustHandles="1" noChangeArrowheads="1" noChangeShapeType="1" noTextEdit="1"/>
          </p:cNvSpPr>
          <p:nvPr>
            <p:ph idx="1"/>
          </p:nvPr>
        </p:nvSpPr>
        <p:spPr>
          <a:blipFill rotWithShape="1">
            <a:blip r:embed="rId2"/>
            <a:stretch>
              <a:fillRect l="-81" t="-1342" r="-323"/>
            </a:stretch>
          </a:blipFill>
        </p:spPr>
        <p:txBody>
          <a:bodyPr/>
          <a:lstStyle/>
          <a:p>
            <a:r>
              <a:rPr lang="zh-CN" altLang="en-US" dirty="0">
                <a:no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1">
            <a:extLst>
              <a:ext uri="{FF2B5EF4-FFF2-40B4-BE49-F238E27FC236}">
                <a16:creationId xmlns:a16="http://schemas.microsoft.com/office/drawing/2014/main" id="{9632E9EA-9431-45D9-8CCC-2D1BEFDE9E69}"/>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3795" name="Picture 22">
            <a:extLst>
              <a:ext uri="{FF2B5EF4-FFF2-40B4-BE49-F238E27FC236}">
                <a16:creationId xmlns:a16="http://schemas.microsoft.com/office/drawing/2014/main" id="{1CAF7BC6-1529-481C-8368-889A8723F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1">
            <a:extLst>
              <a:ext uri="{FF2B5EF4-FFF2-40B4-BE49-F238E27FC236}">
                <a16:creationId xmlns:a16="http://schemas.microsoft.com/office/drawing/2014/main" id="{91B75E07-20FA-474A-A3E6-6E41D381F36D}"/>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4819" name="Picture 22">
            <a:extLst>
              <a:ext uri="{FF2B5EF4-FFF2-40B4-BE49-F238E27FC236}">
                <a16:creationId xmlns:a16="http://schemas.microsoft.com/office/drawing/2014/main" id="{184ED347-8B8C-4963-8C54-8E73FEAB2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03FCB6B-F966-4058-9496-169A5E501B50}"/>
              </a:ext>
            </a:extLst>
          </p:cNvPr>
          <p:cNvSpPr>
            <a:spLocks noGrp="1" noChangeArrowheads="1"/>
          </p:cNvSpPr>
          <p:nvPr>
            <p:ph type="title"/>
          </p:nvPr>
        </p:nvSpPr>
        <p:spPr/>
        <p:txBody>
          <a:bodyPr/>
          <a:lstStyle/>
          <a:p>
            <a:pPr eaLnBrk="1" hangingPunct="1"/>
            <a:r>
              <a:rPr lang="zh-CN" altLang="en-US"/>
              <a:t>四、动态查找表</a:t>
            </a:r>
          </a:p>
        </p:txBody>
      </p:sp>
      <p:sp>
        <p:nvSpPr>
          <p:cNvPr id="34819" name="Rectangle 3">
            <a:extLst>
              <a:ext uri="{FF2B5EF4-FFF2-40B4-BE49-F238E27FC236}">
                <a16:creationId xmlns:a16="http://schemas.microsoft.com/office/drawing/2014/main" id="{AF0E0550-C840-4B64-B8CF-93595B700D1B}"/>
              </a:ext>
            </a:extLst>
          </p:cNvPr>
          <p:cNvSpPr>
            <a:spLocks noGrp="1" noRot="1" noChangeAspect="1" noMove="1" noResize="1" noEditPoints="1" noAdjustHandles="1" noChangeArrowheads="1" noChangeShapeType="1" noTextEdit="1"/>
          </p:cNvSpPr>
          <p:nvPr>
            <p:ph idx="1"/>
          </p:nvPr>
        </p:nvSpPr>
        <p:spPr>
          <a:xfrm>
            <a:off x="2706689" y="2017713"/>
            <a:ext cx="7318375" cy="4114800"/>
          </a:xfrm>
          <a:blipFill rotWithShape="1">
            <a:blip r:embed="rId2"/>
            <a:stretch>
              <a:fillRect t="-1481"/>
            </a:stretch>
          </a:blipFill>
        </p:spPr>
        <p:txBody>
          <a:bodyPr/>
          <a:lstStyle/>
          <a:p>
            <a:r>
              <a:rPr lang="zh-CN" altLang="en-US">
                <a:noFill/>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8579565-C935-4277-A22D-6FA55A4D292B}"/>
              </a:ext>
            </a:extLst>
          </p:cNvPr>
          <p:cNvSpPr>
            <a:spLocks noGrp="1" noChangeArrowheads="1"/>
          </p:cNvSpPr>
          <p:nvPr>
            <p:ph type="title"/>
          </p:nvPr>
        </p:nvSpPr>
        <p:spPr/>
        <p:txBody>
          <a:bodyPr/>
          <a:lstStyle/>
          <a:p>
            <a:pPr eaLnBrk="1" hangingPunct="1"/>
            <a:r>
              <a:rPr lang="zh-CN" altLang="en-US"/>
              <a:t>四、动态查找表</a:t>
            </a:r>
          </a:p>
        </p:txBody>
      </p:sp>
      <p:sp>
        <p:nvSpPr>
          <p:cNvPr id="35843" name="Rectangle 3">
            <a:extLst>
              <a:ext uri="{FF2B5EF4-FFF2-40B4-BE49-F238E27FC236}">
                <a16:creationId xmlns:a16="http://schemas.microsoft.com/office/drawing/2014/main" id="{0A58CA1B-F027-4E8A-AFB4-F62CEEB8A5C3}"/>
              </a:ext>
            </a:extLst>
          </p:cNvPr>
          <p:cNvSpPr>
            <a:spLocks noGrp="1" noRot="1" noChangeAspect="1" noMove="1" noResize="1" noEditPoints="1" noAdjustHandles="1" noChangeArrowheads="1" noChangeShapeType="1" noTextEdit="1"/>
          </p:cNvSpPr>
          <p:nvPr>
            <p:ph idx="1"/>
          </p:nvPr>
        </p:nvSpPr>
        <p:spPr>
          <a:xfrm>
            <a:off x="2706688" y="2017713"/>
            <a:ext cx="7389812" cy="4114800"/>
          </a:xfrm>
          <a:blipFill rotWithShape="1">
            <a:blip r:embed="rId2"/>
            <a:stretch>
              <a:fillRect l="-578" t="-2370"/>
            </a:stretch>
          </a:blipFill>
        </p:spPr>
        <p:txBody>
          <a:bodyPr/>
          <a:lstStyle/>
          <a:p>
            <a:r>
              <a:rPr lang="zh-CN" altLang="en-US">
                <a:no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01">
            <a:extLst>
              <a:ext uri="{FF2B5EF4-FFF2-40B4-BE49-F238E27FC236}">
                <a16:creationId xmlns:a16="http://schemas.microsoft.com/office/drawing/2014/main" id="{1B4357E1-F333-4692-A6C0-0C6EA7F94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57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0214" name="Picture 102">
            <a:extLst>
              <a:ext uri="{FF2B5EF4-FFF2-40B4-BE49-F238E27FC236}">
                <a16:creationId xmlns:a16="http://schemas.microsoft.com/office/drawing/2014/main" id="{1E2E67A4-566C-42F8-B64B-C7B39579C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892" name="Text Box 103">
            <a:extLst>
              <a:ext uri="{FF2B5EF4-FFF2-40B4-BE49-F238E27FC236}">
                <a16:creationId xmlns:a16="http://schemas.microsoft.com/office/drawing/2014/main" id="{FE2CFC54-C33D-4359-88DD-C5207F83721F}"/>
              </a:ext>
            </a:extLst>
          </p:cNvPr>
          <p:cNvSpPr txBox="1">
            <a:spLocks noChangeArrowheads="1"/>
          </p:cNvSpPr>
          <p:nvPr/>
        </p:nvSpPr>
        <p:spPr bwMode="auto">
          <a:xfrm>
            <a:off x="2566989" y="1268414"/>
            <a:ext cx="6008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例：在一棵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树上，插入新结点后的分裂调整。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70438267-AA3D-43A8-BFBC-2FA991C26470}"/>
              </a:ext>
            </a:extLst>
          </p:cNvPr>
          <p:cNvSpPr txBox="1">
            <a:spLocks noChangeArrowheads="1"/>
          </p:cNvSpPr>
          <p:nvPr/>
        </p:nvSpPr>
        <p:spPr bwMode="auto">
          <a:xfrm>
            <a:off x="2640013" y="549276"/>
            <a:ext cx="7194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45, 32, 16, 77, 94, 38, 44, 21, 39, 68, 33, 26</a:t>
            </a:r>
          </a:p>
          <a:p>
            <a:pPr eaLnBrk="1" hangingPunct="1"/>
            <a:r>
              <a:rPr lang="zh-CN" altLang="en-US" sz="2000" b="1">
                <a:latin typeface="Courier New" panose="02070309020205020404" pitchFamily="49" charset="0"/>
                <a:ea typeface="楷体_GB2312" pitchFamily="49" charset="-122"/>
              </a:rPr>
              <a:t>构造</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树如下：</a:t>
            </a:r>
          </a:p>
        </p:txBody>
      </p:sp>
      <p:pic>
        <p:nvPicPr>
          <p:cNvPr id="95237" name="Picture 5">
            <a:extLst>
              <a:ext uri="{FF2B5EF4-FFF2-40B4-BE49-F238E27FC236}">
                <a16:creationId xmlns:a16="http://schemas.microsoft.com/office/drawing/2014/main" id="{8E8D0107-5FB2-4E55-8CEC-43F7E0F80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8" name="Picture 6">
            <a:extLst>
              <a:ext uri="{FF2B5EF4-FFF2-40B4-BE49-F238E27FC236}">
                <a16:creationId xmlns:a16="http://schemas.microsoft.com/office/drawing/2014/main" id="{F0F860B3-ECF9-4327-BDFD-23B3A063B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9" name="Picture 7">
            <a:extLst>
              <a:ext uri="{FF2B5EF4-FFF2-40B4-BE49-F238E27FC236}">
                <a16:creationId xmlns:a16="http://schemas.microsoft.com/office/drawing/2014/main" id="{F0FF022B-FD53-4C99-AA8A-64D36246A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0" name="Picture 8">
            <a:extLst>
              <a:ext uri="{FF2B5EF4-FFF2-40B4-BE49-F238E27FC236}">
                <a16:creationId xmlns:a16="http://schemas.microsoft.com/office/drawing/2014/main" id="{49EEF895-349E-460B-8C44-40CD90568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1" name="Picture 9">
            <a:extLst>
              <a:ext uri="{FF2B5EF4-FFF2-40B4-BE49-F238E27FC236}">
                <a16:creationId xmlns:a16="http://schemas.microsoft.com/office/drawing/2014/main" id="{2D95121F-1A44-42A6-8D8A-5EE2A1E7F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2" name="Picture 10">
            <a:extLst>
              <a:ext uri="{FF2B5EF4-FFF2-40B4-BE49-F238E27FC236}">
                <a16:creationId xmlns:a16="http://schemas.microsoft.com/office/drawing/2014/main" id="{4975E481-F737-4A47-A4FA-CAD1E02321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3" name="Picture 11">
            <a:extLst>
              <a:ext uri="{FF2B5EF4-FFF2-40B4-BE49-F238E27FC236}">
                <a16:creationId xmlns:a16="http://schemas.microsoft.com/office/drawing/2014/main" id="{E987099E-6184-44E9-AABA-4D6AD97BC4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4" name="Picture 12">
            <a:extLst>
              <a:ext uri="{FF2B5EF4-FFF2-40B4-BE49-F238E27FC236}">
                <a16:creationId xmlns:a16="http://schemas.microsoft.com/office/drawing/2014/main" id="{3EE551D1-1C49-45A1-BCDA-0385727CA4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5" name="Picture 13">
            <a:extLst>
              <a:ext uri="{FF2B5EF4-FFF2-40B4-BE49-F238E27FC236}">
                <a16:creationId xmlns:a16="http://schemas.microsoft.com/office/drawing/2014/main" id="{1183F06C-0AB2-40BF-A530-62D5F0791A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6" name="Picture 14">
            <a:extLst>
              <a:ext uri="{FF2B5EF4-FFF2-40B4-BE49-F238E27FC236}">
                <a16:creationId xmlns:a16="http://schemas.microsoft.com/office/drawing/2014/main" id="{BF844A07-31A6-4334-B453-7755B60BB22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7" name="Picture 15">
            <a:extLst>
              <a:ext uri="{FF2B5EF4-FFF2-40B4-BE49-F238E27FC236}">
                <a16:creationId xmlns:a16="http://schemas.microsoft.com/office/drawing/2014/main" id="{DC6D9244-D52A-413C-B7A6-F0157CEF959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8" name="Picture 16">
            <a:extLst>
              <a:ext uri="{FF2B5EF4-FFF2-40B4-BE49-F238E27FC236}">
                <a16:creationId xmlns:a16="http://schemas.microsoft.com/office/drawing/2014/main" id="{3EB89DA2-71A5-4CDF-86A8-2508FC6E33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9" name="Picture 17">
            <a:extLst>
              <a:ext uri="{FF2B5EF4-FFF2-40B4-BE49-F238E27FC236}">
                <a16:creationId xmlns:a16="http://schemas.microsoft.com/office/drawing/2014/main" id="{80EE6C88-59E3-4E2A-9BDB-09183E1D08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0" name="Picture 18">
            <a:extLst>
              <a:ext uri="{FF2B5EF4-FFF2-40B4-BE49-F238E27FC236}">
                <a16:creationId xmlns:a16="http://schemas.microsoft.com/office/drawing/2014/main" id="{A1DCC663-14BD-4342-9129-A48789C5425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1" name="Picture 19">
            <a:extLst>
              <a:ext uri="{FF2B5EF4-FFF2-40B4-BE49-F238E27FC236}">
                <a16:creationId xmlns:a16="http://schemas.microsoft.com/office/drawing/2014/main" id="{B6D28C78-EA05-42F6-AC45-C3603A39E09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2" name="Picture 20">
            <a:extLst>
              <a:ext uri="{FF2B5EF4-FFF2-40B4-BE49-F238E27FC236}">
                <a16:creationId xmlns:a16="http://schemas.microsoft.com/office/drawing/2014/main" id="{8A263AC2-1AC5-4235-B68C-ABFF00CB471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3" name="Picture 21">
            <a:extLst>
              <a:ext uri="{FF2B5EF4-FFF2-40B4-BE49-F238E27FC236}">
                <a16:creationId xmlns:a16="http://schemas.microsoft.com/office/drawing/2014/main" id="{D11CB8F9-B99F-4BE1-8DE0-3891DF360F8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4" name="Picture 22">
            <a:extLst>
              <a:ext uri="{FF2B5EF4-FFF2-40B4-BE49-F238E27FC236}">
                <a16:creationId xmlns:a16="http://schemas.microsoft.com/office/drawing/2014/main" id="{105D3873-E2E7-46C1-AE75-013E0435145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5" name="Picture 23">
            <a:extLst>
              <a:ext uri="{FF2B5EF4-FFF2-40B4-BE49-F238E27FC236}">
                <a16:creationId xmlns:a16="http://schemas.microsoft.com/office/drawing/2014/main" id="{DFB7B617-6E05-4A0C-BA7F-F51AC01AA0B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2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524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52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52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52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524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524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9524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9524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952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9525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9525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9525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9525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95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0D2EBA-669F-4643-AAB1-CF044E377084}"/>
              </a:ext>
            </a:extLst>
          </p:cNvPr>
          <p:cNvSpPr>
            <a:spLocks noGrp="1" noChangeArrowheads="1"/>
          </p:cNvSpPr>
          <p:nvPr>
            <p:ph type="title"/>
          </p:nvPr>
        </p:nvSpPr>
        <p:spPr/>
        <p:txBody>
          <a:bodyPr/>
          <a:lstStyle/>
          <a:p>
            <a:pPr eaLnBrk="1" hangingPunct="1"/>
            <a:r>
              <a:rPr lang="zh-CN" altLang="en-US"/>
              <a:t>四、动态查找表</a:t>
            </a:r>
          </a:p>
        </p:txBody>
      </p:sp>
      <p:sp>
        <p:nvSpPr>
          <p:cNvPr id="39939" name="Rectangle 3">
            <a:extLst>
              <a:ext uri="{FF2B5EF4-FFF2-40B4-BE49-F238E27FC236}">
                <a16:creationId xmlns:a16="http://schemas.microsoft.com/office/drawing/2014/main" id="{37BD0325-16D9-4D47-AC3F-20BABD0C7646}"/>
              </a:ext>
            </a:extLst>
          </p:cNvPr>
          <p:cNvSpPr>
            <a:spLocks noGrp="1" noRot="1" noChangeAspect="1" noMove="1" noResize="1" noEditPoints="1" noAdjustHandles="1" noChangeArrowheads="1" noChangeShapeType="1" noTextEdit="1"/>
          </p:cNvSpPr>
          <p:nvPr>
            <p:ph idx="1"/>
          </p:nvPr>
        </p:nvSpPr>
        <p:spPr>
          <a:xfrm>
            <a:off x="2590800" y="1981201"/>
            <a:ext cx="7543800" cy="4543425"/>
          </a:xfrm>
          <a:blipFill rotWithShape="1">
            <a:blip r:embed="rId2"/>
            <a:stretch>
              <a:fillRect l="-81" t="-3221" r="-2746" b="-403"/>
            </a:stretch>
          </a:blipFill>
        </p:spPr>
        <p:txBody>
          <a:bodyPr/>
          <a:lstStyle/>
          <a:p>
            <a:r>
              <a:rPr lang="zh-CN" altLang="en-US">
                <a:noFill/>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a:extLst>
              <a:ext uri="{FF2B5EF4-FFF2-40B4-BE49-F238E27FC236}">
                <a16:creationId xmlns:a16="http://schemas.microsoft.com/office/drawing/2014/main" id="{209D95BF-1B41-462A-B44E-F9BE36FAC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2060575"/>
            <a:ext cx="3671887"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8309" name="Picture 5">
            <a:extLst>
              <a:ext uri="{FF2B5EF4-FFF2-40B4-BE49-F238E27FC236}">
                <a16:creationId xmlns:a16="http://schemas.microsoft.com/office/drawing/2014/main" id="{44BE3CB4-162B-4411-87F3-A269D9846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716338"/>
            <a:ext cx="3671888"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0964" name="Text Box 6">
            <a:extLst>
              <a:ext uri="{FF2B5EF4-FFF2-40B4-BE49-F238E27FC236}">
                <a16:creationId xmlns:a16="http://schemas.microsoft.com/office/drawing/2014/main" id="{1DE5A6F5-B220-474E-9FF4-01630191CCF9}"/>
              </a:ext>
            </a:extLst>
          </p:cNvPr>
          <p:cNvSpPr txBox="1">
            <a:spLocks noChangeArrowheads="1"/>
          </p:cNvSpPr>
          <p:nvPr/>
        </p:nvSpPr>
        <p:spPr bwMode="auto">
          <a:xfrm>
            <a:off x="2495550" y="981076"/>
            <a:ext cx="755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从非叶结点上删除一条记录，可转嫁到对叶结点中的记录的删除。</a:t>
            </a:r>
          </a:p>
          <a:p>
            <a:pPr eaLnBrk="1" hangingPunct="1"/>
            <a:r>
              <a:rPr lang="zh-CN" altLang="en-US" sz="2000" b="1">
                <a:latin typeface="Courier New" panose="02070309020205020404" pitchFamily="49" charset="0"/>
                <a:ea typeface="楷体_GB2312" pitchFamily="49" charset="-122"/>
              </a:rPr>
              <a:t>下面是一个从</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树上删除一个记录的例子：</a:t>
            </a:r>
          </a:p>
        </p:txBody>
      </p:sp>
      <p:sp>
        <p:nvSpPr>
          <p:cNvPr id="40965" name="AutoShape 7">
            <a:extLst>
              <a:ext uri="{FF2B5EF4-FFF2-40B4-BE49-F238E27FC236}">
                <a16:creationId xmlns:a16="http://schemas.microsoft.com/office/drawing/2014/main" id="{2EA93199-35BB-4082-BEA0-C14728948709}"/>
              </a:ext>
            </a:extLst>
          </p:cNvPr>
          <p:cNvSpPr>
            <a:spLocks noChangeArrowheads="1"/>
          </p:cNvSpPr>
          <p:nvPr/>
        </p:nvSpPr>
        <p:spPr bwMode="auto">
          <a:xfrm rot="5400000">
            <a:off x="5375276" y="4914385"/>
            <a:ext cx="900113" cy="1097994"/>
          </a:xfrm>
          <a:custGeom>
            <a:avLst/>
            <a:gdLst>
              <a:gd name="T0" fmla="*/ 1116523418 w 21600"/>
              <a:gd name="T1" fmla="*/ 0 h 21600"/>
              <a:gd name="T2" fmla="*/ 669885181 w 21600"/>
              <a:gd name="T3" fmla="*/ 521030160 h 21600"/>
              <a:gd name="T4" fmla="*/ 0 w 21600"/>
              <a:gd name="T5" fmla="*/ 1302646451 h 21600"/>
              <a:gd name="T6" fmla="*/ 669885181 w 21600"/>
              <a:gd name="T7" fmla="*/ 1563088480 h 21600"/>
              <a:gd name="T8" fmla="*/ 1339770361 w 21600"/>
              <a:gd name="T9" fmla="*/ 1085477437 h 21600"/>
              <a:gd name="T10" fmla="*/ 1563088480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739D854-7387-4C32-9582-FA2668643C9E}"/>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7171" name="Rectangle 3">
            <a:extLst>
              <a:ext uri="{FF2B5EF4-FFF2-40B4-BE49-F238E27FC236}">
                <a16:creationId xmlns:a16="http://schemas.microsoft.com/office/drawing/2014/main" id="{6B45F7D0-C1A4-4B9C-B1AF-AB870E18B138}"/>
              </a:ext>
            </a:extLst>
          </p:cNvPr>
          <p:cNvSpPr>
            <a:spLocks noGrp="1" noChangeArrowheads="1"/>
          </p:cNvSpPr>
          <p:nvPr>
            <p:ph idx="1"/>
          </p:nvPr>
        </p:nvSpPr>
        <p:spPr/>
        <p:txBody>
          <a:bodyPr/>
          <a:lstStyle/>
          <a:p>
            <a:pPr eaLnBrk="1" hangingPunct="1"/>
            <a:r>
              <a:rPr lang="zh-CN" altLang="en-US"/>
              <a:t>散列函数</a:t>
            </a:r>
          </a:p>
          <a:p>
            <a:pPr lvl="1" eaLnBrk="1" hangingPunct="1"/>
            <a:r>
              <a:rPr lang="zh-CN" altLang="en-US"/>
              <a:t>散列函数的理想目标</a:t>
            </a:r>
          </a:p>
          <a:p>
            <a:pPr lvl="2" eaLnBrk="1" hangingPunct="1"/>
            <a:r>
              <a:rPr lang="zh-CN" altLang="en-US"/>
              <a:t>设散列表</a:t>
            </a:r>
            <a:r>
              <a:rPr lang="en-US" altLang="zh-CN"/>
              <a:t>L[0…N-1]</a:t>
            </a:r>
            <a:r>
              <a:rPr lang="zh-CN" altLang="en-US"/>
              <a:t>，则对散列函数</a:t>
            </a:r>
            <a:r>
              <a:rPr lang="en-US" altLang="zh-CN"/>
              <a:t>H(key)</a:t>
            </a:r>
            <a:r>
              <a:rPr lang="zh-CN" altLang="en-US"/>
              <a:t>：</a:t>
            </a:r>
          </a:p>
          <a:p>
            <a:pPr lvl="2" eaLnBrk="1" hangingPunct="1"/>
            <a:r>
              <a:rPr lang="en-US" altLang="zh-CN"/>
              <a:t>1</a:t>
            </a:r>
            <a:r>
              <a:rPr lang="zh-CN" altLang="en-US"/>
              <a:t>、</a:t>
            </a:r>
            <a:r>
              <a:rPr lang="en-US" altLang="zh-CN"/>
              <a:t>0≤H(key)≤N-1</a:t>
            </a:r>
          </a:p>
          <a:p>
            <a:pPr lvl="2" eaLnBrk="1" hangingPunct="1"/>
            <a:r>
              <a:rPr lang="en-US" altLang="zh-CN"/>
              <a:t>2</a:t>
            </a:r>
            <a:r>
              <a:rPr lang="zh-CN" altLang="en-US"/>
              <a:t>、</a:t>
            </a:r>
            <a:r>
              <a:rPr lang="en-US" altLang="zh-CN"/>
              <a:t>k1≠k2 → H(k1)≠H(k2)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a:extLst>
              <a:ext uri="{FF2B5EF4-FFF2-40B4-BE49-F238E27FC236}">
                <a16:creationId xmlns:a16="http://schemas.microsoft.com/office/drawing/2014/main" id="{49A41C1F-AD07-4930-9983-53CF9385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205038"/>
            <a:ext cx="6046788"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987" name="Picture 5">
            <a:extLst>
              <a:ext uri="{FF2B5EF4-FFF2-40B4-BE49-F238E27FC236}">
                <a16:creationId xmlns:a16="http://schemas.microsoft.com/office/drawing/2014/main" id="{F14E819D-7B2E-4D77-9BB2-A8AAAAFA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9" y="4581526"/>
            <a:ext cx="604678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1988" name="AutoShape 6">
            <a:extLst>
              <a:ext uri="{FF2B5EF4-FFF2-40B4-BE49-F238E27FC236}">
                <a16:creationId xmlns:a16="http://schemas.microsoft.com/office/drawing/2014/main" id="{D0CB768D-9470-4863-A69E-8736453B474E}"/>
              </a:ext>
            </a:extLst>
          </p:cNvPr>
          <p:cNvSpPr>
            <a:spLocks noChangeArrowheads="1"/>
          </p:cNvSpPr>
          <p:nvPr/>
        </p:nvSpPr>
        <p:spPr bwMode="auto">
          <a:xfrm rot="5400000">
            <a:off x="3432176" y="4338122"/>
            <a:ext cx="900112" cy="1097994"/>
          </a:xfrm>
          <a:custGeom>
            <a:avLst/>
            <a:gdLst>
              <a:gd name="T0" fmla="*/ 1116519177 w 21600"/>
              <a:gd name="T1" fmla="*/ 0 h 21600"/>
              <a:gd name="T2" fmla="*/ 669881936 w 21600"/>
              <a:gd name="T3" fmla="*/ 521030160 h 21600"/>
              <a:gd name="T4" fmla="*/ 0 w 21600"/>
              <a:gd name="T5" fmla="*/ 1302646451 h 21600"/>
              <a:gd name="T6" fmla="*/ 669881936 w 21600"/>
              <a:gd name="T7" fmla="*/ 1563088480 h 21600"/>
              <a:gd name="T8" fmla="*/ 1339765622 w 21600"/>
              <a:gd name="T9" fmla="*/ 1085477437 h 21600"/>
              <a:gd name="T10" fmla="*/ 1563083284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1989" name="Text Box 7">
            <a:extLst>
              <a:ext uri="{FF2B5EF4-FFF2-40B4-BE49-F238E27FC236}">
                <a16:creationId xmlns:a16="http://schemas.microsoft.com/office/drawing/2014/main" id="{03A7EF7D-B50C-4764-911B-8C1329D86E7D}"/>
              </a:ext>
            </a:extLst>
          </p:cNvPr>
          <p:cNvSpPr txBox="1">
            <a:spLocks noChangeArrowheads="1"/>
          </p:cNvSpPr>
          <p:nvPr/>
        </p:nvSpPr>
        <p:spPr bwMode="auto">
          <a:xfrm>
            <a:off x="2640013" y="692151"/>
            <a:ext cx="6534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a:t>
            </a:r>
          </a:p>
          <a:p>
            <a:pPr eaLnBrk="1" hangingPunct="1"/>
            <a:r>
              <a:rPr lang="zh-CN" altLang="en-US" sz="2000" b="1">
                <a:latin typeface="Courier New" panose="02070309020205020404" pitchFamily="49" charset="0"/>
                <a:ea typeface="楷体_GB2312" pitchFamily="49" charset="-122"/>
              </a:rPr>
              <a:t>如果兄弟结点中有富余的记录，则向其兄弟结点借记录。</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a:extLst>
              <a:ext uri="{FF2B5EF4-FFF2-40B4-BE49-F238E27FC236}">
                <a16:creationId xmlns:a16="http://schemas.microsoft.com/office/drawing/2014/main" id="{3D1A4C78-6C27-490C-AE0B-288124111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060576"/>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0357" name="Picture 5">
            <a:extLst>
              <a:ext uri="{FF2B5EF4-FFF2-40B4-BE49-F238E27FC236}">
                <a16:creationId xmlns:a16="http://schemas.microsoft.com/office/drawing/2014/main" id="{13E067CD-AC71-48C7-A8AD-03AB9BECB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4437064"/>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012" name="AutoShape 6">
            <a:extLst>
              <a:ext uri="{FF2B5EF4-FFF2-40B4-BE49-F238E27FC236}">
                <a16:creationId xmlns:a16="http://schemas.microsoft.com/office/drawing/2014/main" id="{F22724FB-DFAD-4D68-9C87-A2EA608040AC}"/>
              </a:ext>
            </a:extLst>
          </p:cNvPr>
          <p:cNvSpPr>
            <a:spLocks noChangeArrowheads="1"/>
          </p:cNvSpPr>
          <p:nvPr/>
        </p:nvSpPr>
        <p:spPr bwMode="auto">
          <a:xfrm rot="5400000">
            <a:off x="3287713" y="4193660"/>
            <a:ext cx="900113" cy="1097994"/>
          </a:xfrm>
          <a:custGeom>
            <a:avLst/>
            <a:gdLst>
              <a:gd name="T0" fmla="*/ 1116523418 w 21600"/>
              <a:gd name="T1" fmla="*/ 0 h 21600"/>
              <a:gd name="T2" fmla="*/ 669885181 w 21600"/>
              <a:gd name="T3" fmla="*/ 521027248 h 21600"/>
              <a:gd name="T4" fmla="*/ 0 w 21600"/>
              <a:gd name="T5" fmla="*/ 1302641836 h 21600"/>
              <a:gd name="T6" fmla="*/ 669885181 w 21600"/>
              <a:gd name="T7" fmla="*/ 1563083284 h 21600"/>
              <a:gd name="T8" fmla="*/ 1339770361 w 21600"/>
              <a:gd name="T9" fmla="*/ 1085475023 h 21600"/>
              <a:gd name="T10" fmla="*/ 1563088480 w 21600"/>
              <a:gd name="T11" fmla="*/ 521027248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3013" name="Text Box 7">
            <a:extLst>
              <a:ext uri="{FF2B5EF4-FFF2-40B4-BE49-F238E27FC236}">
                <a16:creationId xmlns:a16="http://schemas.microsoft.com/office/drawing/2014/main" id="{E33BA86B-1BD4-4616-B3C5-F922B48BCB00}"/>
              </a:ext>
            </a:extLst>
          </p:cNvPr>
          <p:cNvSpPr txBox="1">
            <a:spLocks noChangeArrowheads="1"/>
          </p:cNvSpPr>
          <p:nvPr/>
        </p:nvSpPr>
        <p:spPr bwMode="auto">
          <a:xfrm>
            <a:off x="2640013" y="692151"/>
            <a:ext cx="698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当被删除记录的结点中的记录数低于下限，且其兄弟结点中没有富余的记录，则与其兄弟合并。</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A23C925C-9D71-4368-8759-5681CB0B2A0A}"/>
              </a:ext>
            </a:extLst>
          </p:cNvPr>
          <p:cNvGrpSpPr>
            <a:grpSpLocks/>
          </p:cNvGrpSpPr>
          <p:nvPr/>
        </p:nvGrpSpPr>
        <p:grpSpPr bwMode="auto">
          <a:xfrm>
            <a:off x="3432175" y="2147888"/>
            <a:ext cx="5791200" cy="2565400"/>
            <a:chOff x="768" y="1680"/>
            <a:chExt cx="3648" cy="1616"/>
          </a:xfrm>
        </p:grpSpPr>
        <p:sp>
          <p:nvSpPr>
            <p:cNvPr id="44118" name="AutoShape 5">
              <a:extLst>
                <a:ext uri="{FF2B5EF4-FFF2-40B4-BE49-F238E27FC236}">
                  <a16:creationId xmlns:a16="http://schemas.microsoft.com/office/drawing/2014/main" id="{637E466A-BC10-44B3-8929-64C3D8C67C3B}"/>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19" name="AutoShape 6">
              <a:extLst>
                <a:ext uri="{FF2B5EF4-FFF2-40B4-BE49-F238E27FC236}">
                  <a16:creationId xmlns:a16="http://schemas.microsoft.com/office/drawing/2014/main" id="{DCF2F1DF-1F03-46EE-A422-2C405CE6A14B}"/>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20" name="AutoShape 7">
              <a:extLst>
                <a:ext uri="{FF2B5EF4-FFF2-40B4-BE49-F238E27FC236}">
                  <a16:creationId xmlns:a16="http://schemas.microsoft.com/office/drawing/2014/main" id="{E378F575-1A75-41A4-BD9D-DFDE37ED95CA}"/>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21" name="AutoShape 8">
              <a:extLst>
                <a:ext uri="{FF2B5EF4-FFF2-40B4-BE49-F238E27FC236}">
                  <a16:creationId xmlns:a16="http://schemas.microsoft.com/office/drawing/2014/main" id="{FB9F3A4A-EFE1-4BD7-B0D1-DD3BDC2C2419}"/>
                </a:ext>
              </a:extLst>
            </p:cNvPr>
            <p:cNvSpPr>
              <a:spLocks noChangeArrowheads="1"/>
            </p:cNvSpPr>
            <p:nvPr/>
          </p:nvSpPr>
          <p:spPr bwMode="auto">
            <a:xfrm>
              <a:off x="768" y="3072"/>
              <a:ext cx="624"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a:t>
              </a:r>
              <a:r>
                <a:rPr kumimoji="1" lang="en-US" altLang="zh-CN" sz="1600">
                  <a:solidFill>
                    <a:srgbClr val="FF0000"/>
                  </a:solidFill>
                  <a:latin typeface="Times New Roman" panose="02020603050405020304" pitchFamily="18" charset="0"/>
                  <a:ea typeface="楷体_GB2312" pitchFamily="49" charset="-122"/>
                </a:rPr>
                <a:t>12</a:t>
              </a:r>
            </a:p>
          </p:txBody>
        </p:sp>
        <p:sp>
          <p:nvSpPr>
            <p:cNvPr id="44122" name="AutoShape 9">
              <a:extLst>
                <a:ext uri="{FF2B5EF4-FFF2-40B4-BE49-F238E27FC236}">
                  <a16:creationId xmlns:a16="http://schemas.microsoft.com/office/drawing/2014/main" id="{878C96F3-B640-47A2-9735-B80F8518DED5}"/>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23" name="AutoShape 10">
              <a:extLst>
                <a:ext uri="{FF2B5EF4-FFF2-40B4-BE49-F238E27FC236}">
                  <a16:creationId xmlns:a16="http://schemas.microsoft.com/office/drawing/2014/main" id="{EF9EC9F4-C06D-4349-9384-8575D5B3ABC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50</a:t>
              </a:r>
            </a:p>
          </p:txBody>
        </p:sp>
        <p:sp>
          <p:nvSpPr>
            <p:cNvPr id="44124" name="AutoShape 11">
              <a:extLst>
                <a:ext uri="{FF2B5EF4-FFF2-40B4-BE49-F238E27FC236}">
                  <a16:creationId xmlns:a16="http://schemas.microsoft.com/office/drawing/2014/main" id="{B5DAC155-9B2A-4273-ACE3-6C6FFAAC8134}"/>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25" name="AutoShape 12">
              <a:extLst>
                <a:ext uri="{FF2B5EF4-FFF2-40B4-BE49-F238E27FC236}">
                  <a16:creationId xmlns:a16="http://schemas.microsoft.com/office/drawing/2014/main" id="{A738C86F-3270-4F93-B968-FB8EA0188F43}"/>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26" name="Line 13">
              <a:extLst>
                <a:ext uri="{FF2B5EF4-FFF2-40B4-BE49-F238E27FC236}">
                  <a16:creationId xmlns:a16="http://schemas.microsoft.com/office/drawing/2014/main" id="{C40C6AF5-B1FF-4886-A973-9EFF3887D056}"/>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7" name="Line 14">
              <a:extLst>
                <a:ext uri="{FF2B5EF4-FFF2-40B4-BE49-F238E27FC236}">
                  <a16:creationId xmlns:a16="http://schemas.microsoft.com/office/drawing/2014/main" id="{2CBE404F-02AE-4B61-B41D-9EA9D9E9089B}"/>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8" name="Line 15">
              <a:extLst>
                <a:ext uri="{FF2B5EF4-FFF2-40B4-BE49-F238E27FC236}">
                  <a16:creationId xmlns:a16="http://schemas.microsoft.com/office/drawing/2014/main" id="{7F10A730-4186-4D8F-99D1-20927AA5B30D}"/>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9" name="Line 16">
              <a:extLst>
                <a:ext uri="{FF2B5EF4-FFF2-40B4-BE49-F238E27FC236}">
                  <a16:creationId xmlns:a16="http://schemas.microsoft.com/office/drawing/2014/main" id="{0DE9A8AD-2C38-4DDD-BCAA-8EA0F5EC1EA7}"/>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0" name="Line 17">
              <a:extLst>
                <a:ext uri="{FF2B5EF4-FFF2-40B4-BE49-F238E27FC236}">
                  <a16:creationId xmlns:a16="http://schemas.microsoft.com/office/drawing/2014/main" id="{06E3AFA0-E1FA-4355-B6BA-0101BE982E97}"/>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1" name="Line 18">
              <a:extLst>
                <a:ext uri="{FF2B5EF4-FFF2-40B4-BE49-F238E27FC236}">
                  <a16:creationId xmlns:a16="http://schemas.microsoft.com/office/drawing/2014/main" id="{2C5D5509-8D2A-4964-9CD4-B3EA0A1BA272}"/>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2" name="Line 19">
              <a:extLst>
                <a:ext uri="{FF2B5EF4-FFF2-40B4-BE49-F238E27FC236}">
                  <a16:creationId xmlns:a16="http://schemas.microsoft.com/office/drawing/2014/main" id="{24BCBA27-FBF8-495A-9F32-E9A5A0430FE9}"/>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3" name="Freeform 20">
              <a:extLst>
                <a:ext uri="{FF2B5EF4-FFF2-40B4-BE49-F238E27FC236}">
                  <a16:creationId xmlns:a16="http://schemas.microsoft.com/office/drawing/2014/main" id="{7829E568-1C62-4836-BF30-B8782AA3870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3" name="Group 103">
            <a:extLst>
              <a:ext uri="{FF2B5EF4-FFF2-40B4-BE49-F238E27FC236}">
                <a16:creationId xmlns:a16="http://schemas.microsoft.com/office/drawing/2014/main" id="{833C5DCA-132A-40FB-8B0A-D41CBF7A2A93}"/>
              </a:ext>
            </a:extLst>
          </p:cNvPr>
          <p:cNvGrpSpPr>
            <a:grpSpLocks/>
          </p:cNvGrpSpPr>
          <p:nvPr/>
        </p:nvGrpSpPr>
        <p:grpSpPr bwMode="auto">
          <a:xfrm>
            <a:off x="3505200" y="2160588"/>
            <a:ext cx="5715000" cy="2565400"/>
            <a:chOff x="816" y="1680"/>
            <a:chExt cx="3600" cy="1616"/>
          </a:xfrm>
        </p:grpSpPr>
        <p:sp>
          <p:nvSpPr>
            <p:cNvPr id="44102" name="AutoShape 104">
              <a:extLst>
                <a:ext uri="{FF2B5EF4-FFF2-40B4-BE49-F238E27FC236}">
                  <a16:creationId xmlns:a16="http://schemas.microsoft.com/office/drawing/2014/main" id="{62DB5120-5A98-4AC3-9B03-7B4C82D74DB6}"/>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03" name="AutoShape 105">
              <a:extLst>
                <a:ext uri="{FF2B5EF4-FFF2-40B4-BE49-F238E27FC236}">
                  <a16:creationId xmlns:a16="http://schemas.microsoft.com/office/drawing/2014/main" id="{790DAD3F-9A94-4C20-9069-0D77B2FF424C}"/>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04" name="AutoShape 106">
              <a:extLst>
                <a:ext uri="{FF2B5EF4-FFF2-40B4-BE49-F238E27FC236}">
                  <a16:creationId xmlns:a16="http://schemas.microsoft.com/office/drawing/2014/main" id="{0F69ADD1-4334-4EE0-A27E-5B852FCBE027}"/>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05" name="AutoShape 107">
              <a:extLst>
                <a:ext uri="{FF2B5EF4-FFF2-40B4-BE49-F238E27FC236}">
                  <a16:creationId xmlns:a16="http://schemas.microsoft.com/office/drawing/2014/main" id="{5BA25128-0E05-45CA-B531-5D9C9807D502}"/>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106" name="AutoShape 108">
              <a:extLst>
                <a:ext uri="{FF2B5EF4-FFF2-40B4-BE49-F238E27FC236}">
                  <a16:creationId xmlns:a16="http://schemas.microsoft.com/office/drawing/2014/main" id="{B51AB56B-3978-499B-8CFD-9382F41BEA97}"/>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07" name="AutoShape 109">
              <a:extLst>
                <a:ext uri="{FF2B5EF4-FFF2-40B4-BE49-F238E27FC236}">
                  <a16:creationId xmlns:a16="http://schemas.microsoft.com/office/drawing/2014/main" id="{D20B356E-9F12-49D1-8E72-A5B9250B30E9}"/>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50</a:t>
              </a:r>
            </a:p>
          </p:txBody>
        </p:sp>
        <p:sp>
          <p:nvSpPr>
            <p:cNvPr id="44108" name="AutoShape 110">
              <a:extLst>
                <a:ext uri="{FF2B5EF4-FFF2-40B4-BE49-F238E27FC236}">
                  <a16:creationId xmlns:a16="http://schemas.microsoft.com/office/drawing/2014/main" id="{34304ABC-0A2F-4A13-BBC3-0E734471AF6B}"/>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09" name="AutoShape 111">
              <a:extLst>
                <a:ext uri="{FF2B5EF4-FFF2-40B4-BE49-F238E27FC236}">
                  <a16:creationId xmlns:a16="http://schemas.microsoft.com/office/drawing/2014/main" id="{B0DF5991-39B5-4154-A6E7-64E206757E1C}"/>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10" name="Line 112">
              <a:extLst>
                <a:ext uri="{FF2B5EF4-FFF2-40B4-BE49-F238E27FC236}">
                  <a16:creationId xmlns:a16="http://schemas.microsoft.com/office/drawing/2014/main" id="{8C3D0391-D0DC-4ABD-A5E3-515C63A33E5B}"/>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1" name="Line 113">
              <a:extLst>
                <a:ext uri="{FF2B5EF4-FFF2-40B4-BE49-F238E27FC236}">
                  <a16:creationId xmlns:a16="http://schemas.microsoft.com/office/drawing/2014/main" id="{084917FE-84AF-47E5-A599-A82D19C1B1CA}"/>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2" name="Line 114">
              <a:extLst>
                <a:ext uri="{FF2B5EF4-FFF2-40B4-BE49-F238E27FC236}">
                  <a16:creationId xmlns:a16="http://schemas.microsoft.com/office/drawing/2014/main" id="{B24A5D8B-7BCB-4484-8F9C-2B4779B47AC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3" name="Line 115">
              <a:extLst>
                <a:ext uri="{FF2B5EF4-FFF2-40B4-BE49-F238E27FC236}">
                  <a16:creationId xmlns:a16="http://schemas.microsoft.com/office/drawing/2014/main" id="{AB5F9FEE-C1BB-4962-A55D-7DA0716E02BD}"/>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4" name="Line 116">
              <a:extLst>
                <a:ext uri="{FF2B5EF4-FFF2-40B4-BE49-F238E27FC236}">
                  <a16:creationId xmlns:a16="http://schemas.microsoft.com/office/drawing/2014/main" id="{07D86B54-D948-48B6-B509-1F2D40A8A07B}"/>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5" name="Line 117">
              <a:extLst>
                <a:ext uri="{FF2B5EF4-FFF2-40B4-BE49-F238E27FC236}">
                  <a16:creationId xmlns:a16="http://schemas.microsoft.com/office/drawing/2014/main" id="{CE2E6FC3-5379-4BB2-A4AD-EC873B68E65C}"/>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6" name="Line 118">
              <a:extLst>
                <a:ext uri="{FF2B5EF4-FFF2-40B4-BE49-F238E27FC236}">
                  <a16:creationId xmlns:a16="http://schemas.microsoft.com/office/drawing/2014/main" id="{64B0B2B9-2555-420C-A83E-3DDAD33A974B}"/>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7" name="Freeform 119">
              <a:extLst>
                <a:ext uri="{FF2B5EF4-FFF2-40B4-BE49-F238E27FC236}">
                  <a16:creationId xmlns:a16="http://schemas.microsoft.com/office/drawing/2014/main" id="{B8813EB2-9092-4D64-90A1-2AC64AE36D5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4" name="Group 38">
            <a:extLst>
              <a:ext uri="{FF2B5EF4-FFF2-40B4-BE49-F238E27FC236}">
                <a16:creationId xmlns:a16="http://schemas.microsoft.com/office/drawing/2014/main" id="{B486DD45-26C3-444A-AAFA-5A038891534B}"/>
              </a:ext>
            </a:extLst>
          </p:cNvPr>
          <p:cNvGrpSpPr>
            <a:grpSpLocks/>
          </p:cNvGrpSpPr>
          <p:nvPr/>
        </p:nvGrpSpPr>
        <p:grpSpPr bwMode="auto">
          <a:xfrm>
            <a:off x="3505200" y="2160588"/>
            <a:ext cx="5715000" cy="2565400"/>
            <a:chOff x="816" y="1680"/>
            <a:chExt cx="3600" cy="1616"/>
          </a:xfrm>
        </p:grpSpPr>
        <p:sp>
          <p:nvSpPr>
            <p:cNvPr id="44086" name="AutoShape 39">
              <a:extLst>
                <a:ext uri="{FF2B5EF4-FFF2-40B4-BE49-F238E27FC236}">
                  <a16:creationId xmlns:a16="http://schemas.microsoft.com/office/drawing/2014/main" id="{7C62BA47-8E06-4CCE-A6A1-73C89D6D3707}"/>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87" name="AutoShape 40">
              <a:extLst>
                <a:ext uri="{FF2B5EF4-FFF2-40B4-BE49-F238E27FC236}">
                  <a16:creationId xmlns:a16="http://schemas.microsoft.com/office/drawing/2014/main" id="{EC08E66D-3586-49FF-BD13-F0D383D1B390}"/>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88" name="AutoShape 41">
              <a:extLst>
                <a:ext uri="{FF2B5EF4-FFF2-40B4-BE49-F238E27FC236}">
                  <a16:creationId xmlns:a16="http://schemas.microsoft.com/office/drawing/2014/main" id="{6BFBF325-0305-4529-AA5C-430F6BEA6D0D}"/>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61  90</a:t>
              </a:r>
            </a:p>
          </p:txBody>
        </p:sp>
        <p:sp>
          <p:nvSpPr>
            <p:cNvPr id="44089" name="AutoShape 42">
              <a:extLst>
                <a:ext uri="{FF2B5EF4-FFF2-40B4-BE49-F238E27FC236}">
                  <a16:creationId xmlns:a16="http://schemas.microsoft.com/office/drawing/2014/main" id="{76B99E8D-4877-4E72-A08C-BCBCF7DCB78D}"/>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90" name="AutoShape 43">
              <a:extLst>
                <a:ext uri="{FF2B5EF4-FFF2-40B4-BE49-F238E27FC236}">
                  <a16:creationId xmlns:a16="http://schemas.microsoft.com/office/drawing/2014/main" id="{79595E8F-F8DB-4DDB-9B0B-CC672A7E89CC}"/>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091" name="AutoShape 44">
              <a:extLst>
                <a:ext uri="{FF2B5EF4-FFF2-40B4-BE49-F238E27FC236}">
                  <a16:creationId xmlns:a16="http://schemas.microsoft.com/office/drawing/2014/main" id="{5F6EBEC8-9661-4971-A8B0-E2C979CA0AE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53</a:t>
              </a:r>
            </a:p>
          </p:txBody>
        </p:sp>
        <p:sp>
          <p:nvSpPr>
            <p:cNvPr id="44092" name="AutoShape 45">
              <a:extLst>
                <a:ext uri="{FF2B5EF4-FFF2-40B4-BE49-F238E27FC236}">
                  <a16:creationId xmlns:a16="http://schemas.microsoft.com/office/drawing/2014/main" id="{C5B6822A-699B-46C6-B96D-B1EFA662780E}"/>
                </a:ext>
              </a:extLst>
            </p:cNvPr>
            <p:cNvSpPr>
              <a:spLocks noChangeArrowheads="1"/>
            </p:cNvSpPr>
            <p:nvPr/>
          </p:nvSpPr>
          <p:spPr bwMode="auto">
            <a:xfrm>
              <a:off x="307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70</a:t>
              </a:r>
            </a:p>
          </p:txBody>
        </p:sp>
        <p:sp>
          <p:nvSpPr>
            <p:cNvPr id="44093" name="AutoShape 46">
              <a:extLst>
                <a:ext uri="{FF2B5EF4-FFF2-40B4-BE49-F238E27FC236}">
                  <a16:creationId xmlns:a16="http://schemas.microsoft.com/office/drawing/2014/main" id="{482E6F9E-C173-4E3B-8779-EA69F29249F4}"/>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94" name="Line 47">
              <a:extLst>
                <a:ext uri="{FF2B5EF4-FFF2-40B4-BE49-F238E27FC236}">
                  <a16:creationId xmlns:a16="http://schemas.microsoft.com/office/drawing/2014/main" id="{C3BA6885-2376-4D78-82B9-55781177AA52}"/>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5" name="Line 48">
              <a:extLst>
                <a:ext uri="{FF2B5EF4-FFF2-40B4-BE49-F238E27FC236}">
                  <a16:creationId xmlns:a16="http://schemas.microsoft.com/office/drawing/2014/main" id="{24EB9AFB-10C1-4402-94DC-52E54CA62CB6}"/>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6" name="Line 49">
              <a:extLst>
                <a:ext uri="{FF2B5EF4-FFF2-40B4-BE49-F238E27FC236}">
                  <a16:creationId xmlns:a16="http://schemas.microsoft.com/office/drawing/2014/main" id="{586BD63E-883D-465D-8169-41F864FC6C6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7" name="Line 50">
              <a:extLst>
                <a:ext uri="{FF2B5EF4-FFF2-40B4-BE49-F238E27FC236}">
                  <a16:creationId xmlns:a16="http://schemas.microsoft.com/office/drawing/2014/main" id="{9BAF4FB6-A9B8-47DB-AF00-4818B4B3FCA0}"/>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8" name="Line 51">
              <a:extLst>
                <a:ext uri="{FF2B5EF4-FFF2-40B4-BE49-F238E27FC236}">
                  <a16:creationId xmlns:a16="http://schemas.microsoft.com/office/drawing/2014/main" id="{F9E68D22-2FC6-4726-AC65-580D7FD1199C}"/>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9" name="Line 52">
              <a:extLst>
                <a:ext uri="{FF2B5EF4-FFF2-40B4-BE49-F238E27FC236}">
                  <a16:creationId xmlns:a16="http://schemas.microsoft.com/office/drawing/2014/main" id="{40DE12B8-8B09-4359-B78A-0B4B37CD021D}"/>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0" name="Line 53">
              <a:extLst>
                <a:ext uri="{FF2B5EF4-FFF2-40B4-BE49-F238E27FC236}">
                  <a16:creationId xmlns:a16="http://schemas.microsoft.com/office/drawing/2014/main" id="{560B008C-A309-47CB-931E-B66B55F5F8DE}"/>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1" name="Freeform 54">
              <a:extLst>
                <a:ext uri="{FF2B5EF4-FFF2-40B4-BE49-F238E27FC236}">
                  <a16:creationId xmlns:a16="http://schemas.microsoft.com/office/drawing/2014/main" id="{52015D1F-8207-4AF1-ABB1-91A95B0E6C65}"/>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5" name="Group 55">
            <a:extLst>
              <a:ext uri="{FF2B5EF4-FFF2-40B4-BE49-F238E27FC236}">
                <a16:creationId xmlns:a16="http://schemas.microsoft.com/office/drawing/2014/main" id="{31128177-B45D-4E9D-BA80-0A30F5B69A3B}"/>
              </a:ext>
            </a:extLst>
          </p:cNvPr>
          <p:cNvGrpSpPr>
            <a:grpSpLocks/>
          </p:cNvGrpSpPr>
          <p:nvPr/>
        </p:nvGrpSpPr>
        <p:grpSpPr bwMode="auto">
          <a:xfrm>
            <a:off x="3505200" y="2160588"/>
            <a:ext cx="5715000" cy="2565400"/>
            <a:chOff x="816" y="1680"/>
            <a:chExt cx="3600" cy="1616"/>
          </a:xfrm>
        </p:grpSpPr>
        <p:sp>
          <p:nvSpPr>
            <p:cNvPr id="44072" name="AutoShape 56">
              <a:extLst>
                <a:ext uri="{FF2B5EF4-FFF2-40B4-BE49-F238E27FC236}">
                  <a16:creationId xmlns:a16="http://schemas.microsoft.com/office/drawing/2014/main" id="{11B409D9-6D92-4F7A-A4C0-176B9AB51BAA}"/>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73" name="AutoShape 57">
              <a:extLst>
                <a:ext uri="{FF2B5EF4-FFF2-40B4-BE49-F238E27FC236}">
                  <a16:creationId xmlns:a16="http://schemas.microsoft.com/office/drawing/2014/main" id="{8390D85B-D031-4A82-9763-2A8332E208DD}"/>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74" name="AutoShape 58">
              <a:extLst>
                <a:ext uri="{FF2B5EF4-FFF2-40B4-BE49-F238E27FC236}">
                  <a16:creationId xmlns:a16="http://schemas.microsoft.com/office/drawing/2014/main" id="{C390CF3A-4D0F-4D1C-A719-716DAE3F4493}"/>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75" name="AutoShape 59">
              <a:extLst>
                <a:ext uri="{FF2B5EF4-FFF2-40B4-BE49-F238E27FC236}">
                  <a16:creationId xmlns:a16="http://schemas.microsoft.com/office/drawing/2014/main" id="{AB3CF7C1-12AE-4FA7-A6E2-236DD9B334A9}"/>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76" name="AutoShape 60">
              <a:extLst>
                <a:ext uri="{FF2B5EF4-FFF2-40B4-BE49-F238E27FC236}">
                  <a16:creationId xmlns:a16="http://schemas.microsoft.com/office/drawing/2014/main" id="{43175B6D-8641-4B8C-8914-724271F8E593}"/>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37</a:t>
              </a:r>
            </a:p>
          </p:txBody>
        </p:sp>
        <p:sp>
          <p:nvSpPr>
            <p:cNvPr id="44077" name="AutoShape 61">
              <a:extLst>
                <a:ext uri="{FF2B5EF4-FFF2-40B4-BE49-F238E27FC236}">
                  <a16:creationId xmlns:a16="http://schemas.microsoft.com/office/drawing/2014/main" id="{F1D7E450-0DC2-4E01-9D69-9FD70BCD944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78" name="AutoShape 62">
              <a:extLst>
                <a:ext uri="{FF2B5EF4-FFF2-40B4-BE49-F238E27FC236}">
                  <a16:creationId xmlns:a16="http://schemas.microsoft.com/office/drawing/2014/main" id="{FDA06323-53BB-4DFF-B657-33AABCA518B9}"/>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79" name="Line 63">
              <a:extLst>
                <a:ext uri="{FF2B5EF4-FFF2-40B4-BE49-F238E27FC236}">
                  <a16:creationId xmlns:a16="http://schemas.microsoft.com/office/drawing/2014/main" id="{FD07C559-D32C-45DF-B780-3B18674D99DA}"/>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0" name="Line 64">
              <a:extLst>
                <a:ext uri="{FF2B5EF4-FFF2-40B4-BE49-F238E27FC236}">
                  <a16:creationId xmlns:a16="http://schemas.microsoft.com/office/drawing/2014/main" id="{FA5F1ED0-165E-4C18-97AA-C4B4E5A14322}"/>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1" name="Line 65">
              <a:extLst>
                <a:ext uri="{FF2B5EF4-FFF2-40B4-BE49-F238E27FC236}">
                  <a16:creationId xmlns:a16="http://schemas.microsoft.com/office/drawing/2014/main" id="{450FA3C9-2D12-472D-BA8B-BD386A00646E}"/>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2" name="Line 66">
              <a:extLst>
                <a:ext uri="{FF2B5EF4-FFF2-40B4-BE49-F238E27FC236}">
                  <a16:creationId xmlns:a16="http://schemas.microsoft.com/office/drawing/2014/main" id="{28CCEC01-958D-4C91-BA2A-57E9E5D26E49}"/>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3" name="Line 67">
              <a:extLst>
                <a:ext uri="{FF2B5EF4-FFF2-40B4-BE49-F238E27FC236}">
                  <a16:creationId xmlns:a16="http://schemas.microsoft.com/office/drawing/2014/main" id="{7A74E60A-6F6E-421E-975A-CFAB7B936C3D}"/>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4" name="Line 68">
              <a:extLst>
                <a:ext uri="{FF2B5EF4-FFF2-40B4-BE49-F238E27FC236}">
                  <a16:creationId xmlns:a16="http://schemas.microsoft.com/office/drawing/2014/main" id="{02C9B04B-6667-4303-8885-C91E4421A0C4}"/>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5" name="Freeform 69">
              <a:extLst>
                <a:ext uri="{FF2B5EF4-FFF2-40B4-BE49-F238E27FC236}">
                  <a16:creationId xmlns:a16="http://schemas.microsoft.com/office/drawing/2014/main" id="{CB4DBB64-80C8-49BD-B9DE-028B41C13ADB}"/>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6" name="Group 70">
            <a:extLst>
              <a:ext uri="{FF2B5EF4-FFF2-40B4-BE49-F238E27FC236}">
                <a16:creationId xmlns:a16="http://schemas.microsoft.com/office/drawing/2014/main" id="{1F0516CB-73F1-4ACA-8AE7-66734173E888}"/>
              </a:ext>
            </a:extLst>
          </p:cNvPr>
          <p:cNvGrpSpPr>
            <a:grpSpLocks/>
          </p:cNvGrpSpPr>
          <p:nvPr/>
        </p:nvGrpSpPr>
        <p:grpSpPr bwMode="auto">
          <a:xfrm>
            <a:off x="3505200" y="2160588"/>
            <a:ext cx="5715000" cy="2565400"/>
            <a:chOff x="816" y="1680"/>
            <a:chExt cx="3600" cy="1616"/>
          </a:xfrm>
        </p:grpSpPr>
        <p:sp>
          <p:nvSpPr>
            <p:cNvPr id="44060" name="AutoShape 71">
              <a:extLst>
                <a:ext uri="{FF2B5EF4-FFF2-40B4-BE49-F238E27FC236}">
                  <a16:creationId xmlns:a16="http://schemas.microsoft.com/office/drawing/2014/main" id="{D498C690-A9F3-4A73-B609-279674F66EDD}"/>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61" name="AutoShape 72">
              <a:extLst>
                <a:ext uri="{FF2B5EF4-FFF2-40B4-BE49-F238E27FC236}">
                  <a16:creationId xmlns:a16="http://schemas.microsoft.com/office/drawing/2014/main" id="{7AF1D0A6-0AE9-484B-BE58-96939FA7EBEF}"/>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62" name="AutoShape 73">
              <a:extLst>
                <a:ext uri="{FF2B5EF4-FFF2-40B4-BE49-F238E27FC236}">
                  <a16:creationId xmlns:a16="http://schemas.microsoft.com/office/drawing/2014/main" id="{BA35EE1E-AD99-4FC2-830C-9F1142B1399E}"/>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63" name="AutoShape 74">
              <a:extLst>
                <a:ext uri="{FF2B5EF4-FFF2-40B4-BE49-F238E27FC236}">
                  <a16:creationId xmlns:a16="http://schemas.microsoft.com/office/drawing/2014/main" id="{616E0997-9118-4EA2-804B-EDA7BADF88D3}"/>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64" name="AutoShape 75">
              <a:extLst>
                <a:ext uri="{FF2B5EF4-FFF2-40B4-BE49-F238E27FC236}">
                  <a16:creationId xmlns:a16="http://schemas.microsoft.com/office/drawing/2014/main" id="{C7774497-46F0-44A2-A4B9-AFF593E0808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65" name="AutoShape 76">
              <a:extLst>
                <a:ext uri="{FF2B5EF4-FFF2-40B4-BE49-F238E27FC236}">
                  <a16:creationId xmlns:a16="http://schemas.microsoft.com/office/drawing/2014/main" id="{B15EF196-0C48-4066-83E2-D1866752B5AA}"/>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66" name="Line 77">
              <a:extLst>
                <a:ext uri="{FF2B5EF4-FFF2-40B4-BE49-F238E27FC236}">
                  <a16:creationId xmlns:a16="http://schemas.microsoft.com/office/drawing/2014/main" id="{B3A0331F-4630-42A9-A942-50475DF54215}"/>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7" name="Line 78">
              <a:extLst>
                <a:ext uri="{FF2B5EF4-FFF2-40B4-BE49-F238E27FC236}">
                  <a16:creationId xmlns:a16="http://schemas.microsoft.com/office/drawing/2014/main" id="{7A9558C1-73B8-4D79-9F5E-5228824E4920}"/>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8" name="Line 79">
              <a:extLst>
                <a:ext uri="{FF2B5EF4-FFF2-40B4-BE49-F238E27FC236}">
                  <a16:creationId xmlns:a16="http://schemas.microsoft.com/office/drawing/2014/main" id="{10E0EF1E-32DD-43B9-B6C7-60BFBE2ACAE1}"/>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9" name="Line 80">
              <a:extLst>
                <a:ext uri="{FF2B5EF4-FFF2-40B4-BE49-F238E27FC236}">
                  <a16:creationId xmlns:a16="http://schemas.microsoft.com/office/drawing/2014/main" id="{AF94DA82-F6AB-4125-8A51-0C920497EE56}"/>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0" name="Line 81">
              <a:extLst>
                <a:ext uri="{FF2B5EF4-FFF2-40B4-BE49-F238E27FC236}">
                  <a16:creationId xmlns:a16="http://schemas.microsoft.com/office/drawing/2014/main" id="{83472928-9535-4D44-A705-B2D052672E85}"/>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1" name="Freeform 82">
              <a:extLst>
                <a:ext uri="{FF2B5EF4-FFF2-40B4-BE49-F238E27FC236}">
                  <a16:creationId xmlns:a16="http://schemas.microsoft.com/office/drawing/2014/main" id="{FD702669-06CB-4A5F-8B2E-305826C1E660}"/>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7" name="Group 83">
            <a:extLst>
              <a:ext uri="{FF2B5EF4-FFF2-40B4-BE49-F238E27FC236}">
                <a16:creationId xmlns:a16="http://schemas.microsoft.com/office/drawing/2014/main" id="{3EFA69F4-B1BC-4FC1-9A53-49F150E848E0}"/>
              </a:ext>
            </a:extLst>
          </p:cNvPr>
          <p:cNvGrpSpPr>
            <a:grpSpLocks/>
          </p:cNvGrpSpPr>
          <p:nvPr/>
        </p:nvGrpSpPr>
        <p:grpSpPr bwMode="auto">
          <a:xfrm>
            <a:off x="4800600" y="2160588"/>
            <a:ext cx="2971800" cy="2565400"/>
            <a:chOff x="336" y="1680"/>
            <a:chExt cx="1872" cy="1616"/>
          </a:xfrm>
        </p:grpSpPr>
        <p:sp>
          <p:nvSpPr>
            <p:cNvPr id="44050" name="AutoShape 84">
              <a:extLst>
                <a:ext uri="{FF2B5EF4-FFF2-40B4-BE49-F238E27FC236}">
                  <a16:creationId xmlns:a16="http://schemas.microsoft.com/office/drawing/2014/main" id="{C9B71D46-5D3B-4856-9631-B609309640ED}"/>
                </a:ext>
              </a:extLst>
            </p:cNvPr>
            <p:cNvSpPr>
              <a:spLocks noChangeArrowheads="1"/>
            </p:cNvSpPr>
            <p:nvPr/>
          </p:nvSpPr>
          <p:spPr bwMode="auto">
            <a:xfrm>
              <a:off x="904"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51" name="AutoShape 85">
              <a:extLst>
                <a:ext uri="{FF2B5EF4-FFF2-40B4-BE49-F238E27FC236}">
                  <a16:creationId xmlns:a16="http://schemas.microsoft.com/office/drawing/2014/main" id="{334F749A-95C9-4863-9BEA-5ECE82EFB6EC}"/>
                </a:ext>
              </a:extLst>
            </p:cNvPr>
            <p:cNvSpPr>
              <a:spLocks noChangeArrowheads="1"/>
            </p:cNvSpPr>
            <p:nvPr/>
          </p:nvSpPr>
          <p:spPr bwMode="auto">
            <a:xfrm>
              <a:off x="768"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52" name="AutoShape 86">
              <a:extLst>
                <a:ext uri="{FF2B5EF4-FFF2-40B4-BE49-F238E27FC236}">
                  <a16:creationId xmlns:a16="http://schemas.microsoft.com/office/drawing/2014/main" id="{4933D443-A048-462E-988A-BAE54A758599}"/>
                </a:ext>
              </a:extLst>
            </p:cNvPr>
            <p:cNvSpPr>
              <a:spLocks noChangeArrowheads="1"/>
            </p:cNvSpPr>
            <p:nvPr/>
          </p:nvSpPr>
          <p:spPr bwMode="auto">
            <a:xfrm>
              <a:off x="33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53" name="AutoShape 87">
              <a:extLst>
                <a:ext uri="{FF2B5EF4-FFF2-40B4-BE49-F238E27FC236}">
                  <a16:creationId xmlns:a16="http://schemas.microsoft.com/office/drawing/2014/main" id="{BC59F45B-1D06-4D01-9A86-296A01F43172}"/>
                </a:ext>
              </a:extLst>
            </p:cNvPr>
            <p:cNvSpPr>
              <a:spLocks noChangeArrowheads="1"/>
            </p:cNvSpPr>
            <p:nvPr/>
          </p:nvSpPr>
          <p:spPr bwMode="auto">
            <a:xfrm>
              <a:off x="86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54" name="AutoShape 88">
              <a:extLst>
                <a:ext uri="{FF2B5EF4-FFF2-40B4-BE49-F238E27FC236}">
                  <a16:creationId xmlns:a16="http://schemas.microsoft.com/office/drawing/2014/main" id="{340108B9-AB1A-4C4F-895F-A683B99B4F48}"/>
                </a:ext>
              </a:extLst>
            </p:cNvPr>
            <p:cNvSpPr>
              <a:spLocks noChangeArrowheads="1"/>
            </p:cNvSpPr>
            <p:nvPr/>
          </p:nvSpPr>
          <p:spPr bwMode="auto">
            <a:xfrm>
              <a:off x="1728"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55" name="Line 89">
              <a:extLst>
                <a:ext uri="{FF2B5EF4-FFF2-40B4-BE49-F238E27FC236}">
                  <a16:creationId xmlns:a16="http://schemas.microsoft.com/office/drawing/2014/main" id="{1C06115E-909F-4028-9DAB-36C8CE13B5E2}"/>
                </a:ext>
              </a:extLst>
            </p:cNvPr>
            <p:cNvSpPr>
              <a:spLocks noChangeShapeType="1"/>
            </p:cNvSpPr>
            <p:nvPr/>
          </p:nvSpPr>
          <p:spPr bwMode="auto">
            <a:xfrm>
              <a:off x="1152" y="2208"/>
              <a:ext cx="0"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6" name="Line 90">
              <a:extLst>
                <a:ext uri="{FF2B5EF4-FFF2-40B4-BE49-F238E27FC236}">
                  <a16:creationId xmlns:a16="http://schemas.microsoft.com/office/drawing/2014/main" id="{E87CFC4A-88F7-4BD5-ADCF-FEE475C00BA5}"/>
                </a:ext>
              </a:extLst>
            </p:cNvPr>
            <p:cNvSpPr>
              <a:spLocks noChangeShapeType="1"/>
            </p:cNvSpPr>
            <p:nvPr/>
          </p:nvSpPr>
          <p:spPr bwMode="auto">
            <a:xfrm flipH="1">
              <a:off x="52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7" name="Line 91">
              <a:extLst>
                <a:ext uri="{FF2B5EF4-FFF2-40B4-BE49-F238E27FC236}">
                  <a16:creationId xmlns:a16="http://schemas.microsoft.com/office/drawing/2014/main" id="{9A3F4D22-637A-4B80-8D30-65A1CC04C6DC}"/>
                </a:ext>
              </a:extLst>
            </p:cNvPr>
            <p:cNvSpPr>
              <a:spLocks noChangeShapeType="1"/>
            </p:cNvSpPr>
            <p:nvPr/>
          </p:nvSpPr>
          <p:spPr bwMode="auto">
            <a:xfrm flipH="1">
              <a:off x="115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8" name="Line 92">
              <a:extLst>
                <a:ext uri="{FF2B5EF4-FFF2-40B4-BE49-F238E27FC236}">
                  <a16:creationId xmlns:a16="http://schemas.microsoft.com/office/drawing/2014/main" id="{8B91B9C0-3292-4260-8503-FCE1250F03AC}"/>
                </a:ext>
              </a:extLst>
            </p:cNvPr>
            <p:cNvSpPr>
              <a:spLocks noChangeShapeType="1"/>
            </p:cNvSpPr>
            <p:nvPr/>
          </p:nvSpPr>
          <p:spPr bwMode="auto">
            <a:xfrm>
              <a:off x="1392"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9" name="Freeform 93">
              <a:extLst>
                <a:ext uri="{FF2B5EF4-FFF2-40B4-BE49-F238E27FC236}">
                  <a16:creationId xmlns:a16="http://schemas.microsoft.com/office/drawing/2014/main" id="{057E83E9-2717-409F-801E-213C9B5458F3}"/>
                </a:ext>
              </a:extLst>
            </p:cNvPr>
            <p:cNvSpPr>
              <a:spLocks/>
            </p:cNvSpPr>
            <p:nvPr/>
          </p:nvSpPr>
          <p:spPr bwMode="auto">
            <a:xfrm>
              <a:off x="1144"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8" name="Group 94">
            <a:extLst>
              <a:ext uri="{FF2B5EF4-FFF2-40B4-BE49-F238E27FC236}">
                <a16:creationId xmlns:a16="http://schemas.microsoft.com/office/drawing/2014/main" id="{7F1F89CB-1CAC-439B-9C6E-64BA02AD89F0}"/>
              </a:ext>
            </a:extLst>
          </p:cNvPr>
          <p:cNvGrpSpPr>
            <a:grpSpLocks/>
          </p:cNvGrpSpPr>
          <p:nvPr/>
        </p:nvGrpSpPr>
        <p:grpSpPr bwMode="auto">
          <a:xfrm>
            <a:off x="4800600" y="3068638"/>
            <a:ext cx="2971800" cy="1651000"/>
            <a:chOff x="2784" y="2256"/>
            <a:chExt cx="1872" cy="1040"/>
          </a:xfrm>
        </p:grpSpPr>
        <p:sp>
          <p:nvSpPr>
            <p:cNvPr id="44042" name="AutoShape 95">
              <a:extLst>
                <a:ext uri="{FF2B5EF4-FFF2-40B4-BE49-F238E27FC236}">
                  <a16:creationId xmlns:a16="http://schemas.microsoft.com/office/drawing/2014/main" id="{BD89F4E7-24E3-4AD6-A0E7-429C7DE99AD7}"/>
                </a:ext>
              </a:extLst>
            </p:cNvPr>
            <p:cNvSpPr>
              <a:spLocks noChangeArrowheads="1"/>
            </p:cNvSpPr>
            <p:nvPr/>
          </p:nvSpPr>
          <p:spPr bwMode="auto">
            <a:xfrm>
              <a:off x="321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43" name="AutoShape 96">
              <a:extLst>
                <a:ext uri="{FF2B5EF4-FFF2-40B4-BE49-F238E27FC236}">
                  <a16:creationId xmlns:a16="http://schemas.microsoft.com/office/drawing/2014/main" id="{F5E99ED0-2432-4719-8C53-EE92DEF089F9}"/>
                </a:ext>
              </a:extLst>
            </p:cNvPr>
            <p:cNvSpPr>
              <a:spLocks noChangeArrowheads="1"/>
            </p:cNvSpPr>
            <p:nvPr/>
          </p:nvSpPr>
          <p:spPr bwMode="auto">
            <a:xfrm>
              <a:off x="2784"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44" name="AutoShape 97">
              <a:extLst>
                <a:ext uri="{FF2B5EF4-FFF2-40B4-BE49-F238E27FC236}">
                  <a16:creationId xmlns:a16="http://schemas.microsoft.com/office/drawing/2014/main" id="{9B9CC33D-D7F6-43F1-84B5-FEEB87AC7CF5}"/>
                </a:ext>
              </a:extLst>
            </p:cNvPr>
            <p:cNvSpPr>
              <a:spLocks noChangeArrowheads="1"/>
            </p:cNvSpPr>
            <p:nvPr/>
          </p:nvSpPr>
          <p:spPr bwMode="auto">
            <a:xfrm>
              <a:off x="331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45" name="AutoShape 98">
              <a:extLst>
                <a:ext uri="{FF2B5EF4-FFF2-40B4-BE49-F238E27FC236}">
                  <a16:creationId xmlns:a16="http://schemas.microsoft.com/office/drawing/2014/main" id="{C2EA1484-F9E0-4CBC-8DEC-6A471AD82B7B}"/>
                </a:ext>
              </a:extLst>
            </p:cNvPr>
            <p:cNvSpPr>
              <a:spLocks noChangeArrowheads="1"/>
            </p:cNvSpPr>
            <p:nvPr/>
          </p:nvSpPr>
          <p:spPr bwMode="auto">
            <a:xfrm>
              <a:off x="417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46" name="Line 99">
              <a:extLst>
                <a:ext uri="{FF2B5EF4-FFF2-40B4-BE49-F238E27FC236}">
                  <a16:creationId xmlns:a16="http://schemas.microsoft.com/office/drawing/2014/main" id="{9DC8C2CB-9196-4E19-B516-28F91D70000D}"/>
                </a:ext>
              </a:extLst>
            </p:cNvPr>
            <p:cNvSpPr>
              <a:spLocks noChangeShapeType="1"/>
            </p:cNvSpPr>
            <p:nvPr/>
          </p:nvSpPr>
          <p:spPr bwMode="auto">
            <a:xfrm flipH="1">
              <a:off x="2976"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7" name="Line 100">
              <a:extLst>
                <a:ext uri="{FF2B5EF4-FFF2-40B4-BE49-F238E27FC236}">
                  <a16:creationId xmlns:a16="http://schemas.microsoft.com/office/drawing/2014/main" id="{98EAC135-9406-4CCB-8990-8BB82388F929}"/>
                </a:ext>
              </a:extLst>
            </p:cNvPr>
            <p:cNvSpPr>
              <a:spLocks noChangeShapeType="1"/>
            </p:cNvSpPr>
            <p:nvPr/>
          </p:nvSpPr>
          <p:spPr bwMode="auto">
            <a:xfrm flipH="1">
              <a:off x="3600"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8" name="Line 101">
              <a:extLst>
                <a:ext uri="{FF2B5EF4-FFF2-40B4-BE49-F238E27FC236}">
                  <a16:creationId xmlns:a16="http://schemas.microsoft.com/office/drawing/2014/main" id="{B628D7FF-ABD0-44EB-8274-BFE448A8149A}"/>
                </a:ext>
              </a:extLst>
            </p:cNvPr>
            <p:cNvSpPr>
              <a:spLocks noChangeShapeType="1"/>
            </p:cNvSpPr>
            <p:nvPr/>
          </p:nvSpPr>
          <p:spPr bwMode="auto">
            <a:xfrm>
              <a:off x="384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9" name="Freeform 102">
              <a:extLst>
                <a:ext uri="{FF2B5EF4-FFF2-40B4-BE49-F238E27FC236}">
                  <a16:creationId xmlns:a16="http://schemas.microsoft.com/office/drawing/2014/main" id="{32FA61DA-2A95-4F7C-92EE-AC100325C53D}"/>
                </a:ext>
              </a:extLst>
            </p:cNvPr>
            <p:cNvSpPr>
              <a:spLocks/>
            </p:cNvSpPr>
            <p:nvPr/>
          </p:nvSpPr>
          <p:spPr bwMode="auto">
            <a:xfrm>
              <a:off x="3552" y="2256"/>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44041" name="Text Box 120">
            <a:extLst>
              <a:ext uri="{FF2B5EF4-FFF2-40B4-BE49-F238E27FC236}">
                <a16:creationId xmlns:a16="http://schemas.microsoft.com/office/drawing/2014/main" id="{0F0DD0E2-28E0-4115-87DD-64494070B8F9}"/>
              </a:ext>
            </a:extLst>
          </p:cNvPr>
          <p:cNvSpPr txBox="1">
            <a:spLocks noChangeArrowheads="1"/>
          </p:cNvSpPr>
          <p:nvPr/>
        </p:nvSpPr>
        <p:spPr bwMode="auto">
          <a:xfrm>
            <a:off x="2908300" y="709614"/>
            <a:ext cx="582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从下面的</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树中依次删去：</a:t>
            </a:r>
            <a:r>
              <a:rPr lang="en-US" altLang="zh-CN" sz="2000" b="1">
                <a:latin typeface="Courier New" panose="02070309020205020404" pitchFamily="49" charset="0"/>
                <a:ea typeface="楷体_GB2312" pitchFamily="49" charset="-122"/>
              </a:rPr>
              <a:t>12, 50, 53, 37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5B4F51D-F269-44CD-9C23-59E29BFF3B0A}"/>
              </a:ext>
            </a:extLst>
          </p:cNvPr>
          <p:cNvSpPr>
            <a:spLocks noGrp="1" noChangeArrowheads="1"/>
          </p:cNvSpPr>
          <p:nvPr>
            <p:ph type="title"/>
          </p:nvPr>
        </p:nvSpPr>
        <p:spPr/>
        <p:txBody>
          <a:bodyPr/>
          <a:lstStyle/>
          <a:p>
            <a:pPr eaLnBrk="1" hangingPunct="1"/>
            <a:r>
              <a:rPr lang="zh-CN" altLang="en-US"/>
              <a:t>四、动态查找表</a:t>
            </a:r>
          </a:p>
        </p:txBody>
      </p:sp>
      <p:sp>
        <p:nvSpPr>
          <p:cNvPr id="45059" name="Rectangle 3">
            <a:extLst>
              <a:ext uri="{FF2B5EF4-FFF2-40B4-BE49-F238E27FC236}">
                <a16:creationId xmlns:a16="http://schemas.microsoft.com/office/drawing/2014/main" id="{9B4CD057-08EC-4E1A-A129-0CC3A48C130E}"/>
              </a:ext>
            </a:extLst>
          </p:cNvPr>
          <p:cNvSpPr>
            <a:spLocks noGrp="1" noChangeArrowheads="1"/>
          </p:cNvSpPr>
          <p:nvPr>
            <p:ph idx="1"/>
          </p:nvPr>
        </p:nvSpPr>
        <p:spPr/>
        <p:txBody>
          <a:bodyPr/>
          <a:lstStyle/>
          <a:p>
            <a:pPr eaLnBrk="1" hangingPunct="1">
              <a:lnSpc>
                <a:spcPct val="90000"/>
              </a:lnSpc>
            </a:pPr>
            <a:r>
              <a:rPr lang="en-US" altLang="zh-CN" dirty="0"/>
              <a:t>B+</a:t>
            </a:r>
            <a:r>
              <a:rPr lang="zh-CN" altLang="en-US" dirty="0"/>
              <a:t>树</a:t>
            </a:r>
          </a:p>
          <a:p>
            <a:pPr lvl="1" eaLnBrk="1" hangingPunct="1">
              <a:lnSpc>
                <a:spcPct val="90000"/>
              </a:lnSpc>
            </a:pPr>
            <a:r>
              <a:rPr lang="en-US" altLang="zh-CN" dirty="0"/>
              <a:t>B+</a:t>
            </a:r>
            <a:r>
              <a:rPr lang="zh-CN" altLang="en-US" dirty="0"/>
              <a:t>树是一种变异的</a:t>
            </a:r>
            <a:r>
              <a:rPr lang="en-US" altLang="zh-CN" dirty="0"/>
              <a:t>B-</a:t>
            </a:r>
            <a:r>
              <a:rPr lang="zh-CN" altLang="en-US" dirty="0"/>
              <a:t>树，一棵</a:t>
            </a:r>
            <a:r>
              <a:rPr lang="en-US" altLang="zh-CN" dirty="0"/>
              <a:t>m</a:t>
            </a:r>
            <a:r>
              <a:rPr lang="zh-CN" altLang="en-US" dirty="0"/>
              <a:t>阶的</a:t>
            </a:r>
            <a:r>
              <a:rPr lang="en-US" altLang="zh-CN" dirty="0"/>
              <a:t>B+</a:t>
            </a:r>
            <a:r>
              <a:rPr lang="zh-CN" altLang="en-US" dirty="0"/>
              <a:t>树与一棵</a:t>
            </a:r>
            <a:r>
              <a:rPr lang="en-US" altLang="zh-CN" dirty="0"/>
              <a:t>m</a:t>
            </a:r>
            <a:r>
              <a:rPr lang="zh-CN" altLang="en-US" dirty="0"/>
              <a:t>阶的</a:t>
            </a:r>
            <a:r>
              <a:rPr lang="en-US" altLang="zh-CN" dirty="0"/>
              <a:t>B-</a:t>
            </a:r>
            <a:r>
              <a:rPr lang="zh-CN" altLang="en-US" dirty="0"/>
              <a:t>树的差异在于：</a:t>
            </a:r>
          </a:p>
          <a:p>
            <a:pPr lvl="2" eaLnBrk="1" hangingPunct="1">
              <a:lnSpc>
                <a:spcPct val="90000"/>
              </a:lnSpc>
              <a:buFontTx/>
              <a:buAutoNum type="arabicPeriod"/>
            </a:pPr>
            <a:r>
              <a:rPr lang="en-US" altLang="zh-CN" dirty="0"/>
              <a:t>B+</a:t>
            </a:r>
            <a:r>
              <a:rPr lang="zh-CN" altLang="en-US" dirty="0"/>
              <a:t>树结点的结构如下：</a:t>
            </a:r>
            <a:br>
              <a:rPr lang="zh-CN" altLang="en-US" dirty="0"/>
            </a:br>
            <a:r>
              <a:rPr lang="en-US" altLang="zh-CN" dirty="0"/>
              <a:t>n|A</a:t>
            </a:r>
            <a:r>
              <a:rPr lang="en-US" altLang="zh-CN" baseline="-25000" dirty="0"/>
              <a:t>0</a:t>
            </a:r>
            <a:r>
              <a:rPr lang="en-US" altLang="zh-CN" dirty="0"/>
              <a:t>|K</a:t>
            </a:r>
            <a:r>
              <a:rPr lang="en-US" altLang="zh-CN" baseline="-25000" dirty="0"/>
              <a:t>0</a:t>
            </a:r>
            <a:r>
              <a:rPr lang="en-US" altLang="zh-CN" dirty="0"/>
              <a:t>|A</a:t>
            </a:r>
            <a:r>
              <a:rPr lang="en-US" altLang="zh-CN" baseline="-25000" dirty="0"/>
              <a:t>1</a:t>
            </a:r>
            <a:r>
              <a:rPr lang="en-US" altLang="zh-CN" dirty="0"/>
              <a:t>|K</a:t>
            </a:r>
            <a:r>
              <a:rPr lang="en-US" altLang="zh-CN" baseline="-25000" dirty="0"/>
              <a:t>1</a:t>
            </a:r>
            <a:r>
              <a:rPr lang="en-US" altLang="zh-CN" dirty="0"/>
              <a:t>|...|A</a:t>
            </a:r>
            <a:r>
              <a:rPr lang="en-US" altLang="zh-CN" baseline="-25000" dirty="0"/>
              <a:t>n-1</a:t>
            </a:r>
            <a:r>
              <a:rPr lang="en-US" altLang="zh-CN" dirty="0"/>
              <a:t>|K</a:t>
            </a:r>
            <a:r>
              <a:rPr lang="en-US" altLang="zh-CN" baseline="-25000" dirty="0"/>
              <a:t>n-1</a:t>
            </a:r>
            <a:br>
              <a:rPr lang="en-US" altLang="zh-CN" dirty="0"/>
            </a:br>
            <a:r>
              <a:rPr lang="zh-CN" altLang="en-US" dirty="0"/>
              <a:t>其中除叶子结点外，</a:t>
            </a:r>
            <a:r>
              <a:rPr lang="en-US" altLang="zh-CN" dirty="0"/>
              <a:t>K</a:t>
            </a:r>
            <a:r>
              <a:rPr lang="en-US" altLang="zh-CN" baseline="-25000" dirty="0"/>
              <a:t>i</a:t>
            </a:r>
            <a:r>
              <a:rPr lang="zh-CN" altLang="en-US" dirty="0"/>
              <a:t>仅表示关键字，不含记录指针，非叶子结点中，</a:t>
            </a:r>
            <a:r>
              <a:rPr lang="en-US" altLang="zh-CN" dirty="0"/>
              <a:t>A</a:t>
            </a:r>
            <a:r>
              <a:rPr lang="en-US" altLang="zh-CN" baseline="-25000" dirty="0"/>
              <a:t>i</a:t>
            </a:r>
            <a:r>
              <a:rPr lang="zh-CN" altLang="en-US" dirty="0"/>
              <a:t>所指向子树中的所有结点的关键字均小于</a:t>
            </a:r>
            <a:r>
              <a:rPr lang="en-US" altLang="zh-CN" dirty="0"/>
              <a:t>K</a:t>
            </a:r>
            <a:r>
              <a:rPr lang="en-US" altLang="zh-CN" baseline="-25000" dirty="0"/>
              <a:t>i</a:t>
            </a:r>
            <a:r>
              <a:rPr lang="zh-CN" altLang="en-US" dirty="0"/>
              <a:t>，而叶子结点中，</a:t>
            </a:r>
            <a:r>
              <a:rPr lang="en-US" altLang="zh-CN" dirty="0"/>
              <a:t>A</a:t>
            </a:r>
            <a:r>
              <a:rPr lang="en-US" altLang="zh-CN" baseline="-25000" dirty="0"/>
              <a:t>i</a:t>
            </a:r>
            <a:r>
              <a:rPr lang="zh-CN" altLang="en-US" dirty="0"/>
              <a:t>指向实际记录；</a:t>
            </a:r>
          </a:p>
          <a:p>
            <a:pPr lvl="2" eaLnBrk="1" hangingPunct="1">
              <a:lnSpc>
                <a:spcPct val="90000"/>
              </a:lnSpc>
              <a:buFontTx/>
              <a:buAutoNum type="arabicPeriod"/>
            </a:pPr>
            <a:r>
              <a:rPr lang="zh-CN" altLang="en-US" dirty="0"/>
              <a:t>叶子结点本身依关键字大小按顺序链接；</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5">
            <a:extLst>
              <a:ext uri="{FF2B5EF4-FFF2-40B4-BE49-F238E27FC236}">
                <a16:creationId xmlns:a16="http://schemas.microsoft.com/office/drawing/2014/main" id="{17EEFDFF-F5A5-4036-A6C0-8E76D8F328FC}"/>
              </a:ext>
            </a:extLst>
          </p:cNvPr>
          <p:cNvSpPr txBox="1">
            <a:spLocks noChangeArrowheads="1"/>
          </p:cNvSpPr>
          <p:nvPr/>
        </p:nvSpPr>
        <p:spPr bwMode="auto">
          <a:xfrm>
            <a:off x="2547938" y="1069976"/>
            <a:ext cx="678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对一棵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树，结点中最少有</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个子树，最多有</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个子树，</a:t>
            </a:r>
          </a:p>
          <a:p>
            <a:pPr eaLnBrk="1" hangingPunct="1"/>
            <a:r>
              <a:rPr lang="zh-CN" altLang="en-US" sz="2000" b="1">
                <a:latin typeface="Courier New" panose="02070309020205020404" pitchFamily="49" charset="0"/>
                <a:ea typeface="楷体_GB2312" pitchFamily="49" charset="-122"/>
              </a:rPr>
              <a:t>根结点最少有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个子树。</a:t>
            </a:r>
          </a:p>
        </p:txBody>
      </p:sp>
      <p:pic>
        <p:nvPicPr>
          <p:cNvPr id="46083" name="Picture 8">
            <a:extLst>
              <a:ext uri="{FF2B5EF4-FFF2-40B4-BE49-F238E27FC236}">
                <a16:creationId xmlns:a16="http://schemas.microsoft.com/office/drawing/2014/main" id="{89E7DF4A-1A72-45B8-9BAC-210FCEC8D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4" y="3357564"/>
            <a:ext cx="79216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9676EAD-A5E3-4D2F-AB5F-9A2987400CD2}"/>
              </a:ext>
            </a:extLst>
          </p:cNvPr>
          <p:cNvSpPr>
            <a:spLocks noGrp="1" noChangeArrowheads="1"/>
          </p:cNvSpPr>
          <p:nvPr>
            <p:ph type="title"/>
          </p:nvPr>
        </p:nvSpPr>
        <p:spPr/>
        <p:txBody>
          <a:bodyPr/>
          <a:lstStyle/>
          <a:p>
            <a:pPr eaLnBrk="1" hangingPunct="1"/>
            <a:r>
              <a:rPr lang="zh-CN" altLang="en-US"/>
              <a:t>五、并查集和等价类</a:t>
            </a:r>
          </a:p>
        </p:txBody>
      </p:sp>
      <p:sp>
        <p:nvSpPr>
          <p:cNvPr id="47107" name="Rectangle 3">
            <a:extLst>
              <a:ext uri="{FF2B5EF4-FFF2-40B4-BE49-F238E27FC236}">
                <a16:creationId xmlns:a16="http://schemas.microsoft.com/office/drawing/2014/main" id="{EE10958F-5BDE-443B-8A28-7A9FD7062E9F}"/>
              </a:ext>
            </a:extLst>
          </p:cNvPr>
          <p:cNvSpPr>
            <a:spLocks noGrp="1" noChangeArrowheads="1"/>
          </p:cNvSpPr>
          <p:nvPr>
            <p:ph idx="1"/>
          </p:nvPr>
        </p:nvSpPr>
        <p:spPr>
          <a:xfrm>
            <a:off x="2706689" y="2017713"/>
            <a:ext cx="7246937" cy="4114800"/>
          </a:xfrm>
        </p:spPr>
        <p:txBody>
          <a:bodyPr/>
          <a:lstStyle/>
          <a:p>
            <a:pPr eaLnBrk="1" hangingPunct="1"/>
            <a:r>
              <a:rPr lang="zh-CN" altLang="en-US"/>
              <a:t>并查集问题</a:t>
            </a:r>
          </a:p>
          <a:p>
            <a:pPr lvl="1" eaLnBrk="1" hangingPunct="1"/>
            <a:r>
              <a:rPr lang="zh-CN" altLang="en-US"/>
              <a:t>并查集的定义</a:t>
            </a:r>
          </a:p>
          <a:p>
            <a:pPr lvl="2" eaLnBrk="1" hangingPunct="1"/>
            <a:r>
              <a:rPr lang="zh-CN" altLang="en-US"/>
              <a:t>对由</a:t>
            </a:r>
            <a:r>
              <a:rPr lang="en-US" altLang="zh-CN"/>
              <a:t>n</a:t>
            </a:r>
            <a:r>
              <a:rPr lang="zh-CN" altLang="en-US"/>
              <a:t>个不同的元素构成的集合进行划分，划分为几个不相交的子集，并在这些子集上进行元素定位、子集合并运算，这样的集合结构称为并查集。</a:t>
            </a:r>
          </a:p>
          <a:p>
            <a:pPr lvl="2" eaLnBrk="1" hangingPunct="1"/>
            <a:r>
              <a:rPr lang="zh-CN" altLang="en-US"/>
              <a:t>并查集的一个典型应用即集合的等价类计算问题。</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C5ED571-F623-42AB-ABB9-B2C1FA994779}"/>
              </a:ext>
            </a:extLst>
          </p:cNvPr>
          <p:cNvSpPr>
            <a:spLocks noGrp="1" noChangeArrowheads="1"/>
          </p:cNvSpPr>
          <p:nvPr>
            <p:ph type="title"/>
          </p:nvPr>
        </p:nvSpPr>
        <p:spPr/>
        <p:txBody>
          <a:bodyPr/>
          <a:lstStyle/>
          <a:p>
            <a:pPr eaLnBrk="1" hangingPunct="1"/>
            <a:r>
              <a:rPr lang="zh-CN" altLang="en-US"/>
              <a:t>五、并查集和等价类</a:t>
            </a:r>
          </a:p>
        </p:txBody>
      </p:sp>
      <p:sp>
        <p:nvSpPr>
          <p:cNvPr id="48131" name="Rectangle 3">
            <a:extLst>
              <a:ext uri="{FF2B5EF4-FFF2-40B4-BE49-F238E27FC236}">
                <a16:creationId xmlns:a16="http://schemas.microsoft.com/office/drawing/2014/main" id="{98FB3959-EDA5-4B2D-9F1F-D608409DF911}"/>
              </a:ext>
            </a:extLst>
          </p:cNvPr>
          <p:cNvSpPr>
            <a:spLocks noGrp="1" noChangeArrowheads="1"/>
          </p:cNvSpPr>
          <p:nvPr>
            <p:ph idx="1"/>
          </p:nvPr>
        </p:nvSpPr>
        <p:spPr>
          <a:xfrm>
            <a:off x="2706689" y="2017713"/>
            <a:ext cx="6950075" cy="4114800"/>
          </a:xfrm>
        </p:spPr>
        <p:txBody>
          <a:bodyPr/>
          <a:lstStyle/>
          <a:p>
            <a:pPr eaLnBrk="1" hangingPunct="1"/>
            <a:r>
              <a:rPr lang="zh-CN" altLang="en-US"/>
              <a:t>并查集问题</a:t>
            </a:r>
          </a:p>
          <a:p>
            <a:pPr lvl="1" eaLnBrk="1" hangingPunct="1"/>
            <a:r>
              <a:rPr lang="zh-CN" altLang="en-US"/>
              <a:t>并查集的实现</a:t>
            </a:r>
          </a:p>
          <a:p>
            <a:pPr lvl="2" eaLnBrk="1" hangingPunct="1"/>
            <a:r>
              <a:rPr lang="zh-CN" altLang="en-US"/>
              <a:t>并查集的一种有效实现方法是采用静态链表结构的父链树结构，每个子集构成一棵树，每个元素含有一个指向其父结点的静态链（下标），以</a:t>
            </a:r>
            <a:r>
              <a:rPr lang="zh-CN" altLang="en-US" u="sng"/>
              <a:t>树根的下标值</a:t>
            </a:r>
            <a:r>
              <a:rPr lang="zh-CN" altLang="en-US"/>
              <a:t>作为集合的标志符号；而根结点的父链中则可存储该树子集中的成员个数（负值）；</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F92424A4-AF72-4138-BC81-2A1D058A8FB4}"/>
              </a:ext>
            </a:extLst>
          </p:cNvPr>
          <p:cNvSpPr>
            <a:spLocks noChangeArrowheads="1"/>
          </p:cNvSpPr>
          <p:nvPr/>
        </p:nvSpPr>
        <p:spPr bwMode="auto">
          <a:xfrm>
            <a:off x="2566988" y="692151"/>
            <a:ext cx="7772400" cy="817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设子集</a:t>
            </a:r>
            <a:r>
              <a:rPr lang="en-US" altLang="zh-CN" sz="2000" b="1">
                <a:latin typeface="Courier New" panose="02070309020205020404" pitchFamily="49" charset="0"/>
                <a:ea typeface="楷体_GB2312" pitchFamily="49" charset="-122"/>
              </a:rPr>
              <a:t>{1,3,6,9}, {2,8,10}, {4,5,7}</a:t>
            </a:r>
          </a:p>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其对应树结构如下：</a:t>
            </a:r>
          </a:p>
        </p:txBody>
      </p:sp>
      <p:graphicFrame>
        <p:nvGraphicFramePr>
          <p:cNvPr id="93277" name="Group 93">
            <a:extLst>
              <a:ext uri="{FF2B5EF4-FFF2-40B4-BE49-F238E27FC236}">
                <a16:creationId xmlns:a16="http://schemas.microsoft.com/office/drawing/2014/main" id="{46714CC8-C0B4-43AB-91C0-76E6909083D3}"/>
              </a:ext>
            </a:extLst>
          </p:cNvPr>
          <p:cNvGraphicFramePr>
            <a:graphicFrameLocks noGrp="1"/>
          </p:cNvGraphicFramePr>
          <p:nvPr/>
        </p:nvGraphicFramePr>
        <p:xfrm>
          <a:off x="3071813" y="5084763"/>
          <a:ext cx="7353300" cy="1262061"/>
        </p:xfrm>
        <a:graphic>
          <a:graphicData uri="http://schemas.openxmlformats.org/drawingml/2006/table">
            <a:tbl>
              <a:tblPr/>
              <a:tblGrid>
                <a:gridCol w="1038225">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31825">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gridCol w="630237">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1825">
                  <a:extLst>
                    <a:ext uri="{9D8B030D-6E8A-4147-A177-3AD203B41FA5}">
                      <a16:colId xmlns:a16="http://schemas.microsoft.com/office/drawing/2014/main" val="20007"/>
                    </a:ext>
                  </a:extLst>
                </a:gridCol>
                <a:gridCol w="630238">
                  <a:extLst>
                    <a:ext uri="{9D8B030D-6E8A-4147-A177-3AD203B41FA5}">
                      <a16:colId xmlns:a16="http://schemas.microsoft.com/office/drawing/2014/main" val="20008"/>
                    </a:ext>
                  </a:extLst>
                </a:gridCol>
                <a:gridCol w="633412">
                  <a:extLst>
                    <a:ext uri="{9D8B030D-6E8A-4147-A177-3AD203B41FA5}">
                      <a16:colId xmlns:a16="http://schemas.microsoft.com/office/drawing/2014/main" val="20009"/>
                    </a:ext>
                  </a:extLst>
                </a:gridCol>
                <a:gridCol w="630238">
                  <a:extLst>
                    <a:ext uri="{9D8B030D-6E8A-4147-A177-3AD203B41FA5}">
                      <a16:colId xmlns:a16="http://schemas.microsoft.com/office/drawing/2014/main" val="20010"/>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下标</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data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parent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49204" name="Oval 62">
            <a:extLst>
              <a:ext uri="{FF2B5EF4-FFF2-40B4-BE49-F238E27FC236}">
                <a16:creationId xmlns:a16="http://schemas.microsoft.com/office/drawing/2014/main" id="{DB3ED757-98E6-427A-92B9-F52105B03979}"/>
              </a:ext>
            </a:extLst>
          </p:cNvPr>
          <p:cNvSpPr>
            <a:spLocks noChangeArrowheads="1"/>
          </p:cNvSpPr>
          <p:nvPr/>
        </p:nvSpPr>
        <p:spPr bwMode="auto">
          <a:xfrm>
            <a:off x="3222626" y="2842885"/>
            <a:ext cx="530225"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1</a:t>
            </a:r>
          </a:p>
        </p:txBody>
      </p:sp>
      <p:sp>
        <p:nvSpPr>
          <p:cNvPr id="49205" name="Oval 63">
            <a:extLst>
              <a:ext uri="{FF2B5EF4-FFF2-40B4-BE49-F238E27FC236}">
                <a16:creationId xmlns:a16="http://schemas.microsoft.com/office/drawing/2014/main" id="{412A6EFE-979D-4B7B-9E3F-08695DF6A0F4}"/>
              </a:ext>
            </a:extLst>
          </p:cNvPr>
          <p:cNvSpPr>
            <a:spLocks noChangeArrowheads="1"/>
          </p:cNvSpPr>
          <p:nvPr/>
        </p:nvSpPr>
        <p:spPr bwMode="auto">
          <a:xfrm>
            <a:off x="61182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2</a:t>
            </a:r>
          </a:p>
        </p:txBody>
      </p:sp>
      <p:sp>
        <p:nvSpPr>
          <p:cNvPr id="49206" name="Oval 64">
            <a:extLst>
              <a:ext uri="{FF2B5EF4-FFF2-40B4-BE49-F238E27FC236}">
                <a16:creationId xmlns:a16="http://schemas.microsoft.com/office/drawing/2014/main" id="{C378682D-1E0E-4E0B-B019-70C6B945C521}"/>
              </a:ext>
            </a:extLst>
          </p:cNvPr>
          <p:cNvSpPr>
            <a:spLocks noChangeArrowheads="1"/>
          </p:cNvSpPr>
          <p:nvPr/>
        </p:nvSpPr>
        <p:spPr bwMode="auto">
          <a:xfrm>
            <a:off x="40608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3</a:t>
            </a:r>
          </a:p>
        </p:txBody>
      </p:sp>
      <p:sp>
        <p:nvSpPr>
          <p:cNvPr id="49207" name="Oval 65">
            <a:extLst>
              <a:ext uri="{FF2B5EF4-FFF2-40B4-BE49-F238E27FC236}">
                <a16:creationId xmlns:a16="http://schemas.microsoft.com/office/drawing/2014/main" id="{5F4477A4-9C14-40C7-98E7-E3091913EF34}"/>
              </a:ext>
            </a:extLst>
          </p:cNvPr>
          <p:cNvSpPr>
            <a:spLocks noChangeArrowheads="1"/>
          </p:cNvSpPr>
          <p:nvPr/>
        </p:nvSpPr>
        <p:spPr bwMode="auto">
          <a:xfrm>
            <a:off x="78708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4</a:t>
            </a:r>
          </a:p>
        </p:txBody>
      </p:sp>
      <p:sp>
        <p:nvSpPr>
          <p:cNvPr id="49208" name="Oval 66">
            <a:extLst>
              <a:ext uri="{FF2B5EF4-FFF2-40B4-BE49-F238E27FC236}">
                <a16:creationId xmlns:a16="http://schemas.microsoft.com/office/drawing/2014/main" id="{9669175C-3DBD-430B-9E0D-1C198FEE8DFA}"/>
              </a:ext>
            </a:extLst>
          </p:cNvPr>
          <p:cNvSpPr>
            <a:spLocks noChangeArrowheads="1"/>
          </p:cNvSpPr>
          <p:nvPr/>
        </p:nvSpPr>
        <p:spPr bwMode="auto">
          <a:xfrm>
            <a:off x="8861425" y="3528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5</a:t>
            </a:r>
          </a:p>
        </p:txBody>
      </p:sp>
      <p:sp>
        <p:nvSpPr>
          <p:cNvPr id="49209" name="Oval 67">
            <a:extLst>
              <a:ext uri="{FF2B5EF4-FFF2-40B4-BE49-F238E27FC236}">
                <a16:creationId xmlns:a16="http://schemas.microsoft.com/office/drawing/2014/main" id="{E10D9611-150F-4166-BA58-1F4549E16E24}"/>
              </a:ext>
            </a:extLst>
          </p:cNvPr>
          <p:cNvSpPr>
            <a:spLocks noChangeArrowheads="1"/>
          </p:cNvSpPr>
          <p:nvPr/>
        </p:nvSpPr>
        <p:spPr bwMode="auto">
          <a:xfrm>
            <a:off x="41370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6</a:t>
            </a:r>
          </a:p>
        </p:txBody>
      </p:sp>
      <p:sp>
        <p:nvSpPr>
          <p:cNvPr id="49210" name="Oval 68">
            <a:extLst>
              <a:ext uri="{FF2B5EF4-FFF2-40B4-BE49-F238E27FC236}">
                <a16:creationId xmlns:a16="http://schemas.microsoft.com/office/drawing/2014/main" id="{1E33ADF4-023D-4B41-AEDD-BEB10922DF16}"/>
              </a:ext>
            </a:extLst>
          </p:cNvPr>
          <p:cNvSpPr>
            <a:spLocks noChangeArrowheads="1"/>
          </p:cNvSpPr>
          <p:nvPr/>
        </p:nvSpPr>
        <p:spPr bwMode="auto">
          <a:xfrm>
            <a:off x="83280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7</a:t>
            </a:r>
          </a:p>
        </p:txBody>
      </p:sp>
      <p:sp>
        <p:nvSpPr>
          <p:cNvPr id="49211" name="Oval 69">
            <a:extLst>
              <a:ext uri="{FF2B5EF4-FFF2-40B4-BE49-F238E27FC236}">
                <a16:creationId xmlns:a16="http://schemas.microsoft.com/office/drawing/2014/main" id="{CF3A2B79-2050-41D5-8154-2AECE17A6D74}"/>
              </a:ext>
            </a:extLst>
          </p:cNvPr>
          <p:cNvSpPr>
            <a:spLocks noChangeArrowheads="1"/>
          </p:cNvSpPr>
          <p:nvPr/>
        </p:nvSpPr>
        <p:spPr bwMode="auto">
          <a:xfrm>
            <a:off x="69564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8</a:t>
            </a:r>
          </a:p>
        </p:txBody>
      </p:sp>
      <p:sp>
        <p:nvSpPr>
          <p:cNvPr id="49212" name="Oval 70">
            <a:extLst>
              <a:ext uri="{FF2B5EF4-FFF2-40B4-BE49-F238E27FC236}">
                <a16:creationId xmlns:a16="http://schemas.microsoft.com/office/drawing/2014/main" id="{918AC439-FD60-4C55-AA89-B43204606F4A}"/>
              </a:ext>
            </a:extLst>
          </p:cNvPr>
          <p:cNvSpPr>
            <a:spLocks noChangeArrowheads="1"/>
          </p:cNvSpPr>
          <p:nvPr/>
        </p:nvSpPr>
        <p:spPr bwMode="auto">
          <a:xfrm>
            <a:off x="49752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9</a:t>
            </a:r>
          </a:p>
        </p:txBody>
      </p:sp>
      <p:sp>
        <p:nvSpPr>
          <p:cNvPr id="49213" name="Oval 71">
            <a:extLst>
              <a:ext uri="{FF2B5EF4-FFF2-40B4-BE49-F238E27FC236}">
                <a16:creationId xmlns:a16="http://schemas.microsoft.com/office/drawing/2014/main" id="{CBA0A39C-9AEA-4E11-AA0B-7A709F5A76D4}"/>
              </a:ext>
            </a:extLst>
          </p:cNvPr>
          <p:cNvSpPr>
            <a:spLocks noChangeArrowheads="1"/>
          </p:cNvSpPr>
          <p:nvPr/>
        </p:nvSpPr>
        <p:spPr bwMode="auto">
          <a:xfrm>
            <a:off x="6499225" y="1943100"/>
            <a:ext cx="609600" cy="53340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a:latin typeface="Times New Roman" panose="02020603050405020304" pitchFamily="18" charset="0"/>
                <a:ea typeface="楷体_GB2312" pitchFamily="49" charset="-122"/>
              </a:rPr>
              <a:t>10</a:t>
            </a:r>
          </a:p>
        </p:txBody>
      </p:sp>
      <p:cxnSp>
        <p:nvCxnSpPr>
          <p:cNvPr id="49214" name="AutoShape 72">
            <a:extLst>
              <a:ext uri="{FF2B5EF4-FFF2-40B4-BE49-F238E27FC236}">
                <a16:creationId xmlns:a16="http://schemas.microsoft.com/office/drawing/2014/main" id="{711A45E3-066C-4F2B-B5C0-93413BD29E84}"/>
              </a:ext>
            </a:extLst>
          </p:cNvPr>
          <p:cNvCxnSpPr>
            <a:cxnSpLocks noChangeShapeType="1"/>
            <a:stCxn id="49209" idx="4"/>
            <a:endCxn id="49204" idx="0"/>
          </p:cNvCxnSpPr>
          <p:nvPr/>
        </p:nvCxnSpPr>
        <p:spPr bwMode="auto">
          <a:xfrm flipH="1">
            <a:off x="3487739" y="2491115"/>
            <a:ext cx="915987"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5" name="AutoShape 73">
            <a:extLst>
              <a:ext uri="{FF2B5EF4-FFF2-40B4-BE49-F238E27FC236}">
                <a16:creationId xmlns:a16="http://schemas.microsoft.com/office/drawing/2014/main" id="{9A126F16-7BF1-4308-ACFF-56A58D4BEE26}"/>
              </a:ext>
            </a:extLst>
          </p:cNvPr>
          <p:cNvCxnSpPr>
            <a:cxnSpLocks noChangeShapeType="1"/>
            <a:stCxn id="49209" idx="4"/>
            <a:endCxn id="49206" idx="0"/>
          </p:cNvCxnSpPr>
          <p:nvPr/>
        </p:nvCxnSpPr>
        <p:spPr bwMode="auto">
          <a:xfrm flipH="1">
            <a:off x="4327525" y="2491115"/>
            <a:ext cx="76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6" name="AutoShape 74">
            <a:extLst>
              <a:ext uri="{FF2B5EF4-FFF2-40B4-BE49-F238E27FC236}">
                <a16:creationId xmlns:a16="http://schemas.microsoft.com/office/drawing/2014/main" id="{544773D7-C199-45AF-B175-BA5B50FAC008}"/>
              </a:ext>
            </a:extLst>
          </p:cNvPr>
          <p:cNvCxnSpPr>
            <a:cxnSpLocks noChangeShapeType="1"/>
            <a:stCxn id="49209" idx="4"/>
            <a:endCxn id="49212" idx="0"/>
          </p:cNvCxnSpPr>
          <p:nvPr/>
        </p:nvCxnSpPr>
        <p:spPr bwMode="auto">
          <a:xfrm>
            <a:off x="4403725" y="2491115"/>
            <a:ext cx="838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7" name="AutoShape 75">
            <a:extLst>
              <a:ext uri="{FF2B5EF4-FFF2-40B4-BE49-F238E27FC236}">
                <a16:creationId xmlns:a16="http://schemas.microsoft.com/office/drawing/2014/main" id="{142AFEC8-3BE7-439A-8C0B-BD6724AB8661}"/>
              </a:ext>
            </a:extLst>
          </p:cNvPr>
          <p:cNvCxnSpPr>
            <a:cxnSpLocks noChangeShapeType="1"/>
            <a:stCxn id="49213" idx="4"/>
            <a:endCxn id="49205" idx="0"/>
          </p:cNvCxnSpPr>
          <p:nvPr/>
        </p:nvCxnSpPr>
        <p:spPr bwMode="auto">
          <a:xfrm flipH="1">
            <a:off x="63849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8" name="AutoShape 76">
            <a:extLst>
              <a:ext uri="{FF2B5EF4-FFF2-40B4-BE49-F238E27FC236}">
                <a16:creationId xmlns:a16="http://schemas.microsoft.com/office/drawing/2014/main" id="{179367E0-A00B-45F1-8E3D-C2E6BCB2C1EB}"/>
              </a:ext>
            </a:extLst>
          </p:cNvPr>
          <p:cNvCxnSpPr>
            <a:cxnSpLocks noChangeShapeType="1"/>
            <a:stCxn id="49213" idx="4"/>
            <a:endCxn id="49211" idx="0"/>
          </p:cNvCxnSpPr>
          <p:nvPr/>
        </p:nvCxnSpPr>
        <p:spPr bwMode="auto">
          <a:xfrm>
            <a:off x="68040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9" name="AutoShape 77">
            <a:extLst>
              <a:ext uri="{FF2B5EF4-FFF2-40B4-BE49-F238E27FC236}">
                <a16:creationId xmlns:a16="http://schemas.microsoft.com/office/drawing/2014/main" id="{30806ED2-4FF5-4943-9D7C-D918106C4DC2}"/>
              </a:ext>
            </a:extLst>
          </p:cNvPr>
          <p:cNvCxnSpPr>
            <a:cxnSpLocks noChangeShapeType="1"/>
            <a:stCxn id="49207" idx="4"/>
            <a:endCxn id="49210" idx="0"/>
          </p:cNvCxnSpPr>
          <p:nvPr/>
        </p:nvCxnSpPr>
        <p:spPr bwMode="auto">
          <a:xfrm>
            <a:off x="8137525" y="2491115"/>
            <a:ext cx="457200" cy="2755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20" name="AutoShape 78">
            <a:extLst>
              <a:ext uri="{FF2B5EF4-FFF2-40B4-BE49-F238E27FC236}">
                <a16:creationId xmlns:a16="http://schemas.microsoft.com/office/drawing/2014/main" id="{5450487C-24D7-44D1-A358-EF3A53233930}"/>
              </a:ext>
            </a:extLst>
          </p:cNvPr>
          <p:cNvCxnSpPr>
            <a:cxnSpLocks noChangeShapeType="1"/>
            <a:stCxn id="49210" idx="4"/>
            <a:endCxn id="49208" idx="0"/>
          </p:cNvCxnSpPr>
          <p:nvPr/>
        </p:nvCxnSpPr>
        <p:spPr bwMode="auto">
          <a:xfrm>
            <a:off x="8594725" y="3329315"/>
            <a:ext cx="533400" cy="1993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sp>
        <p:nvSpPr>
          <p:cNvPr id="49221" name="Text Box 79">
            <a:extLst>
              <a:ext uri="{FF2B5EF4-FFF2-40B4-BE49-F238E27FC236}">
                <a16:creationId xmlns:a16="http://schemas.microsoft.com/office/drawing/2014/main" id="{2970B2E8-79D8-4F7E-9B55-0E2BE078AE14}"/>
              </a:ext>
            </a:extLst>
          </p:cNvPr>
          <p:cNvSpPr txBox="1">
            <a:spLocks noChangeArrowheads="1"/>
          </p:cNvSpPr>
          <p:nvPr/>
        </p:nvSpPr>
        <p:spPr bwMode="auto">
          <a:xfrm>
            <a:off x="3074988" y="4176714"/>
            <a:ext cx="297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zh-CN" altLang="en-US" sz="2000">
                <a:latin typeface="Times New Roman" panose="02020603050405020304" pitchFamily="18" charset="0"/>
                <a:ea typeface="楷体_GB2312" pitchFamily="49" charset="-122"/>
              </a:rPr>
              <a:t>其对应静态树结构如下：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9C90ED7-71A6-4C5F-B083-19AEAAC46F3F}"/>
              </a:ext>
            </a:extLst>
          </p:cNvPr>
          <p:cNvSpPr>
            <a:spLocks noGrp="1" noChangeArrowheads="1"/>
          </p:cNvSpPr>
          <p:nvPr>
            <p:ph type="title"/>
          </p:nvPr>
        </p:nvSpPr>
        <p:spPr/>
        <p:txBody>
          <a:bodyPr/>
          <a:lstStyle/>
          <a:p>
            <a:pPr eaLnBrk="1" hangingPunct="1"/>
            <a:r>
              <a:rPr lang="zh-CN" altLang="en-US"/>
              <a:t>五、并查集和等价类</a:t>
            </a:r>
          </a:p>
        </p:txBody>
      </p:sp>
      <p:sp>
        <p:nvSpPr>
          <p:cNvPr id="50179" name="Rectangle 3">
            <a:extLst>
              <a:ext uri="{FF2B5EF4-FFF2-40B4-BE49-F238E27FC236}">
                <a16:creationId xmlns:a16="http://schemas.microsoft.com/office/drawing/2014/main" id="{BF453C5B-E15E-425D-BCB2-595E57A6F40E}"/>
              </a:ext>
            </a:extLst>
          </p:cNvPr>
          <p:cNvSpPr>
            <a:spLocks noGrp="1" noChangeArrowheads="1"/>
          </p:cNvSpPr>
          <p:nvPr>
            <p:ph idx="1"/>
          </p:nvPr>
        </p:nvSpPr>
        <p:spPr>
          <a:xfrm>
            <a:off x="2381250" y="2017713"/>
            <a:ext cx="7772400" cy="4114800"/>
          </a:xfrm>
        </p:spPr>
        <p:txBody>
          <a:bodyPr>
            <a:normAutofit fontScale="70000" lnSpcReduction="20000"/>
          </a:bodyPr>
          <a:lstStyle/>
          <a:p>
            <a:pPr eaLnBrk="1" hangingPunct="1">
              <a:lnSpc>
                <a:spcPct val="160000"/>
              </a:lnSpc>
            </a:pPr>
            <a:r>
              <a:rPr lang="zh-CN" altLang="en-US" sz="2800" dirty="0"/>
              <a:t>并查集上的运算</a:t>
            </a:r>
          </a:p>
          <a:p>
            <a:pPr lvl="1" eaLnBrk="1" hangingPunct="1">
              <a:lnSpc>
                <a:spcPct val="160000"/>
              </a:lnSpc>
            </a:pPr>
            <a:r>
              <a:rPr lang="zh-CN" altLang="en-US" sz="2400" dirty="0"/>
              <a:t>并查集上的元素定位运算</a:t>
            </a:r>
          </a:p>
          <a:p>
            <a:pPr lvl="2" eaLnBrk="1" hangingPunct="1">
              <a:lnSpc>
                <a:spcPct val="160000"/>
              </a:lnSpc>
            </a:pPr>
            <a:r>
              <a:rPr lang="zh-CN" altLang="en-US" sz="2000" dirty="0"/>
              <a:t>要判别指定元素属于哪一个子集，只须从该元素结点出发，沿父链找到其所在树的根结点（父链小于</a:t>
            </a:r>
            <a:r>
              <a:rPr lang="en-US" altLang="zh-CN" sz="2000" dirty="0"/>
              <a:t>0</a:t>
            </a:r>
            <a:r>
              <a:rPr lang="zh-CN" altLang="en-US" sz="2000" dirty="0"/>
              <a:t>的结点），其根结点的下标值即为所属集合的标志符号；</a:t>
            </a:r>
          </a:p>
          <a:p>
            <a:pPr lvl="1" eaLnBrk="1" hangingPunct="1">
              <a:lnSpc>
                <a:spcPct val="160000"/>
              </a:lnSpc>
            </a:pPr>
            <a:r>
              <a:rPr lang="zh-CN" altLang="en-US" sz="2400" dirty="0"/>
              <a:t>并查集上的子集合并运算</a:t>
            </a:r>
          </a:p>
          <a:p>
            <a:pPr lvl="2" eaLnBrk="1" hangingPunct="1">
              <a:lnSpc>
                <a:spcPct val="160000"/>
              </a:lnSpc>
            </a:pPr>
            <a:r>
              <a:rPr lang="zh-CN" altLang="en-US" sz="2000" dirty="0"/>
              <a:t>要合并两个元素所属的子集，首先要确定两个元素所属子集所对应的树的根结点，然后将其中一棵树的根结点链作另一个棵树的子树即可；</a:t>
            </a:r>
          </a:p>
          <a:p>
            <a:pPr lvl="2" eaLnBrk="1" hangingPunct="1">
              <a:lnSpc>
                <a:spcPct val="160000"/>
              </a:lnSpc>
            </a:pPr>
            <a:r>
              <a:rPr lang="zh-CN" altLang="en-US" sz="2000" dirty="0"/>
              <a:t>为减免在合并过程中出现畸形树（近似单链树），通常将成员较少的子集对应的树作为成员较多的子集对应的树的子树；</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4950F1C-C3C4-47B1-94D4-D6E6FAD2EDF0}"/>
              </a:ext>
            </a:extLst>
          </p:cNvPr>
          <p:cNvSpPr>
            <a:spLocks noGrp="1" noChangeArrowheads="1"/>
          </p:cNvSpPr>
          <p:nvPr>
            <p:ph type="title"/>
          </p:nvPr>
        </p:nvSpPr>
        <p:spPr/>
        <p:txBody>
          <a:bodyPr/>
          <a:lstStyle/>
          <a:p>
            <a:pPr eaLnBrk="1" hangingPunct="1"/>
            <a:r>
              <a:rPr lang="zh-CN" altLang="en-US"/>
              <a:t>五、并查集和等价类</a:t>
            </a:r>
          </a:p>
        </p:txBody>
      </p:sp>
      <p:sp>
        <p:nvSpPr>
          <p:cNvPr id="51203" name="Rectangle 3">
            <a:extLst>
              <a:ext uri="{FF2B5EF4-FFF2-40B4-BE49-F238E27FC236}">
                <a16:creationId xmlns:a16="http://schemas.microsoft.com/office/drawing/2014/main" id="{D6E366B9-4A4B-4077-98D1-74518A6857B7}"/>
              </a:ext>
            </a:extLst>
          </p:cNvPr>
          <p:cNvSpPr>
            <a:spLocks noGrp="1" noChangeArrowheads="1"/>
          </p:cNvSpPr>
          <p:nvPr>
            <p:ph idx="1"/>
          </p:nvPr>
        </p:nvSpPr>
        <p:spPr>
          <a:xfrm>
            <a:off x="2452688" y="2017713"/>
            <a:ext cx="7772400" cy="4114800"/>
          </a:xfrm>
        </p:spPr>
        <p:txBody>
          <a:bodyPr>
            <a:normAutofit fontScale="70000" lnSpcReduction="20000"/>
          </a:bodyPr>
          <a:lstStyle/>
          <a:p>
            <a:pPr eaLnBrk="1" hangingPunct="1">
              <a:lnSpc>
                <a:spcPct val="220000"/>
              </a:lnSpc>
            </a:pPr>
            <a:r>
              <a:rPr lang="zh-CN" altLang="en-US" sz="2800" dirty="0"/>
              <a:t>等价类问题</a:t>
            </a:r>
          </a:p>
          <a:p>
            <a:pPr lvl="1" eaLnBrk="1" hangingPunct="1">
              <a:lnSpc>
                <a:spcPct val="220000"/>
              </a:lnSpc>
            </a:pPr>
            <a:r>
              <a:rPr lang="zh-CN" altLang="en-US" sz="2400" dirty="0"/>
              <a:t>初始时假设各元素结点各自构成等价类；</a:t>
            </a:r>
          </a:p>
          <a:p>
            <a:pPr lvl="1" eaLnBrk="1" hangingPunct="1">
              <a:lnSpc>
                <a:spcPct val="220000"/>
              </a:lnSpc>
            </a:pPr>
            <a:r>
              <a:rPr lang="zh-CN" altLang="en-US" sz="2400" dirty="0"/>
              <a:t>逐条读入关系对</a:t>
            </a:r>
            <a:r>
              <a:rPr lang="en-US" altLang="zh-CN" sz="2400" dirty="0"/>
              <a:t>&lt;</a:t>
            </a:r>
            <a:r>
              <a:rPr lang="en-US" altLang="zh-CN" sz="2400" dirty="0" err="1"/>
              <a:t>V</a:t>
            </a:r>
            <a:r>
              <a:rPr lang="en-US" altLang="zh-CN" sz="2400" baseline="-25000" dirty="0" err="1"/>
              <a:t>i</a:t>
            </a:r>
            <a:r>
              <a:rPr lang="en-US" altLang="zh-CN" sz="2400" dirty="0" err="1"/>
              <a:t>,V</a:t>
            </a:r>
            <a:r>
              <a:rPr lang="en-US" altLang="zh-CN" sz="2400" baseline="-25000" dirty="0" err="1"/>
              <a:t>j</a:t>
            </a:r>
            <a:r>
              <a:rPr lang="en-US" altLang="zh-CN" sz="2400" dirty="0"/>
              <a:t>&gt;</a:t>
            </a:r>
            <a:r>
              <a:rPr lang="zh-CN" altLang="en-US" sz="2400" dirty="0"/>
              <a:t>，并进行元素定位，确定</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所属子集所对应树的标号</a:t>
            </a:r>
            <a:r>
              <a:rPr lang="en-US" altLang="zh-CN" sz="2400" dirty="0"/>
              <a:t>S</a:t>
            </a:r>
            <a:r>
              <a:rPr lang="en-US" altLang="zh-CN" sz="2400" baseline="-25000" dirty="0"/>
              <a:t>i</a:t>
            </a:r>
            <a:r>
              <a:rPr lang="zh-CN" altLang="en-US" sz="2400" dirty="0"/>
              <a:t>、</a:t>
            </a:r>
            <a:r>
              <a:rPr lang="en-US" altLang="zh-CN" sz="2400" dirty="0" err="1"/>
              <a:t>S</a:t>
            </a:r>
            <a:r>
              <a:rPr lang="en-US" altLang="zh-CN" sz="2400" baseline="-25000" dirty="0" err="1"/>
              <a:t>j</a:t>
            </a:r>
            <a:r>
              <a:rPr lang="zh-CN" altLang="en-US" sz="2400" dirty="0"/>
              <a:t>；</a:t>
            </a:r>
            <a:br>
              <a:rPr lang="zh-CN" altLang="en-US" sz="2400" dirty="0"/>
            </a:br>
            <a:r>
              <a:rPr lang="zh-CN" altLang="en-US" sz="2400" dirty="0"/>
              <a:t>若</a:t>
            </a:r>
            <a:r>
              <a:rPr lang="en-US" altLang="zh-CN" sz="2400" dirty="0"/>
              <a:t>S</a:t>
            </a:r>
            <a:r>
              <a:rPr lang="en-US" altLang="zh-CN" sz="2400" baseline="-25000" dirty="0"/>
              <a:t>i</a:t>
            </a:r>
            <a:r>
              <a:rPr lang="en-US" altLang="zh-CN" sz="2400" dirty="0"/>
              <a:t>=</a:t>
            </a:r>
            <a:r>
              <a:rPr lang="en-US" altLang="zh-CN" sz="2400" dirty="0" err="1"/>
              <a:t>S</a:t>
            </a:r>
            <a:r>
              <a:rPr lang="en-US" altLang="zh-CN" sz="2400" baseline="-25000" dirty="0" err="1"/>
              <a:t>j</a:t>
            </a:r>
            <a:r>
              <a:rPr lang="zh-CN" altLang="en-US" sz="2400" dirty="0"/>
              <a:t>则略过该关系对（</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已在同一个等价类中）；</a:t>
            </a:r>
            <a:br>
              <a:rPr lang="zh-CN" altLang="en-US" sz="2400" dirty="0"/>
            </a:br>
            <a:r>
              <a:rPr lang="zh-CN" altLang="en-US" sz="2400" dirty="0"/>
              <a:t>否则，合并这两个集合；</a:t>
            </a:r>
          </a:p>
          <a:p>
            <a:pPr lvl="1" eaLnBrk="1" hangingPunct="1">
              <a:lnSpc>
                <a:spcPct val="220000"/>
              </a:lnSpc>
            </a:pPr>
            <a:r>
              <a:rPr lang="zh-CN" altLang="en-US" sz="2400" dirty="0"/>
              <a:t>如此重复，将所有关系对处理完后，每个子集即为一个等价类；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76BBB72-F97E-419E-B9BD-10B51064231A}"/>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8195" name="Rectangle 3">
            <a:extLst>
              <a:ext uri="{FF2B5EF4-FFF2-40B4-BE49-F238E27FC236}">
                <a16:creationId xmlns:a16="http://schemas.microsoft.com/office/drawing/2014/main" id="{7F64FD75-18EF-4729-BEE9-448516A7E0D0}"/>
              </a:ext>
            </a:extLst>
          </p:cNvPr>
          <p:cNvSpPr>
            <a:spLocks noGrp="1" noChangeArrowheads="1"/>
          </p:cNvSpPr>
          <p:nvPr>
            <p:ph idx="1"/>
          </p:nvPr>
        </p:nvSpPr>
        <p:spPr/>
        <p:txBody>
          <a:bodyPr>
            <a:normAutofit fontScale="92500" lnSpcReduction="20000"/>
          </a:bodyPr>
          <a:lstStyle/>
          <a:p>
            <a:pPr eaLnBrk="1" hangingPunct="1"/>
            <a:r>
              <a:rPr lang="zh-CN" altLang="en-US" sz="2800"/>
              <a:t>散列函数</a:t>
            </a:r>
          </a:p>
          <a:p>
            <a:pPr lvl="1" eaLnBrk="1" hangingPunct="1"/>
            <a:r>
              <a:rPr lang="zh-CN" altLang="en-US" sz="2400"/>
              <a:t>散列函数的常用构造方法</a:t>
            </a:r>
          </a:p>
          <a:p>
            <a:pPr lvl="2" eaLnBrk="1" hangingPunct="1"/>
            <a:r>
              <a:rPr lang="zh-CN" altLang="en-US" sz="2000"/>
              <a:t>选择法</a:t>
            </a:r>
          </a:p>
          <a:p>
            <a:pPr lvl="2" eaLnBrk="1" hangingPunct="1"/>
            <a:r>
              <a:rPr lang="zh-CN" altLang="en-US" sz="2000"/>
              <a:t>叠加法</a:t>
            </a:r>
          </a:p>
          <a:p>
            <a:pPr lvl="2" eaLnBrk="1" hangingPunct="1"/>
            <a:r>
              <a:rPr lang="zh-CN" altLang="en-US" sz="2000"/>
              <a:t>折叠法</a:t>
            </a:r>
          </a:p>
          <a:p>
            <a:pPr lvl="2" eaLnBrk="1" hangingPunct="1"/>
            <a:r>
              <a:rPr lang="zh-CN" altLang="en-US" sz="2000"/>
              <a:t>模除法</a:t>
            </a:r>
          </a:p>
          <a:p>
            <a:pPr lvl="2" eaLnBrk="1" hangingPunct="1"/>
            <a:r>
              <a:rPr lang="zh-CN" altLang="en-US" sz="2000"/>
              <a:t>数乘法</a:t>
            </a:r>
          </a:p>
          <a:p>
            <a:pPr lvl="2" eaLnBrk="1" hangingPunct="1"/>
            <a:r>
              <a:rPr lang="zh-CN" altLang="en-US" sz="2000"/>
              <a:t>平方取中法</a:t>
            </a:r>
          </a:p>
          <a:p>
            <a:pPr lvl="2" eaLnBrk="1" hangingPunct="1"/>
            <a:r>
              <a:rPr lang="zh-CN" altLang="en-US" sz="2000"/>
              <a:t>基数转换法</a:t>
            </a:r>
          </a:p>
          <a:p>
            <a:pPr lvl="2" eaLnBrk="1" hangingPunct="1"/>
            <a:r>
              <a:rPr lang="zh-CN" altLang="en-US" sz="2000"/>
              <a:t>伪随机法</a:t>
            </a:r>
          </a:p>
          <a:p>
            <a:pPr lvl="2" eaLnBrk="1" hangingPunct="1"/>
            <a:endParaRPr lang="en-US" altLang="zh-CN"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B611B00-EF4A-4BBC-A3F9-BB55B487FB1D}"/>
              </a:ext>
            </a:extLst>
          </p:cNvPr>
          <p:cNvSpPr>
            <a:spLocks noGrp="1" noChangeArrowheads="1"/>
          </p:cNvSpPr>
          <p:nvPr>
            <p:ph type="title"/>
          </p:nvPr>
        </p:nvSpPr>
        <p:spPr>
          <a:xfrm>
            <a:off x="2063551" y="620688"/>
            <a:ext cx="9861749" cy="1055713"/>
          </a:xfrm>
        </p:spPr>
        <p:txBody>
          <a:bodyPr/>
          <a:lstStyle/>
          <a:p>
            <a:pPr eaLnBrk="1" hangingPunct="1"/>
            <a:r>
              <a:rPr lang="zh-CN" altLang="en-US" dirty="0"/>
              <a:t>六、检索树（键树）</a:t>
            </a:r>
          </a:p>
        </p:txBody>
      </p:sp>
      <p:sp>
        <p:nvSpPr>
          <p:cNvPr id="52227" name="Rectangle 3">
            <a:extLst>
              <a:ext uri="{FF2B5EF4-FFF2-40B4-BE49-F238E27FC236}">
                <a16:creationId xmlns:a16="http://schemas.microsoft.com/office/drawing/2014/main" id="{62F8713D-5BC7-4344-8A9C-BA87DED1BEA8}"/>
              </a:ext>
            </a:extLst>
          </p:cNvPr>
          <p:cNvSpPr>
            <a:spLocks noGrp="1" noChangeArrowheads="1"/>
          </p:cNvSpPr>
          <p:nvPr>
            <p:ph type="body" sz="half" idx="1"/>
          </p:nvPr>
        </p:nvSpPr>
        <p:spPr>
          <a:xfrm>
            <a:off x="2706688" y="2017713"/>
            <a:ext cx="3808412" cy="4114800"/>
          </a:xfrm>
        </p:spPr>
        <p:txBody>
          <a:bodyPr/>
          <a:lstStyle/>
          <a:p>
            <a:pPr eaLnBrk="1" hangingPunct="1"/>
            <a:r>
              <a:rPr lang="zh-CN" altLang="en-US" sz="2800"/>
              <a:t>检索树的概念</a:t>
            </a:r>
          </a:p>
        </p:txBody>
      </p:sp>
      <p:pic>
        <p:nvPicPr>
          <p:cNvPr id="52228" name="Picture 4">
            <a:extLst>
              <a:ext uri="{FF2B5EF4-FFF2-40B4-BE49-F238E27FC236}">
                <a16:creationId xmlns:a16="http://schemas.microsoft.com/office/drawing/2014/main" id="{93EFF713-6C21-4B76-AB8E-9409F5F4AC1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880101" y="2349500"/>
            <a:ext cx="3446463" cy="3817938"/>
          </a:xfrm>
          <a:noFill/>
        </p:spPr>
      </p:pic>
      <p:sp>
        <p:nvSpPr>
          <p:cNvPr id="52229" name="Text Box 6">
            <a:extLst>
              <a:ext uri="{FF2B5EF4-FFF2-40B4-BE49-F238E27FC236}">
                <a16:creationId xmlns:a16="http://schemas.microsoft.com/office/drawing/2014/main" id="{3669F5E0-CD61-4B68-9A09-B073A09EE179}"/>
              </a:ext>
            </a:extLst>
          </p:cNvPr>
          <p:cNvSpPr txBox="1">
            <a:spLocks noChangeArrowheads="1"/>
          </p:cNvSpPr>
          <p:nvPr/>
        </p:nvSpPr>
        <p:spPr bwMode="auto">
          <a:xfrm>
            <a:off x="3071813" y="6237289"/>
            <a:ext cx="643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 the, then, thin, this, tin, sin, sing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a:extLst>
              <a:ext uri="{FF2B5EF4-FFF2-40B4-BE49-F238E27FC236}">
                <a16:creationId xmlns:a16="http://schemas.microsoft.com/office/drawing/2014/main" id="{0BEBD069-036A-44AA-8A2A-CBC187705B6E}"/>
              </a:ext>
            </a:extLst>
          </p:cNvPr>
          <p:cNvSpPr txBox="1">
            <a:spLocks noChangeArrowheads="1"/>
          </p:cNvSpPr>
          <p:nvPr/>
        </p:nvSpPr>
        <p:spPr bwMode="auto">
          <a:xfrm>
            <a:off x="3000375" y="2655889"/>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身份证号：</a:t>
            </a:r>
            <a:r>
              <a:rPr lang="en-US" altLang="zh-CN" sz="2000" b="1">
                <a:latin typeface="Courier New" panose="02070309020205020404" pitchFamily="49" charset="0"/>
                <a:ea typeface="楷体_GB2312" pitchFamily="49" charset="-122"/>
              </a:rPr>
              <a:t>10210119750921011X</a:t>
            </a:r>
          </a:p>
        </p:txBody>
      </p:sp>
      <p:sp>
        <p:nvSpPr>
          <p:cNvPr id="9219" name="Text Box 5">
            <a:extLst>
              <a:ext uri="{FF2B5EF4-FFF2-40B4-BE49-F238E27FC236}">
                <a16:creationId xmlns:a16="http://schemas.microsoft.com/office/drawing/2014/main" id="{64E12889-907C-48C0-9559-2752CA87B1BF}"/>
              </a:ext>
            </a:extLst>
          </p:cNvPr>
          <p:cNvSpPr txBox="1">
            <a:spLocks noChangeArrowheads="1"/>
          </p:cNvSpPr>
          <p:nvPr/>
        </p:nvSpPr>
        <p:spPr bwMode="auto">
          <a:xfrm>
            <a:off x="3000375" y="3429001"/>
            <a:ext cx="541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图书书号：</a:t>
            </a:r>
            <a:r>
              <a:rPr lang="en-US" altLang="zh-CN" sz="2000" b="1">
                <a:latin typeface="Courier New" panose="02070309020205020404" pitchFamily="49" charset="0"/>
                <a:ea typeface="楷体_GB2312" pitchFamily="49" charset="-122"/>
              </a:rPr>
              <a:t>ISBN 7-302-05932-2/TP·3530</a:t>
            </a:r>
          </a:p>
        </p:txBody>
      </p:sp>
      <p:sp>
        <p:nvSpPr>
          <p:cNvPr id="9220" name="Text Box 6">
            <a:extLst>
              <a:ext uri="{FF2B5EF4-FFF2-40B4-BE49-F238E27FC236}">
                <a16:creationId xmlns:a16="http://schemas.microsoft.com/office/drawing/2014/main" id="{4DAFDA58-A6D7-4F75-A1C0-5346D97AE532}"/>
              </a:ext>
            </a:extLst>
          </p:cNvPr>
          <p:cNvSpPr txBox="1">
            <a:spLocks noChangeArrowheads="1"/>
          </p:cNvSpPr>
          <p:nvPr/>
        </p:nvSpPr>
        <p:spPr bwMode="auto">
          <a:xfrm>
            <a:off x="3000375" y="4202114"/>
            <a:ext cx="323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书名：</a:t>
            </a:r>
            <a:r>
              <a:rPr lang="en-US" altLang="zh-CN" sz="2000" b="1">
                <a:latin typeface="Courier New" panose="02070309020205020404" pitchFamily="49" charset="0"/>
                <a:ea typeface="楷体_GB2312" pitchFamily="49" charset="-122"/>
              </a:rPr>
              <a:t>Thinking in C++</a:t>
            </a:r>
          </a:p>
        </p:txBody>
      </p:sp>
      <p:sp>
        <p:nvSpPr>
          <p:cNvPr id="9221" name="Text Box 7">
            <a:extLst>
              <a:ext uri="{FF2B5EF4-FFF2-40B4-BE49-F238E27FC236}">
                <a16:creationId xmlns:a16="http://schemas.microsoft.com/office/drawing/2014/main" id="{41624343-70EC-43A3-9BD9-F6945401B704}"/>
              </a:ext>
            </a:extLst>
          </p:cNvPr>
          <p:cNvSpPr txBox="1">
            <a:spLocks noChangeArrowheads="1"/>
          </p:cNvSpPr>
          <p:nvPr/>
        </p:nvSpPr>
        <p:spPr bwMode="auto">
          <a:xfrm>
            <a:off x="3000375" y="4975226"/>
            <a:ext cx="445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设备号：</a:t>
            </a:r>
            <a:r>
              <a:rPr lang="en-US" altLang="zh-CN" sz="2000" b="1">
                <a:latin typeface="Courier New" panose="02070309020205020404" pitchFamily="49" charset="0"/>
                <a:ea typeface="楷体_GB2312" pitchFamily="49" charset="-122"/>
              </a:rPr>
              <a:t>PV0103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LI0211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TI0004</a:t>
            </a:r>
          </a:p>
        </p:txBody>
      </p:sp>
      <p:sp>
        <p:nvSpPr>
          <p:cNvPr id="9222" name="Text Box 8">
            <a:extLst>
              <a:ext uri="{FF2B5EF4-FFF2-40B4-BE49-F238E27FC236}">
                <a16:creationId xmlns:a16="http://schemas.microsoft.com/office/drawing/2014/main" id="{8EEB3A3E-32B1-4A17-B2D5-B6E10804C5B0}"/>
              </a:ext>
            </a:extLst>
          </p:cNvPr>
          <p:cNvSpPr txBox="1">
            <a:spLocks noChangeArrowheads="1"/>
          </p:cNvSpPr>
          <p:nvPr/>
        </p:nvSpPr>
        <p:spPr bwMode="auto">
          <a:xfrm>
            <a:off x="3000375" y="5749926"/>
            <a:ext cx="617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记录</a:t>
            </a:r>
            <a:r>
              <a:rPr lang="en-US" altLang="zh-CN" sz="2000" b="1">
                <a:latin typeface="Courier New" panose="02070309020205020404" pitchFamily="49" charset="0"/>
                <a:ea typeface="楷体_GB2312" pitchFamily="49" charset="-122"/>
              </a:rPr>
              <a:t>ID</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1031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232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772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12003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14223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60">
            <a:extLst>
              <a:ext uri="{FF2B5EF4-FFF2-40B4-BE49-F238E27FC236}">
                <a16:creationId xmlns:a16="http://schemas.microsoft.com/office/drawing/2014/main" id="{A6D330DF-1001-48A1-A739-B323655A5604}"/>
              </a:ext>
            </a:extLst>
          </p:cNvPr>
          <p:cNvGrpSpPr>
            <a:grpSpLocks/>
          </p:cNvGrpSpPr>
          <p:nvPr/>
        </p:nvGrpSpPr>
        <p:grpSpPr bwMode="auto">
          <a:xfrm>
            <a:off x="4368801" y="2205038"/>
            <a:ext cx="1439863" cy="4064000"/>
            <a:chOff x="1792" y="1389"/>
            <a:chExt cx="907" cy="2560"/>
          </a:xfrm>
        </p:grpSpPr>
        <p:sp>
          <p:nvSpPr>
            <p:cNvPr id="10277" name="Rectangle 50">
              <a:extLst>
                <a:ext uri="{FF2B5EF4-FFF2-40B4-BE49-F238E27FC236}">
                  <a16:creationId xmlns:a16="http://schemas.microsoft.com/office/drawing/2014/main" id="{83D45D62-D974-4D9F-B1B4-8F52092A8709}"/>
                </a:ext>
              </a:extLst>
            </p:cNvPr>
            <p:cNvSpPr>
              <a:spLocks noChangeArrowheads="1"/>
            </p:cNvSpPr>
            <p:nvPr/>
          </p:nvSpPr>
          <p:spPr bwMode="auto">
            <a:xfrm>
              <a:off x="1792" y="369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zig</a:t>
              </a:r>
            </a:p>
          </p:txBody>
        </p:sp>
        <p:sp>
          <p:nvSpPr>
            <p:cNvPr id="10278" name="Rectangle 48">
              <a:extLst>
                <a:ext uri="{FF2B5EF4-FFF2-40B4-BE49-F238E27FC236}">
                  <a16:creationId xmlns:a16="http://schemas.microsoft.com/office/drawing/2014/main" id="{46D79348-1769-48B5-B91E-0872EFFA46E9}"/>
                </a:ext>
              </a:extLst>
            </p:cNvPr>
            <p:cNvSpPr>
              <a:spLocks noChangeArrowheads="1"/>
            </p:cNvSpPr>
            <p:nvPr/>
          </p:nvSpPr>
          <p:spPr bwMode="auto">
            <a:xfrm>
              <a:off x="1792" y="343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xerox</a:t>
              </a:r>
            </a:p>
          </p:txBody>
        </p:sp>
        <p:sp>
          <p:nvSpPr>
            <p:cNvPr id="10279" name="Rectangle 46">
              <a:extLst>
                <a:ext uri="{FF2B5EF4-FFF2-40B4-BE49-F238E27FC236}">
                  <a16:creationId xmlns:a16="http://schemas.microsoft.com/office/drawing/2014/main" id="{0F26AF07-6AF8-4C00-9B5B-DD21557122FD}"/>
                </a:ext>
              </a:extLst>
            </p:cNvPr>
            <p:cNvSpPr>
              <a:spLocks noChangeArrowheads="1"/>
            </p:cNvSpPr>
            <p:nvPr/>
          </p:nvSpPr>
          <p:spPr bwMode="auto">
            <a:xfrm>
              <a:off x="1792" y="318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sachem</a:t>
              </a:r>
            </a:p>
          </p:txBody>
        </p:sp>
        <p:sp>
          <p:nvSpPr>
            <p:cNvPr id="10280" name="Rectangle 44">
              <a:extLst>
                <a:ext uri="{FF2B5EF4-FFF2-40B4-BE49-F238E27FC236}">
                  <a16:creationId xmlns:a16="http://schemas.microsoft.com/office/drawing/2014/main" id="{7F529E8E-E939-4874-9A18-0B47B20BBBF9}"/>
                </a:ext>
              </a:extLst>
            </p:cNvPr>
            <p:cNvSpPr>
              <a:spLocks noChangeArrowheads="1"/>
            </p:cNvSpPr>
            <p:nvPr/>
          </p:nvSpPr>
          <p:spPr bwMode="auto">
            <a:xfrm>
              <a:off x="1792" y="292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quad</a:t>
              </a:r>
            </a:p>
          </p:txBody>
        </p:sp>
        <p:sp>
          <p:nvSpPr>
            <p:cNvPr id="10281" name="Rectangle 42">
              <a:extLst>
                <a:ext uri="{FF2B5EF4-FFF2-40B4-BE49-F238E27FC236}">
                  <a16:creationId xmlns:a16="http://schemas.microsoft.com/office/drawing/2014/main" id="{05A2D863-AB4D-4B9A-A9F5-7C11C506A172}"/>
                </a:ext>
              </a:extLst>
            </p:cNvPr>
            <p:cNvSpPr>
              <a:spLocks noChangeArrowheads="1"/>
            </p:cNvSpPr>
            <p:nvPr/>
          </p:nvSpPr>
          <p:spPr bwMode="auto">
            <a:xfrm>
              <a:off x="1792" y="266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pucker</a:t>
              </a:r>
            </a:p>
          </p:txBody>
        </p:sp>
        <p:sp>
          <p:nvSpPr>
            <p:cNvPr id="10282" name="Rectangle 40">
              <a:extLst>
                <a:ext uri="{FF2B5EF4-FFF2-40B4-BE49-F238E27FC236}">
                  <a16:creationId xmlns:a16="http://schemas.microsoft.com/office/drawing/2014/main" id="{1493B83B-3102-466B-93E5-620874A5127A}"/>
                </a:ext>
              </a:extLst>
            </p:cNvPr>
            <p:cNvSpPr>
              <a:spLocks noChangeArrowheads="1"/>
            </p:cNvSpPr>
            <p:nvPr/>
          </p:nvSpPr>
          <p:spPr bwMode="auto">
            <a:xfrm>
              <a:off x="1792" y="241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mobile</a:t>
              </a:r>
            </a:p>
          </p:txBody>
        </p:sp>
        <p:sp>
          <p:nvSpPr>
            <p:cNvPr id="10283" name="Rectangle 38">
              <a:extLst>
                <a:ext uri="{FF2B5EF4-FFF2-40B4-BE49-F238E27FC236}">
                  <a16:creationId xmlns:a16="http://schemas.microsoft.com/office/drawing/2014/main" id="{AC80AC6E-4FC1-4D2F-988E-D4208A191315}"/>
                </a:ext>
              </a:extLst>
            </p:cNvPr>
            <p:cNvSpPr>
              <a:spLocks noChangeArrowheads="1"/>
            </p:cNvSpPr>
            <p:nvPr/>
          </p:nvSpPr>
          <p:spPr bwMode="auto">
            <a:xfrm>
              <a:off x="1792" y="215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kulla</a:t>
              </a:r>
            </a:p>
          </p:txBody>
        </p:sp>
        <p:sp>
          <p:nvSpPr>
            <p:cNvPr id="10284" name="Rectangle 36">
              <a:extLst>
                <a:ext uri="{FF2B5EF4-FFF2-40B4-BE49-F238E27FC236}">
                  <a16:creationId xmlns:a16="http://schemas.microsoft.com/office/drawing/2014/main" id="{8259AD8D-D2D2-4D18-8887-10F5B05D44AD}"/>
                </a:ext>
              </a:extLst>
            </p:cNvPr>
            <p:cNvSpPr>
              <a:spLocks noChangeArrowheads="1"/>
            </p:cNvSpPr>
            <p:nvPr/>
          </p:nvSpPr>
          <p:spPr bwMode="auto">
            <a:xfrm>
              <a:off x="1792" y="190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hedge</a:t>
              </a:r>
            </a:p>
          </p:txBody>
        </p:sp>
        <p:sp>
          <p:nvSpPr>
            <p:cNvPr id="10285" name="Rectangle 34">
              <a:extLst>
                <a:ext uri="{FF2B5EF4-FFF2-40B4-BE49-F238E27FC236}">
                  <a16:creationId xmlns:a16="http://schemas.microsoft.com/office/drawing/2014/main" id="{5928A9D5-3E14-4683-9A90-AA5BD45764DD}"/>
                </a:ext>
              </a:extLst>
            </p:cNvPr>
            <p:cNvSpPr>
              <a:spLocks noChangeArrowheads="1"/>
            </p:cNvSpPr>
            <p:nvPr/>
          </p:nvSpPr>
          <p:spPr bwMode="auto">
            <a:xfrm>
              <a:off x="1792" y="164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cube</a:t>
              </a:r>
            </a:p>
          </p:txBody>
        </p:sp>
        <p:sp>
          <p:nvSpPr>
            <p:cNvPr id="10286" name="Rectangle 32">
              <a:extLst>
                <a:ext uri="{FF2B5EF4-FFF2-40B4-BE49-F238E27FC236}">
                  <a16:creationId xmlns:a16="http://schemas.microsoft.com/office/drawing/2014/main" id="{67860282-9E70-4874-B538-DC14C54794F8}"/>
                </a:ext>
              </a:extLst>
            </p:cNvPr>
            <p:cNvSpPr>
              <a:spLocks noChangeArrowheads="1"/>
            </p:cNvSpPr>
            <p:nvPr/>
          </p:nvSpPr>
          <p:spPr bwMode="auto">
            <a:xfrm>
              <a:off x="1792" y="138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apace</a:t>
              </a:r>
            </a:p>
          </p:txBody>
        </p:sp>
        <p:sp>
          <p:nvSpPr>
            <p:cNvPr id="10287" name="Line 15">
              <a:extLst>
                <a:ext uri="{FF2B5EF4-FFF2-40B4-BE49-F238E27FC236}">
                  <a16:creationId xmlns:a16="http://schemas.microsoft.com/office/drawing/2014/main" id="{78038F38-3805-4A81-B187-21BAF8379021}"/>
                </a:ext>
              </a:extLst>
            </p:cNvPr>
            <p:cNvSpPr>
              <a:spLocks noChangeShapeType="1"/>
            </p:cNvSpPr>
            <p:nvPr/>
          </p:nvSpPr>
          <p:spPr bwMode="auto">
            <a:xfrm>
              <a:off x="1792" y="138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8" name="Line 25">
              <a:extLst>
                <a:ext uri="{FF2B5EF4-FFF2-40B4-BE49-F238E27FC236}">
                  <a16:creationId xmlns:a16="http://schemas.microsoft.com/office/drawing/2014/main" id="{AADBF288-BD35-4C5B-B1D6-C602603EBF01}"/>
                </a:ext>
              </a:extLst>
            </p:cNvPr>
            <p:cNvSpPr>
              <a:spLocks noChangeShapeType="1"/>
            </p:cNvSpPr>
            <p:nvPr/>
          </p:nvSpPr>
          <p:spPr bwMode="auto">
            <a:xfrm>
              <a:off x="1792" y="394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9" name="Line 26">
              <a:extLst>
                <a:ext uri="{FF2B5EF4-FFF2-40B4-BE49-F238E27FC236}">
                  <a16:creationId xmlns:a16="http://schemas.microsoft.com/office/drawing/2014/main" id="{094A0E14-47DC-4071-A1F5-6BE77031DC54}"/>
                </a:ext>
              </a:extLst>
            </p:cNvPr>
            <p:cNvSpPr>
              <a:spLocks noChangeShapeType="1"/>
            </p:cNvSpPr>
            <p:nvPr/>
          </p:nvSpPr>
          <p:spPr bwMode="auto">
            <a:xfrm>
              <a:off x="1792"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0" name="Line 27">
              <a:extLst>
                <a:ext uri="{FF2B5EF4-FFF2-40B4-BE49-F238E27FC236}">
                  <a16:creationId xmlns:a16="http://schemas.microsoft.com/office/drawing/2014/main" id="{594EB4B7-6356-4AF1-B1D0-D67912FAE54D}"/>
                </a:ext>
              </a:extLst>
            </p:cNvPr>
            <p:cNvSpPr>
              <a:spLocks noChangeShapeType="1"/>
            </p:cNvSpPr>
            <p:nvPr/>
          </p:nvSpPr>
          <p:spPr bwMode="auto">
            <a:xfrm>
              <a:off x="269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1" name="Line 83">
              <a:extLst>
                <a:ext uri="{FF2B5EF4-FFF2-40B4-BE49-F238E27FC236}">
                  <a16:creationId xmlns:a16="http://schemas.microsoft.com/office/drawing/2014/main" id="{347F3952-DBA1-429A-95D4-82F8518102F9}"/>
                </a:ext>
              </a:extLst>
            </p:cNvPr>
            <p:cNvSpPr>
              <a:spLocks noChangeShapeType="1"/>
            </p:cNvSpPr>
            <p:nvPr/>
          </p:nvSpPr>
          <p:spPr bwMode="auto">
            <a:xfrm>
              <a:off x="1792"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2" name="Line 85">
              <a:extLst>
                <a:ext uri="{FF2B5EF4-FFF2-40B4-BE49-F238E27FC236}">
                  <a16:creationId xmlns:a16="http://schemas.microsoft.com/office/drawing/2014/main" id="{A14C4F33-70A9-4545-9CDF-3697E2286203}"/>
                </a:ext>
              </a:extLst>
            </p:cNvPr>
            <p:cNvSpPr>
              <a:spLocks noChangeShapeType="1"/>
            </p:cNvSpPr>
            <p:nvPr/>
          </p:nvSpPr>
          <p:spPr bwMode="auto">
            <a:xfrm>
              <a:off x="269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3" name="Line 86">
              <a:extLst>
                <a:ext uri="{FF2B5EF4-FFF2-40B4-BE49-F238E27FC236}">
                  <a16:creationId xmlns:a16="http://schemas.microsoft.com/office/drawing/2014/main" id="{37323908-2C16-486A-A8EC-62CA62C5802F}"/>
                </a:ext>
              </a:extLst>
            </p:cNvPr>
            <p:cNvSpPr>
              <a:spLocks noChangeShapeType="1"/>
            </p:cNvSpPr>
            <p:nvPr/>
          </p:nvSpPr>
          <p:spPr bwMode="auto">
            <a:xfrm>
              <a:off x="1792"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4" name="Line 88">
              <a:extLst>
                <a:ext uri="{FF2B5EF4-FFF2-40B4-BE49-F238E27FC236}">
                  <a16:creationId xmlns:a16="http://schemas.microsoft.com/office/drawing/2014/main" id="{750A31E0-E8A0-4300-B996-CD99C0013279}"/>
                </a:ext>
              </a:extLst>
            </p:cNvPr>
            <p:cNvSpPr>
              <a:spLocks noChangeShapeType="1"/>
            </p:cNvSpPr>
            <p:nvPr/>
          </p:nvSpPr>
          <p:spPr bwMode="auto">
            <a:xfrm>
              <a:off x="269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5" name="Line 89">
              <a:extLst>
                <a:ext uri="{FF2B5EF4-FFF2-40B4-BE49-F238E27FC236}">
                  <a16:creationId xmlns:a16="http://schemas.microsoft.com/office/drawing/2014/main" id="{D97D94ED-52A2-4792-BD03-4E5CEA00FB93}"/>
                </a:ext>
              </a:extLst>
            </p:cNvPr>
            <p:cNvSpPr>
              <a:spLocks noChangeShapeType="1"/>
            </p:cNvSpPr>
            <p:nvPr/>
          </p:nvSpPr>
          <p:spPr bwMode="auto">
            <a:xfrm>
              <a:off x="1792"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6" name="Line 91">
              <a:extLst>
                <a:ext uri="{FF2B5EF4-FFF2-40B4-BE49-F238E27FC236}">
                  <a16:creationId xmlns:a16="http://schemas.microsoft.com/office/drawing/2014/main" id="{72547C17-3794-451C-AFE1-515DC09FB6D9}"/>
                </a:ext>
              </a:extLst>
            </p:cNvPr>
            <p:cNvSpPr>
              <a:spLocks noChangeShapeType="1"/>
            </p:cNvSpPr>
            <p:nvPr/>
          </p:nvSpPr>
          <p:spPr bwMode="auto">
            <a:xfrm>
              <a:off x="269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7" name="Line 92">
              <a:extLst>
                <a:ext uri="{FF2B5EF4-FFF2-40B4-BE49-F238E27FC236}">
                  <a16:creationId xmlns:a16="http://schemas.microsoft.com/office/drawing/2014/main" id="{5B4EF552-ECBA-454F-88C9-54B93DD1EEE0}"/>
                </a:ext>
              </a:extLst>
            </p:cNvPr>
            <p:cNvSpPr>
              <a:spLocks noChangeShapeType="1"/>
            </p:cNvSpPr>
            <p:nvPr/>
          </p:nvSpPr>
          <p:spPr bwMode="auto">
            <a:xfrm>
              <a:off x="1792"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8" name="Line 94">
              <a:extLst>
                <a:ext uri="{FF2B5EF4-FFF2-40B4-BE49-F238E27FC236}">
                  <a16:creationId xmlns:a16="http://schemas.microsoft.com/office/drawing/2014/main" id="{F6FBEAE1-9CB4-4F5F-998B-5D4AF8FBFE98}"/>
                </a:ext>
              </a:extLst>
            </p:cNvPr>
            <p:cNvSpPr>
              <a:spLocks noChangeShapeType="1"/>
            </p:cNvSpPr>
            <p:nvPr/>
          </p:nvSpPr>
          <p:spPr bwMode="auto">
            <a:xfrm>
              <a:off x="269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9" name="Line 95">
              <a:extLst>
                <a:ext uri="{FF2B5EF4-FFF2-40B4-BE49-F238E27FC236}">
                  <a16:creationId xmlns:a16="http://schemas.microsoft.com/office/drawing/2014/main" id="{C02204C8-9E96-41D4-B0B4-4230DB3F1FCF}"/>
                </a:ext>
              </a:extLst>
            </p:cNvPr>
            <p:cNvSpPr>
              <a:spLocks noChangeShapeType="1"/>
            </p:cNvSpPr>
            <p:nvPr/>
          </p:nvSpPr>
          <p:spPr bwMode="auto">
            <a:xfrm>
              <a:off x="1792"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0" name="Line 97">
              <a:extLst>
                <a:ext uri="{FF2B5EF4-FFF2-40B4-BE49-F238E27FC236}">
                  <a16:creationId xmlns:a16="http://schemas.microsoft.com/office/drawing/2014/main" id="{C1322F2F-CC36-49F4-8000-A3D37A7BE465}"/>
                </a:ext>
              </a:extLst>
            </p:cNvPr>
            <p:cNvSpPr>
              <a:spLocks noChangeShapeType="1"/>
            </p:cNvSpPr>
            <p:nvPr/>
          </p:nvSpPr>
          <p:spPr bwMode="auto">
            <a:xfrm>
              <a:off x="269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1" name="Line 98">
              <a:extLst>
                <a:ext uri="{FF2B5EF4-FFF2-40B4-BE49-F238E27FC236}">
                  <a16:creationId xmlns:a16="http://schemas.microsoft.com/office/drawing/2014/main" id="{442F6770-4E4A-4317-9B61-F7781DF2894B}"/>
                </a:ext>
              </a:extLst>
            </p:cNvPr>
            <p:cNvSpPr>
              <a:spLocks noChangeShapeType="1"/>
            </p:cNvSpPr>
            <p:nvPr/>
          </p:nvSpPr>
          <p:spPr bwMode="auto">
            <a:xfrm>
              <a:off x="1792"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2" name="Line 100">
              <a:extLst>
                <a:ext uri="{FF2B5EF4-FFF2-40B4-BE49-F238E27FC236}">
                  <a16:creationId xmlns:a16="http://schemas.microsoft.com/office/drawing/2014/main" id="{0B1C7516-7089-494D-AA55-A8030B146C32}"/>
                </a:ext>
              </a:extLst>
            </p:cNvPr>
            <p:cNvSpPr>
              <a:spLocks noChangeShapeType="1"/>
            </p:cNvSpPr>
            <p:nvPr/>
          </p:nvSpPr>
          <p:spPr bwMode="auto">
            <a:xfrm>
              <a:off x="269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3" name="Line 101">
              <a:extLst>
                <a:ext uri="{FF2B5EF4-FFF2-40B4-BE49-F238E27FC236}">
                  <a16:creationId xmlns:a16="http://schemas.microsoft.com/office/drawing/2014/main" id="{1DA919E8-B293-4113-B1F4-788AF3E6F29D}"/>
                </a:ext>
              </a:extLst>
            </p:cNvPr>
            <p:cNvSpPr>
              <a:spLocks noChangeShapeType="1"/>
            </p:cNvSpPr>
            <p:nvPr/>
          </p:nvSpPr>
          <p:spPr bwMode="auto">
            <a:xfrm>
              <a:off x="1792"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4" name="Line 103">
              <a:extLst>
                <a:ext uri="{FF2B5EF4-FFF2-40B4-BE49-F238E27FC236}">
                  <a16:creationId xmlns:a16="http://schemas.microsoft.com/office/drawing/2014/main" id="{B647F7A7-FB88-472A-9F33-7A202EC6165B}"/>
                </a:ext>
              </a:extLst>
            </p:cNvPr>
            <p:cNvSpPr>
              <a:spLocks noChangeShapeType="1"/>
            </p:cNvSpPr>
            <p:nvPr/>
          </p:nvSpPr>
          <p:spPr bwMode="auto">
            <a:xfrm>
              <a:off x="269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5" name="Line 104">
              <a:extLst>
                <a:ext uri="{FF2B5EF4-FFF2-40B4-BE49-F238E27FC236}">
                  <a16:creationId xmlns:a16="http://schemas.microsoft.com/office/drawing/2014/main" id="{87462AA7-C7E4-4186-A6EC-C27E73DFDAE4}"/>
                </a:ext>
              </a:extLst>
            </p:cNvPr>
            <p:cNvSpPr>
              <a:spLocks noChangeShapeType="1"/>
            </p:cNvSpPr>
            <p:nvPr/>
          </p:nvSpPr>
          <p:spPr bwMode="auto">
            <a:xfrm>
              <a:off x="1792"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6" name="Line 106">
              <a:extLst>
                <a:ext uri="{FF2B5EF4-FFF2-40B4-BE49-F238E27FC236}">
                  <a16:creationId xmlns:a16="http://schemas.microsoft.com/office/drawing/2014/main" id="{E05C2177-A29F-4B95-A383-4F184B6E6758}"/>
                </a:ext>
              </a:extLst>
            </p:cNvPr>
            <p:cNvSpPr>
              <a:spLocks noChangeShapeType="1"/>
            </p:cNvSpPr>
            <p:nvPr/>
          </p:nvSpPr>
          <p:spPr bwMode="auto">
            <a:xfrm>
              <a:off x="269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7" name="Line 107">
              <a:extLst>
                <a:ext uri="{FF2B5EF4-FFF2-40B4-BE49-F238E27FC236}">
                  <a16:creationId xmlns:a16="http://schemas.microsoft.com/office/drawing/2014/main" id="{C6DD93B6-8835-467E-ACE6-4E49A1899713}"/>
                </a:ext>
              </a:extLst>
            </p:cNvPr>
            <p:cNvSpPr>
              <a:spLocks noChangeShapeType="1"/>
            </p:cNvSpPr>
            <p:nvPr/>
          </p:nvSpPr>
          <p:spPr bwMode="auto">
            <a:xfrm>
              <a:off x="1792"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8" name="Line 109">
              <a:extLst>
                <a:ext uri="{FF2B5EF4-FFF2-40B4-BE49-F238E27FC236}">
                  <a16:creationId xmlns:a16="http://schemas.microsoft.com/office/drawing/2014/main" id="{3BFF8987-099D-46DD-BB73-528B5D44C12D}"/>
                </a:ext>
              </a:extLst>
            </p:cNvPr>
            <p:cNvSpPr>
              <a:spLocks noChangeShapeType="1"/>
            </p:cNvSpPr>
            <p:nvPr/>
          </p:nvSpPr>
          <p:spPr bwMode="auto">
            <a:xfrm>
              <a:off x="269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
        <p:nvSpPr>
          <p:cNvPr id="10243" name="Text Box 31">
            <a:extLst>
              <a:ext uri="{FF2B5EF4-FFF2-40B4-BE49-F238E27FC236}">
                <a16:creationId xmlns:a16="http://schemas.microsoft.com/office/drawing/2014/main" id="{6C7AEE74-BE49-4DAD-9A26-062E8974130C}"/>
              </a:ext>
            </a:extLst>
          </p:cNvPr>
          <p:cNvSpPr txBox="1">
            <a:spLocks noChangeArrowheads="1"/>
          </p:cNvSpPr>
          <p:nvPr/>
        </p:nvSpPr>
        <p:spPr bwMode="auto">
          <a:xfrm>
            <a:off x="2524125" y="1341439"/>
            <a:ext cx="810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设散列表的表长为</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，定义</a:t>
            </a:r>
            <a:r>
              <a:rPr lang="en-US" altLang="zh-CN" sz="2000" b="1">
                <a:latin typeface="Courier New" panose="02070309020205020404" pitchFamily="49" charset="0"/>
                <a:ea typeface="楷体_GB2312" pitchFamily="49" charset="-122"/>
              </a:rPr>
              <a:t>H(key)</a:t>
            </a:r>
            <a:r>
              <a:rPr lang="zh-CN" altLang="en-US" sz="2000" b="1">
                <a:latin typeface="Courier New" panose="02070309020205020404" pitchFamily="49" charset="0"/>
                <a:ea typeface="楷体_GB2312" pitchFamily="49" charset="-122"/>
              </a:rPr>
              <a:t>为各字符</a:t>
            </a:r>
            <a:r>
              <a:rPr lang="en-US" altLang="zh-CN" sz="2000" b="1">
                <a:latin typeface="Courier New" panose="02070309020205020404" pitchFamily="49" charset="0"/>
                <a:ea typeface="楷体_GB2312" pitchFamily="49" charset="-122"/>
              </a:rPr>
              <a:t>ASCII</a:t>
            </a:r>
            <a:r>
              <a:rPr lang="zh-CN" altLang="en-US" sz="2000" b="1">
                <a:latin typeface="Courier New" panose="02070309020205020404" pitchFamily="49" charset="0"/>
                <a:ea typeface="楷体_GB2312" pitchFamily="49" charset="-122"/>
              </a:rPr>
              <a:t>码之和模除</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a:t>
            </a:r>
          </a:p>
        </p:txBody>
      </p:sp>
      <p:grpSp>
        <p:nvGrpSpPr>
          <p:cNvPr id="3" name="Group 159">
            <a:extLst>
              <a:ext uri="{FF2B5EF4-FFF2-40B4-BE49-F238E27FC236}">
                <a16:creationId xmlns:a16="http://schemas.microsoft.com/office/drawing/2014/main" id="{C96DCB01-548A-47B6-BF79-5E07AA73925A}"/>
              </a:ext>
            </a:extLst>
          </p:cNvPr>
          <p:cNvGrpSpPr>
            <a:grpSpLocks/>
          </p:cNvGrpSpPr>
          <p:nvPr/>
        </p:nvGrpSpPr>
        <p:grpSpPr bwMode="auto">
          <a:xfrm>
            <a:off x="6094413" y="2205038"/>
            <a:ext cx="1225550" cy="4064000"/>
            <a:chOff x="2879" y="1389"/>
            <a:chExt cx="772" cy="2560"/>
          </a:xfrm>
        </p:grpSpPr>
        <p:sp>
          <p:nvSpPr>
            <p:cNvPr id="10245" name="Rectangle 123">
              <a:extLst>
                <a:ext uri="{FF2B5EF4-FFF2-40B4-BE49-F238E27FC236}">
                  <a16:creationId xmlns:a16="http://schemas.microsoft.com/office/drawing/2014/main" id="{D6DB18F7-7ACB-4B6B-9C21-070A6EF33B25}"/>
                </a:ext>
              </a:extLst>
            </p:cNvPr>
            <p:cNvSpPr>
              <a:spLocks noChangeArrowheads="1"/>
            </p:cNvSpPr>
            <p:nvPr/>
          </p:nvSpPr>
          <p:spPr bwMode="auto">
            <a:xfrm>
              <a:off x="2879" y="369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30</a:t>
              </a:r>
            </a:p>
          </p:txBody>
        </p:sp>
        <p:sp>
          <p:nvSpPr>
            <p:cNvPr id="10246" name="Rectangle 124">
              <a:extLst>
                <a:ext uri="{FF2B5EF4-FFF2-40B4-BE49-F238E27FC236}">
                  <a16:creationId xmlns:a16="http://schemas.microsoft.com/office/drawing/2014/main" id="{C81C058A-A708-417F-B76C-CD47120EA253}"/>
                </a:ext>
              </a:extLst>
            </p:cNvPr>
            <p:cNvSpPr>
              <a:spLocks noChangeArrowheads="1"/>
            </p:cNvSpPr>
            <p:nvPr/>
          </p:nvSpPr>
          <p:spPr bwMode="auto">
            <a:xfrm>
              <a:off x="2879" y="343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66</a:t>
              </a:r>
            </a:p>
          </p:txBody>
        </p:sp>
        <p:sp>
          <p:nvSpPr>
            <p:cNvPr id="10247" name="Rectangle 125">
              <a:extLst>
                <a:ext uri="{FF2B5EF4-FFF2-40B4-BE49-F238E27FC236}">
                  <a16:creationId xmlns:a16="http://schemas.microsoft.com/office/drawing/2014/main" id="{E888E25F-AA5D-44DB-AC18-02BBA707CF31}"/>
                </a:ext>
              </a:extLst>
            </p:cNvPr>
            <p:cNvSpPr>
              <a:spLocks noChangeArrowheads="1"/>
            </p:cNvSpPr>
            <p:nvPr/>
          </p:nvSpPr>
          <p:spPr bwMode="auto">
            <a:xfrm>
              <a:off x="2879" y="318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25</a:t>
              </a:r>
            </a:p>
          </p:txBody>
        </p:sp>
        <p:sp>
          <p:nvSpPr>
            <p:cNvPr id="10248" name="Rectangle 126">
              <a:extLst>
                <a:ext uri="{FF2B5EF4-FFF2-40B4-BE49-F238E27FC236}">
                  <a16:creationId xmlns:a16="http://schemas.microsoft.com/office/drawing/2014/main" id="{9167BBAB-527B-4EEA-B578-32FA4E690E35}"/>
                </a:ext>
              </a:extLst>
            </p:cNvPr>
            <p:cNvSpPr>
              <a:spLocks noChangeArrowheads="1"/>
            </p:cNvSpPr>
            <p:nvPr/>
          </p:nvSpPr>
          <p:spPr bwMode="auto">
            <a:xfrm>
              <a:off x="2879" y="292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27</a:t>
              </a:r>
            </a:p>
          </p:txBody>
        </p:sp>
        <p:sp>
          <p:nvSpPr>
            <p:cNvPr id="10249" name="Rectangle 127">
              <a:extLst>
                <a:ext uri="{FF2B5EF4-FFF2-40B4-BE49-F238E27FC236}">
                  <a16:creationId xmlns:a16="http://schemas.microsoft.com/office/drawing/2014/main" id="{96BCF862-B5AE-4A5D-B5D7-6F4AF5D60A1B}"/>
                </a:ext>
              </a:extLst>
            </p:cNvPr>
            <p:cNvSpPr>
              <a:spLocks noChangeArrowheads="1"/>
            </p:cNvSpPr>
            <p:nvPr/>
          </p:nvSpPr>
          <p:spPr bwMode="auto">
            <a:xfrm>
              <a:off x="2879" y="266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50</a:t>
              </a:r>
            </a:p>
          </p:txBody>
        </p:sp>
        <p:sp>
          <p:nvSpPr>
            <p:cNvPr id="10250" name="Rectangle 128">
              <a:extLst>
                <a:ext uri="{FF2B5EF4-FFF2-40B4-BE49-F238E27FC236}">
                  <a16:creationId xmlns:a16="http://schemas.microsoft.com/office/drawing/2014/main" id="{49FACD65-BD74-41C0-9C86-82B37C14A543}"/>
                </a:ext>
              </a:extLst>
            </p:cNvPr>
            <p:cNvSpPr>
              <a:spLocks noChangeArrowheads="1"/>
            </p:cNvSpPr>
            <p:nvPr/>
          </p:nvSpPr>
          <p:spPr bwMode="auto">
            <a:xfrm>
              <a:off x="2879" y="241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32</a:t>
              </a:r>
            </a:p>
          </p:txBody>
        </p:sp>
        <p:sp>
          <p:nvSpPr>
            <p:cNvPr id="10251" name="Rectangle 129">
              <a:extLst>
                <a:ext uri="{FF2B5EF4-FFF2-40B4-BE49-F238E27FC236}">
                  <a16:creationId xmlns:a16="http://schemas.microsoft.com/office/drawing/2014/main" id="{034C65DA-5DB9-42F9-AD7B-6F8D38FC80A0}"/>
                </a:ext>
              </a:extLst>
            </p:cNvPr>
            <p:cNvSpPr>
              <a:spLocks noChangeArrowheads="1"/>
            </p:cNvSpPr>
            <p:nvPr/>
          </p:nvSpPr>
          <p:spPr bwMode="auto">
            <a:xfrm>
              <a:off x="2879" y="215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37</a:t>
              </a:r>
            </a:p>
          </p:txBody>
        </p:sp>
        <p:sp>
          <p:nvSpPr>
            <p:cNvPr id="10252" name="Rectangle 130">
              <a:extLst>
                <a:ext uri="{FF2B5EF4-FFF2-40B4-BE49-F238E27FC236}">
                  <a16:creationId xmlns:a16="http://schemas.microsoft.com/office/drawing/2014/main" id="{5CC8C177-A1B6-4A09-903C-DBFA8481C771}"/>
                </a:ext>
              </a:extLst>
            </p:cNvPr>
            <p:cNvSpPr>
              <a:spLocks noChangeArrowheads="1"/>
            </p:cNvSpPr>
            <p:nvPr/>
          </p:nvSpPr>
          <p:spPr bwMode="auto">
            <a:xfrm>
              <a:off x="2879" y="190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9</a:t>
              </a:r>
            </a:p>
          </p:txBody>
        </p:sp>
        <p:sp>
          <p:nvSpPr>
            <p:cNvPr id="10253" name="Rectangle 131">
              <a:extLst>
                <a:ext uri="{FF2B5EF4-FFF2-40B4-BE49-F238E27FC236}">
                  <a16:creationId xmlns:a16="http://schemas.microsoft.com/office/drawing/2014/main" id="{4C31308B-4B27-46CB-AA73-B3863A036ECC}"/>
                </a:ext>
              </a:extLst>
            </p:cNvPr>
            <p:cNvSpPr>
              <a:spLocks noChangeArrowheads="1"/>
            </p:cNvSpPr>
            <p:nvPr/>
          </p:nvSpPr>
          <p:spPr bwMode="auto">
            <a:xfrm>
              <a:off x="2879" y="164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15</a:t>
              </a:r>
            </a:p>
          </p:txBody>
        </p:sp>
        <p:sp>
          <p:nvSpPr>
            <p:cNvPr id="10254" name="Rectangle 132">
              <a:extLst>
                <a:ext uri="{FF2B5EF4-FFF2-40B4-BE49-F238E27FC236}">
                  <a16:creationId xmlns:a16="http://schemas.microsoft.com/office/drawing/2014/main" id="{3F7D837D-CFDB-42AF-AA75-E56377B10ED8}"/>
                </a:ext>
              </a:extLst>
            </p:cNvPr>
            <p:cNvSpPr>
              <a:spLocks noChangeArrowheads="1"/>
            </p:cNvSpPr>
            <p:nvPr/>
          </p:nvSpPr>
          <p:spPr bwMode="auto">
            <a:xfrm>
              <a:off x="2879" y="138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a:t>
              </a:r>
            </a:p>
          </p:txBody>
        </p:sp>
        <p:sp>
          <p:nvSpPr>
            <p:cNvPr id="10255" name="Line 135">
              <a:extLst>
                <a:ext uri="{FF2B5EF4-FFF2-40B4-BE49-F238E27FC236}">
                  <a16:creationId xmlns:a16="http://schemas.microsoft.com/office/drawing/2014/main" id="{4039B7D5-2622-4A2E-8BB6-1ABDAAA8368D}"/>
                </a:ext>
              </a:extLst>
            </p:cNvPr>
            <p:cNvSpPr>
              <a:spLocks noChangeShapeType="1"/>
            </p:cNvSpPr>
            <p:nvPr/>
          </p:nvSpPr>
          <p:spPr bwMode="auto">
            <a:xfrm>
              <a:off x="287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56" name="Line 136">
              <a:extLst>
                <a:ext uri="{FF2B5EF4-FFF2-40B4-BE49-F238E27FC236}">
                  <a16:creationId xmlns:a16="http://schemas.microsoft.com/office/drawing/2014/main" id="{6BF6E728-50DD-4EF8-BA4E-9693AB8B8AB0}"/>
                </a:ext>
              </a:extLst>
            </p:cNvPr>
            <p:cNvSpPr>
              <a:spLocks noChangeShapeType="1"/>
            </p:cNvSpPr>
            <p:nvPr/>
          </p:nvSpPr>
          <p:spPr bwMode="auto">
            <a:xfrm>
              <a:off x="3651"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7" name="Line 137">
              <a:extLst>
                <a:ext uri="{FF2B5EF4-FFF2-40B4-BE49-F238E27FC236}">
                  <a16:creationId xmlns:a16="http://schemas.microsoft.com/office/drawing/2014/main" id="{4410E865-361B-405D-BBA2-99938F95052B}"/>
                </a:ext>
              </a:extLst>
            </p:cNvPr>
            <p:cNvSpPr>
              <a:spLocks noChangeShapeType="1"/>
            </p:cNvSpPr>
            <p:nvPr/>
          </p:nvSpPr>
          <p:spPr bwMode="auto">
            <a:xfrm>
              <a:off x="2879" y="138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8" name="Line 138">
              <a:extLst>
                <a:ext uri="{FF2B5EF4-FFF2-40B4-BE49-F238E27FC236}">
                  <a16:creationId xmlns:a16="http://schemas.microsoft.com/office/drawing/2014/main" id="{03436F1C-3286-420B-80E4-3A521D701593}"/>
                </a:ext>
              </a:extLst>
            </p:cNvPr>
            <p:cNvSpPr>
              <a:spLocks noChangeShapeType="1"/>
            </p:cNvSpPr>
            <p:nvPr/>
          </p:nvSpPr>
          <p:spPr bwMode="auto">
            <a:xfrm>
              <a:off x="2879" y="394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9" name="Line 139">
              <a:extLst>
                <a:ext uri="{FF2B5EF4-FFF2-40B4-BE49-F238E27FC236}">
                  <a16:creationId xmlns:a16="http://schemas.microsoft.com/office/drawing/2014/main" id="{F6F7DCD4-C6E0-4972-A7D2-F2031023B42D}"/>
                </a:ext>
              </a:extLst>
            </p:cNvPr>
            <p:cNvSpPr>
              <a:spLocks noChangeShapeType="1"/>
            </p:cNvSpPr>
            <p:nvPr/>
          </p:nvSpPr>
          <p:spPr bwMode="auto">
            <a:xfrm>
              <a:off x="287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0" name="Line 140">
              <a:extLst>
                <a:ext uri="{FF2B5EF4-FFF2-40B4-BE49-F238E27FC236}">
                  <a16:creationId xmlns:a16="http://schemas.microsoft.com/office/drawing/2014/main" id="{9DD256C5-38B9-4394-98AA-C5C699551BA7}"/>
                </a:ext>
              </a:extLst>
            </p:cNvPr>
            <p:cNvSpPr>
              <a:spLocks noChangeShapeType="1"/>
            </p:cNvSpPr>
            <p:nvPr/>
          </p:nvSpPr>
          <p:spPr bwMode="auto">
            <a:xfrm>
              <a:off x="3651"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1" name="Line 141">
              <a:extLst>
                <a:ext uri="{FF2B5EF4-FFF2-40B4-BE49-F238E27FC236}">
                  <a16:creationId xmlns:a16="http://schemas.microsoft.com/office/drawing/2014/main" id="{A1667D46-1F35-4988-A5A5-C2E4ADE425AA}"/>
                </a:ext>
              </a:extLst>
            </p:cNvPr>
            <p:cNvSpPr>
              <a:spLocks noChangeShapeType="1"/>
            </p:cNvSpPr>
            <p:nvPr/>
          </p:nvSpPr>
          <p:spPr bwMode="auto">
            <a:xfrm>
              <a:off x="287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2" name="Line 142">
              <a:extLst>
                <a:ext uri="{FF2B5EF4-FFF2-40B4-BE49-F238E27FC236}">
                  <a16:creationId xmlns:a16="http://schemas.microsoft.com/office/drawing/2014/main" id="{A8E9F393-437E-42EC-9643-E420EE4686C4}"/>
                </a:ext>
              </a:extLst>
            </p:cNvPr>
            <p:cNvSpPr>
              <a:spLocks noChangeShapeType="1"/>
            </p:cNvSpPr>
            <p:nvPr/>
          </p:nvSpPr>
          <p:spPr bwMode="auto">
            <a:xfrm>
              <a:off x="3651"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3" name="Line 143">
              <a:extLst>
                <a:ext uri="{FF2B5EF4-FFF2-40B4-BE49-F238E27FC236}">
                  <a16:creationId xmlns:a16="http://schemas.microsoft.com/office/drawing/2014/main" id="{AEB2AF7D-92D1-45C6-A43D-F17546C392A9}"/>
                </a:ext>
              </a:extLst>
            </p:cNvPr>
            <p:cNvSpPr>
              <a:spLocks noChangeShapeType="1"/>
            </p:cNvSpPr>
            <p:nvPr/>
          </p:nvSpPr>
          <p:spPr bwMode="auto">
            <a:xfrm>
              <a:off x="287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4" name="Line 144">
              <a:extLst>
                <a:ext uri="{FF2B5EF4-FFF2-40B4-BE49-F238E27FC236}">
                  <a16:creationId xmlns:a16="http://schemas.microsoft.com/office/drawing/2014/main" id="{40053252-0AD1-409E-808D-D52A87988CCB}"/>
                </a:ext>
              </a:extLst>
            </p:cNvPr>
            <p:cNvSpPr>
              <a:spLocks noChangeShapeType="1"/>
            </p:cNvSpPr>
            <p:nvPr/>
          </p:nvSpPr>
          <p:spPr bwMode="auto">
            <a:xfrm>
              <a:off x="3651"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5" name="Line 145">
              <a:extLst>
                <a:ext uri="{FF2B5EF4-FFF2-40B4-BE49-F238E27FC236}">
                  <a16:creationId xmlns:a16="http://schemas.microsoft.com/office/drawing/2014/main" id="{35A238F5-B2F9-4270-9C29-EE3743932402}"/>
                </a:ext>
              </a:extLst>
            </p:cNvPr>
            <p:cNvSpPr>
              <a:spLocks noChangeShapeType="1"/>
            </p:cNvSpPr>
            <p:nvPr/>
          </p:nvSpPr>
          <p:spPr bwMode="auto">
            <a:xfrm>
              <a:off x="287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6" name="Line 146">
              <a:extLst>
                <a:ext uri="{FF2B5EF4-FFF2-40B4-BE49-F238E27FC236}">
                  <a16:creationId xmlns:a16="http://schemas.microsoft.com/office/drawing/2014/main" id="{47C6DE33-F31F-430F-B124-5C9A7DB3E42C}"/>
                </a:ext>
              </a:extLst>
            </p:cNvPr>
            <p:cNvSpPr>
              <a:spLocks noChangeShapeType="1"/>
            </p:cNvSpPr>
            <p:nvPr/>
          </p:nvSpPr>
          <p:spPr bwMode="auto">
            <a:xfrm>
              <a:off x="3651"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7" name="Line 147">
              <a:extLst>
                <a:ext uri="{FF2B5EF4-FFF2-40B4-BE49-F238E27FC236}">
                  <a16:creationId xmlns:a16="http://schemas.microsoft.com/office/drawing/2014/main" id="{2DF511C2-7D17-4D0C-9032-5C4E3BC22FC5}"/>
                </a:ext>
              </a:extLst>
            </p:cNvPr>
            <p:cNvSpPr>
              <a:spLocks noChangeShapeType="1"/>
            </p:cNvSpPr>
            <p:nvPr/>
          </p:nvSpPr>
          <p:spPr bwMode="auto">
            <a:xfrm>
              <a:off x="287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8" name="Line 148">
              <a:extLst>
                <a:ext uri="{FF2B5EF4-FFF2-40B4-BE49-F238E27FC236}">
                  <a16:creationId xmlns:a16="http://schemas.microsoft.com/office/drawing/2014/main" id="{CB010C24-0154-4467-8EA2-D99E79273559}"/>
                </a:ext>
              </a:extLst>
            </p:cNvPr>
            <p:cNvSpPr>
              <a:spLocks noChangeShapeType="1"/>
            </p:cNvSpPr>
            <p:nvPr/>
          </p:nvSpPr>
          <p:spPr bwMode="auto">
            <a:xfrm>
              <a:off x="3651"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9" name="Line 149">
              <a:extLst>
                <a:ext uri="{FF2B5EF4-FFF2-40B4-BE49-F238E27FC236}">
                  <a16:creationId xmlns:a16="http://schemas.microsoft.com/office/drawing/2014/main" id="{5BDB1211-8DFE-4FF7-A5B4-CA75F61520F9}"/>
                </a:ext>
              </a:extLst>
            </p:cNvPr>
            <p:cNvSpPr>
              <a:spLocks noChangeShapeType="1"/>
            </p:cNvSpPr>
            <p:nvPr/>
          </p:nvSpPr>
          <p:spPr bwMode="auto">
            <a:xfrm>
              <a:off x="287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0" name="Line 150">
              <a:extLst>
                <a:ext uri="{FF2B5EF4-FFF2-40B4-BE49-F238E27FC236}">
                  <a16:creationId xmlns:a16="http://schemas.microsoft.com/office/drawing/2014/main" id="{2051E229-2FA2-4BD9-8B4F-CC6F2B35AF74}"/>
                </a:ext>
              </a:extLst>
            </p:cNvPr>
            <p:cNvSpPr>
              <a:spLocks noChangeShapeType="1"/>
            </p:cNvSpPr>
            <p:nvPr/>
          </p:nvSpPr>
          <p:spPr bwMode="auto">
            <a:xfrm>
              <a:off x="3651"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1" name="Line 151">
              <a:extLst>
                <a:ext uri="{FF2B5EF4-FFF2-40B4-BE49-F238E27FC236}">
                  <a16:creationId xmlns:a16="http://schemas.microsoft.com/office/drawing/2014/main" id="{59FC1FFF-7D10-4647-867A-9DA61BA769C9}"/>
                </a:ext>
              </a:extLst>
            </p:cNvPr>
            <p:cNvSpPr>
              <a:spLocks noChangeShapeType="1"/>
            </p:cNvSpPr>
            <p:nvPr/>
          </p:nvSpPr>
          <p:spPr bwMode="auto">
            <a:xfrm>
              <a:off x="287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2" name="Line 152">
              <a:extLst>
                <a:ext uri="{FF2B5EF4-FFF2-40B4-BE49-F238E27FC236}">
                  <a16:creationId xmlns:a16="http://schemas.microsoft.com/office/drawing/2014/main" id="{3A2BA41D-2EAF-48F8-A18D-410FBE6A02E3}"/>
                </a:ext>
              </a:extLst>
            </p:cNvPr>
            <p:cNvSpPr>
              <a:spLocks noChangeShapeType="1"/>
            </p:cNvSpPr>
            <p:nvPr/>
          </p:nvSpPr>
          <p:spPr bwMode="auto">
            <a:xfrm>
              <a:off x="3651"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3" name="Line 153">
              <a:extLst>
                <a:ext uri="{FF2B5EF4-FFF2-40B4-BE49-F238E27FC236}">
                  <a16:creationId xmlns:a16="http://schemas.microsoft.com/office/drawing/2014/main" id="{BB02A35D-EF02-42D3-83A3-5C81D9B2C61E}"/>
                </a:ext>
              </a:extLst>
            </p:cNvPr>
            <p:cNvSpPr>
              <a:spLocks noChangeShapeType="1"/>
            </p:cNvSpPr>
            <p:nvPr/>
          </p:nvSpPr>
          <p:spPr bwMode="auto">
            <a:xfrm>
              <a:off x="287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4" name="Line 154">
              <a:extLst>
                <a:ext uri="{FF2B5EF4-FFF2-40B4-BE49-F238E27FC236}">
                  <a16:creationId xmlns:a16="http://schemas.microsoft.com/office/drawing/2014/main" id="{DFE32828-849B-4834-9FFE-AEDF71EC4D15}"/>
                </a:ext>
              </a:extLst>
            </p:cNvPr>
            <p:cNvSpPr>
              <a:spLocks noChangeShapeType="1"/>
            </p:cNvSpPr>
            <p:nvPr/>
          </p:nvSpPr>
          <p:spPr bwMode="auto">
            <a:xfrm>
              <a:off x="3651"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5" name="Line 155">
              <a:extLst>
                <a:ext uri="{FF2B5EF4-FFF2-40B4-BE49-F238E27FC236}">
                  <a16:creationId xmlns:a16="http://schemas.microsoft.com/office/drawing/2014/main" id="{971FD340-3979-427B-9E72-25B8A83EC938}"/>
                </a:ext>
              </a:extLst>
            </p:cNvPr>
            <p:cNvSpPr>
              <a:spLocks noChangeShapeType="1"/>
            </p:cNvSpPr>
            <p:nvPr/>
          </p:nvSpPr>
          <p:spPr bwMode="auto">
            <a:xfrm>
              <a:off x="287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6" name="Line 156">
              <a:extLst>
                <a:ext uri="{FF2B5EF4-FFF2-40B4-BE49-F238E27FC236}">
                  <a16:creationId xmlns:a16="http://schemas.microsoft.com/office/drawing/2014/main" id="{4DB50191-CA45-4D41-932C-542F2FACFAE1}"/>
                </a:ext>
              </a:extLst>
            </p:cNvPr>
            <p:cNvSpPr>
              <a:spLocks noChangeShapeType="1"/>
            </p:cNvSpPr>
            <p:nvPr/>
          </p:nvSpPr>
          <p:spPr bwMode="auto">
            <a:xfrm>
              <a:off x="3651"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CE2E1A0-FB61-455A-AA69-0F6540893997}"/>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1267" name="Rectangle 3">
            <a:extLst>
              <a:ext uri="{FF2B5EF4-FFF2-40B4-BE49-F238E27FC236}">
                <a16:creationId xmlns:a16="http://schemas.microsoft.com/office/drawing/2014/main" id="{DC47225E-9136-484B-8B0E-D815A29CECD9}"/>
              </a:ext>
            </a:extLst>
          </p:cNvPr>
          <p:cNvSpPr>
            <a:spLocks noGrp="1" noChangeArrowheads="1"/>
          </p:cNvSpPr>
          <p:nvPr>
            <p:ph idx="1"/>
          </p:nvPr>
        </p:nvSpPr>
        <p:spPr/>
        <p:txBody>
          <a:bodyPr/>
          <a:lstStyle/>
          <a:p>
            <a:pPr eaLnBrk="1" hangingPunct="1"/>
            <a:r>
              <a:rPr lang="zh-CN" altLang="en-US"/>
              <a:t>冲突解决策略</a:t>
            </a:r>
          </a:p>
          <a:p>
            <a:pPr lvl="1" eaLnBrk="1" hangingPunct="1"/>
            <a:r>
              <a:rPr lang="zh-CN" altLang="en-US"/>
              <a:t>空状态和删除状态</a:t>
            </a:r>
          </a:p>
          <a:p>
            <a:pPr lvl="1" eaLnBrk="1" hangingPunct="1"/>
            <a:r>
              <a:rPr lang="zh-CN" altLang="en-US"/>
              <a:t>线性探测法</a:t>
            </a:r>
          </a:p>
          <a:p>
            <a:pPr lvl="1" eaLnBrk="1" hangingPunct="1"/>
            <a:r>
              <a:rPr lang="zh-CN" altLang="en-US"/>
              <a:t>二次散列法</a:t>
            </a:r>
          </a:p>
          <a:p>
            <a:pPr lvl="1" eaLnBrk="1" hangingPunct="1"/>
            <a:r>
              <a:rPr lang="zh-CN" altLang="en-US"/>
              <a:t>链表法</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3803</TotalTime>
  <Words>3607</Words>
  <Application>Microsoft Office PowerPoint</Application>
  <PresentationFormat>宽屏</PresentationFormat>
  <Paragraphs>657</Paragraphs>
  <Slides>60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新宋体</vt:lpstr>
      <vt:lpstr>Arial</vt:lpstr>
      <vt:lpstr>Century Gothic</vt:lpstr>
      <vt:lpstr>Consolas</vt:lpstr>
      <vt:lpstr>Courier New</vt:lpstr>
      <vt:lpstr>Tahoma</vt:lpstr>
      <vt:lpstr>Times New Roman</vt:lpstr>
      <vt:lpstr>Wingdings</vt:lpstr>
      <vt:lpstr>Wingdings 3</vt:lpstr>
      <vt:lpstr>丝状</vt:lpstr>
      <vt:lpstr>第八章　集合与查找</vt:lpstr>
      <vt:lpstr>一、集合</vt:lpstr>
      <vt:lpstr>二、静态查找表</vt:lpstr>
      <vt:lpstr>三、散列表(Hash表)</vt:lpstr>
      <vt:lpstr>三、散列表(Hash表)</vt:lpstr>
      <vt:lpstr>三、散列表(Hash表)</vt:lpstr>
      <vt:lpstr>PowerPoint 演示文稿</vt:lpstr>
      <vt:lpstr>PowerPoint 演示文稿</vt:lpstr>
      <vt:lpstr>三、散列表(Hash表)</vt:lpstr>
      <vt:lpstr>PowerPoint 演示文稿</vt:lpstr>
      <vt:lpstr>PowerPoint 演示文稿</vt:lpstr>
      <vt:lpstr>PowerPoint 演示文稿</vt:lpstr>
      <vt:lpstr>三、散列表(Hash表)</vt:lpstr>
      <vt:lpstr>三、散列表(Hash表)</vt:lpstr>
      <vt:lpstr>四、动态查找表</vt:lpstr>
      <vt:lpstr>四、动态查找表</vt:lpstr>
      <vt:lpstr>PowerPoint 演示文稿</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四、动态查找表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四、动态查找表</vt:lpstr>
      <vt:lpstr>PowerPoint 演示文稿</vt:lpstr>
      <vt:lpstr>PowerPoint 演示文稿</vt:lpstr>
      <vt:lpstr>四、动态查找表</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PowerPoint 演示文稿</vt:lpstr>
      <vt:lpstr>五、并查集和等价类</vt:lpstr>
      <vt:lpstr>五、并查集和等价类</vt:lpstr>
      <vt:lpstr>PowerPoint 演示文稿</vt:lpstr>
      <vt:lpstr>五、并查集和等价类</vt:lpstr>
      <vt:lpstr>五、并查集和等价类</vt:lpstr>
      <vt:lpstr>六、检索树（键树）</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集合与查找</dc:title>
  <dc:creator>PengSW</dc:creator>
  <cp:lastModifiedBy>PENG Siwei</cp:lastModifiedBy>
  <cp:revision>70</cp:revision>
  <dcterms:created xsi:type="dcterms:W3CDTF">2003-04-09T07:46:41Z</dcterms:created>
  <dcterms:modified xsi:type="dcterms:W3CDTF">2022-09-08T01:42:28Z</dcterms:modified>
</cp:coreProperties>
</file>