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94" r:id="rId4"/>
    <p:sldId id="295" r:id="rId5"/>
    <p:sldId id="258" r:id="rId6"/>
    <p:sldId id="277" r:id="rId7"/>
    <p:sldId id="259" r:id="rId8"/>
    <p:sldId id="278" r:id="rId9"/>
    <p:sldId id="287" r:id="rId10"/>
    <p:sldId id="260" r:id="rId11"/>
    <p:sldId id="279" r:id="rId12"/>
    <p:sldId id="288" r:id="rId13"/>
    <p:sldId id="261" r:id="rId14"/>
    <p:sldId id="262" r:id="rId15"/>
    <p:sldId id="263" r:id="rId16"/>
    <p:sldId id="296" r:id="rId17"/>
    <p:sldId id="264" r:id="rId18"/>
    <p:sldId id="266" r:id="rId19"/>
    <p:sldId id="265" r:id="rId20"/>
    <p:sldId id="267" r:id="rId21"/>
    <p:sldId id="289" r:id="rId22"/>
    <p:sldId id="284" r:id="rId23"/>
    <p:sldId id="268" r:id="rId24"/>
    <p:sldId id="269" r:id="rId25"/>
    <p:sldId id="270" r:id="rId26"/>
    <p:sldId id="271" r:id="rId27"/>
    <p:sldId id="280" r:id="rId28"/>
    <p:sldId id="290" r:id="rId29"/>
    <p:sldId id="291" r:id="rId30"/>
    <p:sldId id="272" r:id="rId31"/>
    <p:sldId id="281" r:id="rId32"/>
    <p:sldId id="292" r:id="rId33"/>
    <p:sldId id="273" r:id="rId34"/>
    <p:sldId id="282" r:id="rId35"/>
    <p:sldId id="293" r:id="rId36"/>
    <p:sldId id="283" r:id="rId37"/>
    <p:sldId id="274" r:id="rId38"/>
    <p:sldId id="275" r:id="rId39"/>
    <p:sldId id="285" r:id="rId40"/>
    <p:sldId id="286" r:id="rId41"/>
    <p:sldId id="27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581" autoAdjust="0"/>
  </p:normalViewPr>
  <p:slideViewPr>
    <p:cSldViewPr>
      <p:cViewPr varScale="1">
        <p:scale>
          <a:sx n="104" d="100"/>
          <a:sy n="104" d="100"/>
        </p:scale>
        <p:origin x="27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26.xml"/><Relationship Id="rId18" Type="http://schemas.openxmlformats.org/officeDocument/2006/relationships/slide" Target="slides/slide38.xml"/><Relationship Id="rId3" Type="http://schemas.openxmlformats.org/officeDocument/2006/relationships/slide" Target="slides/slide7.xml"/><Relationship Id="rId7" Type="http://schemas.openxmlformats.org/officeDocument/2006/relationships/slide" Target="slides/slide17.xml"/><Relationship Id="rId12" Type="http://schemas.openxmlformats.org/officeDocument/2006/relationships/slide" Target="slides/slide25.xml"/><Relationship Id="rId17" Type="http://schemas.openxmlformats.org/officeDocument/2006/relationships/slide" Target="slides/slide37.xml"/><Relationship Id="rId2" Type="http://schemas.openxmlformats.org/officeDocument/2006/relationships/slide" Target="slides/slide5.xml"/><Relationship Id="rId16" Type="http://schemas.openxmlformats.org/officeDocument/2006/relationships/slide" Target="slides/slide36.xml"/><Relationship Id="rId1" Type="http://schemas.openxmlformats.org/officeDocument/2006/relationships/slide" Target="slides/slide2.xml"/><Relationship Id="rId6" Type="http://schemas.openxmlformats.org/officeDocument/2006/relationships/slide" Target="slides/slide14.xml"/><Relationship Id="rId11" Type="http://schemas.openxmlformats.org/officeDocument/2006/relationships/slide" Target="slides/slide24.xml"/><Relationship Id="rId5" Type="http://schemas.openxmlformats.org/officeDocument/2006/relationships/slide" Target="slides/slide13.xml"/><Relationship Id="rId15" Type="http://schemas.openxmlformats.org/officeDocument/2006/relationships/slide" Target="slides/slide33.xml"/><Relationship Id="rId10" Type="http://schemas.openxmlformats.org/officeDocument/2006/relationships/slide" Target="slides/slide23.xml"/><Relationship Id="rId19" Type="http://schemas.openxmlformats.org/officeDocument/2006/relationships/slide" Target="slides/slide41.xml"/><Relationship Id="rId4" Type="http://schemas.openxmlformats.org/officeDocument/2006/relationships/slide" Target="slides/slide10.xml"/><Relationship Id="rId9" Type="http://schemas.openxmlformats.org/officeDocument/2006/relationships/slide" Target="slides/slide22.xml"/><Relationship Id="rId14" Type="http://schemas.openxmlformats.org/officeDocument/2006/relationships/slide" Target="slides/slide3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3371F19B-6502-4816-BA69-DEBE75A4CBA7}"/>
    <pc:docChg chg="custSel addSld modSld">
      <pc:chgData name="Siwei PENG" userId="8c9d49ea30389574" providerId="LiveId" clId="{3371F19B-6502-4816-BA69-DEBE75A4CBA7}" dt="2017-12-27T06:15:33.304" v="89"/>
      <pc:docMkLst>
        <pc:docMk/>
      </pc:docMkLst>
      <pc:sldChg chg="addSp modSp add modAnim">
        <pc:chgData name="Siwei PENG" userId="8c9d49ea30389574" providerId="LiveId" clId="{3371F19B-6502-4816-BA69-DEBE75A4CBA7}" dt="2017-12-27T06:09:16.849" v="21" actId="14861"/>
        <pc:sldMkLst>
          <pc:docMk/>
          <pc:sldMk cId="2085733020" sldId="287"/>
        </pc:sldMkLst>
        <pc:spChg chg="add mod">
          <ac:chgData name="Siwei PENG" userId="8c9d49ea30389574" providerId="LiveId" clId="{3371F19B-6502-4816-BA69-DEBE75A4CBA7}" dt="2017-12-27T06:09:16.849" v="21" actId="14861"/>
          <ac:spMkLst>
            <pc:docMk/>
            <pc:sldMk cId="2085733020" sldId="287"/>
            <ac:spMk id="2" creationId="{9ADD6585-2EB0-4A70-9966-47CA44F97B3C}"/>
          </ac:spMkLst>
        </pc:spChg>
      </pc:sldChg>
      <pc:sldChg chg="addSp delSp modSp add modAnim">
        <pc:chgData name="Siwei PENG" userId="8c9d49ea30389574" providerId="LiveId" clId="{3371F19B-6502-4816-BA69-DEBE75A4CBA7}" dt="2017-12-27T06:10:41.056" v="39"/>
        <pc:sldMkLst>
          <pc:docMk/>
          <pc:sldMk cId="4246570725" sldId="288"/>
        </pc:sldMkLst>
        <pc:spChg chg="add del mod">
          <ac:chgData name="Siwei PENG" userId="8c9d49ea30389574" providerId="LiveId" clId="{3371F19B-6502-4816-BA69-DEBE75A4CBA7}" dt="2017-12-27T06:09:48.389" v="27" actId="478"/>
          <ac:spMkLst>
            <pc:docMk/>
            <pc:sldMk cId="4246570725" sldId="288"/>
            <ac:spMk id="2" creationId="{61847587-7669-4B2F-B232-8EC308932563}"/>
          </ac:spMkLst>
        </pc:spChg>
        <pc:spChg chg="add mod">
          <ac:chgData name="Siwei PENG" userId="8c9d49ea30389574" providerId="LiveId" clId="{3371F19B-6502-4816-BA69-DEBE75A4CBA7}" dt="2017-12-27T06:10:11.483" v="35" actId="1076"/>
          <ac:spMkLst>
            <pc:docMk/>
            <pc:sldMk cId="4246570725" sldId="288"/>
            <ac:spMk id="3" creationId="{DF07270E-4766-465A-BA68-A852A0056F2D}"/>
          </ac:spMkLst>
        </pc:spChg>
      </pc:sldChg>
      <pc:sldChg chg="addSp delSp modSp add modAnim">
        <pc:chgData name="Siwei PENG" userId="8c9d49ea30389574" providerId="LiveId" clId="{3371F19B-6502-4816-BA69-DEBE75A4CBA7}" dt="2017-12-27T06:15:33.304" v="89"/>
        <pc:sldMkLst>
          <pc:docMk/>
          <pc:sldMk cId="1371781293" sldId="289"/>
        </pc:sldMkLst>
        <pc:spChg chg="add mod">
          <ac:chgData name="Siwei PENG" userId="8c9d49ea30389574" providerId="LiveId" clId="{3371F19B-6502-4816-BA69-DEBE75A4CBA7}" dt="2017-12-27T06:13:09.661" v="65" actId="1076"/>
          <ac:spMkLst>
            <pc:docMk/>
            <pc:sldMk cId="1371781293" sldId="289"/>
            <ac:spMk id="2" creationId="{C9C25983-C327-4C34-9C63-E1E3D4DA2CF4}"/>
          </ac:spMkLst>
        </pc:spChg>
        <pc:spChg chg="add del">
          <ac:chgData name="Siwei PENG" userId="8c9d49ea30389574" providerId="LiveId" clId="{3371F19B-6502-4816-BA69-DEBE75A4CBA7}" dt="2017-12-27T06:12:20.260" v="50" actId="478"/>
          <ac:spMkLst>
            <pc:docMk/>
            <pc:sldMk cId="1371781293" sldId="289"/>
            <ac:spMk id="3" creationId="{05DEFD8B-2086-4EA2-B80B-4B346F25557A}"/>
          </ac:spMkLst>
        </pc:spChg>
        <pc:spChg chg="add mod">
          <ac:chgData name="Siwei PENG" userId="8c9d49ea30389574" providerId="LiveId" clId="{3371F19B-6502-4816-BA69-DEBE75A4CBA7}" dt="2017-12-27T06:13:09.661" v="65" actId="1076"/>
          <ac:spMkLst>
            <pc:docMk/>
            <pc:sldMk cId="1371781293" sldId="289"/>
            <ac:spMk id="4" creationId="{A01E9915-2CD7-4D3F-9B31-C86F2234447D}"/>
          </ac:spMkLst>
        </pc:spChg>
        <pc:spChg chg="add mod">
          <ac:chgData name="Siwei PENG" userId="8c9d49ea30389574" providerId="LiveId" clId="{3371F19B-6502-4816-BA69-DEBE75A4CBA7}" dt="2017-12-27T06:13:09.661" v="65" actId="1076"/>
          <ac:spMkLst>
            <pc:docMk/>
            <pc:sldMk cId="1371781293" sldId="289"/>
            <ac:spMk id="5" creationId="{54A348F3-296C-4BB2-9DBA-2FE0A20C7D47}"/>
          </ac:spMkLst>
        </pc:spChg>
      </pc:sldChg>
    </pc:docChg>
  </pc:docChgLst>
  <pc:docChgLst>
    <pc:chgData name="Siwei PENG" userId="8c9d49ea30389574" providerId="LiveId" clId="{59FF33F7-FA18-4C55-8EDB-40D6E3C8D6F5}"/>
    <pc:docChg chg="undo custSel modSld modMainMaster">
      <pc:chgData name="Siwei PENG" userId="8c9d49ea30389574" providerId="LiveId" clId="{59FF33F7-FA18-4C55-8EDB-40D6E3C8D6F5}" dt="2017-11-26T09:10:45.662" v="72" actId="1076"/>
      <pc:docMkLst>
        <pc:docMk/>
      </pc:docMkLst>
      <pc:sldChg chg="modSp">
        <pc:chgData name="Siwei PENG" userId="8c9d49ea30389574" providerId="LiveId" clId="{59FF33F7-FA18-4C55-8EDB-40D6E3C8D6F5}" dt="2017-11-26T09:02:17.575" v="8" actId="1076"/>
        <pc:sldMkLst>
          <pc:docMk/>
          <pc:sldMk cId="0" sldId="258"/>
        </pc:sldMkLst>
        <pc:spChg chg="mod">
          <ac:chgData name="Siwei PENG" userId="8c9d49ea30389574" providerId="LiveId" clId="{59FF33F7-FA18-4C55-8EDB-40D6E3C8D6F5}" dt="2017-11-26T09:00:40.454" v="1" actId="14100"/>
          <ac:spMkLst>
            <pc:docMk/>
            <pc:sldMk cId="0" sldId="258"/>
            <ac:spMk id="5122" creationId="{8C995609-4334-42A1-B06F-7C4D01FAB13E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58"/>
            <ac:spMk id="5123" creationId="{C2BD4158-D181-485D-9331-A737BA704B27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58"/>
            <ac:spMk id="34879" creationId="{A2C67078-BBB5-4098-9CC5-F1575213CB4C}"/>
          </ac:spMkLst>
        </pc:spChg>
        <pc:graphicFrameChg chg="mod modGraphic">
          <ac:chgData name="Siwei PENG" userId="8c9d49ea30389574" providerId="LiveId" clId="{59FF33F7-FA18-4C55-8EDB-40D6E3C8D6F5}" dt="2017-11-26T09:02:03.262" v="6" actId="207"/>
          <ac:graphicFrameMkLst>
            <pc:docMk/>
            <pc:sldMk cId="0" sldId="258"/>
            <ac:graphicFrameMk id="34881" creationId="{C2A18400-3355-4533-B182-4732FAAED757}"/>
          </ac:graphicFrameMkLst>
        </pc:graphicFrameChg>
        <pc:graphicFrameChg chg="mod modGraphic">
          <ac:chgData name="Siwei PENG" userId="8c9d49ea30389574" providerId="LiveId" clId="{59FF33F7-FA18-4C55-8EDB-40D6E3C8D6F5}" dt="2017-11-26T09:02:17.575" v="8" actId="1076"/>
          <ac:graphicFrameMkLst>
            <pc:docMk/>
            <pc:sldMk cId="0" sldId="258"/>
            <ac:graphicFrameMk id="34882" creationId="{144EEC80-7E01-48E4-8147-601E7567F3E9}"/>
          </ac:graphicFrameMkLst>
        </pc:graphicFrameChg>
      </pc:sldChg>
      <pc:sldChg chg="modSp">
        <pc:chgData name="Siwei PENG" userId="8c9d49ea30389574" providerId="LiveId" clId="{59FF33F7-FA18-4C55-8EDB-40D6E3C8D6F5}" dt="2017-11-26T09:00:53.860" v="2" actId="14100"/>
        <pc:sldMkLst>
          <pc:docMk/>
          <pc:sldMk cId="0" sldId="259"/>
        </pc:sldMkLst>
        <pc:spChg chg="mod">
          <ac:chgData name="Siwei PENG" userId="8c9d49ea30389574" providerId="LiveId" clId="{59FF33F7-FA18-4C55-8EDB-40D6E3C8D6F5}" dt="2017-11-26T09:00:53.860" v="2" actId="14100"/>
          <ac:spMkLst>
            <pc:docMk/>
            <pc:sldMk cId="0" sldId="259"/>
            <ac:spMk id="7170" creationId="{D5BF6943-F71D-4948-AF53-F7FC97D34655}"/>
          </ac:spMkLst>
        </pc:spChg>
        <pc:spChg chg="mod">
          <ac:chgData name="Siwei PENG" userId="8c9d49ea30389574" providerId="LiveId" clId="{59FF33F7-FA18-4C55-8EDB-40D6E3C8D6F5}" dt="2017-11-26T09:00:31.142" v="0" actId="14100"/>
          <ac:spMkLst>
            <pc:docMk/>
            <pc:sldMk cId="0" sldId="259"/>
            <ac:spMk id="7171" creationId="{A2675089-703C-4EAC-8537-A9876EC63D31}"/>
          </ac:spMkLst>
        </pc:spChg>
        <pc:spChg chg="mod">
          <ac:chgData name="Siwei PENG" userId="8c9d49ea30389574" providerId="LiveId" clId="{59FF33F7-FA18-4C55-8EDB-40D6E3C8D6F5}" dt="2017-11-26T09:00:31.142" v="0" actId="14100"/>
          <ac:spMkLst>
            <pc:docMk/>
            <pc:sldMk cId="0" sldId="259"/>
            <ac:spMk id="36910" creationId="{5FD1B98A-4BE0-400E-8389-0B89A275D940}"/>
          </ac:spMkLst>
        </pc:spChg>
        <pc:spChg chg="mod">
          <ac:chgData name="Siwei PENG" userId="8c9d49ea30389574" providerId="LiveId" clId="{59FF33F7-FA18-4C55-8EDB-40D6E3C8D6F5}" dt="2017-11-26T09:00:31.142" v="0" actId="14100"/>
          <ac:spMkLst>
            <pc:docMk/>
            <pc:sldMk cId="0" sldId="259"/>
            <ac:spMk id="36911" creationId="{8795392F-8333-448C-B6DA-EB0D018E9C21}"/>
          </ac:spMkLst>
        </pc:spChg>
        <pc:graphicFrameChg chg="mod">
          <ac:chgData name="Siwei PENG" userId="8c9d49ea30389574" providerId="LiveId" clId="{59FF33F7-FA18-4C55-8EDB-40D6E3C8D6F5}" dt="2017-11-26T09:00:31.142" v="0" actId="14100"/>
          <ac:graphicFrameMkLst>
            <pc:docMk/>
            <pc:sldMk cId="0" sldId="259"/>
            <ac:graphicFrameMk id="36916" creationId="{A6BD70DA-C169-4303-AF72-ED943357D5C6}"/>
          </ac:graphicFrameMkLst>
        </pc:graphicFrameChg>
        <pc:graphicFrameChg chg="mod">
          <ac:chgData name="Siwei PENG" userId="8c9d49ea30389574" providerId="LiveId" clId="{59FF33F7-FA18-4C55-8EDB-40D6E3C8D6F5}" dt="2017-11-26T09:00:31.142" v="0" actId="14100"/>
          <ac:graphicFrameMkLst>
            <pc:docMk/>
            <pc:sldMk cId="0" sldId="259"/>
            <ac:graphicFrameMk id="36917" creationId="{5FC71B04-FB58-4145-B467-A1222BCF2105}"/>
          </ac:graphicFrameMkLst>
        </pc:graphicFrameChg>
      </pc:sldChg>
      <pc:sldChg chg="modSp">
        <pc:chgData name="Siwei PENG" userId="8c9d49ea30389574" providerId="LiveId" clId="{59FF33F7-FA18-4C55-8EDB-40D6E3C8D6F5}" dt="2017-11-26T09:04:29.512" v="28" actId="207"/>
        <pc:sldMkLst>
          <pc:docMk/>
          <pc:sldMk cId="0" sldId="260"/>
        </pc:sldMkLst>
        <pc:spChg chg="mod">
          <ac:chgData name="Siwei PENG" userId="8c9d49ea30389574" providerId="LiveId" clId="{59FF33F7-FA18-4C55-8EDB-40D6E3C8D6F5}" dt="2017-11-26T09:00:59.047" v="3" actId="14100"/>
          <ac:spMkLst>
            <pc:docMk/>
            <pc:sldMk cId="0" sldId="260"/>
            <ac:spMk id="9218" creationId="{08405768-92B4-41F3-B0D1-C4ED8B2586B6}"/>
          </ac:spMkLst>
        </pc:spChg>
        <pc:spChg chg="mod">
          <ac:chgData name="Siwei PENG" userId="8c9d49ea30389574" providerId="LiveId" clId="{59FF33F7-FA18-4C55-8EDB-40D6E3C8D6F5}" dt="2017-11-26T09:00:31.142" v="0" actId="207"/>
          <ac:spMkLst>
            <pc:docMk/>
            <pc:sldMk cId="0" sldId="260"/>
            <ac:spMk id="9219" creationId="{2AD69C3D-0CB1-4DB7-8895-942DD5CC5C40}"/>
          </ac:spMkLst>
        </pc:spChg>
        <pc:spChg chg="mod">
          <ac:chgData name="Siwei PENG" userId="8c9d49ea30389574" providerId="LiveId" clId="{59FF33F7-FA18-4C55-8EDB-40D6E3C8D6F5}" dt="2017-11-26T09:00:31.142" v="0" actId="207"/>
          <ac:spMkLst>
            <pc:docMk/>
            <pc:sldMk cId="0" sldId="260"/>
            <ac:spMk id="38973" creationId="{A827F58E-8BA9-4858-8BC3-964CA64959C7}"/>
          </ac:spMkLst>
        </pc:spChg>
        <pc:graphicFrameChg chg="mod modGraphic">
          <ac:chgData name="Siwei PENG" userId="8c9d49ea30389574" providerId="LiveId" clId="{59FF33F7-FA18-4C55-8EDB-40D6E3C8D6F5}" dt="2017-11-26T09:04:26.215" v="27" actId="207"/>
          <ac:graphicFrameMkLst>
            <pc:docMk/>
            <pc:sldMk cId="0" sldId="260"/>
            <ac:graphicFrameMk id="38974" creationId="{1320F7E5-6E2D-4812-9D05-0905714E1072}"/>
          </ac:graphicFrameMkLst>
        </pc:graphicFrameChg>
        <pc:graphicFrameChg chg="mod modGraphic">
          <ac:chgData name="Siwei PENG" userId="8c9d49ea30389574" providerId="LiveId" clId="{59FF33F7-FA18-4C55-8EDB-40D6E3C8D6F5}" dt="2017-11-26T09:04:29.512" v="28" actId="207"/>
          <ac:graphicFrameMkLst>
            <pc:docMk/>
            <pc:sldMk cId="0" sldId="260"/>
            <ac:graphicFrameMk id="38975" creationId="{51CE1214-9082-4388-913C-BE36DF2002D5}"/>
          </ac:graphicFrameMkLst>
        </pc:graphicFrame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63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17" creationId="{B0AFCD70-E6E5-4927-B052-7DAF5ED62768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92" creationId="{C99B910B-AE31-4EC8-A8D7-AB0CCDED26AB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93" creationId="{BCA22F51-2E27-4D24-924B-2AC6E5654997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94" creationId="{B3138C32-9FB2-458A-B62B-BA1CDEE7E058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95" creationId="{7186C1B8-AF20-4095-9DEE-86B0046DE7E3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96" creationId="{7E1591DA-A716-4185-8561-A964D8EE1889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2" creationId="{7AC0D935-BC13-4167-A00D-3AC09514180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3" creationId="{C220A91D-FDED-4F3A-8BFA-CCAFA0A86C36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4" creationId="{60B4F876-7658-44E7-87D1-0BA84D6439D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6" creationId="{3779E897-37DA-440E-B984-9FDC3782CDD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7" creationId="{DAB7194D-AF3C-453C-A3F9-61EBC09996D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8" creationId="{924F3CB6-C406-40B0-B830-24040C960221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9" creationId="{54CC9F3D-B43A-43D3-9199-9EC30CF85A71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13318" creationId="{6172EC8C-54FB-4BC4-8AA5-E8F897E261A9}"/>
          </ac:grpSpMkLst>
        </pc:grpChg>
      </pc:sldChg>
      <pc:sldChg chg="modSp">
        <pc:chgData name="Siwei PENG" userId="8c9d49ea30389574" providerId="LiveId" clId="{59FF33F7-FA18-4C55-8EDB-40D6E3C8D6F5}" dt="2017-11-26T09:01:05.516" v="4" actId="14100"/>
        <pc:sldMkLst>
          <pc:docMk/>
          <pc:sldMk cId="0" sldId="264"/>
        </pc:sldMkLst>
        <pc:spChg chg="mod">
          <ac:chgData name="Siwei PENG" userId="8c9d49ea30389574" providerId="LiveId" clId="{59FF33F7-FA18-4C55-8EDB-40D6E3C8D6F5}" dt="2017-11-26T09:01:05.516" v="4" actId="14100"/>
          <ac:spMkLst>
            <pc:docMk/>
            <pc:sldMk cId="0" sldId="264"/>
            <ac:spMk id="14338" creationId="{2E3A8831-6F6B-4842-977A-F85CC381F2A8}"/>
          </ac:spMkLst>
        </pc:spChg>
        <pc:spChg chg="mod">
          <ac:chgData name="Siwei PENG" userId="8c9d49ea30389574" providerId="LiveId" clId="{59FF33F7-FA18-4C55-8EDB-40D6E3C8D6F5}" dt="2017-11-26T09:00:31.142" v="0" actId="14100"/>
          <ac:spMkLst>
            <pc:docMk/>
            <pc:sldMk cId="0" sldId="264"/>
            <ac:spMk id="14339" creationId="{38CBC2D6-41A4-490B-8500-A50E5550F949}"/>
          </ac:spMkLst>
        </pc:spChg>
        <pc:grpChg chg="mod">
          <ac:chgData name="Siwei PENG" userId="8c9d49ea30389574" providerId="LiveId" clId="{59FF33F7-FA18-4C55-8EDB-40D6E3C8D6F5}" dt="2017-11-26T09:00:31.142" v="0" actId="14100"/>
          <ac:grpSpMkLst>
            <pc:docMk/>
            <pc:sldMk cId="0" sldId="264"/>
            <ac:grpSpMk id="3" creationId="{06A717E0-964F-48A8-8592-BDACBC1CD39D}"/>
          </ac:grpSpMkLst>
        </pc:grpChg>
        <pc:grpChg chg="mod">
          <ac:chgData name="Siwei PENG" userId="8c9d49ea30389574" providerId="LiveId" clId="{59FF33F7-FA18-4C55-8EDB-40D6E3C8D6F5}" dt="2017-11-26T09:00:31.142" v="0" actId="14100"/>
          <ac:grpSpMkLst>
            <pc:docMk/>
            <pc:sldMk cId="0" sldId="264"/>
            <ac:grpSpMk id="14340" creationId="{FBDBDFF6-46DA-4626-9524-EE8816F0FC33}"/>
          </ac:grpSpMkLst>
        </pc:grpChg>
        <pc:grpChg chg="mod">
          <ac:chgData name="Siwei PENG" userId="8c9d49ea30389574" providerId="LiveId" clId="{59FF33F7-FA18-4C55-8EDB-40D6E3C8D6F5}" dt="2017-11-26T09:00:31.142" v="0" actId="14100"/>
          <ac:grpSpMkLst>
            <pc:docMk/>
            <pc:sldMk cId="0" sldId="264"/>
            <ac:grpSpMk id="14342" creationId="{5F255FFC-A78D-4D7D-A1DD-91BF7CEB7EEA}"/>
          </ac:grpSpMkLst>
        </pc:grpChg>
        <pc:grpChg chg="mod">
          <ac:chgData name="Siwei PENG" userId="8c9d49ea30389574" providerId="LiveId" clId="{59FF33F7-FA18-4C55-8EDB-40D6E3C8D6F5}" dt="2017-11-26T09:00:31.142" v="0" actId="14100"/>
          <ac:grpSpMkLst>
            <pc:docMk/>
            <pc:sldMk cId="0" sldId="264"/>
            <ac:grpSpMk id="14348" creationId="{EB6DABB7-0E76-4970-8F0E-FB7609ACA57B}"/>
          </ac:grpSpMkLst>
        </pc:grpChg>
      </pc:sldChg>
      <pc:sldChg chg="modSp">
        <pc:chgData name="Siwei PENG" userId="8c9d49ea30389574" providerId="LiveId" clId="{59FF33F7-FA18-4C55-8EDB-40D6E3C8D6F5}" dt="2017-11-26T09:06:24.870" v="42" actId="1076"/>
        <pc:sldMkLst>
          <pc:docMk/>
          <pc:sldMk cId="0" sldId="266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6"/>
            <ac:spMk id="15362" creationId="{E4BFBF8B-E150-498C-A933-71BC167F39FB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6"/>
            <ac:spMk id="15379" creationId="{49540D14-6614-4B57-B9BD-14C806B31078}"/>
          </ac:spMkLst>
        </pc:spChg>
        <pc:spChg chg="mod">
          <ac:chgData name="Siwei PENG" userId="8c9d49ea30389574" providerId="LiveId" clId="{59FF33F7-FA18-4C55-8EDB-40D6E3C8D6F5}" dt="2017-11-26T09:06:24.870" v="42" actId="1076"/>
          <ac:spMkLst>
            <pc:docMk/>
            <pc:sldMk cId="0" sldId="266"/>
            <ac:spMk id="15386" creationId="{D2BD9A3D-93A3-4D73-AB48-03286C15FF02}"/>
          </ac:spMkLst>
        </pc:spChg>
        <pc:spChg chg="mod">
          <ac:chgData name="Siwei PENG" userId="8c9d49ea30389574" providerId="LiveId" clId="{59FF33F7-FA18-4C55-8EDB-40D6E3C8D6F5}" dt="2017-11-26T09:06:06.890" v="40" actId="1076"/>
          <ac:spMkLst>
            <pc:docMk/>
            <pc:sldMk cId="0" sldId="266"/>
            <ac:spMk id="15860" creationId="{CDF1B628-2251-4FB6-B8F5-78F53F8BC7CC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2" creationId="{79560F32-55BE-4DFA-BABA-245F9C0625D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7" creationId="{593C192B-4E05-4002-A6CE-428385EE999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1" creationId="{C20014C7-0AD5-472D-AEC5-41073C78A181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" creationId="{08B8355F-68C7-4675-B1BE-A6D68141DA2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9" creationId="{03BC55C6-2EAD-404E-96AF-B9DB6F60B7C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23" creationId="{C4DD5673-AC13-4C01-87C5-2D7F1867BE7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27" creationId="{ECD2502F-C6BE-4B2F-AF95-E5833707C48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31" creationId="{578AF820-A2B3-423E-BBA6-B2B3B53849F1}"/>
          </ac:grpSpMkLst>
        </pc:grpChg>
        <pc:grpChg chg="mod">
          <ac:chgData name="Siwei PENG" userId="8c9d49ea30389574" providerId="LiveId" clId="{59FF33F7-FA18-4C55-8EDB-40D6E3C8D6F5}" dt="2017-11-26T09:05:57.797" v="39" actId="1076"/>
          <ac:grpSpMkLst>
            <pc:docMk/>
            <pc:sldMk cId="0" sldId="266"/>
            <ac:grpSpMk id="15364" creationId="{22A3E23E-741F-4C21-96D8-8A2CA43D0E4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07" creationId="{D2D6D2D1-B819-43E9-9269-893674E0A65B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08" creationId="{A5F2AAE0-2DED-4815-AC4A-E4FA120400FB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09" creationId="{30F1A10B-77D9-431A-A3AC-FE278BF48E0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41" creationId="{6CAE68F6-EA76-406A-8AE8-69D1A608B7D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42" creationId="{63E5D784-3D3C-4054-9FA1-7B121D28DF1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43" creationId="{3539B7F9-4048-45DB-8601-6686D5D65AC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75" creationId="{344F06DE-C125-4824-8B4A-BD89C1DB8AE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76" creationId="{EB1DFD10-4D25-41A1-A38D-143FD4AE979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77" creationId="{B8F77502-731A-4FC9-806A-CD5B3BC04A2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09" creationId="{B6D71850-AED9-46BA-9BC2-13D3068DD68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10" creationId="{8D303842-E424-4B85-A27E-1EB609E3F82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11" creationId="{6BA8A8B7-3099-4946-A35A-A2C25D20FED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43" creationId="{7534B3CA-9F60-4672-AC78-DDF8DCEE7F7F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44" creationId="{CCD78BED-A8B8-479B-87AC-D5E85FBFA84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45" creationId="{361D7F6D-5E6F-4049-9A36-6900915486E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77" creationId="{D25936D2-168B-4D24-938F-01560B4843B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78" creationId="{7A4E25CA-A8A5-4882-ADC7-96C355C34DA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79" creationId="{A917ADC5-71E0-48C4-B05C-B6D9CF99D78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11" creationId="{9AC50739-0619-48DA-A8F8-35A4EAA5478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12" creationId="{7C17A6DD-CC56-43AB-8CCE-2F33A9464746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13" creationId="{79620E9E-5EA9-43F4-89E8-225A9C00FD6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45" creationId="{F705C78D-BABF-48B2-9116-01B811926A4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46" creationId="{2957A29B-5305-4899-8FCF-1B100F42A4E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47" creationId="{27308E1E-F8EA-483D-8841-95C8960E555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79" creationId="{39FBA96F-6F7A-431F-8423-8E69ABFA9E01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80" creationId="{0CB8DCDA-A203-40C2-B768-064BCF9D735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81" creationId="{63841EA9-5F99-41C5-942F-74BE87F54F75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13" creationId="{70148FBB-2777-416F-A663-AF87E33DB29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14" creationId="{2D4457F1-F8FF-4E96-8856-6BE73EB74436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15" creationId="{2574F851-8C4E-4F86-AE37-0C6A8307130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47" creationId="{21F2E00A-81BB-4A62-A14C-D1D2C7C773B7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48" creationId="{E6EC4F5D-C0E0-4325-A284-9D9B7B79607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49" creationId="{9FAA80C9-0309-4A5A-A93E-383241C2118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81" creationId="{7B220B25-3038-4871-8659-4BC061C9609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82" creationId="{5487727B-E82B-43FE-B212-61CB6088B39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83" creationId="{C5A58554-6A6E-46C5-BF98-BDDE01950B7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15" creationId="{E8BEDCDA-81F7-4165-B66D-46EAD53C80A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16" creationId="{F7246F84-8408-458C-A261-D520F98CF2F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17" creationId="{9F3D36DF-13A7-4D6F-A1FD-8C7637FA4A0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76" creationId="{477E839E-335D-491B-9A02-9A071D3DB396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77" creationId="{F115B638-171E-4C54-976D-69ADFB932FE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78" creationId="{5955E45F-5C52-4BD4-9C42-AF6435F351D1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107" creationId="{95E0CB4D-4550-4ECD-B3EC-C96A67F56265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143" creationId="{B09CFBEA-41E8-40B9-AFF1-B472F7C9068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205" creationId="{69805F4A-312E-4567-BA4C-493FCB14850F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267" creationId="{D3B9F182-E416-41EC-A110-74E3D0BD7E3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275" creationId="{7890096F-EBD3-4110-9B94-178F55EF825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310" creationId="{EEB61B87-F0AF-45F1-ABD6-C041C895EB8D}"/>
          </ac:grpSpMkLst>
        </pc:grpChg>
        <pc:grpChg chg="mod">
          <ac:chgData name="Siwei PENG" userId="8c9d49ea30389574" providerId="LiveId" clId="{59FF33F7-FA18-4C55-8EDB-40D6E3C8D6F5}" dt="2017-11-26T09:06:14.531" v="41" actId="1076"/>
          <ac:grpSpMkLst>
            <pc:docMk/>
            <pc:sldMk cId="0" sldId="266"/>
            <ac:grpSpMk id="47345" creationId="{3C38F1DF-F0AE-4290-A1EB-3A678424667D}"/>
          </ac:grpSpMkLst>
        </pc:grp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67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160" creationId="{3F5FBC77-C32B-43A8-9BE1-16FB05E8171B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217" creationId="{6B306999-CF83-4EDA-A2B9-24E6FC218B09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274" creationId="{A811FFB4-91E0-4016-989E-A3D59621F121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332" creationId="{371151F3-B8B5-41DF-9092-4A848CE717F1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389" creationId="{166BA4D7-9869-4FFC-A0DA-7AA785B68E6C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446" creationId="{ECBB5938-D5FA-41F2-8043-E1515D0F44EA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503" creationId="{09B001FB-15EC-4A69-BD84-2743B2B4D611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560" creationId="{0CBE78AD-EA43-4FB2-A6E9-7C29BB442104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3" creationId="{300BC702-CF50-448E-8A44-FEC24617AE75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4" creationId="{E6E286EA-C6CA-463B-8651-81143A9364C7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5" creationId="{24A6BA5F-F218-4FD7-A80C-B191DE938E1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6" creationId="{89BB3207-EF29-47AC-8BFB-796536B66A5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7" creationId="{CE515013-F556-4531-A1BE-D05CEC24C05F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8" creationId="{B9AA2512-3866-4159-B596-604E3E8CCF2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9" creationId="{D53209DC-EC8B-48C4-99C7-3CE3F1FC0D3B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0" creationId="{DF157D6B-F999-4EFC-9E4B-2A3528B7783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1" creationId="{2BE9A2D4-D63D-48BF-AD10-86DE428A1DE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2" creationId="{6695D9BA-4776-410D-953F-40DC7732A6B7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3" creationId="{45ACF465-8BB0-45F0-B13D-78475385CD0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4" creationId="{793247EE-E759-4E41-AAD3-A595771A25A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5" creationId="{CCB5AD2D-9D31-4E27-90A5-7E1B1AFB933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6" creationId="{C1C4FEE5-650B-4B5B-AD78-4A572B58057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7" creationId="{9F1DF02A-9C84-4D8C-AE41-E7D9C1B3A3E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8" creationId="{55E8BB87-1F4E-40F2-AE64-17C6D6BEBED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7410" creationId="{EE5F5EA0-9ECB-4529-89E3-E40E998F9C95}"/>
          </ac:grpSpMkLst>
        </pc:grpChg>
      </pc:sldChg>
      <pc:sldChg chg="modSp">
        <pc:chgData name="Siwei PENG" userId="8c9d49ea30389574" providerId="LiveId" clId="{59FF33F7-FA18-4C55-8EDB-40D6E3C8D6F5}" dt="2017-11-26T09:01:14.206" v="5" actId="14100"/>
        <pc:sldMkLst>
          <pc:docMk/>
          <pc:sldMk cId="0" sldId="268"/>
        </pc:sldMkLst>
        <pc:spChg chg="mod">
          <ac:chgData name="Siwei PENG" userId="8c9d49ea30389574" providerId="LiveId" clId="{59FF33F7-FA18-4C55-8EDB-40D6E3C8D6F5}" dt="2017-11-26T09:01:14.206" v="5" actId="14100"/>
          <ac:spMkLst>
            <pc:docMk/>
            <pc:sldMk cId="0" sldId="268"/>
            <ac:spMk id="19458" creationId="{9D7B897B-555B-4DFA-9EFF-8374C169D167}"/>
          </ac:spMkLst>
        </pc:spChg>
        <pc:spChg chg="mod">
          <ac:chgData name="Siwei PENG" userId="8c9d49ea30389574" providerId="LiveId" clId="{59FF33F7-FA18-4C55-8EDB-40D6E3C8D6F5}" dt="2017-11-26T09:00:31.142" v="0" actId="14100"/>
          <ac:spMkLst>
            <pc:docMk/>
            <pc:sldMk cId="0" sldId="268"/>
            <ac:spMk id="19459" creationId="{5899A45B-9E0B-41FB-A733-AF8AF47A668C}"/>
          </ac:spMkLst>
        </pc:spChg>
        <pc:picChg chg="mod">
          <ac:chgData name="Siwei PENG" userId="8c9d49ea30389574" providerId="LiveId" clId="{59FF33F7-FA18-4C55-8EDB-40D6E3C8D6F5}" dt="2017-11-26T09:00:31.142" v="0" actId="14100"/>
          <ac:picMkLst>
            <pc:docMk/>
            <pc:sldMk cId="0" sldId="268"/>
            <ac:picMk id="49156" creationId="{1F54AC7B-FDB4-4896-84E9-190070684342}"/>
          </ac:picMkLst>
        </pc:picChg>
      </pc:sldChg>
      <pc:sldChg chg="modSp">
        <pc:chgData name="Siwei PENG" userId="8c9d49ea30389574" providerId="LiveId" clId="{59FF33F7-FA18-4C55-8EDB-40D6E3C8D6F5}" dt="2017-11-26T09:08:11.300" v="46" actId="1076"/>
        <pc:sldMkLst>
          <pc:docMk/>
          <pc:sldMk cId="0" sldId="269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9"/>
            <ac:spMk id="20483" creationId="{1CD3106D-3D7E-4A2F-A9D0-54AEB744FA85}"/>
          </ac:spMkLst>
        </pc:spChg>
        <pc:spChg chg="mod">
          <ac:chgData name="Siwei PENG" userId="8c9d49ea30389574" providerId="LiveId" clId="{59FF33F7-FA18-4C55-8EDB-40D6E3C8D6F5}" dt="2017-11-26T09:08:11.300" v="46" actId="1076"/>
          <ac:spMkLst>
            <pc:docMk/>
            <pc:sldMk cId="0" sldId="269"/>
            <ac:spMk id="20494" creationId="{EC94A6A5-CCD6-4855-B551-CF04CBD9BC2E}"/>
          </ac:spMkLst>
        </pc:spChg>
        <pc:grpChg chg="mod">
          <ac:chgData name="Siwei PENG" userId="8c9d49ea30389574" providerId="LiveId" clId="{59FF33F7-FA18-4C55-8EDB-40D6E3C8D6F5}" dt="2017-11-26T09:07:46.895" v="44" actId="1076"/>
          <ac:grpSpMkLst>
            <pc:docMk/>
            <pc:sldMk cId="0" sldId="269"/>
            <ac:grpSpMk id="2" creationId="{B3776546-3C81-49EA-9C64-DD0870F7C2B3}"/>
          </ac:grpSpMkLst>
        </pc:grpChg>
        <pc:grpChg chg="mod">
          <ac:chgData name="Siwei PENG" userId="8c9d49ea30389574" providerId="LiveId" clId="{59FF33F7-FA18-4C55-8EDB-40D6E3C8D6F5}" dt="2017-11-26T09:07:46.895" v="44" actId="1076"/>
          <ac:grpSpMkLst>
            <pc:docMk/>
            <pc:sldMk cId="0" sldId="269"/>
            <ac:grpSpMk id="3" creationId="{AC12DC5D-84E4-496E-BAE4-4AB25CB8C60B}"/>
          </ac:grpSpMkLst>
        </pc:grpChg>
        <pc:grpChg chg="mod">
          <ac:chgData name="Siwei PENG" userId="8c9d49ea30389574" providerId="LiveId" clId="{59FF33F7-FA18-4C55-8EDB-40D6E3C8D6F5}" dt="2017-11-26T09:07:46.895" v="44" actId="1076"/>
          <ac:grpSpMkLst>
            <pc:docMk/>
            <pc:sldMk cId="0" sldId="269"/>
            <ac:grpSpMk id="4" creationId="{222B3E8F-B73B-4B69-AFA3-5049D612B1EA}"/>
          </ac:grpSpMkLst>
        </pc:grpChg>
        <pc:grpChg chg="mod">
          <ac:chgData name="Siwei PENG" userId="8c9d49ea30389574" providerId="LiveId" clId="{59FF33F7-FA18-4C55-8EDB-40D6E3C8D6F5}" dt="2017-11-26T09:07:46.895" v="44" actId="1076"/>
          <ac:grpSpMkLst>
            <pc:docMk/>
            <pc:sldMk cId="0" sldId="269"/>
            <ac:grpSpMk id="5" creationId="{606F3157-CB0C-480A-AE4F-613AAA8C3F63}"/>
          </ac:grpSpMkLst>
        </pc:grpChg>
        <pc:grpChg chg="mod">
          <ac:chgData name="Siwei PENG" userId="8c9d49ea30389574" providerId="LiveId" clId="{59FF33F7-FA18-4C55-8EDB-40D6E3C8D6F5}" dt="2017-11-26T09:07:46.895" v="44" actId="1076"/>
          <ac:grpSpMkLst>
            <pc:docMk/>
            <pc:sldMk cId="0" sldId="269"/>
            <ac:grpSpMk id="6" creationId="{DEA5525F-7CB5-4CCA-9ED7-9835CE351F3A}"/>
          </ac:grpSpMkLst>
        </pc:grp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69"/>
            <ac:picMk id="50183" creationId="{2880CCC8-CD10-40F7-9633-67553294C11C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69"/>
            <ac:picMk id="50218" creationId="{17651F91-0228-4C61-98D3-BADA05212036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69"/>
            <ac:picMk id="50254" creationId="{22D465B1-9955-48ED-A164-425CDACB3064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69"/>
            <ac:picMk id="50256" creationId="{E618B59D-1C91-45F3-9F36-76563AE426CA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69"/>
            <ac:picMk id="50257" creationId="{1C8B62E7-2A27-4519-A6CD-7A318E32B716}"/>
          </ac:picMkLst>
        </pc:pic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70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70"/>
            <ac:spMk id="21507" creationId="{09F56713-6E1A-4409-915F-58F878CF3A7B}"/>
          </ac:spMkLst>
        </pc:sp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2" creationId="{6BCB35EB-78E6-4665-B516-633B6CC9AB05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4" creationId="{28DE9C3C-CE3B-4726-B08A-55E25C922CEA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6" creationId="{99C5294E-45E4-4C75-9AA0-71BC3423A4F7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7" creationId="{7C14F55C-3329-42BB-AF20-A5D562689CFB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8" creationId="{3F32A717-301F-464B-AF90-170F4E8A432A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9" creationId="{6AF7EFDB-7DCF-4DD6-87C4-B28057294E2A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30" creationId="{CF6A5C53-D129-4611-BF1D-02735131E570}"/>
          </ac:picMkLst>
        </pc:picChg>
      </pc:sldChg>
      <pc:sldChg chg="modSp">
        <pc:chgData name="Siwei PENG" userId="8c9d49ea30389574" providerId="LiveId" clId="{59FF33F7-FA18-4C55-8EDB-40D6E3C8D6F5}" dt="2017-11-26T09:09:10.250" v="49" actId="207"/>
        <pc:sldMkLst>
          <pc:docMk/>
          <pc:sldMk cId="0" sldId="272"/>
        </pc:sldMkLst>
        <pc:spChg chg="mod">
          <ac:chgData name="Siwei PENG" userId="8c9d49ea30389574" providerId="LiveId" clId="{59FF33F7-FA18-4C55-8EDB-40D6E3C8D6F5}" dt="2017-11-26T09:00:31.142" v="0" actId="207"/>
          <ac:spMkLst>
            <pc:docMk/>
            <pc:sldMk cId="0" sldId="272"/>
            <ac:spMk id="24579" creationId="{940E8034-9858-4FBE-8943-665FF61E40A0}"/>
          </ac:spMkLst>
        </pc:spChg>
        <pc:spChg chg="mod">
          <ac:chgData name="Siwei PENG" userId="8c9d49ea30389574" providerId="LiveId" clId="{59FF33F7-FA18-4C55-8EDB-40D6E3C8D6F5}" dt="2017-11-26T09:00:31.142" v="0" actId="207"/>
          <ac:spMkLst>
            <pc:docMk/>
            <pc:sldMk cId="0" sldId="272"/>
            <ac:spMk id="24636" creationId="{F0014355-F6A5-4F53-BD0A-4CC52D576E66}"/>
          </ac:spMkLst>
        </pc:spChg>
        <pc:graphicFrameChg chg="mod modGraphic">
          <ac:chgData name="Siwei PENG" userId="8c9d49ea30389574" providerId="LiveId" clId="{59FF33F7-FA18-4C55-8EDB-40D6E3C8D6F5}" dt="2017-11-26T09:09:07.422" v="48" actId="207"/>
          <ac:graphicFrameMkLst>
            <pc:docMk/>
            <pc:sldMk cId="0" sldId="272"/>
            <ac:graphicFrameMk id="53270" creationId="{4011ACDC-0CBA-4888-9ECB-42EA2913CCFE}"/>
          </ac:graphicFrameMkLst>
        </pc:graphicFrameChg>
        <pc:graphicFrameChg chg="mod modGraphic">
          <ac:chgData name="Siwei PENG" userId="8c9d49ea30389574" providerId="LiveId" clId="{59FF33F7-FA18-4C55-8EDB-40D6E3C8D6F5}" dt="2017-11-26T09:09:10.250" v="49" actId="207"/>
          <ac:graphicFrameMkLst>
            <pc:docMk/>
            <pc:sldMk cId="0" sldId="272"/>
            <ac:graphicFrameMk id="53303" creationId="{6B5EB59E-303D-49DD-8DB3-A437A694D409}"/>
          </ac:graphicFrameMkLst>
        </pc:graphicFrameChg>
        <pc:graphicFrameChg chg="mod modGraphic">
          <ac:chgData name="Siwei PENG" userId="8c9d49ea30389574" providerId="LiveId" clId="{59FF33F7-FA18-4C55-8EDB-40D6E3C8D6F5}" dt="2017-11-26T09:09:04.719" v="47" actId="207"/>
          <ac:graphicFrameMkLst>
            <pc:docMk/>
            <pc:sldMk cId="0" sldId="272"/>
            <ac:graphicFrameMk id="53314" creationId="{C78CEDC8-F20C-49A6-96B5-93AFBFC1497C}"/>
          </ac:graphicFrameMkLst>
        </pc:graphicFrameChg>
      </pc:sldChg>
      <pc:sldChg chg="modSp">
        <pc:chgData name="Siwei PENG" userId="8c9d49ea30389574" providerId="LiveId" clId="{59FF33F7-FA18-4C55-8EDB-40D6E3C8D6F5}" dt="2017-11-26T09:10:45.662" v="72" actId="1076"/>
        <pc:sldMkLst>
          <pc:docMk/>
          <pc:sldMk cId="0" sldId="273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73"/>
            <ac:spMk id="26627" creationId="{4010F18B-1634-455C-A86D-CB49BCED1BCB}"/>
          </ac:spMkLst>
        </pc:spChg>
        <pc:spChg chg="mod">
          <ac:chgData name="Siwei PENG" userId="8c9d49ea30389574" providerId="LiveId" clId="{59FF33F7-FA18-4C55-8EDB-40D6E3C8D6F5}" dt="2017-11-26T09:10:35.662" v="71" actId="1076"/>
          <ac:spMkLst>
            <pc:docMk/>
            <pc:sldMk cId="0" sldId="273"/>
            <ac:spMk id="26704" creationId="{9C76FA55-A646-447E-9707-ABB97FA4B681}"/>
          </ac:spMkLst>
        </pc:spChg>
        <pc:graphicFrameChg chg="mod modGraphic">
          <ac:chgData name="Siwei PENG" userId="8c9d49ea30389574" providerId="LiveId" clId="{59FF33F7-FA18-4C55-8EDB-40D6E3C8D6F5}" dt="2017-11-26T09:10:45.662" v="72" actId="1076"/>
          <ac:graphicFrameMkLst>
            <pc:docMk/>
            <pc:sldMk cId="0" sldId="273"/>
            <ac:graphicFrameMk id="54391" creationId="{8C7CBE5C-323E-495C-A278-FD413B5248D4}"/>
          </ac:graphicFrameMkLst>
        </pc:graphicFrameChg>
        <pc:graphicFrameChg chg="mod">
          <ac:chgData name="Siwei PENG" userId="8c9d49ea30389574" providerId="LiveId" clId="{59FF33F7-FA18-4C55-8EDB-40D6E3C8D6F5}" dt="2017-11-26T09:00:31.142" v="0" actId="1076"/>
          <ac:graphicFrameMkLst>
            <pc:docMk/>
            <pc:sldMk cId="0" sldId="273"/>
            <ac:graphicFrameMk id="54392" creationId="{C419C263-9A37-4C71-BE68-9AD487FE96F7}"/>
          </ac:graphicFrameMkLst>
        </pc:graphicFrame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75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75"/>
            <ac:spMk id="30723" creationId="{800ED094-BB27-4220-B19C-5AF030362C31}"/>
          </ac:spMkLst>
        </pc:sp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76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76"/>
            <ac:spMk id="57348" creationId="{95E52BA6-6447-49F5-B02F-CF8B5D69C029}"/>
          </ac:spMkLst>
        </pc:spChg>
      </pc:sldChg>
      <pc:sldChg chg="modSp">
        <pc:chgData name="Siwei PENG" userId="8c9d49ea30389574" providerId="LiveId" clId="{59FF33F7-FA18-4C55-8EDB-40D6E3C8D6F5}" dt="2017-11-26T09:03:28.736" v="18" actId="1076"/>
        <pc:sldMkLst>
          <pc:docMk/>
          <pc:sldMk cId="0" sldId="277"/>
        </pc:sldMkLst>
        <pc:spChg chg="mod">
          <ac:chgData name="Siwei PENG" userId="8c9d49ea30389574" providerId="LiveId" clId="{59FF33F7-FA18-4C55-8EDB-40D6E3C8D6F5}" dt="2017-11-26T09:03:28.736" v="18" actId="1076"/>
          <ac:spMkLst>
            <pc:docMk/>
            <pc:sldMk cId="0" sldId="277"/>
            <ac:spMk id="6156" creationId="{C527BD9B-C6CD-4AA6-BAFB-EA52AB8EB72D}"/>
          </ac:spMkLst>
        </pc:spChg>
        <pc:spChg chg="mod">
          <ac:chgData name="Siwei PENG" userId="8c9d49ea30389574" providerId="LiveId" clId="{59FF33F7-FA18-4C55-8EDB-40D6E3C8D6F5}" dt="2017-11-26T09:03:26.375" v="17" actId="1076"/>
          <ac:spMkLst>
            <pc:docMk/>
            <pc:sldMk cId="0" sldId="277"/>
            <ac:spMk id="6179" creationId="{DAA01E42-4BCA-4896-A0D4-9B15EA79D690}"/>
          </ac:spMkLst>
        </pc:spChg>
        <pc:spChg chg="mod">
          <ac:chgData name="Siwei PENG" userId="8c9d49ea30389574" providerId="LiveId" clId="{59FF33F7-FA18-4C55-8EDB-40D6E3C8D6F5}" dt="2017-11-26T09:03:26.375" v="17" actId="1076"/>
          <ac:spMkLst>
            <pc:docMk/>
            <pc:sldMk cId="0" sldId="277"/>
            <ac:spMk id="6180" creationId="{8D67993C-E200-4921-A73A-0F25E47D735A}"/>
          </ac:spMkLst>
        </pc:spChg>
        <pc:spChg chg="mod">
          <ac:chgData name="Siwei PENG" userId="8c9d49ea30389574" providerId="LiveId" clId="{59FF33F7-FA18-4C55-8EDB-40D6E3C8D6F5}" dt="2017-11-26T09:03:23.563" v="16" actId="1076"/>
          <ac:spMkLst>
            <pc:docMk/>
            <pc:sldMk cId="0" sldId="277"/>
            <ac:spMk id="6202" creationId="{8DA2B197-2018-40F3-B5CF-707A112A1AD4}"/>
          </ac:spMkLst>
        </pc:spChg>
        <pc:spChg chg="mod">
          <ac:chgData name="Siwei PENG" userId="8c9d49ea30389574" providerId="LiveId" clId="{59FF33F7-FA18-4C55-8EDB-40D6E3C8D6F5}" dt="2017-11-26T09:03:23.563" v="16" actId="1076"/>
          <ac:spMkLst>
            <pc:docMk/>
            <pc:sldMk cId="0" sldId="277"/>
            <ac:spMk id="6203" creationId="{17C3B025-712F-4CFC-B1BC-06A3E4E125DE}"/>
          </ac:spMkLst>
        </pc:spChg>
        <pc:spChg chg="mod">
          <ac:chgData name="Siwei PENG" userId="8c9d49ea30389574" providerId="LiveId" clId="{59FF33F7-FA18-4C55-8EDB-40D6E3C8D6F5}" dt="2017-11-26T09:03:23.563" v="16" actId="1076"/>
          <ac:spMkLst>
            <pc:docMk/>
            <pc:sldMk cId="0" sldId="277"/>
            <ac:spMk id="6204" creationId="{E4DE6C30-8268-4F90-A3C7-6D83430C7E59}"/>
          </ac:spMkLst>
        </pc:spChg>
        <pc:spChg chg="mod">
          <ac:chgData name="Siwei PENG" userId="8c9d49ea30389574" providerId="LiveId" clId="{59FF33F7-FA18-4C55-8EDB-40D6E3C8D6F5}" dt="2017-11-26T09:03:19.906" v="15" actId="1076"/>
          <ac:spMkLst>
            <pc:docMk/>
            <pc:sldMk cId="0" sldId="277"/>
            <ac:spMk id="6225" creationId="{DBA92204-D3F3-449E-B116-176F24EF3A9F}"/>
          </ac:spMkLst>
        </pc:spChg>
        <pc:spChg chg="mod">
          <ac:chgData name="Siwei PENG" userId="8c9d49ea30389574" providerId="LiveId" clId="{59FF33F7-FA18-4C55-8EDB-40D6E3C8D6F5}" dt="2017-11-26T09:03:19.906" v="15" actId="1076"/>
          <ac:spMkLst>
            <pc:docMk/>
            <pc:sldMk cId="0" sldId="277"/>
            <ac:spMk id="6226" creationId="{ADFEDD6B-CD25-479D-B09E-2AEFE161A5C9}"/>
          </ac:spMkLst>
        </pc:spChg>
        <pc:spChg chg="mod">
          <ac:chgData name="Siwei PENG" userId="8c9d49ea30389574" providerId="LiveId" clId="{59FF33F7-FA18-4C55-8EDB-40D6E3C8D6F5}" dt="2017-11-26T09:03:19.906" v="15" actId="1076"/>
          <ac:spMkLst>
            <pc:docMk/>
            <pc:sldMk cId="0" sldId="277"/>
            <ac:spMk id="6227" creationId="{2EA62432-3054-477D-A4EA-E0A838A0360D}"/>
          </ac:spMkLst>
        </pc:spChg>
        <pc:spChg chg="mod">
          <ac:chgData name="Siwei PENG" userId="8c9d49ea30389574" providerId="LiveId" clId="{59FF33F7-FA18-4C55-8EDB-40D6E3C8D6F5}" dt="2017-11-26T09:03:19.906" v="15" actId="1076"/>
          <ac:spMkLst>
            <pc:docMk/>
            <pc:sldMk cId="0" sldId="277"/>
            <ac:spMk id="6228" creationId="{18F768D5-D4BB-40C4-8510-6A8B2C8E581D}"/>
          </ac:spMkLst>
        </pc:spChg>
        <pc:spChg chg="mod">
          <ac:chgData name="Siwei PENG" userId="8c9d49ea30389574" providerId="LiveId" clId="{59FF33F7-FA18-4C55-8EDB-40D6E3C8D6F5}" dt="2017-11-26T09:03:15.875" v="14" actId="1076"/>
          <ac:spMkLst>
            <pc:docMk/>
            <pc:sldMk cId="0" sldId="277"/>
            <ac:spMk id="6248" creationId="{3DC9BCCE-9770-48C9-8A1C-4AB53EA51F68}"/>
          </ac:spMkLst>
        </pc:spChg>
        <pc:spChg chg="mod">
          <ac:chgData name="Siwei PENG" userId="8c9d49ea30389574" providerId="LiveId" clId="{59FF33F7-FA18-4C55-8EDB-40D6E3C8D6F5}" dt="2017-11-26T09:03:15.875" v="14" actId="1076"/>
          <ac:spMkLst>
            <pc:docMk/>
            <pc:sldMk cId="0" sldId="277"/>
            <ac:spMk id="6249" creationId="{0AF25F20-B26C-48AA-8A75-984910883F24}"/>
          </ac:spMkLst>
        </pc:spChg>
        <pc:spChg chg="mod">
          <ac:chgData name="Siwei PENG" userId="8c9d49ea30389574" providerId="LiveId" clId="{59FF33F7-FA18-4C55-8EDB-40D6E3C8D6F5}" dt="2017-11-26T09:03:15.875" v="14" actId="1076"/>
          <ac:spMkLst>
            <pc:docMk/>
            <pc:sldMk cId="0" sldId="277"/>
            <ac:spMk id="6250" creationId="{8EEE8708-A041-4256-9DBA-3136620E1A07}"/>
          </ac:spMkLst>
        </pc:spChg>
        <pc:spChg chg="mod">
          <ac:chgData name="Siwei PENG" userId="8c9d49ea30389574" providerId="LiveId" clId="{59FF33F7-FA18-4C55-8EDB-40D6E3C8D6F5}" dt="2017-11-26T09:03:15.875" v="14" actId="1076"/>
          <ac:spMkLst>
            <pc:docMk/>
            <pc:sldMk cId="0" sldId="277"/>
            <ac:spMk id="6251" creationId="{B060499F-2D9E-49FA-A51F-C0AED220371A}"/>
          </ac:spMkLst>
        </pc:spChg>
        <pc:spChg chg="mod">
          <ac:chgData name="Siwei PENG" userId="8c9d49ea30389574" providerId="LiveId" clId="{59FF33F7-FA18-4C55-8EDB-40D6E3C8D6F5}" dt="2017-11-26T09:03:15.875" v="14" actId="1076"/>
          <ac:spMkLst>
            <pc:docMk/>
            <pc:sldMk cId="0" sldId="277"/>
            <ac:spMk id="6252" creationId="{63196FCD-2295-477F-8364-9B759D3FAEB7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1" creationId="{C589073F-F217-4379-A68C-9181174F0C7F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2" creationId="{CC559641-E5C8-4701-AD22-16827EED2F98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3" creationId="{8C53C124-8A5A-45C5-9E5B-BFF11DA26917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4" creationId="{F87C488D-5887-4337-A761-FA9CD8B09F73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5" creationId="{D74D5DF5-615D-4D68-8502-AB17BD875938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6" creationId="{1C3952D0-BAF4-41B8-8837-263DC684CAA6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4" creationId="{C70C1D89-F57E-4E86-BDC7-F7182A58790A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5" creationId="{3A2E3397-F5BC-4A20-8424-A21065288E64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6" creationId="{7A481DD1-6B52-4818-BD40-83E9191F420F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7" creationId="{374F277F-8C42-4565-94E7-C09C47A85B22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8" creationId="{67C817F5-9797-4F96-9BF7-799D35F43358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9" creationId="{1470D8E2-A928-4953-9C0F-A57B8EA88922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300" creationId="{A8343610-0583-4AA4-99EB-06D9397C5F71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17" creationId="{45BFDDFF-7245-4E28-8B62-930CFD277ECC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18" creationId="{98D5BC54-4040-4761-B598-11A89A496CE8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19" creationId="{C94EA270-0139-4369-89EE-98EE12C11BFB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20" creationId="{D5C43ED6-EA3A-452C-87B0-2586BBE6D2ED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21" creationId="{B81ABF58-A870-42D1-8085-20361AFA181B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22" creationId="{30B89532-BE2F-4582-B222-3EF0690D4827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23" creationId="{D38AE9E5-AC9F-4F20-8B1D-E415E4A5104B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24" creationId="{853143DC-9998-4C95-8F70-63E5AD2FC8DD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0" creationId="{1BB5DDF2-B99E-433C-8F1A-E919EB829CB4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1" creationId="{A78AA041-D100-4DA3-89B8-9D2DB2C4135A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2" creationId="{73FF4B91-8486-45BC-BA09-914DDEB5E1CE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3" creationId="{968C3A21-9C25-44FF-A1A6-AC6073D0BD1E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4" creationId="{3138098C-EE57-4C32-9050-CF88D1003048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5" creationId="{80B8E95F-E907-4C06-BF8F-373FBA5EFE1C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6" creationId="{AF94BF79-3CF3-4589-ACD7-876F02B9F4A8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7" creationId="{93F17FE6-2FD0-4451-805A-9675F1D27B57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8" creationId="{C90B99C3-0AF6-42F7-9947-51899A3CCD98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3" creationId="{AEB2E165-2CD4-4450-8A14-79F369C03B5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4" creationId="{93ABBA91-3A80-4303-A202-7728044B2CE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5" creationId="{8DE83780-1CBA-43C5-A468-1389CEAC0AA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6" creationId="{A766550E-4E89-4FD5-8B11-3519EFB6EC4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7" creationId="{FB8801C6-B623-47D6-BFA0-0A8890E5A80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8" creationId="{9447D35A-A487-4113-9D76-4AE5E4996B4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9" creationId="{26D7E457-08AD-4115-9A30-8E4DCDDA6AD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10" creationId="{B3D639DA-610E-4AB6-82F0-12AB835433F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11" creationId="{CF384281-76EE-4445-8C4E-C660E42AA052}"/>
          </ac:grpSpMkLst>
        </pc:grpChg>
        <pc:grpChg chg="mod">
          <ac:chgData name="Siwei PENG" userId="8c9d49ea30389574" providerId="LiveId" clId="{59FF33F7-FA18-4C55-8EDB-40D6E3C8D6F5}" dt="2017-11-26T09:02:31.198" v="9" actId="1076"/>
          <ac:grpSpMkLst>
            <pc:docMk/>
            <pc:sldMk cId="0" sldId="277"/>
            <ac:grpSpMk id="6146" creationId="{C6B9DC33-492F-4713-9E65-7A1BC3288967}"/>
          </ac:grpSpMkLst>
        </pc:grpChg>
      </pc:sldChg>
      <pc:sldChg chg="modSp">
        <pc:chgData name="Siwei PENG" userId="8c9d49ea30389574" providerId="LiveId" clId="{59FF33F7-FA18-4C55-8EDB-40D6E3C8D6F5}" dt="2017-11-26T09:04:20.621" v="26" actId="1076"/>
        <pc:sldMkLst>
          <pc:docMk/>
          <pc:sldMk cId="0" sldId="278"/>
        </pc:sldMkLst>
        <pc:spChg chg="mod">
          <ac:chgData name="Siwei PENG" userId="8c9d49ea30389574" providerId="LiveId" clId="{59FF33F7-FA18-4C55-8EDB-40D6E3C8D6F5}" dt="2017-11-26T09:04:20.621" v="26" actId="1076"/>
          <ac:spMkLst>
            <pc:docMk/>
            <pc:sldMk cId="0" sldId="278"/>
            <ac:spMk id="8209" creationId="{7F3C6FD4-CCA6-4444-B079-0EEAECDD23FD}"/>
          </ac:spMkLst>
        </pc:spChg>
        <pc:spChg chg="mod">
          <ac:chgData name="Siwei PENG" userId="8c9d49ea30389574" providerId="LiveId" clId="{59FF33F7-FA18-4C55-8EDB-40D6E3C8D6F5}" dt="2017-11-26T09:04:20.621" v="26" actId="1076"/>
          <ac:spMkLst>
            <pc:docMk/>
            <pc:sldMk cId="0" sldId="278"/>
            <ac:spMk id="8210" creationId="{186F21A3-1FD6-4141-8997-9AE3335E9F62}"/>
          </ac:spMkLst>
        </pc:spChg>
        <pc:spChg chg="mod">
          <ac:chgData name="Siwei PENG" userId="8c9d49ea30389574" providerId="LiveId" clId="{59FF33F7-FA18-4C55-8EDB-40D6E3C8D6F5}" dt="2017-11-26T09:04:20.621" v="26" actId="1076"/>
          <ac:spMkLst>
            <pc:docMk/>
            <pc:sldMk cId="0" sldId="278"/>
            <ac:spMk id="8211" creationId="{18343E62-C612-4B4E-9ADA-C2AB0399216B}"/>
          </ac:spMkLst>
        </pc:spChg>
        <pc:spChg chg="mod">
          <ac:chgData name="Siwei PENG" userId="8c9d49ea30389574" providerId="LiveId" clId="{59FF33F7-FA18-4C55-8EDB-40D6E3C8D6F5}" dt="2017-11-26T09:04:17.137" v="25" actId="1076"/>
          <ac:spMkLst>
            <pc:docMk/>
            <pc:sldMk cId="0" sldId="278"/>
            <ac:spMk id="8231" creationId="{A055D966-CB02-4485-94F6-9412A9825F64}"/>
          </ac:spMkLst>
        </pc:spChg>
        <pc:spChg chg="mod">
          <ac:chgData name="Siwei PENG" userId="8c9d49ea30389574" providerId="LiveId" clId="{59FF33F7-FA18-4C55-8EDB-40D6E3C8D6F5}" dt="2017-11-26T09:04:17.137" v="25" actId="1076"/>
          <ac:spMkLst>
            <pc:docMk/>
            <pc:sldMk cId="0" sldId="278"/>
            <ac:spMk id="8232" creationId="{C8D6E655-EF85-4B9F-827F-B89FF5568AC7}"/>
          </ac:spMkLst>
        </pc:spChg>
        <pc:spChg chg="mod">
          <ac:chgData name="Siwei PENG" userId="8c9d49ea30389574" providerId="LiveId" clId="{59FF33F7-FA18-4C55-8EDB-40D6E3C8D6F5}" dt="2017-11-26T09:04:17.137" v="25" actId="1076"/>
          <ac:spMkLst>
            <pc:docMk/>
            <pc:sldMk cId="0" sldId="278"/>
            <ac:spMk id="8233" creationId="{F44666E3-FD42-4A9F-B5B7-E06DB934AFE6}"/>
          </ac:spMkLst>
        </pc:spChg>
        <pc:spChg chg="mod">
          <ac:chgData name="Siwei PENG" userId="8c9d49ea30389574" providerId="LiveId" clId="{59FF33F7-FA18-4C55-8EDB-40D6E3C8D6F5}" dt="2017-11-26T09:04:17.137" v="25" actId="1076"/>
          <ac:spMkLst>
            <pc:docMk/>
            <pc:sldMk cId="0" sldId="278"/>
            <ac:spMk id="8234" creationId="{F7EFA21B-3E1A-4831-806A-722BEF8BF465}"/>
          </ac:spMkLst>
        </pc:spChg>
        <pc:spChg chg="mod">
          <ac:chgData name="Siwei PENG" userId="8c9d49ea30389574" providerId="LiveId" clId="{59FF33F7-FA18-4C55-8EDB-40D6E3C8D6F5}" dt="2017-11-26T09:04:12.621" v="24" actId="1076"/>
          <ac:spMkLst>
            <pc:docMk/>
            <pc:sldMk cId="0" sldId="278"/>
            <ac:spMk id="8253" creationId="{190E1B5B-3EF0-469F-AFA9-1753FE35714A}"/>
          </ac:spMkLst>
        </pc:spChg>
        <pc:spChg chg="mod">
          <ac:chgData name="Siwei PENG" userId="8c9d49ea30389574" providerId="LiveId" clId="{59FF33F7-FA18-4C55-8EDB-40D6E3C8D6F5}" dt="2017-11-26T09:04:12.621" v="24" actId="1076"/>
          <ac:spMkLst>
            <pc:docMk/>
            <pc:sldMk cId="0" sldId="278"/>
            <ac:spMk id="8254" creationId="{5A681F39-6DDA-41D2-83F0-B8739A2771BA}"/>
          </ac:spMkLst>
        </pc:spChg>
        <pc:spChg chg="mod">
          <ac:chgData name="Siwei PENG" userId="8c9d49ea30389574" providerId="LiveId" clId="{59FF33F7-FA18-4C55-8EDB-40D6E3C8D6F5}" dt="2017-11-26T09:04:12.621" v="24" actId="1076"/>
          <ac:spMkLst>
            <pc:docMk/>
            <pc:sldMk cId="0" sldId="278"/>
            <ac:spMk id="8255" creationId="{7DFB32E4-F531-4794-98F6-55A1B69568A2}"/>
          </ac:spMkLst>
        </pc:spChg>
        <pc:spChg chg="mod">
          <ac:chgData name="Siwei PENG" userId="8c9d49ea30389574" providerId="LiveId" clId="{59FF33F7-FA18-4C55-8EDB-40D6E3C8D6F5}" dt="2017-11-26T09:04:12.621" v="24" actId="1076"/>
          <ac:spMkLst>
            <pc:docMk/>
            <pc:sldMk cId="0" sldId="278"/>
            <ac:spMk id="8256" creationId="{211977C6-621C-480B-964E-27ED0FF04AAC}"/>
          </ac:spMkLst>
        </pc:spChg>
        <pc:spChg chg="mod">
          <ac:chgData name="Siwei PENG" userId="8c9d49ea30389574" providerId="LiveId" clId="{59FF33F7-FA18-4C55-8EDB-40D6E3C8D6F5}" dt="2017-11-26T09:04:12.621" v="24" actId="1076"/>
          <ac:spMkLst>
            <pc:docMk/>
            <pc:sldMk cId="0" sldId="278"/>
            <ac:spMk id="8257" creationId="{166F7751-B223-4FA5-B48C-0269187D1A62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75" creationId="{11CF36FF-C9FF-4E4E-99E7-165D53493C5B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76" creationId="{F850CE17-4832-4CC8-97A4-67A2B8ECA646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77" creationId="{5DFD6438-C8BF-47E0-8CD8-042B167B98D6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78" creationId="{4E786BE9-4351-4A02-88BA-88C1316E6F16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79" creationId="{DA7AD160-878E-47D4-84F2-D7566924AB4C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80" creationId="{5128811E-6588-4032-AE12-ECE069B0CA68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297" creationId="{4DEB2679-8110-406B-AE1B-F902BF0E7DE3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298" creationId="{5BBF3974-B2BF-4CE5-89BA-B576C6361EB8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299" creationId="{5A9360B6-0BB9-4965-BD38-1BB90FE77A9F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300" creationId="{38457D72-9DDA-405D-A97E-7BC13AEE3546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301" creationId="{9F74FC47-6663-4F1B-ABA7-9119C75E9769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302" creationId="{94B9974E-1076-445A-842D-19BCB7342660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303" creationId="{15335F42-4A1A-47D6-AA70-27C449DF026F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19" creationId="{EC631193-D805-44B7-9B6A-8C38D62E1622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0" creationId="{D177472F-A06D-4E10-AB8F-273AF67DB386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1" creationId="{EF1A7BDC-BC28-4671-94A9-637D59336560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2" creationId="{AE41DFB5-66ED-4EFD-AE74-AFCBFB8E0C53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3" creationId="{F564A53F-40DF-4CF1-83B2-F29FCC84582D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4" creationId="{378D2E38-9553-490D-A60D-CA3964E4AFD6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5" creationId="{87DDBB93-6262-4C0B-82AD-773059971C79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6" creationId="{BFE1A9AA-7A23-4603-AF7B-904E24977E2A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1" creationId="{3F30BB2D-C124-414F-B174-539710F95297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2" creationId="{B2154040-5C7A-41D8-A650-FF1A6AA869B9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3" creationId="{CDEE0D25-E2A9-4E9D-A8EF-73DAE84F87B8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4" creationId="{87D439F4-9A3A-4E20-8C18-0E7C96DE400F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5" creationId="{312650CC-79E3-4C59-9CD9-D685EBC0A79D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6" creationId="{41DE861D-05AC-4A6F-BDB1-BA10DECCB304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7" creationId="{51273300-271D-4DC1-A91D-07FD61698255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8" creationId="{3FA37EC1-A3DA-4ED2-937F-ED4CB809C101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9" creationId="{EBC213DE-4FCE-4CD9-A0EB-7369424BE544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51" creationId="{FDCA5645-FE6F-4B30-A351-FE273081FF8C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3" creationId="{D644FA13-63B6-42D2-BE17-DA8CD97ED68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4" creationId="{AA8FB4BF-5A54-49C5-850A-A6B5BF43D0C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5" creationId="{2761C25D-92C5-4B5D-BB76-E75AA06A9DE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6" creationId="{29FE7BB7-3A2C-421F-84C9-3CEC93F8585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7" creationId="{33641BA4-9758-4433-9897-235DEC25608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8" creationId="{769E8E09-13B1-4F2D-A445-A14C14F08B4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9" creationId="{93069B6D-C95D-4DA4-B9F9-A324CC0B3B5B}"/>
          </ac:grpSpMkLst>
        </pc:grpChg>
        <pc:grpChg chg="mod">
          <ac:chgData name="Siwei PENG" userId="8c9d49ea30389574" providerId="LiveId" clId="{59FF33F7-FA18-4C55-8EDB-40D6E3C8D6F5}" dt="2017-11-26T09:03:37.861" v="19" actId="1076"/>
          <ac:grpSpMkLst>
            <pc:docMk/>
            <pc:sldMk cId="0" sldId="278"/>
            <ac:grpSpMk id="8194" creationId="{F9F1F87E-DE9D-45F5-978C-F682D8987CF7}"/>
          </ac:grpSpMkLst>
        </pc:grpChg>
      </pc:sldChg>
      <pc:sldChg chg="modSp">
        <pc:chgData name="Siwei PENG" userId="8c9d49ea30389574" providerId="LiveId" clId="{59FF33F7-FA18-4C55-8EDB-40D6E3C8D6F5}" dt="2017-11-26T09:05:38.891" v="38" actId="1076"/>
        <pc:sldMkLst>
          <pc:docMk/>
          <pc:sldMk cId="0" sldId="279"/>
        </pc:sldMkLst>
        <pc:spChg chg="mod">
          <ac:chgData name="Siwei PENG" userId="8c9d49ea30389574" providerId="LiveId" clId="{59FF33F7-FA18-4C55-8EDB-40D6E3C8D6F5}" dt="2017-11-26T09:05:38.891" v="38" actId="1076"/>
          <ac:spMkLst>
            <pc:docMk/>
            <pc:sldMk cId="0" sldId="279"/>
            <ac:spMk id="10276" creationId="{197A2DD3-EB24-4E9D-AF6C-3480A5E64D94}"/>
          </ac:spMkLst>
        </pc:spChg>
        <pc:spChg chg="mod">
          <ac:chgData name="Siwei PENG" userId="8c9d49ea30389574" providerId="LiveId" clId="{59FF33F7-FA18-4C55-8EDB-40D6E3C8D6F5}" dt="2017-11-26T09:05:35.954" v="37" actId="1076"/>
          <ac:spMkLst>
            <pc:docMk/>
            <pc:sldMk cId="0" sldId="279"/>
            <ac:spMk id="10299" creationId="{502E93FD-6B31-4DEA-B961-11C0AE63F269}"/>
          </ac:spMkLst>
        </pc:spChg>
        <pc:spChg chg="mod">
          <ac:chgData name="Siwei PENG" userId="8c9d49ea30389574" providerId="LiveId" clId="{59FF33F7-FA18-4C55-8EDB-40D6E3C8D6F5}" dt="2017-11-26T09:05:35.954" v="37" actId="1076"/>
          <ac:spMkLst>
            <pc:docMk/>
            <pc:sldMk cId="0" sldId="279"/>
            <ac:spMk id="10300" creationId="{52F667AC-A5DC-4CAB-B83D-BCBD675C3673}"/>
          </ac:spMkLst>
        </pc:spChg>
        <pc:spChg chg="mod">
          <ac:chgData name="Siwei PENG" userId="8c9d49ea30389574" providerId="LiveId" clId="{59FF33F7-FA18-4C55-8EDB-40D6E3C8D6F5}" dt="2017-11-26T09:05:32.891" v="36" actId="1076"/>
          <ac:spMkLst>
            <pc:docMk/>
            <pc:sldMk cId="0" sldId="279"/>
            <ac:spMk id="10322" creationId="{9A6DBF62-00F2-439A-A761-065775FC3027}"/>
          </ac:spMkLst>
        </pc:spChg>
        <pc:spChg chg="mod">
          <ac:chgData name="Siwei PENG" userId="8c9d49ea30389574" providerId="LiveId" clId="{59FF33F7-FA18-4C55-8EDB-40D6E3C8D6F5}" dt="2017-11-26T09:05:32.891" v="36" actId="1076"/>
          <ac:spMkLst>
            <pc:docMk/>
            <pc:sldMk cId="0" sldId="279"/>
            <ac:spMk id="10323" creationId="{7042111A-2AB7-4A19-A0AB-1E6E7071030D}"/>
          </ac:spMkLst>
        </pc:spChg>
        <pc:spChg chg="mod">
          <ac:chgData name="Siwei PENG" userId="8c9d49ea30389574" providerId="LiveId" clId="{59FF33F7-FA18-4C55-8EDB-40D6E3C8D6F5}" dt="2017-11-26T09:05:32.891" v="36" actId="1076"/>
          <ac:spMkLst>
            <pc:docMk/>
            <pc:sldMk cId="0" sldId="279"/>
            <ac:spMk id="10324" creationId="{5D504E45-61FE-44D3-B8D2-666D83596D62}"/>
          </ac:spMkLst>
        </pc:spChg>
        <pc:spChg chg="mod">
          <ac:chgData name="Siwei PENG" userId="8c9d49ea30389574" providerId="LiveId" clId="{59FF33F7-FA18-4C55-8EDB-40D6E3C8D6F5}" dt="2017-11-26T09:05:28.422" v="35" actId="1076"/>
          <ac:spMkLst>
            <pc:docMk/>
            <pc:sldMk cId="0" sldId="279"/>
            <ac:spMk id="10345" creationId="{13DC38EF-7853-4C61-B58A-BE2DD90BB475}"/>
          </ac:spMkLst>
        </pc:spChg>
        <pc:spChg chg="mod">
          <ac:chgData name="Siwei PENG" userId="8c9d49ea30389574" providerId="LiveId" clId="{59FF33F7-FA18-4C55-8EDB-40D6E3C8D6F5}" dt="2017-11-26T09:05:28.422" v="35" actId="1076"/>
          <ac:spMkLst>
            <pc:docMk/>
            <pc:sldMk cId="0" sldId="279"/>
            <ac:spMk id="10346" creationId="{ADC5D3C4-7618-455E-A2FD-8AB6FC505E4B}"/>
          </ac:spMkLst>
        </pc:spChg>
        <pc:spChg chg="mod">
          <ac:chgData name="Siwei PENG" userId="8c9d49ea30389574" providerId="LiveId" clId="{59FF33F7-FA18-4C55-8EDB-40D6E3C8D6F5}" dt="2017-11-26T09:05:28.422" v="35" actId="1076"/>
          <ac:spMkLst>
            <pc:docMk/>
            <pc:sldMk cId="0" sldId="279"/>
            <ac:spMk id="10347" creationId="{60312FB3-8D9C-460F-941A-33B182B11778}"/>
          </ac:spMkLst>
        </pc:spChg>
        <pc:spChg chg="mod">
          <ac:chgData name="Siwei PENG" userId="8c9d49ea30389574" providerId="LiveId" clId="{59FF33F7-FA18-4C55-8EDB-40D6E3C8D6F5}" dt="2017-11-26T09:05:28.422" v="35" actId="1076"/>
          <ac:spMkLst>
            <pc:docMk/>
            <pc:sldMk cId="0" sldId="279"/>
            <ac:spMk id="10348" creationId="{6F4E5196-F907-4F7B-BE87-F84C7B043627}"/>
          </ac:spMkLst>
        </pc:spChg>
        <pc:spChg chg="mod">
          <ac:chgData name="Siwei PENG" userId="8c9d49ea30389574" providerId="LiveId" clId="{59FF33F7-FA18-4C55-8EDB-40D6E3C8D6F5}" dt="2017-11-26T09:05:24.360" v="34" actId="1076"/>
          <ac:spMkLst>
            <pc:docMk/>
            <pc:sldMk cId="0" sldId="279"/>
            <ac:spMk id="10368" creationId="{DE29B7F2-A900-4DB9-B1E7-3C672E6FC071}"/>
          </ac:spMkLst>
        </pc:spChg>
        <pc:spChg chg="mod">
          <ac:chgData name="Siwei PENG" userId="8c9d49ea30389574" providerId="LiveId" clId="{59FF33F7-FA18-4C55-8EDB-40D6E3C8D6F5}" dt="2017-11-26T09:05:24.360" v="34" actId="1076"/>
          <ac:spMkLst>
            <pc:docMk/>
            <pc:sldMk cId="0" sldId="279"/>
            <ac:spMk id="10369" creationId="{3CEFC56F-756B-479C-A0E1-CDFDCF39AF5B}"/>
          </ac:spMkLst>
        </pc:spChg>
        <pc:spChg chg="mod">
          <ac:chgData name="Siwei PENG" userId="8c9d49ea30389574" providerId="LiveId" clId="{59FF33F7-FA18-4C55-8EDB-40D6E3C8D6F5}" dt="2017-11-26T09:05:24.360" v="34" actId="1076"/>
          <ac:spMkLst>
            <pc:docMk/>
            <pc:sldMk cId="0" sldId="279"/>
            <ac:spMk id="10370" creationId="{EA8073D4-2E29-4305-80DB-E2D66073A884}"/>
          </ac:spMkLst>
        </pc:spChg>
        <pc:spChg chg="mod">
          <ac:chgData name="Siwei PENG" userId="8c9d49ea30389574" providerId="LiveId" clId="{59FF33F7-FA18-4C55-8EDB-40D6E3C8D6F5}" dt="2017-11-26T09:05:24.360" v="34" actId="1076"/>
          <ac:spMkLst>
            <pc:docMk/>
            <pc:sldMk cId="0" sldId="279"/>
            <ac:spMk id="10371" creationId="{234AE80F-315D-4D66-A825-0C52E158B40B}"/>
          </ac:spMkLst>
        </pc:spChg>
        <pc:spChg chg="mod">
          <ac:chgData name="Siwei PENG" userId="8c9d49ea30389574" providerId="LiveId" clId="{59FF33F7-FA18-4C55-8EDB-40D6E3C8D6F5}" dt="2017-11-26T09:05:24.360" v="34" actId="1076"/>
          <ac:spMkLst>
            <pc:docMk/>
            <pc:sldMk cId="0" sldId="279"/>
            <ac:spMk id="10372" creationId="{DFF492F6-7203-4A05-A8F3-94BB5B00BE3D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1" creationId="{854C36DD-F5A1-4035-A716-E215A5E970C1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2" creationId="{31812C47-3B06-49C0-8672-C61E1B3B9A9E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3" creationId="{3F9C08BA-CCC4-44E2-9419-8758CFED22A9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4" creationId="{AF390BD0-801D-4B63-B0B9-F1E9A40FAE9D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5" creationId="{412A4427-5B95-4B50-BBF7-F8483611226D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6" creationId="{C32D3C92-F938-4E67-BE8F-3C02DEA08F3F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4" creationId="{AACF2827-AB6F-49BF-8413-72591B8C11A2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5" creationId="{CF327078-9481-4C49-902C-4C458171A5DE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6" creationId="{84DFB9BE-27EF-4010-96C4-627115B2E478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7" creationId="{70279FAF-E425-45EB-B2BC-EA9BE2795A4F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8" creationId="{FC9AFA7E-51FB-47F6-B9C3-84345FCAE2EB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9" creationId="{72E7E6BE-922B-4B4F-9C95-263B30911032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20" creationId="{2F81D771-D3D8-4B0C-B17E-C774AEA3A266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37" creationId="{321704FF-FCBC-42C3-99D7-10380D915835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38" creationId="{39B190E4-6805-4B77-8B80-15FAF0D43468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39" creationId="{B7BA109A-41D9-446E-A713-82809CCC218D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40" creationId="{503B13DB-E9E8-4ECB-B2AD-AB6544FE7AD2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41" creationId="{15CBB381-15A1-43C7-A710-114574F30394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42" creationId="{20AF47A5-38CF-439F-95ED-D1E156387F91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43" creationId="{D1E4E707-474A-4461-A6C8-38DDC78DFB19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44" creationId="{B7CC9345-DA2E-4E40-B85F-6C1344C01AED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0" creationId="{9B53588D-3FE3-4265-8078-20B0BC5C16A6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1" creationId="{77E03556-568C-4466-828B-693686616E3C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2" creationId="{97534083-3377-4159-8F7B-6450D918B16D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3" creationId="{499D10BA-B77A-459F-B53E-D4B7ABE607FB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4" creationId="{8739F699-B1F1-4C9A-B465-04EF0A195D1F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5" creationId="{BB3E57BA-38F8-4D5E-AC0A-E8D979452707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6" creationId="{9E1B0441-D149-4654-B032-1F97DDB8327E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7" creationId="{0B272578-9283-4D75-93B2-EF4DB857BB89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8" creationId="{B7EC5556-BEAE-4846-9BEC-F0A926173A58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3" creationId="{7940290F-7A64-476C-8C6B-46E17F8884E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4" creationId="{C24A04F8-0165-44CF-9E94-DF4D0703503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5" creationId="{87325160-F2E2-450C-9D63-C4B1938F785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6" creationId="{631E1540-AECC-4258-BE38-63A32B494DA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7" creationId="{9D2E3607-CDC9-477C-9B87-9613FBB805BB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8" creationId="{0CEC0264-A434-40DA-B93A-531400AD88F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9" creationId="{668634A6-E82C-434B-A047-CADB6AEE873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10" creationId="{D281EF5F-D5E5-48BF-BFD5-613854F45E5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11" creationId="{423724AB-3A64-4114-8412-D396B04A6E2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12" creationId="{E2A1B902-BFF1-457D-BC1D-AE0D2BF86399}"/>
          </ac:grpSpMkLst>
        </pc:grpChg>
        <pc:grpChg chg="mod">
          <ac:chgData name="Siwei PENG" userId="8c9d49ea30389574" providerId="LiveId" clId="{59FF33F7-FA18-4C55-8EDB-40D6E3C8D6F5}" dt="2017-11-26T09:04:36.418" v="29" actId="1076"/>
          <ac:grpSpMkLst>
            <pc:docMk/>
            <pc:sldMk cId="0" sldId="279"/>
            <ac:grpSpMk id="10242" creationId="{CC03C48B-5E85-4DEE-ABDD-7E43AC53F7F3}"/>
          </ac:grpSpMkLst>
        </pc:grp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80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0"/>
            <ac:spMk id="23554" creationId="{95EE245E-0725-45BD-87DB-F60BC9F92C78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0"/>
            <ac:spMk id="66602" creationId="{10A6BE1F-8210-477B-A6AB-7F30CF7F4BA4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0"/>
            <ac:spMk id="66603" creationId="{88A5C5D0-3AA3-4D5A-B5EB-FF4A5340643C}"/>
          </ac:spMkLst>
        </pc:sp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2" creationId="{870DB701-5CB8-46DD-ADF2-E5B4DC417DF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3" creationId="{ED840486-2FF7-40A5-96E5-0BFD9DC612EE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4" creationId="{544902AB-93F3-4AE0-9B75-BB3FD99329E6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5" creationId="{03DBE93C-0661-466D-9DD3-AA92293D0B20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6" creationId="{D20E48F8-C5D7-4378-8C87-7320E2F65DE5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7" creationId="{856D04F7-2598-42B0-86CE-8A77D8E8360D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8" creationId="{CF9E8F9E-BD7F-4B3D-B1C9-D2009F91AC2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9" creationId="{37790AD3-5BA7-4F40-A5C1-B2B9BD814A81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0" creationId="{618CC7C8-3410-48A4-BA15-8E230439122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2" creationId="{CFDBB7BB-B076-428A-9AE1-8AD95C53AE87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3" creationId="{4731FC33-4B8D-4066-909A-A677C915A28A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4" creationId="{98992CA4-72ED-481D-981D-1B2FD04AD3A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5" creationId="{9FAD793A-5E06-434F-8BC2-268B4909B537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7" creationId="{25FA58DD-A9FC-4A87-9441-40AC84BFE9B2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8" creationId="{27491633-4312-462E-85A8-5B4FB71BADB4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0" creationId="{BB1F3FF0-2E30-4C62-9DB7-03F75EFD1BFC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1" creationId="{41812BF2-0961-45A3-9E7A-86A17543708D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2" creationId="{86C8F625-C682-4108-BD57-8CED54FE0186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3" creationId="{37F4AF5C-1512-426F-979B-487B180FEADD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4" creationId="{FBF5A73B-7454-4E47-A8AF-AE6BB89383A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5" creationId="{3CD1917D-BB57-47E1-894A-2E0DAC2ADE14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6" creationId="{EF322F71-4539-4AC7-9259-4ADAF83AE819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7" creationId="{013C94F6-D2B8-4B0B-8E39-C00B9C00D271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8" creationId="{9C39469A-DCFB-4483-9BB6-8D330DDD3ABC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9" creationId="{02A19433-1E1F-44BC-9DAE-511C6C1752B0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600" creationId="{E6FC8FB1-E208-4294-BE45-E860F16CF519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601" creationId="{FD5E97E0-216B-45BA-BC5B-77052AA53A83}"/>
          </ac:picMkLst>
        </pc:pic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81"/>
        </pc:sldMkLst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25602" creationId="{0A754CEE-7546-40FB-9FC8-57653820B897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0" creationId="{4BB692AF-D9D0-4732-A67B-5E89C1EAC16B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1" creationId="{7D79EEDC-2A18-44EC-81BB-2E17215D05D9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2" creationId="{58F4DC0C-08D6-4189-A3FF-CE26A5BC9338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3" creationId="{23E3B173-0BA6-4A4A-BE15-144D28F52D54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4" creationId="{98CCEE50-0735-4BC0-B4BA-C26D900D57D0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5" creationId="{EF46E6E9-43A4-472C-A8DB-F672B7A1566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6" creationId="{8F748136-DE07-4960-82BE-6A70FE29B9D4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7" creationId="{C5A87577-EB96-49F9-9B6C-B15855C8DE17}"/>
          </ac:picMkLst>
        </pc:picChg>
      </pc:sldChg>
      <pc:sldChg chg="modSp">
        <pc:chgData name="Siwei PENG" userId="8c9d49ea30389574" providerId="LiveId" clId="{59FF33F7-FA18-4C55-8EDB-40D6E3C8D6F5}" dt="2017-11-26T09:10:15.685" v="68" actId="207"/>
        <pc:sldMkLst>
          <pc:docMk/>
          <pc:sldMk cId="0" sldId="282"/>
        </pc:sldMkLst>
        <pc:spChg chg="mod">
          <ac:chgData name="Siwei PENG" userId="8c9d49ea30389574" providerId="LiveId" clId="{59FF33F7-FA18-4C55-8EDB-40D6E3C8D6F5}" dt="2017-11-26T09:00:31.142" v="0" actId="207"/>
          <ac:spMkLst>
            <pc:docMk/>
            <pc:sldMk cId="0" sldId="282"/>
            <ac:spMk id="73855" creationId="{7DFBD894-3F56-4DFB-B6AF-F7B1280DF28D}"/>
          </ac:spMkLst>
        </pc:spChg>
        <pc:grpChg chg="mod">
          <ac:chgData name="Siwei PENG" userId="8c9d49ea30389574" providerId="LiveId" clId="{59FF33F7-FA18-4C55-8EDB-40D6E3C8D6F5}" dt="2017-11-26T09:00:31.142" v="0" actId="207"/>
          <ac:grpSpMkLst>
            <pc:docMk/>
            <pc:sldMk cId="0" sldId="282"/>
            <ac:grpSpMk id="2" creationId="{6E282F2D-83F7-4FE6-9994-DB6BC39777BE}"/>
          </ac:grpSpMkLst>
        </pc:grpChg>
        <pc:grpChg chg="mod">
          <ac:chgData name="Siwei PENG" userId="8c9d49ea30389574" providerId="LiveId" clId="{59FF33F7-FA18-4C55-8EDB-40D6E3C8D6F5}" dt="2017-11-26T09:00:31.142" v="0" actId="207"/>
          <ac:grpSpMkLst>
            <pc:docMk/>
            <pc:sldMk cId="0" sldId="282"/>
            <ac:grpSpMk id="3" creationId="{044B9757-2E23-42AA-BA1E-DAB66AC1C80E}"/>
          </ac:grpSpMkLst>
        </pc:grpChg>
        <pc:grpChg chg="mod">
          <ac:chgData name="Siwei PENG" userId="8c9d49ea30389574" providerId="LiveId" clId="{59FF33F7-FA18-4C55-8EDB-40D6E3C8D6F5}" dt="2017-11-26T09:00:31.142" v="0" actId="207"/>
          <ac:grpSpMkLst>
            <pc:docMk/>
            <pc:sldMk cId="0" sldId="282"/>
            <ac:grpSpMk id="4" creationId="{CCD678AB-4E54-4866-8030-338F3B0B0B03}"/>
          </ac:grpSpMkLst>
        </pc:grpChg>
        <pc:graphicFrameChg chg="mod modGraphic">
          <ac:chgData name="Siwei PENG" userId="8c9d49ea30389574" providerId="LiveId" clId="{59FF33F7-FA18-4C55-8EDB-40D6E3C8D6F5}" dt="2017-11-26T09:09:30.140" v="52" actId="207"/>
          <ac:graphicFrameMkLst>
            <pc:docMk/>
            <pc:sldMk cId="0" sldId="282"/>
            <ac:graphicFrameMk id="73948" creationId="{80A53E7E-03CC-4066-8929-DAE524A73750}"/>
          </ac:graphicFrameMkLst>
        </pc:graphicFrameChg>
        <pc:graphicFrameChg chg="mod modGraphic">
          <ac:chgData name="Siwei PENG" userId="8c9d49ea30389574" providerId="LiveId" clId="{59FF33F7-FA18-4C55-8EDB-40D6E3C8D6F5}" dt="2017-11-26T09:09:53.716" v="60" actId="207"/>
          <ac:graphicFrameMkLst>
            <pc:docMk/>
            <pc:sldMk cId="0" sldId="282"/>
            <ac:graphicFrameMk id="73981" creationId="{F5891E62-27BB-4C35-A8E0-889520C5F91B}"/>
          </ac:graphicFrameMkLst>
        </pc:graphicFrameChg>
        <pc:graphicFrameChg chg="mod modGraphic">
          <ac:chgData name="Siwei PENG" userId="8c9d49ea30389574" providerId="LiveId" clId="{59FF33F7-FA18-4C55-8EDB-40D6E3C8D6F5}" dt="2017-11-26T09:10:06.170" v="65" actId="207"/>
          <ac:graphicFrameMkLst>
            <pc:docMk/>
            <pc:sldMk cId="0" sldId="282"/>
            <ac:graphicFrameMk id="73984" creationId="{18F4B93A-3A8C-4057-AC66-E6C5702202CA}"/>
          </ac:graphicFrameMkLst>
        </pc:graphicFrameChg>
        <pc:graphicFrameChg chg="mod modGraphic">
          <ac:chgData name="Siwei PENG" userId="8c9d49ea30389574" providerId="LiveId" clId="{59FF33F7-FA18-4C55-8EDB-40D6E3C8D6F5}" dt="2017-11-26T09:10:08.795" v="66" actId="207"/>
          <ac:graphicFrameMkLst>
            <pc:docMk/>
            <pc:sldMk cId="0" sldId="282"/>
            <ac:graphicFrameMk id="73986" creationId="{5EB45FB5-8A92-4520-B3C8-C1D3D2904966}"/>
          </ac:graphicFrameMkLst>
        </pc:graphicFrameChg>
        <pc:graphicFrameChg chg="mod modGraphic">
          <ac:chgData name="Siwei PENG" userId="8c9d49ea30389574" providerId="LiveId" clId="{59FF33F7-FA18-4C55-8EDB-40D6E3C8D6F5}" dt="2017-11-26T09:10:11.607" v="67" actId="207"/>
          <ac:graphicFrameMkLst>
            <pc:docMk/>
            <pc:sldMk cId="0" sldId="282"/>
            <ac:graphicFrameMk id="73987" creationId="{CD8E746C-09DC-430A-959E-2BC597F55EEE}"/>
          </ac:graphicFrameMkLst>
        </pc:graphicFrameChg>
        <pc:graphicFrameChg chg="mod modGraphic">
          <ac:chgData name="Siwei PENG" userId="8c9d49ea30389574" providerId="LiveId" clId="{59FF33F7-FA18-4C55-8EDB-40D6E3C8D6F5}" dt="2017-11-26T09:10:15.685" v="68" actId="207"/>
          <ac:graphicFrameMkLst>
            <pc:docMk/>
            <pc:sldMk cId="0" sldId="282"/>
            <ac:graphicFrameMk id="74016" creationId="{A699F431-4973-4BF4-973B-9516460DBF2A}"/>
          </ac:graphicFrameMkLst>
        </pc:graphicFrame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85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5"/>
            <ac:spMk id="31746" creationId="{99495AD4-1D45-473B-AA57-C94637DD3B47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5"/>
            <ac:spMk id="77834" creationId="{EFC931F4-DCC6-4264-A100-A73EF280E194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5"/>
            <ac:spMk id="77836" creationId="{C45D0009-AB63-49DE-A828-E7ECE3968D0B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5"/>
            <ac:spMk id="77839" creationId="{BD538BD5-7ED4-4967-9D97-8C84DD254755}"/>
          </ac:spMkLst>
        </pc:sp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1" creationId="{5681F92C-C27B-440B-83C4-A8478BD5FAF1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2" creationId="{99EA5D66-A8D9-4E47-B6D8-C2BF3DBB449B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3" creationId="{B79F7005-F6D9-4351-BC4B-E73515D51CA6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5" creationId="{E314454E-8C14-4544-9E44-A785A4DCADAC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7" creationId="{9FC3BBD9-4B79-4ECD-8F4A-C6B9B7D07BA0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8" creationId="{36278CEC-EFC1-4F57-9465-015A459FEDDF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41" creationId="{9990A46A-6BB7-4960-B687-328C4DB001C8}"/>
          </ac:picMkLst>
        </pc:pic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86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6"/>
            <ac:spMk id="78853" creationId="{99035E93-785F-423F-B10E-D221EDA31EC9}"/>
          </ac:spMkLst>
        </pc:spChg>
      </pc:sldChg>
      <pc:sldMasterChg chg="modSp modSldLayout">
        <pc:chgData name="Siwei PENG" userId="8c9d49ea30389574" providerId="LiveId" clId="{59FF33F7-FA18-4C55-8EDB-40D6E3C8D6F5}" dt="2017-11-26T09:00:31.142" v="0" actId="1076"/>
        <pc:sldMasterMkLst>
          <pc:docMk/>
          <pc:sldMasterMk cId="3722687706" sldId="2147483679"/>
        </pc:sldMaster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2" creationId="{00000000-0000-0000-0000-000000000000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3" creationId="{00000000-0000-0000-0000-000000000000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4" creationId="{00000000-0000-0000-0000-000000000000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5" creationId="{00000000-0000-0000-0000-000000000000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6" creationId="{00000000-0000-0000-0000-000000000000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62" creationId="{00000000-0000-0000-0000-000000000000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asterMk cId="3722687706" sldId="2147483679"/>
            <ac:grpSpMk id="36" creationId="{00000000-0000-0000-0000-00000000000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asterMk cId="3722687706" sldId="2147483679"/>
            <ac:grpSpMk id="49" creationId="{00000000-0000-0000-0000-000000000000}"/>
          </ac:grpSpMkLst>
        </pc:grp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363026380" sldId="2147483680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63026380" sldId="2147483680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63026380" sldId="2147483680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63026380" sldId="2147483680"/>
              <ac:spMk id="6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63026380" sldId="2147483680"/>
              <ac:spMk id="9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1896207113" sldId="2147483681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896207113" sldId="2147483681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896207113" sldId="2147483681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896207113" sldId="2147483681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3950885373" sldId="2147483682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50885373" sldId="2147483682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50885373" sldId="2147483682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50885373" sldId="2147483682"/>
              <ac:spMk id="6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50885373" sldId="2147483682"/>
              <ac:spMk id="11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1054751839" sldId="2147483683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54751839" sldId="2147483683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54751839" sldId="2147483683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54751839" sldId="2147483683"/>
              <ac:spMk id="9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54751839" sldId="2147483683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3963786611" sldId="2147483684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5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6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11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12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3157738822" sldId="2147483685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157738822" sldId="2147483685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157738822" sldId="2147483685"/>
              <ac:spMk id="8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2640669556" sldId="2147483686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40669556" sldId="2147483686"/>
              <ac:spMk id="6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2733182123" sldId="2147483687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733182123" sldId="2147483687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733182123" sldId="2147483687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733182123" sldId="2147483687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733182123" sldId="2147483687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2680758623" sldId="2147483688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80758623" sldId="2147483688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80758623" sldId="2147483688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80758623" sldId="2147483688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80758623" sldId="2147483688"/>
              <ac:spMk id="7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80758623" sldId="2147483688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4280640324" sldId="2147483689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280640324" sldId="2147483689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280640324" sldId="2147483689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280640324" sldId="2147483689"/>
              <ac:spMk id="6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280640324" sldId="2147483689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4093531562" sldId="2147483690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6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1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1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15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19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1192338304" sldId="2147483691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192338304" sldId="2147483691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192338304" sldId="2147483691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192338304" sldId="2147483691"/>
              <ac:spMk id="7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192338304" sldId="2147483691"/>
              <ac:spMk id="11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529331214" sldId="2147483692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7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11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1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1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20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21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1047613539" sldId="2147483693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47613539" sldId="2147483693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47613539" sldId="2147483693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47613539" sldId="2147483693"/>
              <ac:spMk id="7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47613539" sldId="2147483693"/>
              <ac:spMk id="10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47613539" sldId="2147483693"/>
              <ac:spMk id="21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2622128183" sldId="2147483694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22128183" sldId="2147483694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1253658715" sldId="2147483695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253658715" sldId="2147483695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253658715" sldId="2147483695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253658715" sldId="2147483695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4138387760" sldId="2147483696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138387760" sldId="2147483696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138387760" sldId="2147483696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138387760" sldId="2147483696"/>
              <ac:spMk id="4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810519487" sldId="2147483697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810519487" sldId="2147483697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810519487" sldId="2147483697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810519487" sldId="2147483697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810519487" sldId="2147483697"/>
              <ac:spMk id="5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35F46B-C85C-432F-A321-11BBD0E71A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07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82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801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945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2777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767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8BA1-70D3-4863-9276-B009F0794B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319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218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8BE427A-7454-40F4-9779-255D756E66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020DF30-2616-4FFA-A016-C80A5A5126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1C5EF9C-CB87-49FE-B882-FD71DB0FCD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B8D38-C73B-4614-9539-18BBECE444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37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09AE97E-CA9D-48C9-97E3-E2994C655A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316AA1F-2DA9-4E3B-8199-C02F44F224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896F423-5D14-40DA-BC67-2A8DCAEFF7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855F3B-76FB-4D9A-A71C-F38936BEFB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3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010C-B8CC-440F-867F-4BC227A695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6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3B6A7F-EC8F-4E42-8F70-06742097C9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9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8E3CA3-466D-4EEE-B313-85CE1CF9BB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15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3610C2-1DBD-465C-A1CB-132522C555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80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9055-2D51-4423-978F-56022B78A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10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A66-9CB4-454E-9117-674A62DC8F6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69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7ECA-B48B-4DF2-B82D-FE877F4A23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87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254501-85BE-4372-9D03-6C40041872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21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85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18" Type="http://schemas.openxmlformats.org/officeDocument/2006/relationships/image" Target="../media/image29.wmf"/><Relationship Id="rId26" Type="http://schemas.openxmlformats.org/officeDocument/2006/relationships/image" Target="../media/image37.wmf"/><Relationship Id="rId3" Type="http://schemas.openxmlformats.org/officeDocument/2006/relationships/image" Target="../media/image14.wmf"/><Relationship Id="rId21" Type="http://schemas.openxmlformats.org/officeDocument/2006/relationships/image" Target="../media/image32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17" Type="http://schemas.openxmlformats.org/officeDocument/2006/relationships/image" Target="../media/image28.wmf"/><Relationship Id="rId25" Type="http://schemas.openxmlformats.org/officeDocument/2006/relationships/image" Target="../media/image36.wmf"/><Relationship Id="rId2" Type="http://schemas.openxmlformats.org/officeDocument/2006/relationships/image" Target="../media/image13.wmf"/><Relationship Id="rId16" Type="http://schemas.openxmlformats.org/officeDocument/2006/relationships/image" Target="../media/image27.wmf"/><Relationship Id="rId20" Type="http://schemas.openxmlformats.org/officeDocument/2006/relationships/image" Target="../media/image3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24" Type="http://schemas.openxmlformats.org/officeDocument/2006/relationships/image" Target="../media/image35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23" Type="http://schemas.openxmlformats.org/officeDocument/2006/relationships/image" Target="../media/image34.wmf"/><Relationship Id="rId28" Type="http://schemas.openxmlformats.org/officeDocument/2006/relationships/image" Target="../media/image39.wmf"/><Relationship Id="rId10" Type="http://schemas.openxmlformats.org/officeDocument/2006/relationships/image" Target="../media/image21.wmf"/><Relationship Id="rId19" Type="http://schemas.openxmlformats.org/officeDocument/2006/relationships/image" Target="../media/image30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Relationship Id="rId22" Type="http://schemas.openxmlformats.org/officeDocument/2006/relationships/image" Target="../media/image33.wmf"/><Relationship Id="rId27" Type="http://schemas.openxmlformats.org/officeDocument/2006/relationships/image" Target="../media/image3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F420CE2-6BAE-4495-AE46-9FCFD86E17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第九章 内排序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FF309D01-E303-46B2-A436-11F3E0533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err="1"/>
              <a:t>pengsw</a:t>
            </a:r>
            <a:r>
              <a:rPr lang="en-US" altLang="zh-CN"/>
              <a:t>@mail.buct.edu.cn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8405768-92B4-41F3-B0D1-C4ED8B258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08720"/>
            <a:ext cx="9861749" cy="767681"/>
          </a:xfrm>
        </p:spPr>
        <p:txBody>
          <a:bodyPr/>
          <a:lstStyle/>
          <a:p>
            <a:pPr eaLnBrk="1" hangingPunct="1"/>
            <a:r>
              <a:rPr lang="zh-CN" altLang="en-US" dirty="0"/>
              <a:t>二、简单排序法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AD69C3D-0CB1-4DB7-8895-942DD5CC5C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66988" y="1981201"/>
            <a:ext cx="7777162" cy="31035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dirty="0"/>
              <a:t>插入排序法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2400" dirty="0"/>
              <a:t>基本思想</a:t>
            </a:r>
          </a:p>
          <a:p>
            <a:pPr lvl="2" eaLnBrk="1" hangingPunct="1">
              <a:lnSpc>
                <a:spcPct val="200000"/>
              </a:lnSpc>
            </a:pPr>
            <a:r>
              <a:rPr lang="en-US" altLang="zh-CN" sz="2000" dirty="0"/>
              <a:t>E1</a:t>
            </a:r>
            <a:r>
              <a:rPr lang="zh-CN" altLang="en-US" sz="2000" dirty="0"/>
              <a:t>：将待排序序列看作由已排序序列和未排序序列两部分构成，初始时，取第一个元素为已排序序列，剩余元素为未排序序列；</a:t>
            </a:r>
          </a:p>
          <a:p>
            <a:pPr lvl="2" eaLnBrk="1" hangingPunct="1">
              <a:lnSpc>
                <a:spcPct val="200000"/>
              </a:lnSpc>
            </a:pPr>
            <a:r>
              <a:rPr lang="en-US" altLang="zh-CN" sz="2000" dirty="0"/>
              <a:t>E2</a:t>
            </a:r>
            <a:r>
              <a:rPr lang="zh-CN" altLang="en-US" sz="2000" dirty="0"/>
              <a:t>：循环直到未排序序列为空</a:t>
            </a:r>
          </a:p>
          <a:p>
            <a:pPr lvl="3" eaLnBrk="1" hangingPunct="1">
              <a:lnSpc>
                <a:spcPct val="200000"/>
              </a:lnSpc>
            </a:pPr>
            <a:r>
              <a:rPr lang="en-US" altLang="zh-CN" sz="1800" dirty="0"/>
              <a:t>E21</a:t>
            </a:r>
            <a:r>
              <a:rPr lang="zh-CN" altLang="en-US" sz="1800" dirty="0"/>
              <a:t>：任取未排序序列中的一个元素，插入到已排序序列中；</a:t>
            </a:r>
          </a:p>
        </p:txBody>
      </p:sp>
      <p:graphicFrame>
        <p:nvGraphicFramePr>
          <p:cNvPr id="38974" name="Group 62">
            <a:extLst>
              <a:ext uri="{FF2B5EF4-FFF2-40B4-BE49-F238E27FC236}">
                <a16:creationId xmlns:a16="http://schemas.microsoft.com/office/drawing/2014/main" id="{1320F7E5-6E2D-4812-9D05-0905714E10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5901244"/>
              </p:ext>
            </p:extLst>
          </p:nvPr>
        </p:nvGraphicFramePr>
        <p:xfrm>
          <a:off x="3128964" y="5300663"/>
          <a:ext cx="7343775" cy="441960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975" name="Group 63">
            <a:extLst>
              <a:ext uri="{FF2B5EF4-FFF2-40B4-BE49-F238E27FC236}">
                <a16:creationId xmlns:a16="http://schemas.microsoft.com/office/drawing/2014/main" id="{51CE1214-9082-4388-913C-BE36DF200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16029"/>
              </p:ext>
            </p:extLst>
          </p:nvPr>
        </p:nvGraphicFramePr>
        <p:xfrm>
          <a:off x="3144839" y="6165850"/>
          <a:ext cx="7343775" cy="441960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73" name="Text Box 61">
            <a:extLst>
              <a:ext uri="{FF2B5EF4-FFF2-40B4-BE49-F238E27FC236}">
                <a16:creationId xmlns:a16="http://schemas.microsoft.com/office/drawing/2014/main" id="{A827F58E-8BA9-4858-8BC3-964CA6495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664" y="5742623"/>
            <a:ext cx="1462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一趟插入：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4">
            <a:extLst>
              <a:ext uri="{FF2B5EF4-FFF2-40B4-BE49-F238E27FC236}">
                <a16:creationId xmlns:a16="http://schemas.microsoft.com/office/drawing/2014/main" id="{CC03C48B-5E85-4DEE-ABDD-7E43AC53F7F3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052514"/>
            <a:ext cx="6096000" cy="376237"/>
            <a:chOff x="1156" y="663"/>
            <a:chExt cx="3840" cy="237"/>
          </a:xfrm>
          <a:solidFill>
            <a:schemeClr val="bg2">
              <a:lumMod val="90000"/>
            </a:schemeClr>
          </a:solidFill>
        </p:grpSpPr>
        <p:sp>
          <p:nvSpPr>
            <p:cNvPr id="10483" name="Rectangle 5">
              <a:extLst>
                <a:ext uri="{FF2B5EF4-FFF2-40B4-BE49-F238E27FC236}">
                  <a16:creationId xmlns:a16="http://schemas.microsoft.com/office/drawing/2014/main" id="{E1CAFD34-C220-4413-B457-014A7E6C7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484" name="Rectangle 6">
              <a:extLst>
                <a:ext uri="{FF2B5EF4-FFF2-40B4-BE49-F238E27FC236}">
                  <a16:creationId xmlns:a16="http://schemas.microsoft.com/office/drawing/2014/main" id="{B090196C-F233-4B28-8393-1ED3018BC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485" name="Rectangle 7">
              <a:extLst>
                <a:ext uri="{FF2B5EF4-FFF2-40B4-BE49-F238E27FC236}">
                  <a16:creationId xmlns:a16="http://schemas.microsoft.com/office/drawing/2014/main" id="{99489702-64DC-4566-B93E-4CCE7B7B5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486" name="Rectangle 8">
              <a:extLst>
                <a:ext uri="{FF2B5EF4-FFF2-40B4-BE49-F238E27FC236}">
                  <a16:creationId xmlns:a16="http://schemas.microsoft.com/office/drawing/2014/main" id="{30FE9977-EABB-49C5-9615-3B8BEC084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487" name="Rectangle 9">
              <a:extLst>
                <a:ext uri="{FF2B5EF4-FFF2-40B4-BE49-F238E27FC236}">
                  <a16:creationId xmlns:a16="http://schemas.microsoft.com/office/drawing/2014/main" id="{A0CB0D00-C164-4C16-9032-ED7FD34BF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488" name="Rectangle 10">
              <a:extLst>
                <a:ext uri="{FF2B5EF4-FFF2-40B4-BE49-F238E27FC236}">
                  <a16:creationId xmlns:a16="http://schemas.microsoft.com/office/drawing/2014/main" id="{882E083D-091C-4EA1-9C63-8C43A054C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489" name="Rectangle 11">
              <a:extLst>
                <a:ext uri="{FF2B5EF4-FFF2-40B4-BE49-F238E27FC236}">
                  <a16:creationId xmlns:a16="http://schemas.microsoft.com/office/drawing/2014/main" id="{7B28828C-0707-406E-B760-4BF8D4E2E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490" name="Rectangle 12">
              <a:extLst>
                <a:ext uri="{FF2B5EF4-FFF2-40B4-BE49-F238E27FC236}">
                  <a16:creationId xmlns:a16="http://schemas.microsoft.com/office/drawing/2014/main" id="{DC962E1A-4765-478F-90C1-482B51FE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491" name="Rectangle 13">
              <a:extLst>
                <a:ext uri="{FF2B5EF4-FFF2-40B4-BE49-F238E27FC236}">
                  <a16:creationId xmlns:a16="http://schemas.microsoft.com/office/drawing/2014/main" id="{2B71960A-6674-4E3E-838A-0D5898CD2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492" name="Rectangle 14">
              <a:extLst>
                <a:ext uri="{FF2B5EF4-FFF2-40B4-BE49-F238E27FC236}">
                  <a16:creationId xmlns:a16="http://schemas.microsoft.com/office/drawing/2014/main" id="{AFB32B87-1F2F-49F8-8BE2-E267E2F5A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493" name="Line 15">
              <a:extLst>
                <a:ext uri="{FF2B5EF4-FFF2-40B4-BE49-F238E27FC236}">
                  <a16:creationId xmlns:a16="http://schemas.microsoft.com/office/drawing/2014/main" id="{A660CC10-6C25-4845-92A8-F464C8626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4" name="Line 16">
              <a:extLst>
                <a:ext uri="{FF2B5EF4-FFF2-40B4-BE49-F238E27FC236}">
                  <a16:creationId xmlns:a16="http://schemas.microsoft.com/office/drawing/2014/main" id="{634AEDEF-E10E-4D52-B46E-C7937A72E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5" name="Line 17">
              <a:extLst>
                <a:ext uri="{FF2B5EF4-FFF2-40B4-BE49-F238E27FC236}">
                  <a16:creationId xmlns:a16="http://schemas.microsoft.com/office/drawing/2014/main" id="{EB8C7032-BCBB-446E-90A3-551E6D1A9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6" name="Line 18">
              <a:extLst>
                <a:ext uri="{FF2B5EF4-FFF2-40B4-BE49-F238E27FC236}">
                  <a16:creationId xmlns:a16="http://schemas.microsoft.com/office/drawing/2014/main" id="{2061A03A-50A6-42F8-B19A-A77EE135B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7" name="Line 19">
              <a:extLst>
                <a:ext uri="{FF2B5EF4-FFF2-40B4-BE49-F238E27FC236}">
                  <a16:creationId xmlns:a16="http://schemas.microsoft.com/office/drawing/2014/main" id="{751967A9-3D2A-4BDE-BEF3-6734CADA0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8" name="Line 20">
              <a:extLst>
                <a:ext uri="{FF2B5EF4-FFF2-40B4-BE49-F238E27FC236}">
                  <a16:creationId xmlns:a16="http://schemas.microsoft.com/office/drawing/2014/main" id="{A19EBD79-7218-4464-997C-78AFF1738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9" name="Line 21">
              <a:extLst>
                <a:ext uri="{FF2B5EF4-FFF2-40B4-BE49-F238E27FC236}">
                  <a16:creationId xmlns:a16="http://schemas.microsoft.com/office/drawing/2014/main" id="{60D7E655-48C6-4E7E-93E3-C07DD5A36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0" name="Line 22">
              <a:extLst>
                <a:ext uri="{FF2B5EF4-FFF2-40B4-BE49-F238E27FC236}">
                  <a16:creationId xmlns:a16="http://schemas.microsoft.com/office/drawing/2014/main" id="{52552938-3C8F-4580-B817-C54459CE9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1" name="Line 23">
              <a:extLst>
                <a:ext uri="{FF2B5EF4-FFF2-40B4-BE49-F238E27FC236}">
                  <a16:creationId xmlns:a16="http://schemas.microsoft.com/office/drawing/2014/main" id="{1234E284-EABB-4FCA-A06F-B19B27737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2" name="Line 24">
              <a:extLst>
                <a:ext uri="{FF2B5EF4-FFF2-40B4-BE49-F238E27FC236}">
                  <a16:creationId xmlns:a16="http://schemas.microsoft.com/office/drawing/2014/main" id="{891FF5BB-DFDC-46CC-A86F-6F52F1117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3" name="Line 25">
              <a:extLst>
                <a:ext uri="{FF2B5EF4-FFF2-40B4-BE49-F238E27FC236}">
                  <a16:creationId xmlns:a16="http://schemas.microsoft.com/office/drawing/2014/main" id="{9D1FA47B-0D39-4C6B-A6F3-5EBE0828E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4" name="Line 26">
              <a:extLst>
                <a:ext uri="{FF2B5EF4-FFF2-40B4-BE49-F238E27FC236}">
                  <a16:creationId xmlns:a16="http://schemas.microsoft.com/office/drawing/2014/main" id="{60951038-0C9D-43C3-8328-B39DB44E7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5" name="Line 27">
              <a:extLst>
                <a:ext uri="{FF2B5EF4-FFF2-40B4-BE49-F238E27FC236}">
                  <a16:creationId xmlns:a16="http://schemas.microsoft.com/office/drawing/2014/main" id="{23001A8D-9ED3-456F-BDF6-BD1EFCD93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7940290F-7A64-476C-8C6B-46E17F8884E8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989139"/>
            <a:ext cx="6096000" cy="376237"/>
            <a:chOff x="1156" y="663"/>
            <a:chExt cx="3840" cy="237"/>
          </a:xfrm>
        </p:grpSpPr>
        <p:sp>
          <p:nvSpPr>
            <p:cNvPr id="10460" name="Rectangle 29">
              <a:extLst>
                <a:ext uri="{FF2B5EF4-FFF2-40B4-BE49-F238E27FC236}">
                  <a16:creationId xmlns:a16="http://schemas.microsoft.com/office/drawing/2014/main" id="{9B53588D-3FE3-4265-8078-20B0BC5C1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461" name="Rectangle 30">
              <a:extLst>
                <a:ext uri="{FF2B5EF4-FFF2-40B4-BE49-F238E27FC236}">
                  <a16:creationId xmlns:a16="http://schemas.microsoft.com/office/drawing/2014/main" id="{77E03556-568C-4466-828B-69368661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462" name="Rectangle 31">
              <a:extLst>
                <a:ext uri="{FF2B5EF4-FFF2-40B4-BE49-F238E27FC236}">
                  <a16:creationId xmlns:a16="http://schemas.microsoft.com/office/drawing/2014/main" id="{97534083-3377-4159-8F7B-6450D918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463" name="Rectangle 32">
              <a:extLst>
                <a:ext uri="{FF2B5EF4-FFF2-40B4-BE49-F238E27FC236}">
                  <a16:creationId xmlns:a16="http://schemas.microsoft.com/office/drawing/2014/main" id="{499D10BA-B77A-459F-B53E-D4B7ABE60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464" name="Rectangle 33">
              <a:extLst>
                <a:ext uri="{FF2B5EF4-FFF2-40B4-BE49-F238E27FC236}">
                  <a16:creationId xmlns:a16="http://schemas.microsoft.com/office/drawing/2014/main" id="{8739F699-B1F1-4C9A-B465-04EF0A195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465" name="Rectangle 34">
              <a:extLst>
                <a:ext uri="{FF2B5EF4-FFF2-40B4-BE49-F238E27FC236}">
                  <a16:creationId xmlns:a16="http://schemas.microsoft.com/office/drawing/2014/main" id="{BB3E57BA-38F8-4D5E-AC0A-E8D979452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466" name="Rectangle 35">
              <a:extLst>
                <a:ext uri="{FF2B5EF4-FFF2-40B4-BE49-F238E27FC236}">
                  <a16:creationId xmlns:a16="http://schemas.microsoft.com/office/drawing/2014/main" id="{9E1B0441-D149-4654-B032-1F97DDB83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467" name="Rectangle 36">
              <a:extLst>
                <a:ext uri="{FF2B5EF4-FFF2-40B4-BE49-F238E27FC236}">
                  <a16:creationId xmlns:a16="http://schemas.microsoft.com/office/drawing/2014/main" id="{0B272578-9283-4D75-93B2-EF4DB857B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468" name="Rectangle 37">
              <a:extLst>
                <a:ext uri="{FF2B5EF4-FFF2-40B4-BE49-F238E27FC236}">
                  <a16:creationId xmlns:a16="http://schemas.microsoft.com/office/drawing/2014/main" id="{B7EC5556-BEAE-4846-9BEC-F0A926173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469" name="Rectangle 38">
              <a:extLst>
                <a:ext uri="{FF2B5EF4-FFF2-40B4-BE49-F238E27FC236}">
                  <a16:creationId xmlns:a16="http://schemas.microsoft.com/office/drawing/2014/main" id="{29D6AA50-B9B1-4810-AF02-9086DB1FC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470" name="Line 39">
              <a:extLst>
                <a:ext uri="{FF2B5EF4-FFF2-40B4-BE49-F238E27FC236}">
                  <a16:creationId xmlns:a16="http://schemas.microsoft.com/office/drawing/2014/main" id="{A00DA032-B464-446D-9BCA-C6128FACF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1" name="Line 40">
              <a:extLst>
                <a:ext uri="{FF2B5EF4-FFF2-40B4-BE49-F238E27FC236}">
                  <a16:creationId xmlns:a16="http://schemas.microsoft.com/office/drawing/2014/main" id="{080FAC74-35BC-4271-9809-EEED18CCC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2" name="Line 41">
              <a:extLst>
                <a:ext uri="{FF2B5EF4-FFF2-40B4-BE49-F238E27FC236}">
                  <a16:creationId xmlns:a16="http://schemas.microsoft.com/office/drawing/2014/main" id="{9B80A7CD-D39D-4BBB-9E0C-347419DBA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3" name="Line 42">
              <a:extLst>
                <a:ext uri="{FF2B5EF4-FFF2-40B4-BE49-F238E27FC236}">
                  <a16:creationId xmlns:a16="http://schemas.microsoft.com/office/drawing/2014/main" id="{30E156CD-F92B-4916-86C8-26C4880E6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4" name="Line 43">
              <a:extLst>
                <a:ext uri="{FF2B5EF4-FFF2-40B4-BE49-F238E27FC236}">
                  <a16:creationId xmlns:a16="http://schemas.microsoft.com/office/drawing/2014/main" id="{20118272-1A7C-4032-89DF-726A61994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5" name="Line 44">
              <a:extLst>
                <a:ext uri="{FF2B5EF4-FFF2-40B4-BE49-F238E27FC236}">
                  <a16:creationId xmlns:a16="http://schemas.microsoft.com/office/drawing/2014/main" id="{6DE31F16-B7EC-4064-A73E-23BB75885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6" name="Line 45">
              <a:extLst>
                <a:ext uri="{FF2B5EF4-FFF2-40B4-BE49-F238E27FC236}">
                  <a16:creationId xmlns:a16="http://schemas.microsoft.com/office/drawing/2014/main" id="{42B5A091-B339-4C90-A0D6-49672FD56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7" name="Line 46">
              <a:extLst>
                <a:ext uri="{FF2B5EF4-FFF2-40B4-BE49-F238E27FC236}">
                  <a16:creationId xmlns:a16="http://schemas.microsoft.com/office/drawing/2014/main" id="{7DCB5543-4CEE-46A3-9F14-7DCC2A6CF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8" name="Line 47">
              <a:extLst>
                <a:ext uri="{FF2B5EF4-FFF2-40B4-BE49-F238E27FC236}">
                  <a16:creationId xmlns:a16="http://schemas.microsoft.com/office/drawing/2014/main" id="{CB1CB801-301F-450B-B535-F99845642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9" name="Line 48">
              <a:extLst>
                <a:ext uri="{FF2B5EF4-FFF2-40B4-BE49-F238E27FC236}">
                  <a16:creationId xmlns:a16="http://schemas.microsoft.com/office/drawing/2014/main" id="{03B7CDB6-1228-4732-A5DE-ED76E2645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0" name="Line 49">
              <a:extLst>
                <a:ext uri="{FF2B5EF4-FFF2-40B4-BE49-F238E27FC236}">
                  <a16:creationId xmlns:a16="http://schemas.microsoft.com/office/drawing/2014/main" id="{A438DA72-4AC5-493D-BB8E-3B5C3AC9F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1" name="Line 50">
              <a:extLst>
                <a:ext uri="{FF2B5EF4-FFF2-40B4-BE49-F238E27FC236}">
                  <a16:creationId xmlns:a16="http://schemas.microsoft.com/office/drawing/2014/main" id="{2C89D11D-072D-4E19-A17D-6E559A89A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2" name="Line 51">
              <a:extLst>
                <a:ext uri="{FF2B5EF4-FFF2-40B4-BE49-F238E27FC236}">
                  <a16:creationId xmlns:a16="http://schemas.microsoft.com/office/drawing/2014/main" id="{EF3D9CF0-3E2F-418D-9176-E4A54DAAD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>
            <a:extLst>
              <a:ext uri="{FF2B5EF4-FFF2-40B4-BE49-F238E27FC236}">
                <a16:creationId xmlns:a16="http://schemas.microsoft.com/office/drawing/2014/main" id="{C24A04F8-0165-44CF-9E94-DF4D07035032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420939"/>
            <a:ext cx="6096000" cy="376237"/>
            <a:chOff x="1156" y="663"/>
            <a:chExt cx="3840" cy="237"/>
          </a:xfrm>
        </p:grpSpPr>
        <p:sp>
          <p:nvSpPr>
            <p:cNvPr id="10437" name="Rectangle 53">
              <a:extLst>
                <a:ext uri="{FF2B5EF4-FFF2-40B4-BE49-F238E27FC236}">
                  <a16:creationId xmlns:a16="http://schemas.microsoft.com/office/drawing/2014/main" id="{321704FF-FCBC-42C3-99D7-10380D915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438" name="Rectangle 54">
              <a:extLst>
                <a:ext uri="{FF2B5EF4-FFF2-40B4-BE49-F238E27FC236}">
                  <a16:creationId xmlns:a16="http://schemas.microsoft.com/office/drawing/2014/main" id="{39B190E4-6805-4B77-8B80-15FAF0D43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439" name="Rectangle 55">
              <a:extLst>
                <a:ext uri="{FF2B5EF4-FFF2-40B4-BE49-F238E27FC236}">
                  <a16:creationId xmlns:a16="http://schemas.microsoft.com/office/drawing/2014/main" id="{B7BA109A-41D9-446E-A713-82809CCC2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440" name="Rectangle 56">
              <a:extLst>
                <a:ext uri="{FF2B5EF4-FFF2-40B4-BE49-F238E27FC236}">
                  <a16:creationId xmlns:a16="http://schemas.microsoft.com/office/drawing/2014/main" id="{503B13DB-E9E8-4ECB-B2AD-AB6544FE7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441" name="Rectangle 57">
              <a:extLst>
                <a:ext uri="{FF2B5EF4-FFF2-40B4-BE49-F238E27FC236}">
                  <a16:creationId xmlns:a16="http://schemas.microsoft.com/office/drawing/2014/main" id="{15CBB381-15A1-43C7-A710-114574F30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442" name="Rectangle 58">
              <a:extLst>
                <a:ext uri="{FF2B5EF4-FFF2-40B4-BE49-F238E27FC236}">
                  <a16:creationId xmlns:a16="http://schemas.microsoft.com/office/drawing/2014/main" id="{20AF47A5-38CF-439F-95ED-D1E15638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443" name="Rectangle 59">
              <a:extLst>
                <a:ext uri="{FF2B5EF4-FFF2-40B4-BE49-F238E27FC236}">
                  <a16:creationId xmlns:a16="http://schemas.microsoft.com/office/drawing/2014/main" id="{D1E4E707-474A-4461-A6C8-38DDC78DF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444" name="Rectangle 60">
              <a:extLst>
                <a:ext uri="{FF2B5EF4-FFF2-40B4-BE49-F238E27FC236}">
                  <a16:creationId xmlns:a16="http://schemas.microsoft.com/office/drawing/2014/main" id="{B7CC9345-DA2E-4E40-B85F-6C1344C01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445" name="Rectangle 61">
              <a:extLst>
                <a:ext uri="{FF2B5EF4-FFF2-40B4-BE49-F238E27FC236}">
                  <a16:creationId xmlns:a16="http://schemas.microsoft.com/office/drawing/2014/main" id="{F3C9F67C-6D13-4478-B64C-64C2606B7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446" name="Rectangle 62">
              <a:extLst>
                <a:ext uri="{FF2B5EF4-FFF2-40B4-BE49-F238E27FC236}">
                  <a16:creationId xmlns:a16="http://schemas.microsoft.com/office/drawing/2014/main" id="{42E3B0FD-D769-4DD9-8BA9-51090944F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447" name="Line 63">
              <a:extLst>
                <a:ext uri="{FF2B5EF4-FFF2-40B4-BE49-F238E27FC236}">
                  <a16:creationId xmlns:a16="http://schemas.microsoft.com/office/drawing/2014/main" id="{3F0C34F4-D70F-423E-88F8-9A15806AB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8" name="Line 64">
              <a:extLst>
                <a:ext uri="{FF2B5EF4-FFF2-40B4-BE49-F238E27FC236}">
                  <a16:creationId xmlns:a16="http://schemas.microsoft.com/office/drawing/2014/main" id="{8BB25BDE-0882-4BEB-8960-59F8352CD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" name="Line 65">
              <a:extLst>
                <a:ext uri="{FF2B5EF4-FFF2-40B4-BE49-F238E27FC236}">
                  <a16:creationId xmlns:a16="http://schemas.microsoft.com/office/drawing/2014/main" id="{AD13CD02-4AC3-446C-94AC-5EFAA7DFC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" name="Line 66">
              <a:extLst>
                <a:ext uri="{FF2B5EF4-FFF2-40B4-BE49-F238E27FC236}">
                  <a16:creationId xmlns:a16="http://schemas.microsoft.com/office/drawing/2014/main" id="{6C304FC8-9887-4E9E-BC64-10DDEA2DF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" name="Line 67">
              <a:extLst>
                <a:ext uri="{FF2B5EF4-FFF2-40B4-BE49-F238E27FC236}">
                  <a16:creationId xmlns:a16="http://schemas.microsoft.com/office/drawing/2014/main" id="{1CD84764-FAB7-4F0C-BBCA-8EF28DD6D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" name="Line 68">
              <a:extLst>
                <a:ext uri="{FF2B5EF4-FFF2-40B4-BE49-F238E27FC236}">
                  <a16:creationId xmlns:a16="http://schemas.microsoft.com/office/drawing/2014/main" id="{D2F1DFB7-2B64-4ACC-8A0B-DEAAD5386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3" name="Line 69">
              <a:extLst>
                <a:ext uri="{FF2B5EF4-FFF2-40B4-BE49-F238E27FC236}">
                  <a16:creationId xmlns:a16="http://schemas.microsoft.com/office/drawing/2014/main" id="{1A80F741-8342-48BD-89AD-DC7426357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" name="Line 70">
              <a:extLst>
                <a:ext uri="{FF2B5EF4-FFF2-40B4-BE49-F238E27FC236}">
                  <a16:creationId xmlns:a16="http://schemas.microsoft.com/office/drawing/2014/main" id="{A348290F-5521-4B21-878E-E89355D43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5" name="Line 71">
              <a:extLst>
                <a:ext uri="{FF2B5EF4-FFF2-40B4-BE49-F238E27FC236}">
                  <a16:creationId xmlns:a16="http://schemas.microsoft.com/office/drawing/2014/main" id="{FF728CC3-C5EA-45AC-850E-8AF7D328D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" name="Line 72">
              <a:extLst>
                <a:ext uri="{FF2B5EF4-FFF2-40B4-BE49-F238E27FC236}">
                  <a16:creationId xmlns:a16="http://schemas.microsoft.com/office/drawing/2014/main" id="{4C260DA7-4AE3-4F21-81E1-1A7B6E15D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7" name="Line 73">
              <a:extLst>
                <a:ext uri="{FF2B5EF4-FFF2-40B4-BE49-F238E27FC236}">
                  <a16:creationId xmlns:a16="http://schemas.microsoft.com/office/drawing/2014/main" id="{E9FCC127-D2A4-43E8-89E7-33FAC75AC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" name="Line 74">
              <a:extLst>
                <a:ext uri="{FF2B5EF4-FFF2-40B4-BE49-F238E27FC236}">
                  <a16:creationId xmlns:a16="http://schemas.microsoft.com/office/drawing/2014/main" id="{8AD40809-7897-47AD-A4DA-56DC3FF8E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9" name="Line 75">
              <a:extLst>
                <a:ext uri="{FF2B5EF4-FFF2-40B4-BE49-F238E27FC236}">
                  <a16:creationId xmlns:a16="http://schemas.microsoft.com/office/drawing/2014/main" id="{865B924F-42BE-4777-9C39-221156242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0">
            <a:extLst>
              <a:ext uri="{FF2B5EF4-FFF2-40B4-BE49-F238E27FC236}">
                <a16:creationId xmlns:a16="http://schemas.microsoft.com/office/drawing/2014/main" id="{87325160-F2E2-450C-9D63-C4B1938F7852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852739"/>
            <a:ext cx="6096000" cy="376237"/>
            <a:chOff x="1156" y="663"/>
            <a:chExt cx="3840" cy="237"/>
          </a:xfrm>
        </p:grpSpPr>
        <p:sp>
          <p:nvSpPr>
            <p:cNvPr id="10414" name="Rectangle 81">
              <a:extLst>
                <a:ext uri="{FF2B5EF4-FFF2-40B4-BE49-F238E27FC236}">
                  <a16:creationId xmlns:a16="http://schemas.microsoft.com/office/drawing/2014/main" id="{AACF2827-AB6F-49BF-8413-72591B8C1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415" name="Rectangle 82">
              <a:extLst>
                <a:ext uri="{FF2B5EF4-FFF2-40B4-BE49-F238E27FC236}">
                  <a16:creationId xmlns:a16="http://schemas.microsoft.com/office/drawing/2014/main" id="{CF327078-9481-4C49-902C-4C458171A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416" name="Rectangle 83">
              <a:extLst>
                <a:ext uri="{FF2B5EF4-FFF2-40B4-BE49-F238E27FC236}">
                  <a16:creationId xmlns:a16="http://schemas.microsoft.com/office/drawing/2014/main" id="{84DFB9BE-27EF-4010-96C4-627115B2E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417" name="Rectangle 84">
              <a:extLst>
                <a:ext uri="{FF2B5EF4-FFF2-40B4-BE49-F238E27FC236}">
                  <a16:creationId xmlns:a16="http://schemas.microsoft.com/office/drawing/2014/main" id="{70279FAF-E425-45EB-B2BC-EA9BE2795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418" name="Rectangle 85">
              <a:extLst>
                <a:ext uri="{FF2B5EF4-FFF2-40B4-BE49-F238E27FC236}">
                  <a16:creationId xmlns:a16="http://schemas.microsoft.com/office/drawing/2014/main" id="{FC9AFA7E-51FB-47F6-B9C3-84345FCAE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419" name="Rectangle 86">
              <a:extLst>
                <a:ext uri="{FF2B5EF4-FFF2-40B4-BE49-F238E27FC236}">
                  <a16:creationId xmlns:a16="http://schemas.microsoft.com/office/drawing/2014/main" id="{72E7E6BE-922B-4B4F-9C95-263B30911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420" name="Rectangle 87">
              <a:extLst>
                <a:ext uri="{FF2B5EF4-FFF2-40B4-BE49-F238E27FC236}">
                  <a16:creationId xmlns:a16="http://schemas.microsoft.com/office/drawing/2014/main" id="{2F81D771-D3D8-4B0C-B17E-C774AEA3A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421" name="Rectangle 88">
              <a:extLst>
                <a:ext uri="{FF2B5EF4-FFF2-40B4-BE49-F238E27FC236}">
                  <a16:creationId xmlns:a16="http://schemas.microsoft.com/office/drawing/2014/main" id="{B7E6A1F9-92A8-41C5-A3DE-1022A7427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422" name="Rectangle 89">
              <a:extLst>
                <a:ext uri="{FF2B5EF4-FFF2-40B4-BE49-F238E27FC236}">
                  <a16:creationId xmlns:a16="http://schemas.microsoft.com/office/drawing/2014/main" id="{4ED39E60-3663-480C-98B1-7DBF8CB5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423" name="Rectangle 90">
              <a:extLst>
                <a:ext uri="{FF2B5EF4-FFF2-40B4-BE49-F238E27FC236}">
                  <a16:creationId xmlns:a16="http://schemas.microsoft.com/office/drawing/2014/main" id="{6CF3BFA2-8BAD-430C-BBE7-EAB367C5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424" name="Line 91">
              <a:extLst>
                <a:ext uri="{FF2B5EF4-FFF2-40B4-BE49-F238E27FC236}">
                  <a16:creationId xmlns:a16="http://schemas.microsoft.com/office/drawing/2014/main" id="{572F23D6-FCD1-477B-BA1E-E8D2496BC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5" name="Line 92">
              <a:extLst>
                <a:ext uri="{FF2B5EF4-FFF2-40B4-BE49-F238E27FC236}">
                  <a16:creationId xmlns:a16="http://schemas.microsoft.com/office/drawing/2014/main" id="{CDBB44D8-0D96-47A5-9119-65C4DEDEB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6" name="Line 93">
              <a:extLst>
                <a:ext uri="{FF2B5EF4-FFF2-40B4-BE49-F238E27FC236}">
                  <a16:creationId xmlns:a16="http://schemas.microsoft.com/office/drawing/2014/main" id="{26FD4990-9FD5-4E1B-9442-3C8CC8470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7" name="Line 94">
              <a:extLst>
                <a:ext uri="{FF2B5EF4-FFF2-40B4-BE49-F238E27FC236}">
                  <a16:creationId xmlns:a16="http://schemas.microsoft.com/office/drawing/2014/main" id="{7AD5E589-A412-41A4-8272-B4C5151FA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8" name="Line 95">
              <a:extLst>
                <a:ext uri="{FF2B5EF4-FFF2-40B4-BE49-F238E27FC236}">
                  <a16:creationId xmlns:a16="http://schemas.microsoft.com/office/drawing/2014/main" id="{AD94F906-B6AC-4089-B6A4-2328CEE7A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9" name="Line 96">
              <a:extLst>
                <a:ext uri="{FF2B5EF4-FFF2-40B4-BE49-F238E27FC236}">
                  <a16:creationId xmlns:a16="http://schemas.microsoft.com/office/drawing/2014/main" id="{DE27687A-E4F8-4833-BFE4-3E8754F5D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0" name="Line 97">
              <a:extLst>
                <a:ext uri="{FF2B5EF4-FFF2-40B4-BE49-F238E27FC236}">
                  <a16:creationId xmlns:a16="http://schemas.microsoft.com/office/drawing/2014/main" id="{6413722C-5EC9-43B5-9AE0-519AF4CF5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1" name="Line 98">
              <a:extLst>
                <a:ext uri="{FF2B5EF4-FFF2-40B4-BE49-F238E27FC236}">
                  <a16:creationId xmlns:a16="http://schemas.microsoft.com/office/drawing/2014/main" id="{1F06B883-C1B3-446D-9504-B7584A3D1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2" name="Line 99">
              <a:extLst>
                <a:ext uri="{FF2B5EF4-FFF2-40B4-BE49-F238E27FC236}">
                  <a16:creationId xmlns:a16="http://schemas.microsoft.com/office/drawing/2014/main" id="{F5B41E8C-69D7-49AE-93CF-9DD4F8B34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3" name="Line 100">
              <a:extLst>
                <a:ext uri="{FF2B5EF4-FFF2-40B4-BE49-F238E27FC236}">
                  <a16:creationId xmlns:a16="http://schemas.microsoft.com/office/drawing/2014/main" id="{826A8B94-FA14-4A8E-853A-4B22E011C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4" name="Line 101">
              <a:extLst>
                <a:ext uri="{FF2B5EF4-FFF2-40B4-BE49-F238E27FC236}">
                  <a16:creationId xmlns:a16="http://schemas.microsoft.com/office/drawing/2014/main" id="{4692A3BF-2EAD-41B2-86A2-85E930D3A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5" name="Line 102">
              <a:extLst>
                <a:ext uri="{FF2B5EF4-FFF2-40B4-BE49-F238E27FC236}">
                  <a16:creationId xmlns:a16="http://schemas.microsoft.com/office/drawing/2014/main" id="{8DDD999C-A44D-4E50-8D50-1B9263F65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6" name="Line 103">
              <a:extLst>
                <a:ext uri="{FF2B5EF4-FFF2-40B4-BE49-F238E27FC236}">
                  <a16:creationId xmlns:a16="http://schemas.microsoft.com/office/drawing/2014/main" id="{55C6F17A-3ECB-4C5D-A2C0-0C3D571C2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04">
            <a:extLst>
              <a:ext uri="{FF2B5EF4-FFF2-40B4-BE49-F238E27FC236}">
                <a16:creationId xmlns:a16="http://schemas.microsoft.com/office/drawing/2014/main" id="{631E1540-AECC-4258-BE38-63A32B494DAC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284539"/>
            <a:ext cx="6096000" cy="376237"/>
            <a:chOff x="1156" y="663"/>
            <a:chExt cx="3840" cy="237"/>
          </a:xfrm>
        </p:grpSpPr>
        <p:sp>
          <p:nvSpPr>
            <p:cNvPr id="10391" name="Rectangle 105">
              <a:extLst>
                <a:ext uri="{FF2B5EF4-FFF2-40B4-BE49-F238E27FC236}">
                  <a16:creationId xmlns:a16="http://schemas.microsoft.com/office/drawing/2014/main" id="{854C36DD-F5A1-4035-A716-E215A5E97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392" name="Rectangle 106">
              <a:extLst>
                <a:ext uri="{FF2B5EF4-FFF2-40B4-BE49-F238E27FC236}">
                  <a16:creationId xmlns:a16="http://schemas.microsoft.com/office/drawing/2014/main" id="{31812C47-3B06-49C0-8672-C61E1B3B9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393" name="Rectangle 107">
              <a:extLst>
                <a:ext uri="{FF2B5EF4-FFF2-40B4-BE49-F238E27FC236}">
                  <a16:creationId xmlns:a16="http://schemas.microsoft.com/office/drawing/2014/main" id="{3F9C08BA-CCC4-44E2-9419-8758CFED2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394" name="Rectangle 108">
              <a:extLst>
                <a:ext uri="{FF2B5EF4-FFF2-40B4-BE49-F238E27FC236}">
                  <a16:creationId xmlns:a16="http://schemas.microsoft.com/office/drawing/2014/main" id="{AF390BD0-801D-4B63-B0B9-F1E9A40FA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395" name="Rectangle 109">
              <a:extLst>
                <a:ext uri="{FF2B5EF4-FFF2-40B4-BE49-F238E27FC236}">
                  <a16:creationId xmlns:a16="http://schemas.microsoft.com/office/drawing/2014/main" id="{412A4427-5B95-4B50-BBF7-F8483611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396" name="Rectangle 110">
              <a:extLst>
                <a:ext uri="{FF2B5EF4-FFF2-40B4-BE49-F238E27FC236}">
                  <a16:creationId xmlns:a16="http://schemas.microsoft.com/office/drawing/2014/main" id="{C32D3C92-F938-4E67-BE8F-3C02DEA08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397" name="Rectangle 111">
              <a:extLst>
                <a:ext uri="{FF2B5EF4-FFF2-40B4-BE49-F238E27FC236}">
                  <a16:creationId xmlns:a16="http://schemas.microsoft.com/office/drawing/2014/main" id="{361FD99E-8E1E-4DA8-92F3-9DC5B353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398" name="Rectangle 112">
              <a:extLst>
                <a:ext uri="{FF2B5EF4-FFF2-40B4-BE49-F238E27FC236}">
                  <a16:creationId xmlns:a16="http://schemas.microsoft.com/office/drawing/2014/main" id="{4886112D-5DFE-4657-B211-8A90B468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399" name="Rectangle 113">
              <a:extLst>
                <a:ext uri="{FF2B5EF4-FFF2-40B4-BE49-F238E27FC236}">
                  <a16:creationId xmlns:a16="http://schemas.microsoft.com/office/drawing/2014/main" id="{C5D6B11A-90E2-4CE7-9597-03E94F8A5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400" name="Rectangle 114">
              <a:extLst>
                <a:ext uri="{FF2B5EF4-FFF2-40B4-BE49-F238E27FC236}">
                  <a16:creationId xmlns:a16="http://schemas.microsoft.com/office/drawing/2014/main" id="{7FFE59B0-2C17-41DF-858F-A5DC8DAF5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401" name="Line 115">
              <a:extLst>
                <a:ext uri="{FF2B5EF4-FFF2-40B4-BE49-F238E27FC236}">
                  <a16:creationId xmlns:a16="http://schemas.microsoft.com/office/drawing/2014/main" id="{CE98D1E2-13DB-4F5B-B6B7-C80C03EB9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2" name="Line 116">
              <a:extLst>
                <a:ext uri="{FF2B5EF4-FFF2-40B4-BE49-F238E27FC236}">
                  <a16:creationId xmlns:a16="http://schemas.microsoft.com/office/drawing/2014/main" id="{28C2630B-E72D-4015-964B-B8D33C5B7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3" name="Line 117">
              <a:extLst>
                <a:ext uri="{FF2B5EF4-FFF2-40B4-BE49-F238E27FC236}">
                  <a16:creationId xmlns:a16="http://schemas.microsoft.com/office/drawing/2014/main" id="{AFE086F3-6ED5-463A-A1A8-0885147B4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4" name="Line 118">
              <a:extLst>
                <a:ext uri="{FF2B5EF4-FFF2-40B4-BE49-F238E27FC236}">
                  <a16:creationId xmlns:a16="http://schemas.microsoft.com/office/drawing/2014/main" id="{2E6EB4DB-5D51-407A-8C6D-7C473C7F7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5" name="Line 119">
              <a:extLst>
                <a:ext uri="{FF2B5EF4-FFF2-40B4-BE49-F238E27FC236}">
                  <a16:creationId xmlns:a16="http://schemas.microsoft.com/office/drawing/2014/main" id="{826FE0CE-A987-4E5E-822D-95373105E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6" name="Line 120">
              <a:extLst>
                <a:ext uri="{FF2B5EF4-FFF2-40B4-BE49-F238E27FC236}">
                  <a16:creationId xmlns:a16="http://schemas.microsoft.com/office/drawing/2014/main" id="{DAD22F4D-81D3-4E10-9860-C0F7D7978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7" name="Line 121">
              <a:extLst>
                <a:ext uri="{FF2B5EF4-FFF2-40B4-BE49-F238E27FC236}">
                  <a16:creationId xmlns:a16="http://schemas.microsoft.com/office/drawing/2014/main" id="{1A0FBF32-84F5-49B7-AB4D-33DB3BEE5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8" name="Line 122">
              <a:extLst>
                <a:ext uri="{FF2B5EF4-FFF2-40B4-BE49-F238E27FC236}">
                  <a16:creationId xmlns:a16="http://schemas.microsoft.com/office/drawing/2014/main" id="{2495447F-35F5-4126-8870-9C0972454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9" name="Line 123">
              <a:extLst>
                <a:ext uri="{FF2B5EF4-FFF2-40B4-BE49-F238E27FC236}">
                  <a16:creationId xmlns:a16="http://schemas.microsoft.com/office/drawing/2014/main" id="{B9D0CFBD-A2FD-4946-AAEB-12968AABC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0" name="Line 124">
              <a:extLst>
                <a:ext uri="{FF2B5EF4-FFF2-40B4-BE49-F238E27FC236}">
                  <a16:creationId xmlns:a16="http://schemas.microsoft.com/office/drawing/2014/main" id="{DB8FA067-0042-4B19-90B1-E3A5E482C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1" name="Line 125">
              <a:extLst>
                <a:ext uri="{FF2B5EF4-FFF2-40B4-BE49-F238E27FC236}">
                  <a16:creationId xmlns:a16="http://schemas.microsoft.com/office/drawing/2014/main" id="{3DEB48D3-ECC3-46EE-831E-0B0268F20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2" name="Line 126">
              <a:extLst>
                <a:ext uri="{FF2B5EF4-FFF2-40B4-BE49-F238E27FC236}">
                  <a16:creationId xmlns:a16="http://schemas.microsoft.com/office/drawing/2014/main" id="{5CE48CC0-55E2-4155-95AB-A0B7DE2C7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3" name="Line 127">
              <a:extLst>
                <a:ext uri="{FF2B5EF4-FFF2-40B4-BE49-F238E27FC236}">
                  <a16:creationId xmlns:a16="http://schemas.microsoft.com/office/drawing/2014/main" id="{BA8D8CD8-1C7D-4E37-95B3-736CC8F95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28">
            <a:extLst>
              <a:ext uri="{FF2B5EF4-FFF2-40B4-BE49-F238E27FC236}">
                <a16:creationId xmlns:a16="http://schemas.microsoft.com/office/drawing/2014/main" id="{9D2E3607-CDC9-477C-9B87-9613FBB805BB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716339"/>
            <a:ext cx="6096000" cy="376237"/>
            <a:chOff x="1156" y="663"/>
            <a:chExt cx="3840" cy="237"/>
          </a:xfrm>
        </p:grpSpPr>
        <p:sp>
          <p:nvSpPr>
            <p:cNvPr id="10368" name="Rectangle 129">
              <a:extLst>
                <a:ext uri="{FF2B5EF4-FFF2-40B4-BE49-F238E27FC236}">
                  <a16:creationId xmlns:a16="http://schemas.microsoft.com/office/drawing/2014/main" id="{DE29B7F2-A900-4DB9-B1E7-3C672E6FC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369" name="Rectangle 130">
              <a:extLst>
                <a:ext uri="{FF2B5EF4-FFF2-40B4-BE49-F238E27FC236}">
                  <a16:creationId xmlns:a16="http://schemas.microsoft.com/office/drawing/2014/main" id="{3CEFC56F-756B-479C-A0E1-CDFDCF39A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370" name="Rectangle 131">
              <a:extLst>
                <a:ext uri="{FF2B5EF4-FFF2-40B4-BE49-F238E27FC236}">
                  <a16:creationId xmlns:a16="http://schemas.microsoft.com/office/drawing/2014/main" id="{EA8073D4-2E29-4305-80DB-E2D66073A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371" name="Rectangle 132">
              <a:extLst>
                <a:ext uri="{FF2B5EF4-FFF2-40B4-BE49-F238E27FC236}">
                  <a16:creationId xmlns:a16="http://schemas.microsoft.com/office/drawing/2014/main" id="{234AE80F-315D-4D66-A825-0C52E158B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372" name="Rectangle 133">
              <a:extLst>
                <a:ext uri="{FF2B5EF4-FFF2-40B4-BE49-F238E27FC236}">
                  <a16:creationId xmlns:a16="http://schemas.microsoft.com/office/drawing/2014/main" id="{DFF492F6-7203-4A05-A8F3-94BB5B00B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373" name="Rectangle 134">
              <a:extLst>
                <a:ext uri="{FF2B5EF4-FFF2-40B4-BE49-F238E27FC236}">
                  <a16:creationId xmlns:a16="http://schemas.microsoft.com/office/drawing/2014/main" id="{6FDC8CB6-2A17-420F-A60C-AFF4282B9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374" name="Rectangle 135">
              <a:extLst>
                <a:ext uri="{FF2B5EF4-FFF2-40B4-BE49-F238E27FC236}">
                  <a16:creationId xmlns:a16="http://schemas.microsoft.com/office/drawing/2014/main" id="{9A5CE45E-5995-49DD-919E-B47026E70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375" name="Rectangle 136">
              <a:extLst>
                <a:ext uri="{FF2B5EF4-FFF2-40B4-BE49-F238E27FC236}">
                  <a16:creationId xmlns:a16="http://schemas.microsoft.com/office/drawing/2014/main" id="{2F60F006-11EE-4930-B53E-3CF1E480B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376" name="Rectangle 137">
              <a:extLst>
                <a:ext uri="{FF2B5EF4-FFF2-40B4-BE49-F238E27FC236}">
                  <a16:creationId xmlns:a16="http://schemas.microsoft.com/office/drawing/2014/main" id="{35E22A77-33AB-4D2E-90AA-700655A27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377" name="Rectangle 138">
              <a:extLst>
                <a:ext uri="{FF2B5EF4-FFF2-40B4-BE49-F238E27FC236}">
                  <a16:creationId xmlns:a16="http://schemas.microsoft.com/office/drawing/2014/main" id="{0AA18E36-2FD3-4E36-B04E-5FE6F1FCD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378" name="Line 139">
              <a:extLst>
                <a:ext uri="{FF2B5EF4-FFF2-40B4-BE49-F238E27FC236}">
                  <a16:creationId xmlns:a16="http://schemas.microsoft.com/office/drawing/2014/main" id="{1E53CEB6-5111-4190-9C8A-8861E1962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9" name="Line 140">
              <a:extLst>
                <a:ext uri="{FF2B5EF4-FFF2-40B4-BE49-F238E27FC236}">
                  <a16:creationId xmlns:a16="http://schemas.microsoft.com/office/drawing/2014/main" id="{9DB13A87-3F63-42C6-BAAA-16BB7DDDD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0" name="Line 141">
              <a:extLst>
                <a:ext uri="{FF2B5EF4-FFF2-40B4-BE49-F238E27FC236}">
                  <a16:creationId xmlns:a16="http://schemas.microsoft.com/office/drawing/2014/main" id="{3F1EDD1D-739D-470C-BB52-BFF77E351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1" name="Line 142">
              <a:extLst>
                <a:ext uri="{FF2B5EF4-FFF2-40B4-BE49-F238E27FC236}">
                  <a16:creationId xmlns:a16="http://schemas.microsoft.com/office/drawing/2014/main" id="{9658F72B-15F9-42BF-A36E-B2FC7719E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2" name="Line 143">
              <a:extLst>
                <a:ext uri="{FF2B5EF4-FFF2-40B4-BE49-F238E27FC236}">
                  <a16:creationId xmlns:a16="http://schemas.microsoft.com/office/drawing/2014/main" id="{877889E9-19D5-46B2-824E-905CD66AA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3" name="Line 144">
              <a:extLst>
                <a:ext uri="{FF2B5EF4-FFF2-40B4-BE49-F238E27FC236}">
                  <a16:creationId xmlns:a16="http://schemas.microsoft.com/office/drawing/2014/main" id="{BD1126C8-F132-4029-B344-ACFB41359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4" name="Line 145">
              <a:extLst>
                <a:ext uri="{FF2B5EF4-FFF2-40B4-BE49-F238E27FC236}">
                  <a16:creationId xmlns:a16="http://schemas.microsoft.com/office/drawing/2014/main" id="{7D455B70-4C1E-4966-9405-9FFBF0104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5" name="Line 146">
              <a:extLst>
                <a:ext uri="{FF2B5EF4-FFF2-40B4-BE49-F238E27FC236}">
                  <a16:creationId xmlns:a16="http://schemas.microsoft.com/office/drawing/2014/main" id="{57B84F53-469C-4DDC-8E1B-8857EF978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6" name="Line 147">
              <a:extLst>
                <a:ext uri="{FF2B5EF4-FFF2-40B4-BE49-F238E27FC236}">
                  <a16:creationId xmlns:a16="http://schemas.microsoft.com/office/drawing/2014/main" id="{ACBA4448-5C8B-4F00-B473-5D6C65502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7" name="Line 148">
              <a:extLst>
                <a:ext uri="{FF2B5EF4-FFF2-40B4-BE49-F238E27FC236}">
                  <a16:creationId xmlns:a16="http://schemas.microsoft.com/office/drawing/2014/main" id="{F8CB3269-9290-45B9-902F-615ADD70A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8" name="Line 149">
              <a:extLst>
                <a:ext uri="{FF2B5EF4-FFF2-40B4-BE49-F238E27FC236}">
                  <a16:creationId xmlns:a16="http://schemas.microsoft.com/office/drawing/2014/main" id="{7AE95D24-227A-4320-89E0-DAE569042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9" name="Line 150">
              <a:extLst>
                <a:ext uri="{FF2B5EF4-FFF2-40B4-BE49-F238E27FC236}">
                  <a16:creationId xmlns:a16="http://schemas.microsoft.com/office/drawing/2014/main" id="{6A62619D-F5C1-4771-BECF-9B6BE8B9A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0" name="Line 151">
              <a:extLst>
                <a:ext uri="{FF2B5EF4-FFF2-40B4-BE49-F238E27FC236}">
                  <a16:creationId xmlns:a16="http://schemas.microsoft.com/office/drawing/2014/main" id="{1916D2C0-6885-4BC6-80C7-66D52F38A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52">
            <a:extLst>
              <a:ext uri="{FF2B5EF4-FFF2-40B4-BE49-F238E27FC236}">
                <a16:creationId xmlns:a16="http://schemas.microsoft.com/office/drawing/2014/main" id="{0CEC0264-A434-40DA-B93A-531400AD88F8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149725"/>
            <a:ext cx="6096000" cy="376238"/>
            <a:chOff x="1156" y="663"/>
            <a:chExt cx="3840" cy="237"/>
          </a:xfrm>
        </p:grpSpPr>
        <p:sp>
          <p:nvSpPr>
            <p:cNvPr id="10345" name="Rectangle 153">
              <a:extLst>
                <a:ext uri="{FF2B5EF4-FFF2-40B4-BE49-F238E27FC236}">
                  <a16:creationId xmlns:a16="http://schemas.microsoft.com/office/drawing/2014/main" id="{13DC38EF-7853-4C61-B58A-BE2DD90BB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346" name="Rectangle 154">
              <a:extLst>
                <a:ext uri="{FF2B5EF4-FFF2-40B4-BE49-F238E27FC236}">
                  <a16:creationId xmlns:a16="http://schemas.microsoft.com/office/drawing/2014/main" id="{ADC5D3C4-7618-455E-A2FD-8AB6FC505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347" name="Rectangle 155">
              <a:extLst>
                <a:ext uri="{FF2B5EF4-FFF2-40B4-BE49-F238E27FC236}">
                  <a16:creationId xmlns:a16="http://schemas.microsoft.com/office/drawing/2014/main" id="{60312FB3-8D9C-460F-941A-33B182B1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348" name="Rectangle 156">
              <a:extLst>
                <a:ext uri="{FF2B5EF4-FFF2-40B4-BE49-F238E27FC236}">
                  <a16:creationId xmlns:a16="http://schemas.microsoft.com/office/drawing/2014/main" id="{6F4E5196-F907-4F7B-BE87-F84C7B043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349" name="Rectangle 157">
              <a:extLst>
                <a:ext uri="{FF2B5EF4-FFF2-40B4-BE49-F238E27FC236}">
                  <a16:creationId xmlns:a16="http://schemas.microsoft.com/office/drawing/2014/main" id="{17288105-B32A-4CA9-8FB5-B1BEAEC55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350" name="Rectangle 158">
              <a:extLst>
                <a:ext uri="{FF2B5EF4-FFF2-40B4-BE49-F238E27FC236}">
                  <a16:creationId xmlns:a16="http://schemas.microsoft.com/office/drawing/2014/main" id="{6B6D3A9F-E045-48B1-8AF5-7AF8D2FE6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351" name="Rectangle 159">
              <a:extLst>
                <a:ext uri="{FF2B5EF4-FFF2-40B4-BE49-F238E27FC236}">
                  <a16:creationId xmlns:a16="http://schemas.microsoft.com/office/drawing/2014/main" id="{99C3EB65-6C2F-400F-84D7-608015DD0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352" name="Rectangle 160">
              <a:extLst>
                <a:ext uri="{FF2B5EF4-FFF2-40B4-BE49-F238E27FC236}">
                  <a16:creationId xmlns:a16="http://schemas.microsoft.com/office/drawing/2014/main" id="{021FD9BF-840E-4EBE-85AA-BCF91C141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353" name="Rectangle 161">
              <a:extLst>
                <a:ext uri="{FF2B5EF4-FFF2-40B4-BE49-F238E27FC236}">
                  <a16:creationId xmlns:a16="http://schemas.microsoft.com/office/drawing/2014/main" id="{306B4BC8-EB44-4ABF-9501-B04797065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354" name="Rectangle 162">
              <a:extLst>
                <a:ext uri="{FF2B5EF4-FFF2-40B4-BE49-F238E27FC236}">
                  <a16:creationId xmlns:a16="http://schemas.microsoft.com/office/drawing/2014/main" id="{CF7CCF59-5AC9-45F1-8D56-ECFE13FB0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355" name="Line 163">
              <a:extLst>
                <a:ext uri="{FF2B5EF4-FFF2-40B4-BE49-F238E27FC236}">
                  <a16:creationId xmlns:a16="http://schemas.microsoft.com/office/drawing/2014/main" id="{715B3493-7E14-4BC2-B9B7-8C921E5E3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6" name="Line 164">
              <a:extLst>
                <a:ext uri="{FF2B5EF4-FFF2-40B4-BE49-F238E27FC236}">
                  <a16:creationId xmlns:a16="http://schemas.microsoft.com/office/drawing/2014/main" id="{F680FB33-EB9F-4997-8534-E5DC0CFBA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7" name="Line 165">
              <a:extLst>
                <a:ext uri="{FF2B5EF4-FFF2-40B4-BE49-F238E27FC236}">
                  <a16:creationId xmlns:a16="http://schemas.microsoft.com/office/drawing/2014/main" id="{BBC7D99C-BA98-42B5-B596-85F51CD6E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8" name="Line 166">
              <a:extLst>
                <a:ext uri="{FF2B5EF4-FFF2-40B4-BE49-F238E27FC236}">
                  <a16:creationId xmlns:a16="http://schemas.microsoft.com/office/drawing/2014/main" id="{C4A1A74A-7059-46EB-99D7-68D9143C1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9" name="Line 167">
              <a:extLst>
                <a:ext uri="{FF2B5EF4-FFF2-40B4-BE49-F238E27FC236}">
                  <a16:creationId xmlns:a16="http://schemas.microsoft.com/office/drawing/2014/main" id="{4F3C83FA-1C92-4597-8E7F-8FA23722D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0" name="Line 168">
              <a:extLst>
                <a:ext uri="{FF2B5EF4-FFF2-40B4-BE49-F238E27FC236}">
                  <a16:creationId xmlns:a16="http://schemas.microsoft.com/office/drawing/2014/main" id="{2D069AF1-7681-4035-A01B-9B45B5AFF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1" name="Line 169">
              <a:extLst>
                <a:ext uri="{FF2B5EF4-FFF2-40B4-BE49-F238E27FC236}">
                  <a16:creationId xmlns:a16="http://schemas.microsoft.com/office/drawing/2014/main" id="{E1EF5DB6-2A39-4D24-BAFA-1CCDDBCEE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2" name="Line 170">
              <a:extLst>
                <a:ext uri="{FF2B5EF4-FFF2-40B4-BE49-F238E27FC236}">
                  <a16:creationId xmlns:a16="http://schemas.microsoft.com/office/drawing/2014/main" id="{C8015FA7-C99E-40CD-9822-32422669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3" name="Line 171">
              <a:extLst>
                <a:ext uri="{FF2B5EF4-FFF2-40B4-BE49-F238E27FC236}">
                  <a16:creationId xmlns:a16="http://schemas.microsoft.com/office/drawing/2014/main" id="{10523416-07A4-4EB5-89C4-A5ABCBACE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4" name="Line 172">
              <a:extLst>
                <a:ext uri="{FF2B5EF4-FFF2-40B4-BE49-F238E27FC236}">
                  <a16:creationId xmlns:a16="http://schemas.microsoft.com/office/drawing/2014/main" id="{E1F37612-2A15-431D-B219-4A33B4DF1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5" name="Line 173">
              <a:extLst>
                <a:ext uri="{FF2B5EF4-FFF2-40B4-BE49-F238E27FC236}">
                  <a16:creationId xmlns:a16="http://schemas.microsoft.com/office/drawing/2014/main" id="{954941BE-25A7-4973-942C-39B80CD59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6" name="Line 174">
              <a:extLst>
                <a:ext uri="{FF2B5EF4-FFF2-40B4-BE49-F238E27FC236}">
                  <a16:creationId xmlns:a16="http://schemas.microsoft.com/office/drawing/2014/main" id="{5CA26221-1832-4CF7-A282-722D08B22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7" name="Line 175">
              <a:extLst>
                <a:ext uri="{FF2B5EF4-FFF2-40B4-BE49-F238E27FC236}">
                  <a16:creationId xmlns:a16="http://schemas.microsoft.com/office/drawing/2014/main" id="{B2704223-7DCC-4023-8F40-1C5274ED9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76">
            <a:extLst>
              <a:ext uri="{FF2B5EF4-FFF2-40B4-BE49-F238E27FC236}">
                <a16:creationId xmlns:a16="http://schemas.microsoft.com/office/drawing/2014/main" id="{668634A6-E82C-434B-A047-CADB6AEE8739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581525"/>
            <a:ext cx="6096000" cy="376238"/>
            <a:chOff x="1156" y="663"/>
            <a:chExt cx="3840" cy="237"/>
          </a:xfrm>
        </p:grpSpPr>
        <p:sp>
          <p:nvSpPr>
            <p:cNvPr id="10322" name="Rectangle 177">
              <a:extLst>
                <a:ext uri="{FF2B5EF4-FFF2-40B4-BE49-F238E27FC236}">
                  <a16:creationId xmlns:a16="http://schemas.microsoft.com/office/drawing/2014/main" id="{9A6DBF62-00F2-439A-A761-065775FC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323" name="Rectangle 178">
              <a:extLst>
                <a:ext uri="{FF2B5EF4-FFF2-40B4-BE49-F238E27FC236}">
                  <a16:creationId xmlns:a16="http://schemas.microsoft.com/office/drawing/2014/main" id="{7042111A-2AB7-4A19-A0AB-1E6E70710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324" name="Rectangle 179">
              <a:extLst>
                <a:ext uri="{FF2B5EF4-FFF2-40B4-BE49-F238E27FC236}">
                  <a16:creationId xmlns:a16="http://schemas.microsoft.com/office/drawing/2014/main" id="{5D504E45-61FE-44D3-B8D2-666D83596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325" name="Rectangle 180">
              <a:extLst>
                <a:ext uri="{FF2B5EF4-FFF2-40B4-BE49-F238E27FC236}">
                  <a16:creationId xmlns:a16="http://schemas.microsoft.com/office/drawing/2014/main" id="{DC2E07B6-DCDB-4AA8-95A4-44CB64933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326" name="Rectangle 181">
              <a:extLst>
                <a:ext uri="{FF2B5EF4-FFF2-40B4-BE49-F238E27FC236}">
                  <a16:creationId xmlns:a16="http://schemas.microsoft.com/office/drawing/2014/main" id="{38496609-9517-49A0-8629-48E63DFE2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327" name="Rectangle 182">
              <a:extLst>
                <a:ext uri="{FF2B5EF4-FFF2-40B4-BE49-F238E27FC236}">
                  <a16:creationId xmlns:a16="http://schemas.microsoft.com/office/drawing/2014/main" id="{6C5D06DF-AAE5-4BC9-B184-55C1E232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328" name="Rectangle 183">
              <a:extLst>
                <a:ext uri="{FF2B5EF4-FFF2-40B4-BE49-F238E27FC236}">
                  <a16:creationId xmlns:a16="http://schemas.microsoft.com/office/drawing/2014/main" id="{A0DDEAA2-83A0-40D2-9269-700AFFBA9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329" name="Rectangle 184">
              <a:extLst>
                <a:ext uri="{FF2B5EF4-FFF2-40B4-BE49-F238E27FC236}">
                  <a16:creationId xmlns:a16="http://schemas.microsoft.com/office/drawing/2014/main" id="{ADC3973F-94B9-4AD9-9F9A-E9951E9FF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330" name="Rectangle 185">
              <a:extLst>
                <a:ext uri="{FF2B5EF4-FFF2-40B4-BE49-F238E27FC236}">
                  <a16:creationId xmlns:a16="http://schemas.microsoft.com/office/drawing/2014/main" id="{22DE3B41-EDB2-45A4-8CDF-7E187BEA8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331" name="Rectangle 186">
              <a:extLst>
                <a:ext uri="{FF2B5EF4-FFF2-40B4-BE49-F238E27FC236}">
                  <a16:creationId xmlns:a16="http://schemas.microsoft.com/office/drawing/2014/main" id="{F7C508CF-4476-4E26-B72C-CE61A2509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332" name="Line 187">
              <a:extLst>
                <a:ext uri="{FF2B5EF4-FFF2-40B4-BE49-F238E27FC236}">
                  <a16:creationId xmlns:a16="http://schemas.microsoft.com/office/drawing/2014/main" id="{61A397BE-59A5-48A1-86E4-C3183F81C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3" name="Line 188">
              <a:extLst>
                <a:ext uri="{FF2B5EF4-FFF2-40B4-BE49-F238E27FC236}">
                  <a16:creationId xmlns:a16="http://schemas.microsoft.com/office/drawing/2014/main" id="{59808D72-37B2-43C9-898F-CAEC1A9D2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4" name="Line 189">
              <a:extLst>
                <a:ext uri="{FF2B5EF4-FFF2-40B4-BE49-F238E27FC236}">
                  <a16:creationId xmlns:a16="http://schemas.microsoft.com/office/drawing/2014/main" id="{3439F5F4-CA14-473C-9C42-CFA224AB4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5" name="Line 190">
              <a:extLst>
                <a:ext uri="{FF2B5EF4-FFF2-40B4-BE49-F238E27FC236}">
                  <a16:creationId xmlns:a16="http://schemas.microsoft.com/office/drawing/2014/main" id="{23DFB894-1C3C-4BB0-88FB-7D0ECF566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6" name="Line 191">
              <a:extLst>
                <a:ext uri="{FF2B5EF4-FFF2-40B4-BE49-F238E27FC236}">
                  <a16:creationId xmlns:a16="http://schemas.microsoft.com/office/drawing/2014/main" id="{5BF74FD1-A60B-4BB7-BC8E-48763A562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7" name="Line 192">
              <a:extLst>
                <a:ext uri="{FF2B5EF4-FFF2-40B4-BE49-F238E27FC236}">
                  <a16:creationId xmlns:a16="http://schemas.microsoft.com/office/drawing/2014/main" id="{14ECCB7D-7E6B-403E-907C-ED8708069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8" name="Line 193">
              <a:extLst>
                <a:ext uri="{FF2B5EF4-FFF2-40B4-BE49-F238E27FC236}">
                  <a16:creationId xmlns:a16="http://schemas.microsoft.com/office/drawing/2014/main" id="{C862E727-3178-43F1-AE4F-A79E48522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9" name="Line 194">
              <a:extLst>
                <a:ext uri="{FF2B5EF4-FFF2-40B4-BE49-F238E27FC236}">
                  <a16:creationId xmlns:a16="http://schemas.microsoft.com/office/drawing/2014/main" id="{81BC4FFD-05EC-442A-AF02-908012C4B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0" name="Line 195">
              <a:extLst>
                <a:ext uri="{FF2B5EF4-FFF2-40B4-BE49-F238E27FC236}">
                  <a16:creationId xmlns:a16="http://schemas.microsoft.com/office/drawing/2014/main" id="{6EC55026-BF50-4100-B033-10E530F5D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1" name="Line 196">
              <a:extLst>
                <a:ext uri="{FF2B5EF4-FFF2-40B4-BE49-F238E27FC236}">
                  <a16:creationId xmlns:a16="http://schemas.microsoft.com/office/drawing/2014/main" id="{55A74E1F-0A02-46C5-8B87-2A84E7488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2" name="Line 197">
              <a:extLst>
                <a:ext uri="{FF2B5EF4-FFF2-40B4-BE49-F238E27FC236}">
                  <a16:creationId xmlns:a16="http://schemas.microsoft.com/office/drawing/2014/main" id="{E89A4E33-931A-4C56-9E19-DDF68DD0D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" name="Line 198">
              <a:extLst>
                <a:ext uri="{FF2B5EF4-FFF2-40B4-BE49-F238E27FC236}">
                  <a16:creationId xmlns:a16="http://schemas.microsoft.com/office/drawing/2014/main" id="{387EE527-39AB-4EF5-A1C9-8269C8159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" name="Line 199">
              <a:extLst>
                <a:ext uri="{FF2B5EF4-FFF2-40B4-BE49-F238E27FC236}">
                  <a16:creationId xmlns:a16="http://schemas.microsoft.com/office/drawing/2014/main" id="{CBF9932B-40C5-4EC2-AC71-E1683D827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00">
            <a:extLst>
              <a:ext uri="{FF2B5EF4-FFF2-40B4-BE49-F238E27FC236}">
                <a16:creationId xmlns:a16="http://schemas.microsoft.com/office/drawing/2014/main" id="{D281EF5F-D5E5-48BF-BFD5-613854F45E50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5013325"/>
            <a:ext cx="6096000" cy="376238"/>
            <a:chOff x="1156" y="663"/>
            <a:chExt cx="3840" cy="237"/>
          </a:xfrm>
        </p:grpSpPr>
        <p:sp>
          <p:nvSpPr>
            <p:cNvPr id="10299" name="Rectangle 201">
              <a:extLst>
                <a:ext uri="{FF2B5EF4-FFF2-40B4-BE49-F238E27FC236}">
                  <a16:creationId xmlns:a16="http://schemas.microsoft.com/office/drawing/2014/main" id="{502E93FD-6B31-4DEA-B961-11C0AE63F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300" name="Rectangle 202">
              <a:extLst>
                <a:ext uri="{FF2B5EF4-FFF2-40B4-BE49-F238E27FC236}">
                  <a16:creationId xmlns:a16="http://schemas.microsoft.com/office/drawing/2014/main" id="{52F667AC-A5DC-4CAB-B83D-BCBD675C3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301" name="Rectangle 203">
              <a:extLst>
                <a:ext uri="{FF2B5EF4-FFF2-40B4-BE49-F238E27FC236}">
                  <a16:creationId xmlns:a16="http://schemas.microsoft.com/office/drawing/2014/main" id="{4ADD6B24-6739-44AA-93B7-49BFB1351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302" name="Rectangle 204">
              <a:extLst>
                <a:ext uri="{FF2B5EF4-FFF2-40B4-BE49-F238E27FC236}">
                  <a16:creationId xmlns:a16="http://schemas.microsoft.com/office/drawing/2014/main" id="{4A0E0F60-A8D6-481B-B3C5-F5957E5A0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303" name="Rectangle 205">
              <a:extLst>
                <a:ext uri="{FF2B5EF4-FFF2-40B4-BE49-F238E27FC236}">
                  <a16:creationId xmlns:a16="http://schemas.microsoft.com/office/drawing/2014/main" id="{665E8046-BD7B-4CCA-BFCB-E72EA15EF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304" name="Rectangle 206">
              <a:extLst>
                <a:ext uri="{FF2B5EF4-FFF2-40B4-BE49-F238E27FC236}">
                  <a16:creationId xmlns:a16="http://schemas.microsoft.com/office/drawing/2014/main" id="{F13723BC-6D47-4C4A-8D2A-CC830C3C7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305" name="Rectangle 207">
              <a:extLst>
                <a:ext uri="{FF2B5EF4-FFF2-40B4-BE49-F238E27FC236}">
                  <a16:creationId xmlns:a16="http://schemas.microsoft.com/office/drawing/2014/main" id="{6C249C60-B7B7-400E-8878-B91A8C40F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306" name="Rectangle 208">
              <a:extLst>
                <a:ext uri="{FF2B5EF4-FFF2-40B4-BE49-F238E27FC236}">
                  <a16:creationId xmlns:a16="http://schemas.microsoft.com/office/drawing/2014/main" id="{EA65B38D-8572-4066-8453-991CD180F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307" name="Rectangle 209">
              <a:extLst>
                <a:ext uri="{FF2B5EF4-FFF2-40B4-BE49-F238E27FC236}">
                  <a16:creationId xmlns:a16="http://schemas.microsoft.com/office/drawing/2014/main" id="{5A425719-63A5-499D-AA99-3FCEF3777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308" name="Rectangle 210">
              <a:extLst>
                <a:ext uri="{FF2B5EF4-FFF2-40B4-BE49-F238E27FC236}">
                  <a16:creationId xmlns:a16="http://schemas.microsoft.com/office/drawing/2014/main" id="{F5404AA9-1C4D-4616-BCB4-8951E02AC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309" name="Line 211">
              <a:extLst>
                <a:ext uri="{FF2B5EF4-FFF2-40B4-BE49-F238E27FC236}">
                  <a16:creationId xmlns:a16="http://schemas.microsoft.com/office/drawing/2014/main" id="{EB6AA630-3533-41C0-8671-B533E0DDB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0" name="Line 212">
              <a:extLst>
                <a:ext uri="{FF2B5EF4-FFF2-40B4-BE49-F238E27FC236}">
                  <a16:creationId xmlns:a16="http://schemas.microsoft.com/office/drawing/2014/main" id="{6E234884-09AA-438C-AD28-68FA6F129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1" name="Line 213">
              <a:extLst>
                <a:ext uri="{FF2B5EF4-FFF2-40B4-BE49-F238E27FC236}">
                  <a16:creationId xmlns:a16="http://schemas.microsoft.com/office/drawing/2014/main" id="{8FA1215C-95CA-431E-BE08-B7267FDEB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2" name="Line 214">
              <a:extLst>
                <a:ext uri="{FF2B5EF4-FFF2-40B4-BE49-F238E27FC236}">
                  <a16:creationId xmlns:a16="http://schemas.microsoft.com/office/drawing/2014/main" id="{6B06D965-F84F-4284-BFDC-3B4A0DA83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3" name="Line 215">
              <a:extLst>
                <a:ext uri="{FF2B5EF4-FFF2-40B4-BE49-F238E27FC236}">
                  <a16:creationId xmlns:a16="http://schemas.microsoft.com/office/drawing/2014/main" id="{370B1DBE-F381-4FE9-9A54-4298576BC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4" name="Line 216">
              <a:extLst>
                <a:ext uri="{FF2B5EF4-FFF2-40B4-BE49-F238E27FC236}">
                  <a16:creationId xmlns:a16="http://schemas.microsoft.com/office/drawing/2014/main" id="{8A0EE590-1ED4-4F5C-A593-2F697731F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Line 217">
              <a:extLst>
                <a:ext uri="{FF2B5EF4-FFF2-40B4-BE49-F238E27FC236}">
                  <a16:creationId xmlns:a16="http://schemas.microsoft.com/office/drawing/2014/main" id="{B1356461-93C1-4E37-B980-176CFF2A5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Line 218">
              <a:extLst>
                <a:ext uri="{FF2B5EF4-FFF2-40B4-BE49-F238E27FC236}">
                  <a16:creationId xmlns:a16="http://schemas.microsoft.com/office/drawing/2014/main" id="{480828B2-E7DA-4784-AD3B-41187503B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7" name="Line 219">
              <a:extLst>
                <a:ext uri="{FF2B5EF4-FFF2-40B4-BE49-F238E27FC236}">
                  <a16:creationId xmlns:a16="http://schemas.microsoft.com/office/drawing/2014/main" id="{EB21E4AF-5FEA-4068-B827-1319C87F5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Line 220">
              <a:extLst>
                <a:ext uri="{FF2B5EF4-FFF2-40B4-BE49-F238E27FC236}">
                  <a16:creationId xmlns:a16="http://schemas.microsoft.com/office/drawing/2014/main" id="{B5E46AB3-9F91-441D-B64F-ED9637A43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9" name="Line 221">
              <a:extLst>
                <a:ext uri="{FF2B5EF4-FFF2-40B4-BE49-F238E27FC236}">
                  <a16:creationId xmlns:a16="http://schemas.microsoft.com/office/drawing/2014/main" id="{24FAF05F-4102-4B25-A68D-C5BC42F9E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0" name="Line 222">
              <a:extLst>
                <a:ext uri="{FF2B5EF4-FFF2-40B4-BE49-F238E27FC236}">
                  <a16:creationId xmlns:a16="http://schemas.microsoft.com/office/drawing/2014/main" id="{3053144D-6BD2-4B4D-AD69-8D1B8BA9A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Line 223">
              <a:extLst>
                <a:ext uri="{FF2B5EF4-FFF2-40B4-BE49-F238E27FC236}">
                  <a16:creationId xmlns:a16="http://schemas.microsoft.com/office/drawing/2014/main" id="{93D301D6-9780-4FB1-AA29-27E2CB9E8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224">
            <a:extLst>
              <a:ext uri="{FF2B5EF4-FFF2-40B4-BE49-F238E27FC236}">
                <a16:creationId xmlns:a16="http://schemas.microsoft.com/office/drawing/2014/main" id="{423724AB-3A64-4114-8412-D396B04A6E29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5445125"/>
            <a:ext cx="6096000" cy="376238"/>
            <a:chOff x="1156" y="663"/>
            <a:chExt cx="3840" cy="237"/>
          </a:xfrm>
        </p:grpSpPr>
        <p:sp>
          <p:nvSpPr>
            <p:cNvPr id="10276" name="Rectangle 225">
              <a:extLst>
                <a:ext uri="{FF2B5EF4-FFF2-40B4-BE49-F238E27FC236}">
                  <a16:creationId xmlns:a16="http://schemas.microsoft.com/office/drawing/2014/main" id="{197A2DD3-EB24-4E9D-AF6C-3480A5E64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277" name="Rectangle 226">
              <a:extLst>
                <a:ext uri="{FF2B5EF4-FFF2-40B4-BE49-F238E27FC236}">
                  <a16:creationId xmlns:a16="http://schemas.microsoft.com/office/drawing/2014/main" id="{4182A3FF-3B5C-4052-9DEC-5F4E0744A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278" name="Rectangle 227">
              <a:extLst>
                <a:ext uri="{FF2B5EF4-FFF2-40B4-BE49-F238E27FC236}">
                  <a16:creationId xmlns:a16="http://schemas.microsoft.com/office/drawing/2014/main" id="{BF0ACBB4-0FC2-4813-B12B-86ADFD391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279" name="Rectangle 228">
              <a:extLst>
                <a:ext uri="{FF2B5EF4-FFF2-40B4-BE49-F238E27FC236}">
                  <a16:creationId xmlns:a16="http://schemas.microsoft.com/office/drawing/2014/main" id="{48271CEB-8835-40E6-B634-76464FD1D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280" name="Rectangle 229">
              <a:extLst>
                <a:ext uri="{FF2B5EF4-FFF2-40B4-BE49-F238E27FC236}">
                  <a16:creationId xmlns:a16="http://schemas.microsoft.com/office/drawing/2014/main" id="{18D6069F-F739-40F5-97C8-746D3584B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281" name="Rectangle 230">
              <a:extLst>
                <a:ext uri="{FF2B5EF4-FFF2-40B4-BE49-F238E27FC236}">
                  <a16:creationId xmlns:a16="http://schemas.microsoft.com/office/drawing/2014/main" id="{7A809CB3-1FDB-43AC-84A3-B9EDE1E72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282" name="Rectangle 231">
              <a:extLst>
                <a:ext uri="{FF2B5EF4-FFF2-40B4-BE49-F238E27FC236}">
                  <a16:creationId xmlns:a16="http://schemas.microsoft.com/office/drawing/2014/main" id="{DE7F428E-5B23-45D7-AB3A-873A5C256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283" name="Rectangle 232">
              <a:extLst>
                <a:ext uri="{FF2B5EF4-FFF2-40B4-BE49-F238E27FC236}">
                  <a16:creationId xmlns:a16="http://schemas.microsoft.com/office/drawing/2014/main" id="{42E47D5B-44F7-413D-BF4F-B2213144C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284" name="Rectangle 233">
              <a:extLst>
                <a:ext uri="{FF2B5EF4-FFF2-40B4-BE49-F238E27FC236}">
                  <a16:creationId xmlns:a16="http://schemas.microsoft.com/office/drawing/2014/main" id="{5C4C97BE-89B2-49ED-B6DD-8000F84A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285" name="Rectangle 234">
              <a:extLst>
                <a:ext uri="{FF2B5EF4-FFF2-40B4-BE49-F238E27FC236}">
                  <a16:creationId xmlns:a16="http://schemas.microsoft.com/office/drawing/2014/main" id="{5AD5794E-F8E2-46E3-8FDE-2FB66ABE2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286" name="Line 235">
              <a:extLst>
                <a:ext uri="{FF2B5EF4-FFF2-40B4-BE49-F238E27FC236}">
                  <a16:creationId xmlns:a16="http://schemas.microsoft.com/office/drawing/2014/main" id="{85B21161-E2D9-4B40-8CB9-BC42337C2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Line 236">
              <a:extLst>
                <a:ext uri="{FF2B5EF4-FFF2-40B4-BE49-F238E27FC236}">
                  <a16:creationId xmlns:a16="http://schemas.microsoft.com/office/drawing/2014/main" id="{838D0368-355C-46F1-967A-0C27F75C9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Line 237">
              <a:extLst>
                <a:ext uri="{FF2B5EF4-FFF2-40B4-BE49-F238E27FC236}">
                  <a16:creationId xmlns:a16="http://schemas.microsoft.com/office/drawing/2014/main" id="{04D7BD28-3C49-4AE9-8E0E-CFE20A187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Line 238">
              <a:extLst>
                <a:ext uri="{FF2B5EF4-FFF2-40B4-BE49-F238E27FC236}">
                  <a16:creationId xmlns:a16="http://schemas.microsoft.com/office/drawing/2014/main" id="{46B97121-A6A7-4EEC-A05F-687720908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Line 239">
              <a:extLst>
                <a:ext uri="{FF2B5EF4-FFF2-40B4-BE49-F238E27FC236}">
                  <a16:creationId xmlns:a16="http://schemas.microsoft.com/office/drawing/2014/main" id="{A95B66A0-AC6C-413F-AD5C-9E9C17A28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Line 240">
              <a:extLst>
                <a:ext uri="{FF2B5EF4-FFF2-40B4-BE49-F238E27FC236}">
                  <a16:creationId xmlns:a16="http://schemas.microsoft.com/office/drawing/2014/main" id="{67EC2DF4-2F63-4E71-96EE-B2C34473A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Line 241">
              <a:extLst>
                <a:ext uri="{FF2B5EF4-FFF2-40B4-BE49-F238E27FC236}">
                  <a16:creationId xmlns:a16="http://schemas.microsoft.com/office/drawing/2014/main" id="{D3FA8FD9-122A-49AB-A286-6ADAA64CA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Line 242">
              <a:extLst>
                <a:ext uri="{FF2B5EF4-FFF2-40B4-BE49-F238E27FC236}">
                  <a16:creationId xmlns:a16="http://schemas.microsoft.com/office/drawing/2014/main" id="{D1B99972-57CC-4DD5-9007-D578B214B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Line 243">
              <a:extLst>
                <a:ext uri="{FF2B5EF4-FFF2-40B4-BE49-F238E27FC236}">
                  <a16:creationId xmlns:a16="http://schemas.microsoft.com/office/drawing/2014/main" id="{36C6B535-CDF7-434C-B80B-5CCD2154B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Line 244">
              <a:extLst>
                <a:ext uri="{FF2B5EF4-FFF2-40B4-BE49-F238E27FC236}">
                  <a16:creationId xmlns:a16="http://schemas.microsoft.com/office/drawing/2014/main" id="{78C5799A-44F1-47F8-99BD-8FA16F4F9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Line 245">
              <a:extLst>
                <a:ext uri="{FF2B5EF4-FFF2-40B4-BE49-F238E27FC236}">
                  <a16:creationId xmlns:a16="http://schemas.microsoft.com/office/drawing/2014/main" id="{0D2746FB-D4D5-4268-B3EE-8AE7AE30F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7" name="Line 246">
              <a:extLst>
                <a:ext uri="{FF2B5EF4-FFF2-40B4-BE49-F238E27FC236}">
                  <a16:creationId xmlns:a16="http://schemas.microsoft.com/office/drawing/2014/main" id="{D51E1413-6749-49F2-8F94-7B8D5B3E4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8" name="Line 247">
              <a:extLst>
                <a:ext uri="{FF2B5EF4-FFF2-40B4-BE49-F238E27FC236}">
                  <a16:creationId xmlns:a16="http://schemas.microsoft.com/office/drawing/2014/main" id="{34485B6D-42CC-4E40-A5DC-6E04F1E43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48">
            <a:extLst>
              <a:ext uri="{FF2B5EF4-FFF2-40B4-BE49-F238E27FC236}">
                <a16:creationId xmlns:a16="http://schemas.microsoft.com/office/drawing/2014/main" id="{E2A1B902-BFF1-457D-BC1D-AE0D2BF86399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5876925"/>
            <a:ext cx="6096000" cy="376238"/>
            <a:chOff x="1156" y="663"/>
            <a:chExt cx="3840" cy="237"/>
          </a:xfrm>
        </p:grpSpPr>
        <p:sp>
          <p:nvSpPr>
            <p:cNvPr id="10253" name="Rectangle 249">
              <a:extLst>
                <a:ext uri="{FF2B5EF4-FFF2-40B4-BE49-F238E27FC236}">
                  <a16:creationId xmlns:a16="http://schemas.microsoft.com/office/drawing/2014/main" id="{049F75BD-3CF6-4C10-95C7-E3509B59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254" name="Rectangle 250">
              <a:extLst>
                <a:ext uri="{FF2B5EF4-FFF2-40B4-BE49-F238E27FC236}">
                  <a16:creationId xmlns:a16="http://schemas.microsoft.com/office/drawing/2014/main" id="{B3016A71-8113-4ACD-8A7A-51C2A3891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255" name="Rectangle 251">
              <a:extLst>
                <a:ext uri="{FF2B5EF4-FFF2-40B4-BE49-F238E27FC236}">
                  <a16:creationId xmlns:a16="http://schemas.microsoft.com/office/drawing/2014/main" id="{A0770705-39B0-4D45-89ED-D54A5F1D9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256" name="Rectangle 252">
              <a:extLst>
                <a:ext uri="{FF2B5EF4-FFF2-40B4-BE49-F238E27FC236}">
                  <a16:creationId xmlns:a16="http://schemas.microsoft.com/office/drawing/2014/main" id="{E6351932-E983-45CE-9514-9453A4337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257" name="Rectangle 253">
              <a:extLst>
                <a:ext uri="{FF2B5EF4-FFF2-40B4-BE49-F238E27FC236}">
                  <a16:creationId xmlns:a16="http://schemas.microsoft.com/office/drawing/2014/main" id="{AFC1B22D-FC96-4EF9-8E73-7724366B3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258" name="Rectangle 254">
              <a:extLst>
                <a:ext uri="{FF2B5EF4-FFF2-40B4-BE49-F238E27FC236}">
                  <a16:creationId xmlns:a16="http://schemas.microsoft.com/office/drawing/2014/main" id="{D14B5CDD-2231-4C97-BC48-8CDAC8787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259" name="Rectangle 255">
              <a:extLst>
                <a:ext uri="{FF2B5EF4-FFF2-40B4-BE49-F238E27FC236}">
                  <a16:creationId xmlns:a16="http://schemas.microsoft.com/office/drawing/2014/main" id="{CCC1B6DA-E8E2-4C0E-AFFD-D56E1732C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260" name="Rectangle 256">
              <a:extLst>
                <a:ext uri="{FF2B5EF4-FFF2-40B4-BE49-F238E27FC236}">
                  <a16:creationId xmlns:a16="http://schemas.microsoft.com/office/drawing/2014/main" id="{1BFBA666-6639-4B6E-8415-875288A12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261" name="Rectangle 257">
              <a:extLst>
                <a:ext uri="{FF2B5EF4-FFF2-40B4-BE49-F238E27FC236}">
                  <a16:creationId xmlns:a16="http://schemas.microsoft.com/office/drawing/2014/main" id="{2E4F4508-3B42-43B1-B9C2-A243E85A3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262" name="Rectangle 258">
              <a:extLst>
                <a:ext uri="{FF2B5EF4-FFF2-40B4-BE49-F238E27FC236}">
                  <a16:creationId xmlns:a16="http://schemas.microsoft.com/office/drawing/2014/main" id="{4953D2EB-B116-4AB2-93AA-CC134223B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263" name="Line 259">
              <a:extLst>
                <a:ext uri="{FF2B5EF4-FFF2-40B4-BE49-F238E27FC236}">
                  <a16:creationId xmlns:a16="http://schemas.microsoft.com/office/drawing/2014/main" id="{FBF0C0D8-B7C4-4A71-9F00-CF1E30723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Line 260">
              <a:extLst>
                <a:ext uri="{FF2B5EF4-FFF2-40B4-BE49-F238E27FC236}">
                  <a16:creationId xmlns:a16="http://schemas.microsoft.com/office/drawing/2014/main" id="{107A6250-9618-42E4-9729-765B416CB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Line 261">
              <a:extLst>
                <a:ext uri="{FF2B5EF4-FFF2-40B4-BE49-F238E27FC236}">
                  <a16:creationId xmlns:a16="http://schemas.microsoft.com/office/drawing/2014/main" id="{6D1B8B04-DCAA-476B-8A37-FD58ED27B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262">
              <a:extLst>
                <a:ext uri="{FF2B5EF4-FFF2-40B4-BE49-F238E27FC236}">
                  <a16:creationId xmlns:a16="http://schemas.microsoft.com/office/drawing/2014/main" id="{3E5D8106-1A8D-436F-B97F-57A61CAB4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Line 263">
              <a:extLst>
                <a:ext uri="{FF2B5EF4-FFF2-40B4-BE49-F238E27FC236}">
                  <a16:creationId xmlns:a16="http://schemas.microsoft.com/office/drawing/2014/main" id="{F6DDB4DA-00ED-4DE4-9FE8-7F8E06D5B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Line 264">
              <a:extLst>
                <a:ext uri="{FF2B5EF4-FFF2-40B4-BE49-F238E27FC236}">
                  <a16:creationId xmlns:a16="http://schemas.microsoft.com/office/drawing/2014/main" id="{8AC21B0E-3CD4-4AD2-A4AC-3B6AABA7E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Line 265">
              <a:extLst>
                <a:ext uri="{FF2B5EF4-FFF2-40B4-BE49-F238E27FC236}">
                  <a16:creationId xmlns:a16="http://schemas.microsoft.com/office/drawing/2014/main" id="{4CF4629A-0A6F-4AC6-A994-2336648EF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266">
              <a:extLst>
                <a:ext uri="{FF2B5EF4-FFF2-40B4-BE49-F238E27FC236}">
                  <a16:creationId xmlns:a16="http://schemas.microsoft.com/office/drawing/2014/main" id="{35F829B0-CE1D-46EB-BE72-177093D7D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267">
              <a:extLst>
                <a:ext uri="{FF2B5EF4-FFF2-40B4-BE49-F238E27FC236}">
                  <a16:creationId xmlns:a16="http://schemas.microsoft.com/office/drawing/2014/main" id="{E00689AA-F384-4BDA-AC0F-9F379CB92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Line 268">
              <a:extLst>
                <a:ext uri="{FF2B5EF4-FFF2-40B4-BE49-F238E27FC236}">
                  <a16:creationId xmlns:a16="http://schemas.microsoft.com/office/drawing/2014/main" id="{9361415A-AC04-47F0-831A-A8CC797CA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269">
              <a:extLst>
                <a:ext uri="{FF2B5EF4-FFF2-40B4-BE49-F238E27FC236}">
                  <a16:creationId xmlns:a16="http://schemas.microsoft.com/office/drawing/2014/main" id="{29ACA698-37EA-47A0-8EC3-C68CBD340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Line 270">
              <a:extLst>
                <a:ext uri="{FF2B5EF4-FFF2-40B4-BE49-F238E27FC236}">
                  <a16:creationId xmlns:a16="http://schemas.microsoft.com/office/drawing/2014/main" id="{CFF84CA1-439E-4BD9-91F8-630959168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Line 271">
              <a:extLst>
                <a:ext uri="{FF2B5EF4-FFF2-40B4-BE49-F238E27FC236}">
                  <a16:creationId xmlns:a16="http://schemas.microsoft.com/office/drawing/2014/main" id="{E78FB9E2-0EEE-4DA9-9E41-7312DEEF8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F07270E-4766-465A-BA68-A852A0056F2D}"/>
              </a:ext>
            </a:extLst>
          </p:cNvPr>
          <p:cNvSpPr/>
          <p:nvPr/>
        </p:nvSpPr>
        <p:spPr>
          <a:xfrm>
            <a:off x="2783632" y="1859339"/>
            <a:ext cx="7656512" cy="31393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直接插入排序法，预留了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L[0]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位置，数据从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L[1]~L[n]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InsertSort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2; i &lt;= 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 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2"/>
            <a:r>
              <a:rPr lang="nb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b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i; </a:t>
            </a:r>
            <a:r>
              <a:rPr lang="nb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- 1] &gt; </a:t>
            </a:r>
            <a:r>
              <a:rPr lang="nb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[j]; j--)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swap(</a:t>
            </a:r>
            <a:r>
              <a:rPr lang="pl-PL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- 1], </a:t>
            </a:r>
            <a:r>
              <a:rPr lang="pl-PL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5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B048840-A032-471F-821E-0E5E0FE70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二、简单排序法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3F96FFF-3693-41F5-8084-67D4403D1D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简单排序法的特点</a:t>
            </a:r>
          </a:p>
          <a:p>
            <a:pPr lvl="1" eaLnBrk="1" hangingPunct="1"/>
            <a:r>
              <a:rPr lang="zh-CN" altLang="en-US"/>
              <a:t>简单</a:t>
            </a:r>
          </a:p>
          <a:p>
            <a:pPr lvl="1" eaLnBrk="1" hangingPunct="1"/>
            <a:r>
              <a:rPr lang="zh-CN" altLang="en-US"/>
              <a:t>稳定</a:t>
            </a:r>
          </a:p>
          <a:p>
            <a:pPr lvl="1" eaLnBrk="1" hangingPunct="1"/>
            <a:r>
              <a:rPr lang="zh-CN" altLang="en-US"/>
              <a:t>对短序列和有序序列效率较高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A4EA243-E702-4D5F-A7C4-28BA92478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2C8354E-A4C2-490C-8139-E1FF974330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希尔排序法</a:t>
            </a:r>
          </a:p>
          <a:p>
            <a:pPr lvl="1" eaLnBrk="1" hangingPunct="1"/>
            <a:r>
              <a:rPr lang="zh-CN" altLang="en-US" dirty="0"/>
              <a:t>基本思想</a:t>
            </a:r>
          </a:p>
          <a:p>
            <a:pPr lvl="2" eaLnBrk="1" hangingPunct="1"/>
            <a:r>
              <a:rPr lang="zh-CN" altLang="en-US" dirty="0"/>
              <a:t>利用简单排序法在短序列和有序序列时高效的特点。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依指定</a:t>
            </a:r>
            <a:r>
              <a:rPr lang="zh-CN" altLang="en-US" u="sng" dirty="0"/>
              <a:t>划分序列</a:t>
            </a:r>
            <a:r>
              <a:rPr lang="zh-CN" altLang="en-US" dirty="0"/>
              <a:t>将待排序序列划分为交叉在一起的若干子序列，分别对各子序列进行简单排序，直到整个序列有序。</a:t>
            </a:r>
          </a:p>
          <a:p>
            <a:pPr lvl="2" eaLnBrk="1" hangingPunct="1"/>
            <a:r>
              <a:rPr lang="zh-CN" altLang="en-US" dirty="0"/>
              <a:t>划分序列：子序列个数序列，如：</a:t>
            </a:r>
            <a:br>
              <a:rPr lang="zh-CN" altLang="en-US" dirty="0"/>
            </a:br>
            <a:r>
              <a:rPr lang="en-US" altLang="zh-CN" dirty="0"/>
              <a:t>n/2, n/4, n/8, ... 2, 1</a:t>
            </a:r>
            <a:br>
              <a:rPr lang="en-US" altLang="zh-CN" dirty="0"/>
            </a:br>
            <a:r>
              <a:rPr lang="en-US" altLang="zh-CN" dirty="0"/>
              <a:t>21, 13, 8, 5, 3, 2, 1(, 1)</a:t>
            </a:r>
          </a:p>
          <a:p>
            <a:pPr lvl="2" eaLnBrk="1" hangingPunct="1"/>
            <a:r>
              <a:rPr lang="zh-CN" altLang="en-US" dirty="0"/>
              <a:t>划分序列原则：递减，以</a:t>
            </a:r>
            <a:r>
              <a:rPr lang="en-US" altLang="zh-CN" dirty="0"/>
              <a:t>1</a:t>
            </a:r>
            <a:r>
              <a:rPr lang="zh-CN" altLang="en-US" dirty="0"/>
              <a:t>结束。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9">
            <a:extLst>
              <a:ext uri="{FF2B5EF4-FFF2-40B4-BE49-F238E27FC236}">
                <a16:creationId xmlns:a16="http://schemas.microsoft.com/office/drawing/2014/main" id="{7AC0D935-BC13-4167-A00D-3AC095141803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3549426"/>
            <a:ext cx="7632700" cy="455613"/>
            <a:chOff x="703" y="2341"/>
            <a:chExt cx="4808" cy="287"/>
          </a:xfrm>
        </p:grpSpPr>
        <p:sp>
          <p:nvSpPr>
            <p:cNvPr id="13466" name="Rectangle 216">
              <a:extLst>
                <a:ext uri="{FF2B5EF4-FFF2-40B4-BE49-F238E27FC236}">
                  <a16:creationId xmlns:a16="http://schemas.microsoft.com/office/drawing/2014/main" id="{801A25FD-3DC0-4398-9B73-DF662242E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467" name="Rectangle 217">
              <a:extLst>
                <a:ext uri="{FF2B5EF4-FFF2-40B4-BE49-F238E27FC236}">
                  <a16:creationId xmlns:a16="http://schemas.microsoft.com/office/drawing/2014/main" id="{21465B63-C413-4975-A3AD-0C9A61EE3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468" name="Rectangle 218">
              <a:extLst>
                <a:ext uri="{FF2B5EF4-FFF2-40B4-BE49-F238E27FC236}">
                  <a16:creationId xmlns:a16="http://schemas.microsoft.com/office/drawing/2014/main" id="{0E756023-C6B6-415E-8E29-8DD36DCE6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469" name="Rectangle 219">
              <a:extLst>
                <a:ext uri="{FF2B5EF4-FFF2-40B4-BE49-F238E27FC236}">
                  <a16:creationId xmlns:a16="http://schemas.microsoft.com/office/drawing/2014/main" id="{EF19C810-F971-4E6F-B50E-C07634E8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470" name="Rectangle 220">
              <a:extLst>
                <a:ext uri="{FF2B5EF4-FFF2-40B4-BE49-F238E27FC236}">
                  <a16:creationId xmlns:a16="http://schemas.microsoft.com/office/drawing/2014/main" id="{B1462626-9A3A-4150-AEF7-82BD7BF61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341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471" name="Rectangle 221">
              <a:extLst>
                <a:ext uri="{FF2B5EF4-FFF2-40B4-BE49-F238E27FC236}">
                  <a16:creationId xmlns:a16="http://schemas.microsoft.com/office/drawing/2014/main" id="{A1DB9E7B-102F-49B0-B8C4-78448CCD4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472" name="Rectangle 222">
              <a:extLst>
                <a:ext uri="{FF2B5EF4-FFF2-40B4-BE49-F238E27FC236}">
                  <a16:creationId xmlns:a16="http://schemas.microsoft.com/office/drawing/2014/main" id="{D86A2FCA-CB82-429B-9561-1C3E92E23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473" name="Rectangle 223">
              <a:extLst>
                <a:ext uri="{FF2B5EF4-FFF2-40B4-BE49-F238E27FC236}">
                  <a16:creationId xmlns:a16="http://schemas.microsoft.com/office/drawing/2014/main" id="{8DB31DAB-768C-4896-961D-8B9F4F280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474" name="Rectangle 224">
              <a:extLst>
                <a:ext uri="{FF2B5EF4-FFF2-40B4-BE49-F238E27FC236}">
                  <a16:creationId xmlns:a16="http://schemas.microsoft.com/office/drawing/2014/main" id="{80EC6C50-B0F3-4411-A833-BF0718328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475" name="Rectangle 225">
              <a:extLst>
                <a:ext uri="{FF2B5EF4-FFF2-40B4-BE49-F238E27FC236}">
                  <a16:creationId xmlns:a16="http://schemas.microsoft.com/office/drawing/2014/main" id="{84C3FF8E-7125-49DB-9167-0CF164F04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476" name="Line 226">
              <a:extLst>
                <a:ext uri="{FF2B5EF4-FFF2-40B4-BE49-F238E27FC236}">
                  <a16:creationId xmlns:a16="http://schemas.microsoft.com/office/drawing/2014/main" id="{A2F44DC4-918B-49F8-BDE9-135AD93AD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77" name="Line 227">
              <a:extLst>
                <a:ext uri="{FF2B5EF4-FFF2-40B4-BE49-F238E27FC236}">
                  <a16:creationId xmlns:a16="http://schemas.microsoft.com/office/drawing/2014/main" id="{4F3DC2FA-5D82-4AFF-9F85-558D2A227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62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78" name="Line 228">
              <a:extLst>
                <a:ext uri="{FF2B5EF4-FFF2-40B4-BE49-F238E27FC236}">
                  <a16:creationId xmlns:a16="http://schemas.microsoft.com/office/drawing/2014/main" id="{36A0BF12-BE90-4725-84CF-876BF2334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79" name="Line 229">
              <a:extLst>
                <a:ext uri="{FF2B5EF4-FFF2-40B4-BE49-F238E27FC236}">
                  <a16:creationId xmlns:a16="http://schemas.microsoft.com/office/drawing/2014/main" id="{106346B9-FFF1-4EDE-B90E-F278CD2F0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0" name="Line 230">
              <a:extLst>
                <a:ext uri="{FF2B5EF4-FFF2-40B4-BE49-F238E27FC236}">
                  <a16:creationId xmlns:a16="http://schemas.microsoft.com/office/drawing/2014/main" id="{6B0C3515-F910-4190-B66C-5FE014D37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1" name="Line 231">
              <a:extLst>
                <a:ext uri="{FF2B5EF4-FFF2-40B4-BE49-F238E27FC236}">
                  <a16:creationId xmlns:a16="http://schemas.microsoft.com/office/drawing/2014/main" id="{1B64EE8A-F37E-4741-B192-9EB65B448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2" name="Line 232">
              <a:extLst>
                <a:ext uri="{FF2B5EF4-FFF2-40B4-BE49-F238E27FC236}">
                  <a16:creationId xmlns:a16="http://schemas.microsoft.com/office/drawing/2014/main" id="{E66C99C9-D659-4891-B056-1A4765FF8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3" name="Line 233">
              <a:extLst>
                <a:ext uri="{FF2B5EF4-FFF2-40B4-BE49-F238E27FC236}">
                  <a16:creationId xmlns:a16="http://schemas.microsoft.com/office/drawing/2014/main" id="{A9B855D5-34C9-46E7-B27D-60463C1E4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4" name="Line 234">
              <a:extLst>
                <a:ext uri="{FF2B5EF4-FFF2-40B4-BE49-F238E27FC236}">
                  <a16:creationId xmlns:a16="http://schemas.microsoft.com/office/drawing/2014/main" id="{8E88109C-48B6-4181-A54E-0D626ABE0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5" name="Line 235">
              <a:extLst>
                <a:ext uri="{FF2B5EF4-FFF2-40B4-BE49-F238E27FC236}">
                  <a16:creationId xmlns:a16="http://schemas.microsoft.com/office/drawing/2014/main" id="{BCFEAB7A-48DD-4C15-A36A-C75AC09AE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6" name="Line 236">
              <a:extLst>
                <a:ext uri="{FF2B5EF4-FFF2-40B4-BE49-F238E27FC236}">
                  <a16:creationId xmlns:a16="http://schemas.microsoft.com/office/drawing/2014/main" id="{52A669E1-2769-4F07-9A79-D08AD5F0A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7" name="Line 237">
              <a:extLst>
                <a:ext uri="{FF2B5EF4-FFF2-40B4-BE49-F238E27FC236}">
                  <a16:creationId xmlns:a16="http://schemas.microsoft.com/office/drawing/2014/main" id="{FACC873B-2B6F-4FB6-8331-8036C698E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8" name="Line 238">
              <a:extLst>
                <a:ext uri="{FF2B5EF4-FFF2-40B4-BE49-F238E27FC236}">
                  <a16:creationId xmlns:a16="http://schemas.microsoft.com/office/drawing/2014/main" id="{BC66AAE9-D613-4CB7-896C-A16A13B9D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40">
            <a:extLst>
              <a:ext uri="{FF2B5EF4-FFF2-40B4-BE49-F238E27FC236}">
                <a16:creationId xmlns:a16="http://schemas.microsoft.com/office/drawing/2014/main" id="{C220A91D-FDED-4F3A-8BFA-CCAFA0A86C36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3549426"/>
            <a:ext cx="7632700" cy="455613"/>
            <a:chOff x="703" y="2341"/>
            <a:chExt cx="4808" cy="287"/>
          </a:xfrm>
        </p:grpSpPr>
        <p:sp>
          <p:nvSpPr>
            <p:cNvPr id="13443" name="Rectangle 101">
              <a:extLst>
                <a:ext uri="{FF2B5EF4-FFF2-40B4-BE49-F238E27FC236}">
                  <a16:creationId xmlns:a16="http://schemas.microsoft.com/office/drawing/2014/main" id="{36E6401E-4235-4A9C-A29A-FBC1403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2341"/>
              <a:ext cx="481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444" name="Rectangle 102">
              <a:extLst>
                <a:ext uri="{FF2B5EF4-FFF2-40B4-BE49-F238E27FC236}">
                  <a16:creationId xmlns:a16="http://schemas.microsoft.com/office/drawing/2014/main" id="{D8B1D8C5-4BBC-4B47-B797-CB6BE2DAD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445" name="Rectangle 103">
              <a:extLst>
                <a:ext uri="{FF2B5EF4-FFF2-40B4-BE49-F238E27FC236}">
                  <a16:creationId xmlns:a16="http://schemas.microsoft.com/office/drawing/2014/main" id="{3B1F12A6-3BEC-46CC-B7D7-C219C04F0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2341"/>
              <a:ext cx="479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446" name="Rectangle 104">
              <a:extLst>
                <a:ext uri="{FF2B5EF4-FFF2-40B4-BE49-F238E27FC236}">
                  <a16:creationId xmlns:a16="http://schemas.microsoft.com/office/drawing/2014/main" id="{6BDE2F64-DD80-45FF-89F2-5EB270267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447" name="Rectangle 105">
              <a:extLst>
                <a:ext uri="{FF2B5EF4-FFF2-40B4-BE49-F238E27FC236}">
                  <a16:creationId xmlns:a16="http://schemas.microsoft.com/office/drawing/2014/main" id="{0B02740D-0472-4660-A6F3-B5E3B52F0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341"/>
              <a:ext cx="480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448" name="Rectangle 106">
              <a:extLst>
                <a:ext uri="{FF2B5EF4-FFF2-40B4-BE49-F238E27FC236}">
                  <a16:creationId xmlns:a16="http://schemas.microsoft.com/office/drawing/2014/main" id="{B2AAF8C5-1B91-49B6-B490-CD1CFD518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449" name="Rectangle 107">
              <a:extLst>
                <a:ext uri="{FF2B5EF4-FFF2-40B4-BE49-F238E27FC236}">
                  <a16:creationId xmlns:a16="http://schemas.microsoft.com/office/drawing/2014/main" id="{01D380EB-F3F0-48E7-80AD-BFCEE6D19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341"/>
              <a:ext cx="481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450" name="Rectangle 108">
              <a:extLst>
                <a:ext uri="{FF2B5EF4-FFF2-40B4-BE49-F238E27FC236}">
                  <a16:creationId xmlns:a16="http://schemas.microsoft.com/office/drawing/2014/main" id="{A31DDC86-A28C-4CC0-BC61-027C2B6E4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451" name="Rectangle 109">
              <a:extLst>
                <a:ext uri="{FF2B5EF4-FFF2-40B4-BE49-F238E27FC236}">
                  <a16:creationId xmlns:a16="http://schemas.microsoft.com/office/drawing/2014/main" id="{F9A2F336-8A88-497C-8C47-EA3488836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341"/>
              <a:ext cx="482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452" name="Rectangle 110">
              <a:extLst>
                <a:ext uri="{FF2B5EF4-FFF2-40B4-BE49-F238E27FC236}">
                  <a16:creationId xmlns:a16="http://schemas.microsoft.com/office/drawing/2014/main" id="{76F916BD-C59C-4281-9914-D3EEEF8B4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453" name="Line 111">
              <a:extLst>
                <a:ext uri="{FF2B5EF4-FFF2-40B4-BE49-F238E27FC236}">
                  <a16:creationId xmlns:a16="http://schemas.microsoft.com/office/drawing/2014/main" id="{5B3575AE-6647-4049-A484-52415C6F6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4" name="Line 112">
              <a:extLst>
                <a:ext uri="{FF2B5EF4-FFF2-40B4-BE49-F238E27FC236}">
                  <a16:creationId xmlns:a16="http://schemas.microsoft.com/office/drawing/2014/main" id="{6AABDFCF-E0D1-4549-8106-2910ABDF1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62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5" name="Line 113">
              <a:extLst>
                <a:ext uri="{FF2B5EF4-FFF2-40B4-BE49-F238E27FC236}">
                  <a16:creationId xmlns:a16="http://schemas.microsoft.com/office/drawing/2014/main" id="{DF25C4F9-217C-4B84-AC98-8FB903F3C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6" name="Line 114">
              <a:extLst>
                <a:ext uri="{FF2B5EF4-FFF2-40B4-BE49-F238E27FC236}">
                  <a16:creationId xmlns:a16="http://schemas.microsoft.com/office/drawing/2014/main" id="{8B997507-B04B-4BBB-B21A-D477C2CE7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7" name="Line 115">
              <a:extLst>
                <a:ext uri="{FF2B5EF4-FFF2-40B4-BE49-F238E27FC236}">
                  <a16:creationId xmlns:a16="http://schemas.microsoft.com/office/drawing/2014/main" id="{DF3F6A39-CE74-47C4-9DCA-2F97CF993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8" name="Line 116">
              <a:extLst>
                <a:ext uri="{FF2B5EF4-FFF2-40B4-BE49-F238E27FC236}">
                  <a16:creationId xmlns:a16="http://schemas.microsoft.com/office/drawing/2014/main" id="{B49BC0A6-422A-4B6A-8CA7-302722954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9" name="Line 117">
              <a:extLst>
                <a:ext uri="{FF2B5EF4-FFF2-40B4-BE49-F238E27FC236}">
                  <a16:creationId xmlns:a16="http://schemas.microsoft.com/office/drawing/2014/main" id="{470926E5-BA24-43D3-AA0D-388B80505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0" name="Line 118">
              <a:extLst>
                <a:ext uri="{FF2B5EF4-FFF2-40B4-BE49-F238E27FC236}">
                  <a16:creationId xmlns:a16="http://schemas.microsoft.com/office/drawing/2014/main" id="{C62E7368-58A5-4435-8A45-6C3F06E8E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1" name="Line 119">
              <a:extLst>
                <a:ext uri="{FF2B5EF4-FFF2-40B4-BE49-F238E27FC236}">
                  <a16:creationId xmlns:a16="http://schemas.microsoft.com/office/drawing/2014/main" id="{190BB884-5120-451C-9E49-9F150EBB5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2" name="Line 120">
              <a:extLst>
                <a:ext uri="{FF2B5EF4-FFF2-40B4-BE49-F238E27FC236}">
                  <a16:creationId xmlns:a16="http://schemas.microsoft.com/office/drawing/2014/main" id="{43BFE4B7-05B7-4C3E-8E58-9BE46264F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3" name="Line 121">
              <a:extLst>
                <a:ext uri="{FF2B5EF4-FFF2-40B4-BE49-F238E27FC236}">
                  <a16:creationId xmlns:a16="http://schemas.microsoft.com/office/drawing/2014/main" id="{5752D704-23C5-456F-A093-90FFF2AB6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4" name="Line 122">
              <a:extLst>
                <a:ext uri="{FF2B5EF4-FFF2-40B4-BE49-F238E27FC236}">
                  <a16:creationId xmlns:a16="http://schemas.microsoft.com/office/drawing/2014/main" id="{7C0F251D-DB41-4724-A4FF-3715AA213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5" name="Line 123">
              <a:extLst>
                <a:ext uri="{FF2B5EF4-FFF2-40B4-BE49-F238E27FC236}">
                  <a16:creationId xmlns:a16="http://schemas.microsoft.com/office/drawing/2014/main" id="{AB9AE490-AACC-4ED9-8BBF-A61474793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91">
            <a:extLst>
              <a:ext uri="{FF2B5EF4-FFF2-40B4-BE49-F238E27FC236}">
                <a16:creationId xmlns:a16="http://schemas.microsoft.com/office/drawing/2014/main" id="{60B4F876-7658-44E7-87D1-0BA84D6439DE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2757263"/>
            <a:ext cx="7632700" cy="455612"/>
            <a:chOff x="703" y="1887"/>
            <a:chExt cx="4808" cy="287"/>
          </a:xfrm>
        </p:grpSpPr>
        <p:sp>
          <p:nvSpPr>
            <p:cNvPr id="13420" name="Rectangle 192">
              <a:extLst>
                <a:ext uri="{FF2B5EF4-FFF2-40B4-BE49-F238E27FC236}">
                  <a16:creationId xmlns:a16="http://schemas.microsoft.com/office/drawing/2014/main" id="{B1213B62-62B1-41A2-9BBB-AEEF5A025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421" name="Rectangle 193">
              <a:extLst>
                <a:ext uri="{FF2B5EF4-FFF2-40B4-BE49-F238E27FC236}">
                  <a16:creationId xmlns:a16="http://schemas.microsoft.com/office/drawing/2014/main" id="{F6145D25-3896-495A-B923-F45DD0959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1887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422" name="Rectangle 194">
              <a:extLst>
                <a:ext uri="{FF2B5EF4-FFF2-40B4-BE49-F238E27FC236}">
                  <a16:creationId xmlns:a16="http://schemas.microsoft.com/office/drawing/2014/main" id="{220E767F-C8AB-4DCF-B508-358F06962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887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423" name="Rectangle 195">
              <a:extLst>
                <a:ext uri="{FF2B5EF4-FFF2-40B4-BE49-F238E27FC236}">
                  <a16:creationId xmlns:a16="http://schemas.microsoft.com/office/drawing/2014/main" id="{9F4E2CA2-1B4F-4370-A79B-84F1A671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424" name="Rectangle 196">
              <a:extLst>
                <a:ext uri="{FF2B5EF4-FFF2-40B4-BE49-F238E27FC236}">
                  <a16:creationId xmlns:a16="http://schemas.microsoft.com/office/drawing/2014/main" id="{D2DDBEDE-CF62-479F-8663-69663001F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1887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425" name="Rectangle 197">
              <a:extLst>
                <a:ext uri="{FF2B5EF4-FFF2-40B4-BE49-F238E27FC236}">
                  <a16:creationId xmlns:a16="http://schemas.microsoft.com/office/drawing/2014/main" id="{CF3C4A93-AC21-455B-8F22-9689B5A12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1887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426" name="Rectangle 198">
              <a:extLst>
                <a:ext uri="{FF2B5EF4-FFF2-40B4-BE49-F238E27FC236}">
                  <a16:creationId xmlns:a16="http://schemas.microsoft.com/office/drawing/2014/main" id="{876CC847-CF84-488A-9F5D-B8255860D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427" name="Rectangle 199">
              <a:extLst>
                <a:ext uri="{FF2B5EF4-FFF2-40B4-BE49-F238E27FC236}">
                  <a16:creationId xmlns:a16="http://schemas.microsoft.com/office/drawing/2014/main" id="{50BA6257-C5F3-4F93-B1DC-F7B96E3FF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1887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428" name="Rectangle 200">
              <a:extLst>
                <a:ext uri="{FF2B5EF4-FFF2-40B4-BE49-F238E27FC236}">
                  <a16:creationId xmlns:a16="http://schemas.microsoft.com/office/drawing/2014/main" id="{628006F6-5C0A-4178-94A9-8AE22833E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1887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429" name="Rectangle 201">
              <a:extLst>
                <a:ext uri="{FF2B5EF4-FFF2-40B4-BE49-F238E27FC236}">
                  <a16:creationId xmlns:a16="http://schemas.microsoft.com/office/drawing/2014/main" id="{AAAD94D8-587A-4707-99FA-25F1C0EFD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430" name="Line 202">
              <a:extLst>
                <a:ext uri="{FF2B5EF4-FFF2-40B4-BE49-F238E27FC236}">
                  <a16:creationId xmlns:a16="http://schemas.microsoft.com/office/drawing/2014/main" id="{1ED21451-6DB3-4438-931B-6C38E0E3A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887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1" name="Line 203">
              <a:extLst>
                <a:ext uri="{FF2B5EF4-FFF2-40B4-BE49-F238E27FC236}">
                  <a16:creationId xmlns:a16="http://schemas.microsoft.com/office/drawing/2014/main" id="{61C9C2D6-1369-4D35-92C2-E2275F1EA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174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2" name="Line 204">
              <a:extLst>
                <a:ext uri="{FF2B5EF4-FFF2-40B4-BE49-F238E27FC236}">
                  <a16:creationId xmlns:a16="http://schemas.microsoft.com/office/drawing/2014/main" id="{7735A66D-14F8-43D9-9C88-DB0C9A1CA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88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3" name="Line 205">
              <a:extLst>
                <a:ext uri="{FF2B5EF4-FFF2-40B4-BE49-F238E27FC236}">
                  <a16:creationId xmlns:a16="http://schemas.microsoft.com/office/drawing/2014/main" id="{2968C3F8-30ED-4AD1-B566-5DA7EAE9F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4" name="Line 206">
              <a:extLst>
                <a:ext uri="{FF2B5EF4-FFF2-40B4-BE49-F238E27FC236}">
                  <a16:creationId xmlns:a16="http://schemas.microsoft.com/office/drawing/2014/main" id="{7F01F817-A680-4A9C-9AD9-DE1906D28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5" name="Line 207">
              <a:extLst>
                <a:ext uri="{FF2B5EF4-FFF2-40B4-BE49-F238E27FC236}">
                  <a16:creationId xmlns:a16="http://schemas.microsoft.com/office/drawing/2014/main" id="{C1F03989-2D1F-4607-9FB0-3A636FD3E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6" name="Line 208">
              <a:extLst>
                <a:ext uri="{FF2B5EF4-FFF2-40B4-BE49-F238E27FC236}">
                  <a16:creationId xmlns:a16="http://schemas.microsoft.com/office/drawing/2014/main" id="{88E90992-4A48-4431-8A89-E142BB116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7" name="Line 209">
              <a:extLst>
                <a:ext uri="{FF2B5EF4-FFF2-40B4-BE49-F238E27FC236}">
                  <a16:creationId xmlns:a16="http://schemas.microsoft.com/office/drawing/2014/main" id="{1960B32F-DB5D-4C2E-A1E5-D45BDEA25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8" name="Line 210">
              <a:extLst>
                <a:ext uri="{FF2B5EF4-FFF2-40B4-BE49-F238E27FC236}">
                  <a16:creationId xmlns:a16="http://schemas.microsoft.com/office/drawing/2014/main" id="{5CDCFB4C-FC17-475C-B7AD-0DC74ECCA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9" name="Line 211">
              <a:extLst>
                <a:ext uri="{FF2B5EF4-FFF2-40B4-BE49-F238E27FC236}">
                  <a16:creationId xmlns:a16="http://schemas.microsoft.com/office/drawing/2014/main" id="{7A20E8DD-9D8C-4722-A786-D649CDD96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40" name="Line 212">
              <a:extLst>
                <a:ext uri="{FF2B5EF4-FFF2-40B4-BE49-F238E27FC236}">
                  <a16:creationId xmlns:a16="http://schemas.microsoft.com/office/drawing/2014/main" id="{EAF8B686-030B-4B8E-A910-EDF4E32FE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41" name="Line 213">
              <a:extLst>
                <a:ext uri="{FF2B5EF4-FFF2-40B4-BE49-F238E27FC236}">
                  <a16:creationId xmlns:a16="http://schemas.microsoft.com/office/drawing/2014/main" id="{00F0C494-10E8-476B-919C-6CDD121B3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42" name="Line 214">
              <a:extLst>
                <a:ext uri="{FF2B5EF4-FFF2-40B4-BE49-F238E27FC236}">
                  <a16:creationId xmlns:a16="http://schemas.microsoft.com/office/drawing/2014/main" id="{BBF7CA5A-E807-4764-827E-A45B9320A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188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17" name="Text Box 29">
            <a:extLst>
              <a:ext uri="{FF2B5EF4-FFF2-40B4-BE49-F238E27FC236}">
                <a16:creationId xmlns:a16="http://schemas.microsoft.com/office/drawing/2014/main" id="{B0AFCD70-E6E5-4927-B052-7DAF5ED62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981076"/>
            <a:ext cx="3497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选用划分序列：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5, 3, 2, 1</a:t>
            </a:r>
          </a:p>
        </p:txBody>
      </p:sp>
      <p:grpSp>
        <p:nvGrpSpPr>
          <p:cNvPr id="13318" name="Group 137">
            <a:extLst>
              <a:ext uri="{FF2B5EF4-FFF2-40B4-BE49-F238E27FC236}">
                <a16:creationId xmlns:a16="http://schemas.microsoft.com/office/drawing/2014/main" id="{6172EC8C-54FB-4BC4-8AA5-E8F897E261A9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1987551"/>
            <a:ext cx="7632700" cy="455613"/>
            <a:chOff x="657" y="1298"/>
            <a:chExt cx="4808" cy="287"/>
          </a:xfrm>
        </p:grpSpPr>
        <p:sp>
          <p:nvSpPr>
            <p:cNvPr id="13397" name="Rectangle 31">
              <a:extLst>
                <a:ext uri="{FF2B5EF4-FFF2-40B4-BE49-F238E27FC236}">
                  <a16:creationId xmlns:a16="http://schemas.microsoft.com/office/drawing/2014/main" id="{8CF1DBDE-B826-4871-A623-0CAB69D2B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" y="1298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398" name="Rectangle 32">
              <a:extLst>
                <a:ext uri="{FF2B5EF4-FFF2-40B4-BE49-F238E27FC236}">
                  <a16:creationId xmlns:a16="http://schemas.microsoft.com/office/drawing/2014/main" id="{036D659C-10E1-41B8-8592-7E58D39C9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1298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399" name="Rectangle 33">
              <a:extLst>
                <a:ext uri="{FF2B5EF4-FFF2-40B4-BE49-F238E27FC236}">
                  <a16:creationId xmlns:a16="http://schemas.microsoft.com/office/drawing/2014/main" id="{BB24BD34-8102-4281-A792-5C4EAD092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1298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400" name="Rectangle 34">
              <a:extLst>
                <a:ext uri="{FF2B5EF4-FFF2-40B4-BE49-F238E27FC236}">
                  <a16:creationId xmlns:a16="http://schemas.microsoft.com/office/drawing/2014/main" id="{2708DAF4-84FD-4991-86C0-EE784D74A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1298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401" name="Rectangle 35">
              <a:extLst>
                <a:ext uri="{FF2B5EF4-FFF2-40B4-BE49-F238E27FC236}">
                  <a16:creationId xmlns:a16="http://schemas.microsoft.com/office/drawing/2014/main" id="{42EDCA00-B207-4B16-A252-CEEB471A4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1298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402" name="Rectangle 36">
              <a:extLst>
                <a:ext uri="{FF2B5EF4-FFF2-40B4-BE49-F238E27FC236}">
                  <a16:creationId xmlns:a16="http://schemas.microsoft.com/office/drawing/2014/main" id="{9B4C8869-CF86-496F-B7DE-45E9E01FC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1298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403" name="Rectangle 37">
              <a:extLst>
                <a:ext uri="{FF2B5EF4-FFF2-40B4-BE49-F238E27FC236}">
                  <a16:creationId xmlns:a16="http://schemas.microsoft.com/office/drawing/2014/main" id="{D21B9499-BC3A-4354-A174-31FA68777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298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404" name="Rectangle 38">
              <a:extLst>
                <a:ext uri="{FF2B5EF4-FFF2-40B4-BE49-F238E27FC236}">
                  <a16:creationId xmlns:a16="http://schemas.microsoft.com/office/drawing/2014/main" id="{D74B00FA-FCBE-4328-AB15-FAB8954B8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1298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405" name="Rectangle 39">
              <a:extLst>
                <a:ext uri="{FF2B5EF4-FFF2-40B4-BE49-F238E27FC236}">
                  <a16:creationId xmlns:a16="http://schemas.microsoft.com/office/drawing/2014/main" id="{22B1D948-CD78-4BEB-9369-0B0B9A6C7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298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406" name="Rectangle 40">
              <a:extLst>
                <a:ext uri="{FF2B5EF4-FFF2-40B4-BE49-F238E27FC236}">
                  <a16:creationId xmlns:a16="http://schemas.microsoft.com/office/drawing/2014/main" id="{78BC5A7D-0B37-4FF8-98FA-52ECF332E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98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407" name="Line 41">
              <a:extLst>
                <a:ext uri="{FF2B5EF4-FFF2-40B4-BE49-F238E27FC236}">
                  <a16:creationId xmlns:a16="http://schemas.microsoft.com/office/drawing/2014/main" id="{008B6AE4-4454-4A81-A568-94CF04621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9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08" name="Line 42">
              <a:extLst>
                <a:ext uri="{FF2B5EF4-FFF2-40B4-BE49-F238E27FC236}">
                  <a16:creationId xmlns:a16="http://schemas.microsoft.com/office/drawing/2014/main" id="{C8BD3431-0642-4B84-A6BE-F168BB72A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585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09" name="Line 43">
              <a:extLst>
                <a:ext uri="{FF2B5EF4-FFF2-40B4-BE49-F238E27FC236}">
                  <a16:creationId xmlns:a16="http://schemas.microsoft.com/office/drawing/2014/main" id="{7B50D204-A0E3-4619-8117-97649BB90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98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0" name="Line 44">
              <a:extLst>
                <a:ext uri="{FF2B5EF4-FFF2-40B4-BE49-F238E27FC236}">
                  <a16:creationId xmlns:a16="http://schemas.microsoft.com/office/drawing/2014/main" id="{830E701D-4D90-48EA-A821-9860435CA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8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1" name="Line 45">
              <a:extLst>
                <a:ext uri="{FF2B5EF4-FFF2-40B4-BE49-F238E27FC236}">
                  <a16:creationId xmlns:a16="http://schemas.microsoft.com/office/drawing/2014/main" id="{7C13D831-702F-4869-9C17-56A877530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2" name="Line 46">
              <a:extLst>
                <a:ext uri="{FF2B5EF4-FFF2-40B4-BE49-F238E27FC236}">
                  <a16:creationId xmlns:a16="http://schemas.microsoft.com/office/drawing/2014/main" id="{606F6BA5-F279-4588-92FC-8F18EE935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9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3" name="Line 47">
              <a:extLst>
                <a:ext uri="{FF2B5EF4-FFF2-40B4-BE49-F238E27FC236}">
                  <a16:creationId xmlns:a16="http://schemas.microsoft.com/office/drawing/2014/main" id="{067B191A-5A89-4403-A741-23ABD921C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4" name="Line 48">
              <a:extLst>
                <a:ext uri="{FF2B5EF4-FFF2-40B4-BE49-F238E27FC236}">
                  <a16:creationId xmlns:a16="http://schemas.microsoft.com/office/drawing/2014/main" id="{59613BD6-4A92-4EE2-ADE6-21DEF8E12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5" name="Line 49">
              <a:extLst>
                <a:ext uri="{FF2B5EF4-FFF2-40B4-BE49-F238E27FC236}">
                  <a16:creationId xmlns:a16="http://schemas.microsoft.com/office/drawing/2014/main" id="{666A59BC-8F66-4974-BB10-6018F5E17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2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6" name="Line 50">
              <a:extLst>
                <a:ext uri="{FF2B5EF4-FFF2-40B4-BE49-F238E27FC236}">
                  <a16:creationId xmlns:a16="http://schemas.microsoft.com/office/drawing/2014/main" id="{797B731C-C61B-4591-BAF3-D25A4F20C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7" name="Line 51">
              <a:extLst>
                <a:ext uri="{FF2B5EF4-FFF2-40B4-BE49-F238E27FC236}">
                  <a16:creationId xmlns:a16="http://schemas.microsoft.com/office/drawing/2014/main" id="{68541316-F8C0-4D7C-AE01-2B959555C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2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8" name="Line 52">
              <a:extLst>
                <a:ext uri="{FF2B5EF4-FFF2-40B4-BE49-F238E27FC236}">
                  <a16:creationId xmlns:a16="http://schemas.microsoft.com/office/drawing/2014/main" id="{22228C80-EB94-4A7F-A338-D1547233F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9" name="Line 53">
              <a:extLst>
                <a:ext uri="{FF2B5EF4-FFF2-40B4-BE49-F238E27FC236}">
                  <a16:creationId xmlns:a16="http://schemas.microsoft.com/office/drawing/2014/main" id="{5CCF428F-A9E5-4F95-8560-3CF45D59B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5" y="1298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89">
            <a:extLst>
              <a:ext uri="{FF2B5EF4-FFF2-40B4-BE49-F238E27FC236}">
                <a16:creationId xmlns:a16="http://schemas.microsoft.com/office/drawing/2014/main" id="{DAB7194D-AF3C-453C-A3F9-61EBC09996D2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2757263"/>
            <a:ext cx="7632700" cy="455612"/>
            <a:chOff x="703" y="1887"/>
            <a:chExt cx="4808" cy="287"/>
          </a:xfrm>
        </p:grpSpPr>
        <p:sp>
          <p:nvSpPr>
            <p:cNvPr id="13369" name="Rectangle 62">
              <a:extLst>
                <a:ext uri="{FF2B5EF4-FFF2-40B4-BE49-F238E27FC236}">
                  <a16:creationId xmlns:a16="http://schemas.microsoft.com/office/drawing/2014/main" id="{76835CD3-8EEC-4C93-A06E-C8F130F9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370" name="Rectangle 63">
              <a:extLst>
                <a:ext uri="{FF2B5EF4-FFF2-40B4-BE49-F238E27FC236}">
                  <a16:creationId xmlns:a16="http://schemas.microsoft.com/office/drawing/2014/main" id="{B67B81A2-5FE2-427A-95C1-E2AB6BEBA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1887"/>
              <a:ext cx="482" cy="2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371" name="Rectangle 64">
              <a:extLst>
                <a:ext uri="{FF2B5EF4-FFF2-40B4-BE49-F238E27FC236}">
                  <a16:creationId xmlns:a16="http://schemas.microsoft.com/office/drawing/2014/main" id="{28929C4D-0420-46DF-B408-FE570AB92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887"/>
              <a:ext cx="479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372" name="Rectangle 65">
              <a:extLst>
                <a:ext uri="{FF2B5EF4-FFF2-40B4-BE49-F238E27FC236}">
                  <a16:creationId xmlns:a16="http://schemas.microsoft.com/office/drawing/2014/main" id="{44581391-C942-4A21-B037-356BECE70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373" name="Rectangle 66">
              <a:extLst>
                <a:ext uri="{FF2B5EF4-FFF2-40B4-BE49-F238E27FC236}">
                  <a16:creationId xmlns:a16="http://schemas.microsoft.com/office/drawing/2014/main" id="{FEFB9FF9-9EF9-4160-8952-BEE8AC0F2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1887"/>
              <a:ext cx="480" cy="2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374" name="Rectangle 67">
              <a:extLst>
                <a:ext uri="{FF2B5EF4-FFF2-40B4-BE49-F238E27FC236}">
                  <a16:creationId xmlns:a16="http://schemas.microsoft.com/office/drawing/2014/main" id="{FE09EFCB-50EA-4586-8BB5-6C1FF8D88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1887"/>
              <a:ext cx="482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375" name="Rectangle 68">
              <a:extLst>
                <a:ext uri="{FF2B5EF4-FFF2-40B4-BE49-F238E27FC236}">
                  <a16:creationId xmlns:a16="http://schemas.microsoft.com/office/drawing/2014/main" id="{51E8541B-A364-4437-93F4-2FB8D97B3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376" name="Rectangle 69">
              <a:extLst>
                <a:ext uri="{FF2B5EF4-FFF2-40B4-BE49-F238E27FC236}">
                  <a16:creationId xmlns:a16="http://schemas.microsoft.com/office/drawing/2014/main" id="{8E69AD01-8B20-4855-94B1-06CE82248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1887"/>
              <a:ext cx="479" cy="2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377" name="Rectangle 70">
              <a:extLst>
                <a:ext uri="{FF2B5EF4-FFF2-40B4-BE49-F238E27FC236}">
                  <a16:creationId xmlns:a16="http://schemas.microsoft.com/office/drawing/2014/main" id="{B4182BA5-2114-4BB7-BE04-7070273B5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1887"/>
              <a:ext cx="482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378" name="Rectangle 71">
              <a:extLst>
                <a:ext uri="{FF2B5EF4-FFF2-40B4-BE49-F238E27FC236}">
                  <a16:creationId xmlns:a16="http://schemas.microsoft.com/office/drawing/2014/main" id="{CE9E0B0C-6D67-4D7C-9088-6CDDF063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379" name="Line 72">
              <a:extLst>
                <a:ext uri="{FF2B5EF4-FFF2-40B4-BE49-F238E27FC236}">
                  <a16:creationId xmlns:a16="http://schemas.microsoft.com/office/drawing/2014/main" id="{2B0AB791-BBE5-4D33-B10C-171BCADBC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887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0" name="Line 73">
              <a:extLst>
                <a:ext uri="{FF2B5EF4-FFF2-40B4-BE49-F238E27FC236}">
                  <a16:creationId xmlns:a16="http://schemas.microsoft.com/office/drawing/2014/main" id="{EA290E41-9FF7-42B8-918D-D47CEF228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174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1" name="Line 74">
              <a:extLst>
                <a:ext uri="{FF2B5EF4-FFF2-40B4-BE49-F238E27FC236}">
                  <a16:creationId xmlns:a16="http://schemas.microsoft.com/office/drawing/2014/main" id="{66AC0BBF-8B78-4152-88F1-819CC4344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88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2" name="Line 75">
              <a:extLst>
                <a:ext uri="{FF2B5EF4-FFF2-40B4-BE49-F238E27FC236}">
                  <a16:creationId xmlns:a16="http://schemas.microsoft.com/office/drawing/2014/main" id="{E4E2FA77-3650-48F8-845D-D006D009B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3" name="Line 76">
              <a:extLst>
                <a:ext uri="{FF2B5EF4-FFF2-40B4-BE49-F238E27FC236}">
                  <a16:creationId xmlns:a16="http://schemas.microsoft.com/office/drawing/2014/main" id="{17E6A40C-712F-4A89-939A-75943E2F7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4" name="Line 77">
              <a:extLst>
                <a:ext uri="{FF2B5EF4-FFF2-40B4-BE49-F238E27FC236}">
                  <a16:creationId xmlns:a16="http://schemas.microsoft.com/office/drawing/2014/main" id="{D4C6E64F-D96D-4D27-9990-9C14362A1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5" name="Line 78">
              <a:extLst>
                <a:ext uri="{FF2B5EF4-FFF2-40B4-BE49-F238E27FC236}">
                  <a16:creationId xmlns:a16="http://schemas.microsoft.com/office/drawing/2014/main" id="{E7D8CDB5-DC16-4FFE-954E-85B988032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6" name="Line 79">
              <a:extLst>
                <a:ext uri="{FF2B5EF4-FFF2-40B4-BE49-F238E27FC236}">
                  <a16:creationId xmlns:a16="http://schemas.microsoft.com/office/drawing/2014/main" id="{518C4BE4-1B6A-4D51-8F9A-E26B8FDF7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7" name="Line 80">
              <a:extLst>
                <a:ext uri="{FF2B5EF4-FFF2-40B4-BE49-F238E27FC236}">
                  <a16:creationId xmlns:a16="http://schemas.microsoft.com/office/drawing/2014/main" id="{714BD731-FBEC-4039-A412-D3B33778D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8" name="Line 81">
              <a:extLst>
                <a:ext uri="{FF2B5EF4-FFF2-40B4-BE49-F238E27FC236}">
                  <a16:creationId xmlns:a16="http://schemas.microsoft.com/office/drawing/2014/main" id="{13A46B3D-9C9A-40FD-AC64-78E5A42B5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9" name="Line 82">
              <a:extLst>
                <a:ext uri="{FF2B5EF4-FFF2-40B4-BE49-F238E27FC236}">
                  <a16:creationId xmlns:a16="http://schemas.microsoft.com/office/drawing/2014/main" id="{07303755-05BB-45A9-9154-0514039BA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90" name="Line 83">
              <a:extLst>
                <a:ext uri="{FF2B5EF4-FFF2-40B4-BE49-F238E27FC236}">
                  <a16:creationId xmlns:a16="http://schemas.microsoft.com/office/drawing/2014/main" id="{46A650A6-AE54-4ECC-8438-44A8338C6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91" name="Line 84">
              <a:extLst>
                <a:ext uri="{FF2B5EF4-FFF2-40B4-BE49-F238E27FC236}">
                  <a16:creationId xmlns:a16="http://schemas.microsoft.com/office/drawing/2014/main" id="{FAFA36CB-F5F5-4F04-AB3E-E2D7FE2A4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188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41">
            <a:extLst>
              <a:ext uri="{FF2B5EF4-FFF2-40B4-BE49-F238E27FC236}">
                <a16:creationId xmlns:a16="http://schemas.microsoft.com/office/drawing/2014/main" id="{924F3CB6-C406-40B0-B830-24040C960221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4484463"/>
            <a:ext cx="7632700" cy="455612"/>
            <a:chOff x="703" y="2341"/>
            <a:chExt cx="4808" cy="287"/>
          </a:xfrm>
        </p:grpSpPr>
        <p:sp>
          <p:nvSpPr>
            <p:cNvPr id="13346" name="Rectangle 242">
              <a:extLst>
                <a:ext uri="{FF2B5EF4-FFF2-40B4-BE49-F238E27FC236}">
                  <a16:creationId xmlns:a16="http://schemas.microsoft.com/office/drawing/2014/main" id="{966E1B81-1BB8-4A83-B3E3-97D893E05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347" name="Rectangle 243">
              <a:extLst>
                <a:ext uri="{FF2B5EF4-FFF2-40B4-BE49-F238E27FC236}">
                  <a16:creationId xmlns:a16="http://schemas.microsoft.com/office/drawing/2014/main" id="{DA76E52A-9ACA-4A53-B98C-8922FCECB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348" name="Rectangle 244">
              <a:extLst>
                <a:ext uri="{FF2B5EF4-FFF2-40B4-BE49-F238E27FC236}">
                  <a16:creationId xmlns:a16="http://schemas.microsoft.com/office/drawing/2014/main" id="{CFAB1E0A-BADC-42E0-94AC-3EC37DF4B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349" name="Rectangle 245">
              <a:extLst>
                <a:ext uri="{FF2B5EF4-FFF2-40B4-BE49-F238E27FC236}">
                  <a16:creationId xmlns:a16="http://schemas.microsoft.com/office/drawing/2014/main" id="{FBB99DFB-8472-4B6B-8522-C82E73BBB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350" name="Rectangle 246">
              <a:extLst>
                <a:ext uri="{FF2B5EF4-FFF2-40B4-BE49-F238E27FC236}">
                  <a16:creationId xmlns:a16="http://schemas.microsoft.com/office/drawing/2014/main" id="{06F81A62-619B-4E19-948C-C167B79E1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341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351" name="Rectangle 247">
              <a:extLst>
                <a:ext uri="{FF2B5EF4-FFF2-40B4-BE49-F238E27FC236}">
                  <a16:creationId xmlns:a16="http://schemas.microsoft.com/office/drawing/2014/main" id="{CCBCC9DC-CDCE-40EE-916C-53C392E3C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352" name="Rectangle 248">
              <a:extLst>
                <a:ext uri="{FF2B5EF4-FFF2-40B4-BE49-F238E27FC236}">
                  <a16:creationId xmlns:a16="http://schemas.microsoft.com/office/drawing/2014/main" id="{97AB815C-459E-436C-9DC1-5A0AB944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353" name="Rectangle 249">
              <a:extLst>
                <a:ext uri="{FF2B5EF4-FFF2-40B4-BE49-F238E27FC236}">
                  <a16:creationId xmlns:a16="http://schemas.microsoft.com/office/drawing/2014/main" id="{13D38C63-2041-477B-9764-ABD765652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354" name="Rectangle 250">
              <a:extLst>
                <a:ext uri="{FF2B5EF4-FFF2-40B4-BE49-F238E27FC236}">
                  <a16:creationId xmlns:a16="http://schemas.microsoft.com/office/drawing/2014/main" id="{2C75EADF-6F79-4025-8A3C-7AE7E1DB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355" name="Rectangle 251">
              <a:extLst>
                <a:ext uri="{FF2B5EF4-FFF2-40B4-BE49-F238E27FC236}">
                  <a16:creationId xmlns:a16="http://schemas.microsoft.com/office/drawing/2014/main" id="{6E95DD09-70EF-4A14-9CC4-DEDC34169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356" name="Line 252">
              <a:extLst>
                <a:ext uri="{FF2B5EF4-FFF2-40B4-BE49-F238E27FC236}">
                  <a16:creationId xmlns:a16="http://schemas.microsoft.com/office/drawing/2014/main" id="{262A7189-B881-4AD0-A707-750326A53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7" name="Line 253">
              <a:extLst>
                <a:ext uri="{FF2B5EF4-FFF2-40B4-BE49-F238E27FC236}">
                  <a16:creationId xmlns:a16="http://schemas.microsoft.com/office/drawing/2014/main" id="{05925968-16EB-4A78-9F21-BFD1CD201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62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8" name="Line 254">
              <a:extLst>
                <a:ext uri="{FF2B5EF4-FFF2-40B4-BE49-F238E27FC236}">
                  <a16:creationId xmlns:a16="http://schemas.microsoft.com/office/drawing/2014/main" id="{F0C6F8E7-AF09-4DD1-929D-6AAAE177E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9" name="Line 255">
              <a:extLst>
                <a:ext uri="{FF2B5EF4-FFF2-40B4-BE49-F238E27FC236}">
                  <a16:creationId xmlns:a16="http://schemas.microsoft.com/office/drawing/2014/main" id="{F6D3B09F-4A0E-4046-A1D7-FD0662584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0" name="Line 256">
              <a:extLst>
                <a:ext uri="{FF2B5EF4-FFF2-40B4-BE49-F238E27FC236}">
                  <a16:creationId xmlns:a16="http://schemas.microsoft.com/office/drawing/2014/main" id="{2C3678FB-4042-49BD-9AA5-02D273460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1" name="Line 257">
              <a:extLst>
                <a:ext uri="{FF2B5EF4-FFF2-40B4-BE49-F238E27FC236}">
                  <a16:creationId xmlns:a16="http://schemas.microsoft.com/office/drawing/2014/main" id="{D7A7A9E9-8755-4FF8-9B99-98A02C872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2" name="Line 258">
              <a:extLst>
                <a:ext uri="{FF2B5EF4-FFF2-40B4-BE49-F238E27FC236}">
                  <a16:creationId xmlns:a16="http://schemas.microsoft.com/office/drawing/2014/main" id="{A2E6255E-9EC1-4660-B094-584CA442A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3" name="Line 259">
              <a:extLst>
                <a:ext uri="{FF2B5EF4-FFF2-40B4-BE49-F238E27FC236}">
                  <a16:creationId xmlns:a16="http://schemas.microsoft.com/office/drawing/2014/main" id="{69328B4F-C67E-47B0-AE25-83E5806B9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4" name="Line 260">
              <a:extLst>
                <a:ext uri="{FF2B5EF4-FFF2-40B4-BE49-F238E27FC236}">
                  <a16:creationId xmlns:a16="http://schemas.microsoft.com/office/drawing/2014/main" id="{1C183629-4756-4F01-9AFE-E838F02C0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5" name="Line 261">
              <a:extLst>
                <a:ext uri="{FF2B5EF4-FFF2-40B4-BE49-F238E27FC236}">
                  <a16:creationId xmlns:a16="http://schemas.microsoft.com/office/drawing/2014/main" id="{8300A857-6651-4D56-8F3B-534B59079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6" name="Line 262">
              <a:extLst>
                <a:ext uri="{FF2B5EF4-FFF2-40B4-BE49-F238E27FC236}">
                  <a16:creationId xmlns:a16="http://schemas.microsoft.com/office/drawing/2014/main" id="{5A77BAC5-2E52-4E7B-8D70-1E3101CF3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7" name="Line 263">
              <a:extLst>
                <a:ext uri="{FF2B5EF4-FFF2-40B4-BE49-F238E27FC236}">
                  <a16:creationId xmlns:a16="http://schemas.microsoft.com/office/drawing/2014/main" id="{6F98C3DE-9E13-4FD9-9DCC-5FBACBC1F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8" name="Line 264">
              <a:extLst>
                <a:ext uri="{FF2B5EF4-FFF2-40B4-BE49-F238E27FC236}">
                  <a16:creationId xmlns:a16="http://schemas.microsoft.com/office/drawing/2014/main" id="{B0C6FBE1-4847-4811-9678-9AEDA498D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265">
            <a:extLst>
              <a:ext uri="{FF2B5EF4-FFF2-40B4-BE49-F238E27FC236}">
                <a16:creationId xmlns:a16="http://schemas.microsoft.com/office/drawing/2014/main" id="{54CC9F3D-B43A-43D3-9199-9EC30CF85A71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5349651"/>
            <a:ext cx="7632700" cy="455613"/>
            <a:chOff x="703" y="2341"/>
            <a:chExt cx="4808" cy="287"/>
          </a:xfrm>
        </p:grpSpPr>
        <p:sp>
          <p:nvSpPr>
            <p:cNvPr id="13323" name="Rectangle 266">
              <a:extLst>
                <a:ext uri="{FF2B5EF4-FFF2-40B4-BE49-F238E27FC236}">
                  <a16:creationId xmlns:a16="http://schemas.microsoft.com/office/drawing/2014/main" id="{6526069D-7566-4014-93F9-4C5EE6DF4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324" name="Rectangle 267">
              <a:extLst>
                <a:ext uri="{FF2B5EF4-FFF2-40B4-BE49-F238E27FC236}">
                  <a16:creationId xmlns:a16="http://schemas.microsoft.com/office/drawing/2014/main" id="{478F1CA5-3C79-4AD0-AF9E-D1DBBCDE5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325" name="Rectangle 268">
              <a:extLst>
                <a:ext uri="{FF2B5EF4-FFF2-40B4-BE49-F238E27FC236}">
                  <a16:creationId xmlns:a16="http://schemas.microsoft.com/office/drawing/2014/main" id="{5BF4821E-BA78-44ED-A247-A59B2EA73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326" name="Rectangle 269">
              <a:extLst>
                <a:ext uri="{FF2B5EF4-FFF2-40B4-BE49-F238E27FC236}">
                  <a16:creationId xmlns:a16="http://schemas.microsoft.com/office/drawing/2014/main" id="{40EA8782-0F7A-4B54-BB4E-7F3084F85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327" name="Rectangle 270">
              <a:extLst>
                <a:ext uri="{FF2B5EF4-FFF2-40B4-BE49-F238E27FC236}">
                  <a16:creationId xmlns:a16="http://schemas.microsoft.com/office/drawing/2014/main" id="{1D7161D5-E8D2-499A-B0BF-ED35CE984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341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328" name="Rectangle 271">
              <a:extLst>
                <a:ext uri="{FF2B5EF4-FFF2-40B4-BE49-F238E27FC236}">
                  <a16:creationId xmlns:a16="http://schemas.microsoft.com/office/drawing/2014/main" id="{F1630DA0-6DB3-4274-BAC7-D7BE84D18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329" name="Rectangle 272">
              <a:extLst>
                <a:ext uri="{FF2B5EF4-FFF2-40B4-BE49-F238E27FC236}">
                  <a16:creationId xmlns:a16="http://schemas.microsoft.com/office/drawing/2014/main" id="{56E1EE2B-3F1C-4769-AA4F-C337E9732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330" name="Rectangle 273">
              <a:extLst>
                <a:ext uri="{FF2B5EF4-FFF2-40B4-BE49-F238E27FC236}">
                  <a16:creationId xmlns:a16="http://schemas.microsoft.com/office/drawing/2014/main" id="{FB8B62B0-7194-4948-A919-C95E1D579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331" name="Rectangle 274">
              <a:extLst>
                <a:ext uri="{FF2B5EF4-FFF2-40B4-BE49-F238E27FC236}">
                  <a16:creationId xmlns:a16="http://schemas.microsoft.com/office/drawing/2014/main" id="{C9477C62-DB8E-492C-8BFC-7821A6354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332" name="Rectangle 275">
              <a:extLst>
                <a:ext uri="{FF2B5EF4-FFF2-40B4-BE49-F238E27FC236}">
                  <a16:creationId xmlns:a16="http://schemas.microsoft.com/office/drawing/2014/main" id="{796D6B98-551D-4D29-B893-662EC223C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333" name="Line 276">
              <a:extLst>
                <a:ext uri="{FF2B5EF4-FFF2-40B4-BE49-F238E27FC236}">
                  <a16:creationId xmlns:a16="http://schemas.microsoft.com/office/drawing/2014/main" id="{69E7FE8C-5EE8-4AE7-AE2D-72D12459C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" name="Line 277">
              <a:extLst>
                <a:ext uri="{FF2B5EF4-FFF2-40B4-BE49-F238E27FC236}">
                  <a16:creationId xmlns:a16="http://schemas.microsoft.com/office/drawing/2014/main" id="{7CBDF4A8-974E-469F-865C-453B82D95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62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5" name="Line 278">
              <a:extLst>
                <a:ext uri="{FF2B5EF4-FFF2-40B4-BE49-F238E27FC236}">
                  <a16:creationId xmlns:a16="http://schemas.microsoft.com/office/drawing/2014/main" id="{A9C4D6B3-D9B8-4143-B9D6-F4DAA8B09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6" name="Line 279">
              <a:extLst>
                <a:ext uri="{FF2B5EF4-FFF2-40B4-BE49-F238E27FC236}">
                  <a16:creationId xmlns:a16="http://schemas.microsoft.com/office/drawing/2014/main" id="{554C9803-B80C-483E-A1B0-53CE5547A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7" name="Line 280">
              <a:extLst>
                <a:ext uri="{FF2B5EF4-FFF2-40B4-BE49-F238E27FC236}">
                  <a16:creationId xmlns:a16="http://schemas.microsoft.com/office/drawing/2014/main" id="{EF702F86-2166-42BC-BED1-1EB0CA745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8" name="Line 281">
              <a:extLst>
                <a:ext uri="{FF2B5EF4-FFF2-40B4-BE49-F238E27FC236}">
                  <a16:creationId xmlns:a16="http://schemas.microsoft.com/office/drawing/2014/main" id="{E5BFB3D1-4F82-48AE-A6F4-7ED2F1B3B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9" name="Line 282">
              <a:extLst>
                <a:ext uri="{FF2B5EF4-FFF2-40B4-BE49-F238E27FC236}">
                  <a16:creationId xmlns:a16="http://schemas.microsoft.com/office/drawing/2014/main" id="{2D26005C-6509-40B7-B4F1-A0E831EE3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0" name="Line 283">
              <a:extLst>
                <a:ext uri="{FF2B5EF4-FFF2-40B4-BE49-F238E27FC236}">
                  <a16:creationId xmlns:a16="http://schemas.microsoft.com/office/drawing/2014/main" id="{BC5756C6-5ADD-41AE-B082-63A1CBE7B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1" name="Line 284">
              <a:extLst>
                <a:ext uri="{FF2B5EF4-FFF2-40B4-BE49-F238E27FC236}">
                  <a16:creationId xmlns:a16="http://schemas.microsoft.com/office/drawing/2014/main" id="{CD227123-0983-4A7F-A415-AD22E2DFD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2" name="Line 285">
              <a:extLst>
                <a:ext uri="{FF2B5EF4-FFF2-40B4-BE49-F238E27FC236}">
                  <a16:creationId xmlns:a16="http://schemas.microsoft.com/office/drawing/2014/main" id="{8B6C81D4-E647-40AB-9360-FBD0B175A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" name="Line 286">
              <a:extLst>
                <a:ext uri="{FF2B5EF4-FFF2-40B4-BE49-F238E27FC236}">
                  <a16:creationId xmlns:a16="http://schemas.microsoft.com/office/drawing/2014/main" id="{08341112-AC19-4F06-A425-2EB2D01F3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4" name="Line 287">
              <a:extLst>
                <a:ext uri="{FF2B5EF4-FFF2-40B4-BE49-F238E27FC236}">
                  <a16:creationId xmlns:a16="http://schemas.microsoft.com/office/drawing/2014/main" id="{F51B4A8A-0E44-4410-8859-F56BBB984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5" name="Line 288">
              <a:extLst>
                <a:ext uri="{FF2B5EF4-FFF2-40B4-BE49-F238E27FC236}">
                  <a16:creationId xmlns:a16="http://schemas.microsoft.com/office/drawing/2014/main" id="{D88B441D-60D4-486B-A0A5-4B1C32C33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37">
            <a:extLst>
              <a:ext uri="{FF2B5EF4-FFF2-40B4-BE49-F238E27FC236}">
                <a16:creationId xmlns:a16="http://schemas.microsoft.com/office/drawing/2014/main" id="{DD5C725B-C3A7-35E8-1D70-AB0497C458EC}"/>
              </a:ext>
            </a:extLst>
          </p:cNvPr>
          <p:cNvGrpSpPr>
            <a:grpSpLocks/>
          </p:cNvGrpSpPr>
          <p:nvPr/>
        </p:nvGrpSpPr>
        <p:grpSpPr bwMode="auto">
          <a:xfrm>
            <a:off x="2640012" y="1988840"/>
            <a:ext cx="7632700" cy="455613"/>
            <a:chOff x="657" y="1298"/>
            <a:chExt cx="4808" cy="287"/>
          </a:xfrm>
        </p:grpSpPr>
        <p:sp>
          <p:nvSpPr>
            <p:cNvPr id="10" name="Rectangle 31">
              <a:extLst>
                <a:ext uri="{FF2B5EF4-FFF2-40B4-BE49-F238E27FC236}">
                  <a16:creationId xmlns:a16="http://schemas.microsoft.com/office/drawing/2014/main" id="{86C0928C-1B87-B6D9-DF61-380C53850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" y="1298"/>
              <a:ext cx="481" cy="287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1" name="Rectangle 32">
              <a:extLst>
                <a:ext uri="{FF2B5EF4-FFF2-40B4-BE49-F238E27FC236}">
                  <a16:creationId xmlns:a16="http://schemas.microsoft.com/office/drawing/2014/main" id="{6F5F915C-C69B-C780-095B-0436149F7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1298"/>
              <a:ext cx="482" cy="287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48EBF3A2-AE4E-5601-3672-6A295EFEF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1298"/>
              <a:ext cx="479" cy="287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" name="Rectangle 34">
              <a:extLst>
                <a:ext uri="{FF2B5EF4-FFF2-40B4-BE49-F238E27FC236}">
                  <a16:creationId xmlns:a16="http://schemas.microsoft.com/office/drawing/2014/main" id="{AE5AF12C-AA7F-5859-AA9C-0576D19E8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1298"/>
              <a:ext cx="481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4" name="Rectangle 35">
              <a:extLst>
                <a:ext uri="{FF2B5EF4-FFF2-40B4-BE49-F238E27FC236}">
                  <a16:creationId xmlns:a16="http://schemas.microsoft.com/office/drawing/2014/main" id="{B5DB8A39-921D-C3BB-B8D7-4B1BD4EC8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1298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A90DD9DD-5310-4314-0038-FA3C8F47E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1298"/>
              <a:ext cx="482" cy="287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6" name="Rectangle 37">
              <a:extLst>
                <a:ext uri="{FF2B5EF4-FFF2-40B4-BE49-F238E27FC236}">
                  <a16:creationId xmlns:a16="http://schemas.microsoft.com/office/drawing/2014/main" id="{3B737A5B-4C1B-6E0F-A8A1-CE0DDF348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298"/>
              <a:ext cx="481" cy="287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373D9FE1-1EB0-CB64-3255-6974FA2B0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1298"/>
              <a:ext cx="479" cy="287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2028E8E3-7EC0-B036-E089-5119DAF0F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298"/>
              <a:ext cx="482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9" name="Rectangle 40">
              <a:extLst>
                <a:ext uri="{FF2B5EF4-FFF2-40B4-BE49-F238E27FC236}">
                  <a16:creationId xmlns:a16="http://schemas.microsoft.com/office/drawing/2014/main" id="{2C109A5D-33D6-BE38-A34C-AA015CFB5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98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20" name="Line 41">
              <a:extLst>
                <a:ext uri="{FF2B5EF4-FFF2-40B4-BE49-F238E27FC236}">
                  <a16:creationId xmlns:a16="http://schemas.microsoft.com/office/drawing/2014/main" id="{A86746E3-D6DA-752A-D017-C29D7E62E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9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42">
              <a:extLst>
                <a:ext uri="{FF2B5EF4-FFF2-40B4-BE49-F238E27FC236}">
                  <a16:creationId xmlns:a16="http://schemas.microsoft.com/office/drawing/2014/main" id="{4A4D207B-D632-C3F0-8DB1-4E956E7B0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585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43">
              <a:extLst>
                <a:ext uri="{FF2B5EF4-FFF2-40B4-BE49-F238E27FC236}">
                  <a16:creationId xmlns:a16="http://schemas.microsoft.com/office/drawing/2014/main" id="{2BF12DF9-DF5E-D2FD-52E3-D43B42F81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98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44">
              <a:extLst>
                <a:ext uri="{FF2B5EF4-FFF2-40B4-BE49-F238E27FC236}">
                  <a16:creationId xmlns:a16="http://schemas.microsoft.com/office/drawing/2014/main" id="{465A3B2C-9715-AFFD-59C5-691351E54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8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45">
              <a:extLst>
                <a:ext uri="{FF2B5EF4-FFF2-40B4-BE49-F238E27FC236}">
                  <a16:creationId xmlns:a16="http://schemas.microsoft.com/office/drawing/2014/main" id="{57D74D77-0B99-6E95-823D-2F9EC997D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46">
              <a:extLst>
                <a:ext uri="{FF2B5EF4-FFF2-40B4-BE49-F238E27FC236}">
                  <a16:creationId xmlns:a16="http://schemas.microsoft.com/office/drawing/2014/main" id="{44F1FF6B-4BE3-144E-1E56-543DFA006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9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47">
              <a:extLst>
                <a:ext uri="{FF2B5EF4-FFF2-40B4-BE49-F238E27FC236}">
                  <a16:creationId xmlns:a16="http://schemas.microsoft.com/office/drawing/2014/main" id="{5705B24A-4907-90A8-210F-B486578C0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48">
              <a:extLst>
                <a:ext uri="{FF2B5EF4-FFF2-40B4-BE49-F238E27FC236}">
                  <a16:creationId xmlns:a16="http://schemas.microsoft.com/office/drawing/2014/main" id="{FF339A82-EF83-8414-7381-E861BD351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49">
              <a:extLst>
                <a:ext uri="{FF2B5EF4-FFF2-40B4-BE49-F238E27FC236}">
                  <a16:creationId xmlns:a16="http://schemas.microsoft.com/office/drawing/2014/main" id="{30722D05-8806-9860-737F-3C99623E8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2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50">
              <a:extLst>
                <a:ext uri="{FF2B5EF4-FFF2-40B4-BE49-F238E27FC236}">
                  <a16:creationId xmlns:a16="http://schemas.microsoft.com/office/drawing/2014/main" id="{7E1815B7-DA66-C4E3-0A9C-C4AB128F3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51">
              <a:extLst>
                <a:ext uri="{FF2B5EF4-FFF2-40B4-BE49-F238E27FC236}">
                  <a16:creationId xmlns:a16="http://schemas.microsoft.com/office/drawing/2014/main" id="{8AEC66AF-7F46-074D-8E57-9F21BDA93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2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52">
              <a:extLst>
                <a:ext uri="{FF2B5EF4-FFF2-40B4-BE49-F238E27FC236}">
                  <a16:creationId xmlns:a16="http://schemas.microsoft.com/office/drawing/2014/main" id="{9C4315E7-0F49-9476-FA47-FA1265AD0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53">
              <a:extLst>
                <a:ext uri="{FF2B5EF4-FFF2-40B4-BE49-F238E27FC236}">
                  <a16:creationId xmlns:a16="http://schemas.microsoft.com/office/drawing/2014/main" id="{F6C4AFDA-2132-0CE5-63D5-2128629B9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5" y="1298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A38C0-5AC8-7A8E-3F55-ABBD7FF3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三、先进排序法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C8A7D-DE1D-1965-2674-BB419BDAE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27448"/>
          </a:xfrm>
        </p:spPr>
        <p:txBody>
          <a:bodyPr/>
          <a:lstStyle/>
          <a:p>
            <a:r>
              <a:rPr lang="zh-CN" altLang="en-US" dirty="0"/>
              <a:t>快速排序法</a:t>
            </a:r>
            <a:endParaRPr lang="en-US" altLang="zh-CN" dirty="0"/>
          </a:p>
          <a:p>
            <a:pPr lvl="1"/>
            <a:r>
              <a:rPr lang="zh-CN" altLang="en-US" dirty="0"/>
              <a:t>基本思想</a:t>
            </a:r>
            <a:endParaRPr lang="en-US" altLang="zh-CN" dirty="0"/>
          </a:p>
          <a:p>
            <a:pPr lvl="2"/>
            <a:r>
              <a:rPr lang="zh-CN" altLang="en-US" dirty="0"/>
              <a:t>设计比较方案，充分利用比较结果，避免不必要的比较。</a:t>
            </a:r>
            <a:endParaRPr lang="en-US" altLang="zh-CN" dirty="0"/>
          </a:p>
          <a:p>
            <a:pPr lvl="2"/>
            <a:r>
              <a:rPr lang="zh-CN" altLang="en-US" dirty="0"/>
              <a:t>什么是不必要的比较？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B81C668-AC1D-D448-BD09-D88520B42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881"/>
              </p:ext>
            </p:extLst>
          </p:nvPr>
        </p:nvGraphicFramePr>
        <p:xfrm>
          <a:off x="3719736" y="3861048"/>
          <a:ext cx="67962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624">
                  <a:extLst>
                    <a:ext uri="{9D8B030D-6E8A-4147-A177-3AD203B41FA5}">
                      <a16:colId xmlns:a16="http://schemas.microsoft.com/office/drawing/2014/main" val="1160437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99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59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7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55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4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67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305794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F94AE9-0AA6-13A5-41B9-6E885C648FEE}"/>
              </a:ext>
            </a:extLst>
          </p:cNvPr>
          <p:cNvCxnSpPr/>
          <p:nvPr/>
        </p:nvCxnSpPr>
        <p:spPr>
          <a:xfrm>
            <a:off x="4583832" y="5229200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071DD59-FCFF-2D71-7C8C-813D8105A08A}"/>
              </a:ext>
            </a:extLst>
          </p:cNvPr>
          <p:cNvSpPr txBox="1"/>
          <p:nvPr/>
        </p:nvSpPr>
        <p:spPr>
          <a:xfrm>
            <a:off x="4943872" y="48691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一趟交换后</a:t>
            </a: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5DBB7E88-0BB0-7001-3F1E-E48F7F178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31079"/>
              </p:ext>
            </p:extLst>
          </p:nvPr>
        </p:nvGraphicFramePr>
        <p:xfrm>
          <a:off x="6707100" y="3861048"/>
          <a:ext cx="67962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624">
                  <a:extLst>
                    <a:ext uri="{9D8B030D-6E8A-4147-A177-3AD203B41FA5}">
                      <a16:colId xmlns:a16="http://schemas.microsoft.com/office/drawing/2014/main" val="1160437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99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59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71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55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4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67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305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04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E3A8831-6F6B-4842-977A-F85CC381F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三、先进排序法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8CBC2D6-41A4-490B-8500-A50E5550F9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快速排序法</a:t>
            </a:r>
          </a:p>
          <a:p>
            <a:pPr lvl="1" eaLnBrk="1" hangingPunct="1"/>
            <a:r>
              <a:rPr lang="zh-CN" altLang="en-US" dirty="0"/>
              <a:t>核心方法</a:t>
            </a:r>
          </a:p>
          <a:p>
            <a:pPr lvl="2" eaLnBrk="1" hangingPunct="1"/>
            <a:r>
              <a:rPr lang="zh-CN" altLang="en-US" dirty="0"/>
              <a:t>划分</a:t>
            </a:r>
          </a:p>
        </p:txBody>
      </p:sp>
      <p:grpSp>
        <p:nvGrpSpPr>
          <p:cNvPr id="14340" name="Group 139">
            <a:extLst>
              <a:ext uri="{FF2B5EF4-FFF2-40B4-BE49-F238E27FC236}">
                <a16:creationId xmlns:a16="http://schemas.microsoft.com/office/drawing/2014/main" id="{FBDBDFF6-46DA-4626-9524-EE8816F0FC33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4076700"/>
            <a:ext cx="7351712" cy="431800"/>
            <a:chOff x="839" y="2568"/>
            <a:chExt cx="4631" cy="272"/>
          </a:xfrm>
        </p:grpSpPr>
        <p:sp>
          <p:nvSpPr>
            <p:cNvPr id="14377" name="Rectangle 16">
              <a:extLst>
                <a:ext uri="{FF2B5EF4-FFF2-40B4-BE49-F238E27FC236}">
                  <a16:creationId xmlns:a16="http://schemas.microsoft.com/office/drawing/2014/main" id="{553ABDA8-BCEE-4939-ADEC-8A4EBBA5B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4378" name="Rectangle 15">
              <a:extLst>
                <a:ext uri="{FF2B5EF4-FFF2-40B4-BE49-F238E27FC236}">
                  <a16:creationId xmlns:a16="http://schemas.microsoft.com/office/drawing/2014/main" id="{F4E50E73-D618-45E0-86DF-7BFD1A692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4379" name="Rectangle 14">
              <a:extLst>
                <a:ext uri="{FF2B5EF4-FFF2-40B4-BE49-F238E27FC236}">
                  <a16:creationId xmlns:a16="http://schemas.microsoft.com/office/drawing/2014/main" id="{6859A4DB-AEE9-4B3F-B439-4985291B4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4380" name="Rectangle 13">
              <a:extLst>
                <a:ext uri="{FF2B5EF4-FFF2-40B4-BE49-F238E27FC236}">
                  <a16:creationId xmlns:a16="http://schemas.microsoft.com/office/drawing/2014/main" id="{6D1EA699-B132-41D3-9FB5-B1280293D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4381" name="Rectangle 12">
              <a:extLst>
                <a:ext uri="{FF2B5EF4-FFF2-40B4-BE49-F238E27FC236}">
                  <a16:creationId xmlns:a16="http://schemas.microsoft.com/office/drawing/2014/main" id="{7C6FFFFA-560F-43D3-9242-25BD18552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4382" name="Rectangle 11">
              <a:extLst>
                <a:ext uri="{FF2B5EF4-FFF2-40B4-BE49-F238E27FC236}">
                  <a16:creationId xmlns:a16="http://schemas.microsoft.com/office/drawing/2014/main" id="{3A2F60CA-100D-4720-AEC9-ED00C6E3E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4383" name="Rectangle 10">
              <a:extLst>
                <a:ext uri="{FF2B5EF4-FFF2-40B4-BE49-F238E27FC236}">
                  <a16:creationId xmlns:a16="http://schemas.microsoft.com/office/drawing/2014/main" id="{DA5264B4-44EB-426F-BCF1-5CEB53667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4384" name="Rectangle 9">
              <a:extLst>
                <a:ext uri="{FF2B5EF4-FFF2-40B4-BE49-F238E27FC236}">
                  <a16:creationId xmlns:a16="http://schemas.microsoft.com/office/drawing/2014/main" id="{7AC92837-0F42-4779-9AAC-C29B8F20D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4385" name="Rectangle 8">
              <a:extLst>
                <a:ext uri="{FF2B5EF4-FFF2-40B4-BE49-F238E27FC236}">
                  <a16:creationId xmlns:a16="http://schemas.microsoft.com/office/drawing/2014/main" id="{692578D0-24DE-4E79-9EDA-2C6DED015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4386" name="Rectangle 7">
              <a:extLst>
                <a:ext uri="{FF2B5EF4-FFF2-40B4-BE49-F238E27FC236}">
                  <a16:creationId xmlns:a16="http://schemas.microsoft.com/office/drawing/2014/main" id="{6D628E19-0E97-4F13-A72C-D4CE6100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4387" name="Rectangle 6">
              <a:extLst>
                <a:ext uri="{FF2B5EF4-FFF2-40B4-BE49-F238E27FC236}">
                  <a16:creationId xmlns:a16="http://schemas.microsoft.com/office/drawing/2014/main" id="{D5E91C83-9E9F-457D-8DB1-8BC3B38F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4388" name="Rectangle 5">
              <a:extLst>
                <a:ext uri="{FF2B5EF4-FFF2-40B4-BE49-F238E27FC236}">
                  <a16:creationId xmlns:a16="http://schemas.microsoft.com/office/drawing/2014/main" id="{6E82581A-DD1B-4B2B-9FB2-B2C605F08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4389" name="Line 17">
              <a:extLst>
                <a:ext uri="{FF2B5EF4-FFF2-40B4-BE49-F238E27FC236}">
                  <a16:creationId xmlns:a16="http://schemas.microsoft.com/office/drawing/2014/main" id="{9B2A25F3-1719-499F-B16B-0E20B6B42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Line 18">
              <a:extLst>
                <a:ext uri="{FF2B5EF4-FFF2-40B4-BE49-F238E27FC236}">
                  <a16:creationId xmlns:a16="http://schemas.microsoft.com/office/drawing/2014/main" id="{E2695715-FD48-4ED8-A996-E01B67953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Line 19">
              <a:extLst>
                <a:ext uri="{FF2B5EF4-FFF2-40B4-BE49-F238E27FC236}">
                  <a16:creationId xmlns:a16="http://schemas.microsoft.com/office/drawing/2014/main" id="{EE9E706F-CC45-44F9-9A13-A304F247A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Line 20">
              <a:extLst>
                <a:ext uri="{FF2B5EF4-FFF2-40B4-BE49-F238E27FC236}">
                  <a16:creationId xmlns:a16="http://schemas.microsoft.com/office/drawing/2014/main" id="{865E9D4A-FCA8-4ACC-9572-C2F2787B9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Line 21">
              <a:extLst>
                <a:ext uri="{FF2B5EF4-FFF2-40B4-BE49-F238E27FC236}">
                  <a16:creationId xmlns:a16="http://schemas.microsoft.com/office/drawing/2014/main" id="{C2575790-CB29-4A34-AB3D-2F70D9A78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4" name="Line 22">
              <a:extLst>
                <a:ext uri="{FF2B5EF4-FFF2-40B4-BE49-F238E27FC236}">
                  <a16:creationId xmlns:a16="http://schemas.microsoft.com/office/drawing/2014/main" id="{9A65EF58-E1CB-4E36-B7BF-D4F4AED3A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Line 23">
              <a:extLst>
                <a:ext uri="{FF2B5EF4-FFF2-40B4-BE49-F238E27FC236}">
                  <a16:creationId xmlns:a16="http://schemas.microsoft.com/office/drawing/2014/main" id="{B91760B6-0195-4F5B-860A-55756A64F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Line 24">
              <a:extLst>
                <a:ext uri="{FF2B5EF4-FFF2-40B4-BE49-F238E27FC236}">
                  <a16:creationId xmlns:a16="http://schemas.microsoft.com/office/drawing/2014/main" id="{5F2C8E4F-00FA-46FF-A605-1A2414078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Line 25">
              <a:extLst>
                <a:ext uri="{FF2B5EF4-FFF2-40B4-BE49-F238E27FC236}">
                  <a16:creationId xmlns:a16="http://schemas.microsoft.com/office/drawing/2014/main" id="{3FCB8CD3-E44C-40BD-A242-8BB44F84C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8" name="Line 26">
              <a:extLst>
                <a:ext uri="{FF2B5EF4-FFF2-40B4-BE49-F238E27FC236}">
                  <a16:creationId xmlns:a16="http://schemas.microsoft.com/office/drawing/2014/main" id="{596061D9-43F2-43DE-851B-0C329D7A0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Line 27">
              <a:extLst>
                <a:ext uri="{FF2B5EF4-FFF2-40B4-BE49-F238E27FC236}">
                  <a16:creationId xmlns:a16="http://schemas.microsoft.com/office/drawing/2014/main" id="{86823A2F-1C8C-4984-B9C9-617446C9B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Line 28">
              <a:extLst>
                <a:ext uri="{FF2B5EF4-FFF2-40B4-BE49-F238E27FC236}">
                  <a16:creationId xmlns:a16="http://schemas.microsoft.com/office/drawing/2014/main" id="{51149922-0011-407F-B7BA-C03962AB7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Line 29">
              <a:extLst>
                <a:ext uri="{FF2B5EF4-FFF2-40B4-BE49-F238E27FC236}">
                  <a16:creationId xmlns:a16="http://schemas.microsoft.com/office/drawing/2014/main" id="{28E35532-CDFC-4776-BBB4-41627D82C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Line 30">
              <a:extLst>
                <a:ext uri="{FF2B5EF4-FFF2-40B4-BE49-F238E27FC236}">
                  <a16:creationId xmlns:a16="http://schemas.microsoft.com/office/drawing/2014/main" id="{A237520D-727F-490A-A6A5-8EDFD90DF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3" name="Line 31">
              <a:extLst>
                <a:ext uri="{FF2B5EF4-FFF2-40B4-BE49-F238E27FC236}">
                  <a16:creationId xmlns:a16="http://schemas.microsoft.com/office/drawing/2014/main" id="{C1ACE63E-72A4-4124-97C2-6269645A5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7">
            <a:extLst>
              <a:ext uri="{FF2B5EF4-FFF2-40B4-BE49-F238E27FC236}">
                <a16:creationId xmlns:a16="http://schemas.microsoft.com/office/drawing/2014/main" id="{06A717E0-964F-48A8-8592-BDACBC1CD39D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5013325"/>
            <a:ext cx="7853362" cy="431800"/>
            <a:chOff x="657" y="3158"/>
            <a:chExt cx="4947" cy="272"/>
          </a:xfrm>
        </p:grpSpPr>
        <p:grpSp>
          <p:nvGrpSpPr>
            <p:cNvPr id="14342" name="Group 136">
              <a:extLst>
                <a:ext uri="{FF2B5EF4-FFF2-40B4-BE49-F238E27FC236}">
                  <a16:creationId xmlns:a16="http://schemas.microsoft.com/office/drawing/2014/main" id="{5F255FFC-A78D-4D7D-A1DD-91BF7CEB7E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3158"/>
              <a:ext cx="1929" cy="272"/>
              <a:chOff x="657" y="3158"/>
              <a:chExt cx="1929" cy="272"/>
            </a:xfrm>
          </p:grpSpPr>
          <p:sp>
            <p:nvSpPr>
              <p:cNvPr id="14364" name="Rectangle 43">
                <a:extLst>
                  <a:ext uri="{FF2B5EF4-FFF2-40B4-BE49-F238E27FC236}">
                    <a16:creationId xmlns:a16="http://schemas.microsoft.com/office/drawing/2014/main" id="{CC718A68-82F4-4D68-96B7-2427641A6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4365" name="Rectangle 46">
                <a:extLst>
                  <a:ext uri="{FF2B5EF4-FFF2-40B4-BE49-F238E27FC236}">
                    <a16:creationId xmlns:a16="http://schemas.microsoft.com/office/drawing/2014/main" id="{416EC50A-629D-44EE-9B29-39032CEAF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4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4366" name="Rectangle 47">
                <a:extLst>
                  <a:ext uri="{FF2B5EF4-FFF2-40B4-BE49-F238E27FC236}">
                    <a16:creationId xmlns:a16="http://schemas.microsoft.com/office/drawing/2014/main" id="{EBA2E1CA-C7FC-4902-8BE4-404D41744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3158"/>
                <a:ext cx="385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4367" name="Rectangle 49">
                <a:extLst>
                  <a:ext uri="{FF2B5EF4-FFF2-40B4-BE49-F238E27FC236}">
                    <a16:creationId xmlns:a16="http://schemas.microsoft.com/office/drawing/2014/main" id="{92312FA9-FC7F-4070-9B78-73FA7C031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4368" name="Rectangle 52">
                <a:extLst>
                  <a:ext uri="{FF2B5EF4-FFF2-40B4-BE49-F238E27FC236}">
                    <a16:creationId xmlns:a16="http://schemas.microsoft.com/office/drawing/2014/main" id="{89AD16C0-C035-4A68-A7EA-5CC64CBF9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4369" name="Line 54">
                <a:extLst>
                  <a:ext uri="{FF2B5EF4-FFF2-40B4-BE49-F238E27FC236}">
                    <a16:creationId xmlns:a16="http://schemas.microsoft.com/office/drawing/2014/main" id="{A5876DBD-6536-4C1A-80DE-FAAC259FB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3158"/>
                <a:ext cx="192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0" name="Line 55">
                <a:extLst>
                  <a:ext uri="{FF2B5EF4-FFF2-40B4-BE49-F238E27FC236}">
                    <a16:creationId xmlns:a16="http://schemas.microsoft.com/office/drawing/2014/main" id="{37493ED6-362E-4E5B-A10C-E856B60E0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3430"/>
                <a:ext cx="192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1" name="Line 56">
                <a:extLst>
                  <a:ext uri="{FF2B5EF4-FFF2-40B4-BE49-F238E27FC236}">
                    <a16:creationId xmlns:a16="http://schemas.microsoft.com/office/drawing/2014/main" id="{B2696B17-BD07-464E-BDAC-C87D16A1B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315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2" name="Line 58">
                <a:extLst>
                  <a:ext uri="{FF2B5EF4-FFF2-40B4-BE49-F238E27FC236}">
                    <a16:creationId xmlns:a16="http://schemas.microsoft.com/office/drawing/2014/main" id="{4F4E6BF7-3553-497C-AE23-A88CEC431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3" name="Line 61">
                <a:extLst>
                  <a:ext uri="{FF2B5EF4-FFF2-40B4-BE49-F238E27FC236}">
                    <a16:creationId xmlns:a16="http://schemas.microsoft.com/office/drawing/2014/main" id="{B4224D38-145A-4DC7-9A3E-E0BA150DB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" name="Line 63">
                <a:extLst>
                  <a:ext uri="{FF2B5EF4-FFF2-40B4-BE49-F238E27FC236}">
                    <a16:creationId xmlns:a16="http://schemas.microsoft.com/office/drawing/2014/main" id="{31E07CDC-7D91-4AAD-8024-0C3A62EED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4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" name="Line 64">
                <a:extLst>
                  <a:ext uri="{FF2B5EF4-FFF2-40B4-BE49-F238E27FC236}">
                    <a16:creationId xmlns:a16="http://schemas.microsoft.com/office/drawing/2014/main" id="{BC7BA13D-9EAA-48C8-AC44-3E5BF4461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" name="Line 68">
                <a:extLst>
                  <a:ext uri="{FF2B5EF4-FFF2-40B4-BE49-F238E27FC236}">
                    <a16:creationId xmlns:a16="http://schemas.microsoft.com/office/drawing/2014/main" id="{BE048A1E-F0FB-4240-954B-44F8C4656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6" y="315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43" name="Rectangle 86">
              <a:extLst>
                <a:ext uri="{FF2B5EF4-FFF2-40B4-BE49-F238E27FC236}">
                  <a16:creationId xmlns:a16="http://schemas.microsoft.com/office/drawing/2014/main" id="{2507C1DF-F4B4-40C8-A9A7-F9AFF0B35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158"/>
              <a:ext cx="386" cy="272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4344" name="Line 87">
              <a:extLst>
                <a:ext uri="{FF2B5EF4-FFF2-40B4-BE49-F238E27FC236}">
                  <a16:creationId xmlns:a16="http://schemas.microsoft.com/office/drawing/2014/main" id="{95568064-D033-4188-9BA2-BBC8FEFF4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158"/>
              <a:ext cx="38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88">
              <a:extLst>
                <a:ext uri="{FF2B5EF4-FFF2-40B4-BE49-F238E27FC236}">
                  <a16:creationId xmlns:a16="http://schemas.microsoft.com/office/drawing/2014/main" id="{EF067EE1-AB15-41EB-B70D-A41523128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158"/>
              <a:ext cx="38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89">
              <a:extLst>
                <a:ext uri="{FF2B5EF4-FFF2-40B4-BE49-F238E27FC236}">
                  <a16:creationId xmlns:a16="http://schemas.microsoft.com/office/drawing/2014/main" id="{49313ECA-B179-4ECD-8F36-2963805AD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15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Line 101">
              <a:extLst>
                <a:ext uri="{FF2B5EF4-FFF2-40B4-BE49-F238E27FC236}">
                  <a16:creationId xmlns:a16="http://schemas.microsoft.com/office/drawing/2014/main" id="{AB3F9A7D-B1A9-495D-A93B-7796FEF97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15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48" name="Group 135">
              <a:extLst>
                <a:ext uri="{FF2B5EF4-FFF2-40B4-BE49-F238E27FC236}">
                  <a16:creationId xmlns:a16="http://schemas.microsoft.com/office/drawing/2014/main" id="{EB6DABB7-0E76-4970-8F0E-FB7609ACA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3158"/>
              <a:ext cx="2316" cy="272"/>
              <a:chOff x="3288" y="3158"/>
              <a:chExt cx="2316" cy="272"/>
            </a:xfrm>
          </p:grpSpPr>
          <p:sp>
            <p:nvSpPr>
              <p:cNvPr id="14349" name="Rectangle 104">
                <a:extLst>
                  <a:ext uri="{FF2B5EF4-FFF2-40B4-BE49-F238E27FC236}">
                    <a16:creationId xmlns:a16="http://schemas.microsoft.com/office/drawing/2014/main" id="{1E201E46-6AE8-402B-A853-9199BBB59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8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4350" name="Rectangle 106">
                <a:extLst>
                  <a:ext uri="{FF2B5EF4-FFF2-40B4-BE49-F238E27FC236}">
                    <a16:creationId xmlns:a16="http://schemas.microsoft.com/office/drawing/2014/main" id="{13DCF84D-964C-4E44-8E18-3B1445B30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4351" name="Rectangle 107">
                <a:extLst>
                  <a:ext uri="{FF2B5EF4-FFF2-40B4-BE49-F238E27FC236}">
                    <a16:creationId xmlns:a16="http://schemas.microsoft.com/office/drawing/2014/main" id="{E8EC1C9F-692D-4836-9271-AD64C0E5F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6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4352" name="Rectangle 110">
                <a:extLst>
                  <a:ext uri="{FF2B5EF4-FFF2-40B4-BE49-F238E27FC236}">
                    <a16:creationId xmlns:a16="http://schemas.microsoft.com/office/drawing/2014/main" id="{CCD1E09F-4687-465D-9082-3CC055FA2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4353" name="Rectangle 112">
                <a:extLst>
                  <a:ext uri="{FF2B5EF4-FFF2-40B4-BE49-F238E27FC236}">
                    <a16:creationId xmlns:a16="http://schemas.microsoft.com/office/drawing/2014/main" id="{EE672035-ABFB-4442-BDAD-47352141F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4354" name="Rectangle 113">
                <a:extLst>
                  <a:ext uri="{FF2B5EF4-FFF2-40B4-BE49-F238E27FC236}">
                    <a16:creationId xmlns:a16="http://schemas.microsoft.com/office/drawing/2014/main" id="{9CAE770F-AE4B-4E3F-893E-56C2FC130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4355" name="Line 116">
                <a:extLst>
                  <a:ext uri="{FF2B5EF4-FFF2-40B4-BE49-F238E27FC236}">
                    <a16:creationId xmlns:a16="http://schemas.microsoft.com/office/drawing/2014/main" id="{0A5091BF-D3C2-40FE-BFA0-07348A337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3158"/>
                <a:ext cx="231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6" name="Line 117">
                <a:extLst>
                  <a:ext uri="{FF2B5EF4-FFF2-40B4-BE49-F238E27FC236}">
                    <a16:creationId xmlns:a16="http://schemas.microsoft.com/office/drawing/2014/main" id="{CFAB8930-4275-4713-BC27-9932E75CF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3430"/>
                <a:ext cx="231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7" name="Line 118">
                <a:extLst>
                  <a:ext uri="{FF2B5EF4-FFF2-40B4-BE49-F238E27FC236}">
                    <a16:creationId xmlns:a16="http://schemas.microsoft.com/office/drawing/2014/main" id="{630710D6-7391-4C65-91A7-8B6F6A2FC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315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8" name="Line 121">
                <a:extLst>
                  <a:ext uri="{FF2B5EF4-FFF2-40B4-BE49-F238E27FC236}">
                    <a16:creationId xmlns:a16="http://schemas.microsoft.com/office/drawing/2014/main" id="{3C2048B7-6CFC-4747-9F4D-E29296FEF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9" name="Line 122">
                <a:extLst>
                  <a:ext uri="{FF2B5EF4-FFF2-40B4-BE49-F238E27FC236}">
                    <a16:creationId xmlns:a16="http://schemas.microsoft.com/office/drawing/2014/main" id="{D75E872D-97A6-4B4B-AA2D-9F8CA4411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0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0" name="Line 124">
                <a:extLst>
                  <a:ext uri="{FF2B5EF4-FFF2-40B4-BE49-F238E27FC236}">
                    <a16:creationId xmlns:a16="http://schemas.microsoft.com/office/drawing/2014/main" id="{02CC1FB8-F3DD-42D6-AB28-90C6471CE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1" name="Line 127">
                <a:extLst>
                  <a:ext uri="{FF2B5EF4-FFF2-40B4-BE49-F238E27FC236}">
                    <a16:creationId xmlns:a16="http://schemas.microsoft.com/office/drawing/2014/main" id="{C8D029AB-7A3F-4904-A32F-DD4B8B099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2" name="Line 128">
                <a:extLst>
                  <a:ext uri="{FF2B5EF4-FFF2-40B4-BE49-F238E27FC236}">
                    <a16:creationId xmlns:a16="http://schemas.microsoft.com/office/drawing/2014/main" id="{7641A086-A685-4EC4-8C10-DA2FDE82E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8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3" name="Line 130">
                <a:extLst>
                  <a:ext uri="{FF2B5EF4-FFF2-40B4-BE49-F238E27FC236}">
                    <a16:creationId xmlns:a16="http://schemas.microsoft.com/office/drawing/2014/main" id="{262F48BD-237B-45C4-BA3B-B172101B0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04" y="315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2">
            <a:extLst>
              <a:ext uri="{FF2B5EF4-FFF2-40B4-BE49-F238E27FC236}">
                <a16:creationId xmlns:a16="http://schemas.microsoft.com/office/drawing/2014/main" id="{E4BFBF8B-E150-498C-A933-71BC167F3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076700"/>
            <a:ext cx="558800" cy="4064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37</a:t>
            </a:r>
          </a:p>
        </p:txBody>
      </p:sp>
      <p:grpSp>
        <p:nvGrpSpPr>
          <p:cNvPr id="2" name="Group 169">
            <a:extLst>
              <a:ext uri="{FF2B5EF4-FFF2-40B4-BE49-F238E27FC236}">
                <a16:creationId xmlns:a16="http://schemas.microsoft.com/office/drawing/2014/main" id="{79560F32-55BE-4DFA-BABA-245F9C0625DE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4076700"/>
            <a:ext cx="7200900" cy="1231900"/>
            <a:chOff x="1111" y="527"/>
            <a:chExt cx="4536" cy="776"/>
          </a:xfrm>
        </p:grpSpPr>
        <p:grpSp>
          <p:nvGrpSpPr>
            <p:cNvPr id="15876" name="Group 4">
              <a:extLst>
                <a:ext uri="{FF2B5EF4-FFF2-40B4-BE49-F238E27FC236}">
                  <a16:creationId xmlns:a16="http://schemas.microsoft.com/office/drawing/2014/main" id="{477E839E-335D-491B-9A02-9A071D3DB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527"/>
              <a:ext cx="4490" cy="272"/>
              <a:chOff x="839" y="2568"/>
              <a:chExt cx="4631" cy="272"/>
            </a:xfrm>
          </p:grpSpPr>
          <p:sp>
            <p:nvSpPr>
              <p:cNvPr id="15883" name="Rectangle 5">
                <a:extLst>
                  <a:ext uri="{FF2B5EF4-FFF2-40B4-BE49-F238E27FC236}">
                    <a16:creationId xmlns:a16="http://schemas.microsoft.com/office/drawing/2014/main" id="{9C66CB47-0406-4C48-A076-AB3A8BF11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884" name="Rectangle 6">
                <a:extLst>
                  <a:ext uri="{FF2B5EF4-FFF2-40B4-BE49-F238E27FC236}">
                    <a16:creationId xmlns:a16="http://schemas.microsoft.com/office/drawing/2014/main" id="{386B201C-D17D-4B18-A19E-143CA80C3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885" name="Rectangle 7">
                <a:extLst>
                  <a:ext uri="{FF2B5EF4-FFF2-40B4-BE49-F238E27FC236}">
                    <a16:creationId xmlns:a16="http://schemas.microsoft.com/office/drawing/2014/main" id="{F1C4BE74-0C01-4D0A-B3AF-829BB866B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886" name="Rectangle 8">
                <a:extLst>
                  <a:ext uri="{FF2B5EF4-FFF2-40B4-BE49-F238E27FC236}">
                    <a16:creationId xmlns:a16="http://schemas.microsoft.com/office/drawing/2014/main" id="{DA91C8CC-040D-4A7B-8159-0B2502F35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887" name="Rectangle 9">
                <a:extLst>
                  <a:ext uri="{FF2B5EF4-FFF2-40B4-BE49-F238E27FC236}">
                    <a16:creationId xmlns:a16="http://schemas.microsoft.com/office/drawing/2014/main" id="{99934A60-3D45-4EF9-9E49-CE21E072F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888" name="Rectangle 10">
                <a:extLst>
                  <a:ext uri="{FF2B5EF4-FFF2-40B4-BE49-F238E27FC236}">
                    <a16:creationId xmlns:a16="http://schemas.microsoft.com/office/drawing/2014/main" id="{EE5B13E1-9963-4A23-97B1-8F8AABF9C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889" name="Rectangle 11">
                <a:extLst>
                  <a:ext uri="{FF2B5EF4-FFF2-40B4-BE49-F238E27FC236}">
                    <a16:creationId xmlns:a16="http://schemas.microsoft.com/office/drawing/2014/main" id="{A5B4C0E1-9D6E-4AE9-A7CB-3A7503F85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890" name="Rectangle 12">
                <a:extLst>
                  <a:ext uri="{FF2B5EF4-FFF2-40B4-BE49-F238E27FC236}">
                    <a16:creationId xmlns:a16="http://schemas.microsoft.com/office/drawing/2014/main" id="{0D59E9C3-E1D8-4FBA-A480-DA7660CE2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891" name="Rectangle 13">
                <a:extLst>
                  <a:ext uri="{FF2B5EF4-FFF2-40B4-BE49-F238E27FC236}">
                    <a16:creationId xmlns:a16="http://schemas.microsoft.com/office/drawing/2014/main" id="{D6634292-F259-409C-9E95-A08FD58BA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892" name="Rectangle 14">
                <a:extLst>
                  <a:ext uri="{FF2B5EF4-FFF2-40B4-BE49-F238E27FC236}">
                    <a16:creationId xmlns:a16="http://schemas.microsoft.com/office/drawing/2014/main" id="{BACF8A83-AE7D-453A-8D76-C7FDF07F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893" name="Rectangle 15">
                <a:extLst>
                  <a:ext uri="{FF2B5EF4-FFF2-40B4-BE49-F238E27FC236}">
                    <a16:creationId xmlns:a16="http://schemas.microsoft.com/office/drawing/2014/main" id="{382937D3-9146-40EB-B098-D02DE9480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894" name="Rectangle 16">
                <a:extLst>
                  <a:ext uri="{FF2B5EF4-FFF2-40B4-BE49-F238E27FC236}">
                    <a16:creationId xmlns:a16="http://schemas.microsoft.com/office/drawing/2014/main" id="{53AE2B37-8738-42CD-96A8-260C283D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37</a:t>
                </a:r>
              </a:p>
            </p:txBody>
          </p:sp>
          <p:sp>
            <p:nvSpPr>
              <p:cNvPr id="15895" name="Line 17">
                <a:extLst>
                  <a:ext uri="{FF2B5EF4-FFF2-40B4-BE49-F238E27FC236}">
                    <a16:creationId xmlns:a16="http://schemas.microsoft.com/office/drawing/2014/main" id="{4757E51D-FE4A-4E77-931B-8A865D2E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96" name="Line 18">
                <a:extLst>
                  <a:ext uri="{FF2B5EF4-FFF2-40B4-BE49-F238E27FC236}">
                    <a16:creationId xmlns:a16="http://schemas.microsoft.com/office/drawing/2014/main" id="{3F1B8BB9-9AB3-46C7-93CE-CFD793C3C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97" name="Line 19">
                <a:extLst>
                  <a:ext uri="{FF2B5EF4-FFF2-40B4-BE49-F238E27FC236}">
                    <a16:creationId xmlns:a16="http://schemas.microsoft.com/office/drawing/2014/main" id="{D6AB909B-BE42-41EC-9377-57104B171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98" name="Line 20">
                <a:extLst>
                  <a:ext uri="{FF2B5EF4-FFF2-40B4-BE49-F238E27FC236}">
                    <a16:creationId xmlns:a16="http://schemas.microsoft.com/office/drawing/2014/main" id="{65FE7A5C-8E52-4427-A82F-D76F8DF68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99" name="Line 21">
                <a:extLst>
                  <a:ext uri="{FF2B5EF4-FFF2-40B4-BE49-F238E27FC236}">
                    <a16:creationId xmlns:a16="http://schemas.microsoft.com/office/drawing/2014/main" id="{1F768CC5-C182-4BCC-A2B8-EB7D186BF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0" name="Line 22">
                <a:extLst>
                  <a:ext uri="{FF2B5EF4-FFF2-40B4-BE49-F238E27FC236}">
                    <a16:creationId xmlns:a16="http://schemas.microsoft.com/office/drawing/2014/main" id="{B32DC469-F57D-4707-A709-A4B7D48220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1" name="Line 23">
                <a:extLst>
                  <a:ext uri="{FF2B5EF4-FFF2-40B4-BE49-F238E27FC236}">
                    <a16:creationId xmlns:a16="http://schemas.microsoft.com/office/drawing/2014/main" id="{F5413F94-A302-4413-AD54-93F17D76D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2" name="Line 24">
                <a:extLst>
                  <a:ext uri="{FF2B5EF4-FFF2-40B4-BE49-F238E27FC236}">
                    <a16:creationId xmlns:a16="http://schemas.microsoft.com/office/drawing/2014/main" id="{A5C99A0F-8028-47A1-830B-853962685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3" name="Line 25">
                <a:extLst>
                  <a:ext uri="{FF2B5EF4-FFF2-40B4-BE49-F238E27FC236}">
                    <a16:creationId xmlns:a16="http://schemas.microsoft.com/office/drawing/2014/main" id="{FFF5139F-26AB-48AA-A4BD-05B323D8D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4" name="Line 26">
                <a:extLst>
                  <a:ext uri="{FF2B5EF4-FFF2-40B4-BE49-F238E27FC236}">
                    <a16:creationId xmlns:a16="http://schemas.microsoft.com/office/drawing/2014/main" id="{51FAE36A-9E8E-42AA-B38A-5A335EB7C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5" name="Line 27">
                <a:extLst>
                  <a:ext uri="{FF2B5EF4-FFF2-40B4-BE49-F238E27FC236}">
                    <a16:creationId xmlns:a16="http://schemas.microsoft.com/office/drawing/2014/main" id="{59322D7C-D314-4B30-831A-C6227874D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6" name="Line 28">
                <a:extLst>
                  <a:ext uri="{FF2B5EF4-FFF2-40B4-BE49-F238E27FC236}">
                    <a16:creationId xmlns:a16="http://schemas.microsoft.com/office/drawing/2014/main" id="{F9D46602-66D8-4E82-801B-3A0A25BFF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7" name="Line 29">
                <a:extLst>
                  <a:ext uri="{FF2B5EF4-FFF2-40B4-BE49-F238E27FC236}">
                    <a16:creationId xmlns:a16="http://schemas.microsoft.com/office/drawing/2014/main" id="{C9401E2C-DEC1-4090-B51F-9ACA69F9E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8" name="Line 30">
                <a:extLst>
                  <a:ext uri="{FF2B5EF4-FFF2-40B4-BE49-F238E27FC236}">
                    <a16:creationId xmlns:a16="http://schemas.microsoft.com/office/drawing/2014/main" id="{687DF19C-D8F8-4883-959A-B9E111C89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9" name="Line 31">
                <a:extLst>
                  <a:ext uri="{FF2B5EF4-FFF2-40B4-BE49-F238E27FC236}">
                    <a16:creationId xmlns:a16="http://schemas.microsoft.com/office/drawing/2014/main" id="{FFD69AC0-AE99-42E6-9D91-E95E4694D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877" name="Group 38">
              <a:extLst>
                <a:ext uri="{FF2B5EF4-FFF2-40B4-BE49-F238E27FC236}">
                  <a16:creationId xmlns:a16="http://schemas.microsoft.com/office/drawing/2014/main" id="{F115B638-171E-4C54-976D-69ADFB932F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890"/>
              <a:ext cx="374" cy="413"/>
              <a:chOff x="1156" y="527"/>
              <a:chExt cx="374" cy="413"/>
            </a:xfrm>
          </p:grpSpPr>
          <p:sp>
            <p:nvSpPr>
              <p:cNvPr id="15881" name="AutoShape 33">
                <a:extLst>
                  <a:ext uri="{FF2B5EF4-FFF2-40B4-BE49-F238E27FC236}">
                    <a16:creationId xmlns:a16="http://schemas.microsoft.com/office/drawing/2014/main" id="{BDE7E0D4-940A-4F7F-9A68-4FACBD42B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882" name="Text Box 35">
                <a:extLst>
                  <a:ext uri="{FF2B5EF4-FFF2-40B4-BE49-F238E27FC236}">
                    <a16:creationId xmlns:a16="http://schemas.microsoft.com/office/drawing/2014/main" id="{53DA8686-7604-481F-A5DB-B705C27728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878" name="Group 37">
              <a:extLst>
                <a:ext uri="{FF2B5EF4-FFF2-40B4-BE49-F238E27FC236}">
                  <a16:creationId xmlns:a16="http://schemas.microsoft.com/office/drawing/2014/main" id="{5955E45F-5C52-4BD4-9C42-AF6435F351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7" y="890"/>
              <a:ext cx="460" cy="413"/>
              <a:chOff x="5232" y="527"/>
              <a:chExt cx="460" cy="413"/>
            </a:xfrm>
          </p:grpSpPr>
          <p:sp>
            <p:nvSpPr>
              <p:cNvPr id="15879" name="AutoShape 34">
                <a:extLst>
                  <a:ext uri="{FF2B5EF4-FFF2-40B4-BE49-F238E27FC236}">
                    <a16:creationId xmlns:a16="http://schemas.microsoft.com/office/drawing/2014/main" id="{180CA7D6-F5BC-4D6F-8482-1AD3C9002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880" name="Text Box 36">
                <a:extLst>
                  <a:ext uri="{FF2B5EF4-FFF2-40B4-BE49-F238E27FC236}">
                    <a16:creationId xmlns:a16="http://schemas.microsoft.com/office/drawing/2014/main" id="{8DEB5439-1E02-40B1-8927-75090D1283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15364" name="Group 39">
            <a:extLst>
              <a:ext uri="{FF2B5EF4-FFF2-40B4-BE49-F238E27FC236}">
                <a16:creationId xmlns:a16="http://schemas.microsoft.com/office/drawing/2014/main" id="{22A3E23E-741F-4C21-96D8-8A2CA43D0E43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3357563"/>
            <a:ext cx="7127875" cy="431800"/>
            <a:chOff x="839" y="2568"/>
            <a:chExt cx="4631" cy="272"/>
          </a:xfrm>
          <a:solidFill>
            <a:schemeClr val="bg2">
              <a:lumMod val="90000"/>
            </a:schemeClr>
          </a:solidFill>
        </p:grpSpPr>
        <p:sp>
          <p:nvSpPr>
            <p:cNvPr id="15849" name="Rectangle 40">
              <a:extLst>
                <a:ext uri="{FF2B5EF4-FFF2-40B4-BE49-F238E27FC236}">
                  <a16:creationId xmlns:a16="http://schemas.microsoft.com/office/drawing/2014/main" id="{FDC7D864-FCB6-42A3-97E6-78CA7F001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5850" name="Rectangle 41">
              <a:extLst>
                <a:ext uri="{FF2B5EF4-FFF2-40B4-BE49-F238E27FC236}">
                  <a16:creationId xmlns:a16="http://schemas.microsoft.com/office/drawing/2014/main" id="{BE7BE762-309B-4801-A74E-40E3DA934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5851" name="Rectangle 42">
              <a:extLst>
                <a:ext uri="{FF2B5EF4-FFF2-40B4-BE49-F238E27FC236}">
                  <a16:creationId xmlns:a16="http://schemas.microsoft.com/office/drawing/2014/main" id="{E2D1A655-1DEB-4A19-AA69-73DD3C36F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5852" name="Rectangle 43">
              <a:extLst>
                <a:ext uri="{FF2B5EF4-FFF2-40B4-BE49-F238E27FC236}">
                  <a16:creationId xmlns:a16="http://schemas.microsoft.com/office/drawing/2014/main" id="{10C0C5AF-9418-4D76-9EF0-88F31DDCA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5853" name="Rectangle 44">
              <a:extLst>
                <a:ext uri="{FF2B5EF4-FFF2-40B4-BE49-F238E27FC236}">
                  <a16:creationId xmlns:a16="http://schemas.microsoft.com/office/drawing/2014/main" id="{FE0E16B2-6816-41BF-9D7A-8E00FEBA8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5854" name="Rectangle 45">
              <a:extLst>
                <a:ext uri="{FF2B5EF4-FFF2-40B4-BE49-F238E27FC236}">
                  <a16:creationId xmlns:a16="http://schemas.microsoft.com/office/drawing/2014/main" id="{10630D61-B770-4F4C-9EE7-AC8CCBD06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5855" name="Rectangle 46">
              <a:extLst>
                <a:ext uri="{FF2B5EF4-FFF2-40B4-BE49-F238E27FC236}">
                  <a16:creationId xmlns:a16="http://schemas.microsoft.com/office/drawing/2014/main" id="{3F365837-1B02-4928-B2B7-2F513CA85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5856" name="Rectangle 47">
              <a:extLst>
                <a:ext uri="{FF2B5EF4-FFF2-40B4-BE49-F238E27FC236}">
                  <a16:creationId xmlns:a16="http://schemas.microsoft.com/office/drawing/2014/main" id="{D1570D15-C2D5-4016-BB7C-0526C3D1B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5857" name="Rectangle 48">
              <a:extLst>
                <a:ext uri="{FF2B5EF4-FFF2-40B4-BE49-F238E27FC236}">
                  <a16:creationId xmlns:a16="http://schemas.microsoft.com/office/drawing/2014/main" id="{BADD479D-E2D0-4483-A647-E37E28349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5858" name="Rectangle 49">
              <a:extLst>
                <a:ext uri="{FF2B5EF4-FFF2-40B4-BE49-F238E27FC236}">
                  <a16:creationId xmlns:a16="http://schemas.microsoft.com/office/drawing/2014/main" id="{2924AB15-EEB6-45D5-8F90-5651BB744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5859" name="Rectangle 50">
              <a:extLst>
                <a:ext uri="{FF2B5EF4-FFF2-40B4-BE49-F238E27FC236}">
                  <a16:creationId xmlns:a16="http://schemas.microsoft.com/office/drawing/2014/main" id="{ADC33750-97A2-4E94-BF07-06044F516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5860" name="Rectangle 51">
              <a:extLst>
                <a:ext uri="{FF2B5EF4-FFF2-40B4-BE49-F238E27FC236}">
                  <a16:creationId xmlns:a16="http://schemas.microsoft.com/office/drawing/2014/main" id="{CDF1B628-2251-4FB6-B8F5-78F53F8BC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5861" name="Line 52">
              <a:extLst>
                <a:ext uri="{FF2B5EF4-FFF2-40B4-BE49-F238E27FC236}">
                  <a16:creationId xmlns:a16="http://schemas.microsoft.com/office/drawing/2014/main" id="{76F061C1-7C82-4F9A-9915-EC4327B3F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2" name="Line 53">
              <a:extLst>
                <a:ext uri="{FF2B5EF4-FFF2-40B4-BE49-F238E27FC236}">
                  <a16:creationId xmlns:a16="http://schemas.microsoft.com/office/drawing/2014/main" id="{33617F9F-B0E7-4868-B94F-0B8FFEA82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3" name="Line 54">
              <a:extLst>
                <a:ext uri="{FF2B5EF4-FFF2-40B4-BE49-F238E27FC236}">
                  <a16:creationId xmlns:a16="http://schemas.microsoft.com/office/drawing/2014/main" id="{2DD9B601-A373-49C3-9854-D858AC6EC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4" name="Line 55">
              <a:extLst>
                <a:ext uri="{FF2B5EF4-FFF2-40B4-BE49-F238E27FC236}">
                  <a16:creationId xmlns:a16="http://schemas.microsoft.com/office/drawing/2014/main" id="{BD0B6DCB-D070-42DB-B195-8FF4FF04C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5" name="Line 56">
              <a:extLst>
                <a:ext uri="{FF2B5EF4-FFF2-40B4-BE49-F238E27FC236}">
                  <a16:creationId xmlns:a16="http://schemas.microsoft.com/office/drawing/2014/main" id="{37E4A14C-5E7B-46A9-8239-5CA3FB19A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6" name="Line 57">
              <a:extLst>
                <a:ext uri="{FF2B5EF4-FFF2-40B4-BE49-F238E27FC236}">
                  <a16:creationId xmlns:a16="http://schemas.microsoft.com/office/drawing/2014/main" id="{20BDD641-B66D-4E7C-820F-37EAB9D10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7" name="Line 58">
              <a:extLst>
                <a:ext uri="{FF2B5EF4-FFF2-40B4-BE49-F238E27FC236}">
                  <a16:creationId xmlns:a16="http://schemas.microsoft.com/office/drawing/2014/main" id="{9CC11BB4-F260-48C9-A0FE-0D939C61E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8" name="Line 59">
              <a:extLst>
                <a:ext uri="{FF2B5EF4-FFF2-40B4-BE49-F238E27FC236}">
                  <a16:creationId xmlns:a16="http://schemas.microsoft.com/office/drawing/2014/main" id="{579509D6-A832-48B5-898A-8952D7973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9" name="Line 60">
              <a:extLst>
                <a:ext uri="{FF2B5EF4-FFF2-40B4-BE49-F238E27FC236}">
                  <a16:creationId xmlns:a16="http://schemas.microsoft.com/office/drawing/2014/main" id="{0C1F9AF3-2233-42F5-BF2F-F1C8F61A2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0" name="Line 61">
              <a:extLst>
                <a:ext uri="{FF2B5EF4-FFF2-40B4-BE49-F238E27FC236}">
                  <a16:creationId xmlns:a16="http://schemas.microsoft.com/office/drawing/2014/main" id="{7E0A556D-E569-4E98-A57C-77548F9DC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1" name="Line 62">
              <a:extLst>
                <a:ext uri="{FF2B5EF4-FFF2-40B4-BE49-F238E27FC236}">
                  <a16:creationId xmlns:a16="http://schemas.microsoft.com/office/drawing/2014/main" id="{DE03C3A5-184F-4018-AE64-29B4740A7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2" name="Line 63">
              <a:extLst>
                <a:ext uri="{FF2B5EF4-FFF2-40B4-BE49-F238E27FC236}">
                  <a16:creationId xmlns:a16="http://schemas.microsoft.com/office/drawing/2014/main" id="{169314B6-4937-48EC-BBB5-D163788B4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3" name="Line 64">
              <a:extLst>
                <a:ext uri="{FF2B5EF4-FFF2-40B4-BE49-F238E27FC236}">
                  <a16:creationId xmlns:a16="http://schemas.microsoft.com/office/drawing/2014/main" id="{3F6DF4E8-EE39-42B2-A43F-29A125003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" name="Line 65">
              <a:extLst>
                <a:ext uri="{FF2B5EF4-FFF2-40B4-BE49-F238E27FC236}">
                  <a16:creationId xmlns:a16="http://schemas.microsoft.com/office/drawing/2014/main" id="{FB5578A5-556E-4A0A-8B46-C1A7F8234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5" name="Line 66">
              <a:extLst>
                <a:ext uri="{FF2B5EF4-FFF2-40B4-BE49-F238E27FC236}">
                  <a16:creationId xmlns:a16="http://schemas.microsoft.com/office/drawing/2014/main" id="{05A30C24-C497-4B31-AB30-6D1884691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70">
            <a:extLst>
              <a:ext uri="{FF2B5EF4-FFF2-40B4-BE49-F238E27FC236}">
                <a16:creationId xmlns:a16="http://schemas.microsoft.com/office/drawing/2014/main" id="{593C192B-4E05-4002-A6CE-428385EE999E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111" y="1389"/>
            <a:chExt cx="4490" cy="776"/>
          </a:xfrm>
        </p:grpSpPr>
        <p:grpSp>
          <p:nvGrpSpPr>
            <p:cNvPr id="15815" name="Group 67">
              <a:extLst>
                <a:ext uri="{FF2B5EF4-FFF2-40B4-BE49-F238E27FC236}">
                  <a16:creationId xmlns:a16="http://schemas.microsoft.com/office/drawing/2014/main" id="{E8BEDCDA-81F7-4165-B66D-46EAD53C8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389"/>
              <a:ext cx="4490" cy="272"/>
              <a:chOff x="839" y="2568"/>
              <a:chExt cx="4631" cy="272"/>
            </a:xfrm>
          </p:grpSpPr>
          <p:sp>
            <p:nvSpPr>
              <p:cNvPr id="15822" name="Rectangle 68">
                <a:extLst>
                  <a:ext uri="{FF2B5EF4-FFF2-40B4-BE49-F238E27FC236}">
                    <a16:creationId xmlns:a16="http://schemas.microsoft.com/office/drawing/2014/main" id="{24C2CB97-3473-40CA-91F5-88521E9A8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823" name="Rectangle 69">
                <a:extLst>
                  <a:ext uri="{FF2B5EF4-FFF2-40B4-BE49-F238E27FC236}">
                    <a16:creationId xmlns:a16="http://schemas.microsoft.com/office/drawing/2014/main" id="{B2B4AB1C-CE70-4256-AF81-C84EE9220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824" name="Rectangle 70">
                <a:extLst>
                  <a:ext uri="{FF2B5EF4-FFF2-40B4-BE49-F238E27FC236}">
                    <a16:creationId xmlns:a16="http://schemas.microsoft.com/office/drawing/2014/main" id="{F670960F-9935-4E8D-8C01-B99E9C1A1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825" name="Rectangle 71">
                <a:extLst>
                  <a:ext uri="{FF2B5EF4-FFF2-40B4-BE49-F238E27FC236}">
                    <a16:creationId xmlns:a16="http://schemas.microsoft.com/office/drawing/2014/main" id="{57ED684E-1727-42E0-AC91-0B3853B73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826" name="Rectangle 72">
                <a:extLst>
                  <a:ext uri="{FF2B5EF4-FFF2-40B4-BE49-F238E27FC236}">
                    <a16:creationId xmlns:a16="http://schemas.microsoft.com/office/drawing/2014/main" id="{988EE34A-391F-4695-BC19-CC2368E79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827" name="Rectangle 73">
                <a:extLst>
                  <a:ext uri="{FF2B5EF4-FFF2-40B4-BE49-F238E27FC236}">
                    <a16:creationId xmlns:a16="http://schemas.microsoft.com/office/drawing/2014/main" id="{AEFBF7E8-3392-4561-8317-D1D49A4D6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828" name="Rectangle 74">
                <a:extLst>
                  <a:ext uri="{FF2B5EF4-FFF2-40B4-BE49-F238E27FC236}">
                    <a16:creationId xmlns:a16="http://schemas.microsoft.com/office/drawing/2014/main" id="{25DCB320-5DF7-42F6-A3D3-A4F03B446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829" name="Rectangle 75">
                <a:extLst>
                  <a:ext uri="{FF2B5EF4-FFF2-40B4-BE49-F238E27FC236}">
                    <a16:creationId xmlns:a16="http://schemas.microsoft.com/office/drawing/2014/main" id="{D2A8B41B-7536-43D9-8989-753817AF3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830" name="Rectangle 76">
                <a:extLst>
                  <a:ext uri="{FF2B5EF4-FFF2-40B4-BE49-F238E27FC236}">
                    <a16:creationId xmlns:a16="http://schemas.microsoft.com/office/drawing/2014/main" id="{27785BC4-DD9F-496F-9EAA-BD5DA8FBF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831" name="Rectangle 77">
                <a:extLst>
                  <a:ext uri="{FF2B5EF4-FFF2-40B4-BE49-F238E27FC236}">
                    <a16:creationId xmlns:a16="http://schemas.microsoft.com/office/drawing/2014/main" id="{2AEC2ED5-F744-40D9-8594-6178B080B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832" name="Rectangle 78">
                <a:extLst>
                  <a:ext uri="{FF2B5EF4-FFF2-40B4-BE49-F238E27FC236}">
                    <a16:creationId xmlns:a16="http://schemas.microsoft.com/office/drawing/2014/main" id="{7D940E93-FAB7-4DB9-AE88-39388B980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833" name="Rectangle 79">
                <a:extLst>
                  <a:ext uri="{FF2B5EF4-FFF2-40B4-BE49-F238E27FC236}">
                    <a16:creationId xmlns:a16="http://schemas.microsoft.com/office/drawing/2014/main" id="{22F9CC9C-D577-454F-817E-4B1D58929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37</a:t>
                </a:r>
              </a:p>
            </p:txBody>
          </p:sp>
          <p:sp>
            <p:nvSpPr>
              <p:cNvPr id="15834" name="Line 80">
                <a:extLst>
                  <a:ext uri="{FF2B5EF4-FFF2-40B4-BE49-F238E27FC236}">
                    <a16:creationId xmlns:a16="http://schemas.microsoft.com/office/drawing/2014/main" id="{9F062ED1-2F65-4E65-857A-E73FFA94E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35" name="Line 81">
                <a:extLst>
                  <a:ext uri="{FF2B5EF4-FFF2-40B4-BE49-F238E27FC236}">
                    <a16:creationId xmlns:a16="http://schemas.microsoft.com/office/drawing/2014/main" id="{E73B54DB-B37C-40C8-A79B-70448006F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36" name="Line 82">
                <a:extLst>
                  <a:ext uri="{FF2B5EF4-FFF2-40B4-BE49-F238E27FC236}">
                    <a16:creationId xmlns:a16="http://schemas.microsoft.com/office/drawing/2014/main" id="{0B6F1F1A-0D35-43C2-AEDC-29136ADD3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37" name="Line 83">
                <a:extLst>
                  <a:ext uri="{FF2B5EF4-FFF2-40B4-BE49-F238E27FC236}">
                    <a16:creationId xmlns:a16="http://schemas.microsoft.com/office/drawing/2014/main" id="{741EA009-DC65-479C-9281-DC6409B9C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38" name="Line 84">
                <a:extLst>
                  <a:ext uri="{FF2B5EF4-FFF2-40B4-BE49-F238E27FC236}">
                    <a16:creationId xmlns:a16="http://schemas.microsoft.com/office/drawing/2014/main" id="{DA440E66-E315-48A4-988D-5030343B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39" name="Line 85">
                <a:extLst>
                  <a:ext uri="{FF2B5EF4-FFF2-40B4-BE49-F238E27FC236}">
                    <a16:creationId xmlns:a16="http://schemas.microsoft.com/office/drawing/2014/main" id="{08E8D6A0-7145-4CEB-9F40-DE7B319C1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0" name="Line 86">
                <a:extLst>
                  <a:ext uri="{FF2B5EF4-FFF2-40B4-BE49-F238E27FC236}">
                    <a16:creationId xmlns:a16="http://schemas.microsoft.com/office/drawing/2014/main" id="{7B12CAED-80E9-4A86-8B32-3BE3E9177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1" name="Line 87">
                <a:extLst>
                  <a:ext uri="{FF2B5EF4-FFF2-40B4-BE49-F238E27FC236}">
                    <a16:creationId xmlns:a16="http://schemas.microsoft.com/office/drawing/2014/main" id="{9C3AF856-5EA4-46EF-8E15-230C775DD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2" name="Line 88">
                <a:extLst>
                  <a:ext uri="{FF2B5EF4-FFF2-40B4-BE49-F238E27FC236}">
                    <a16:creationId xmlns:a16="http://schemas.microsoft.com/office/drawing/2014/main" id="{B077B9BA-E51D-4CCD-99F3-1C0AA649A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3" name="Line 89">
                <a:extLst>
                  <a:ext uri="{FF2B5EF4-FFF2-40B4-BE49-F238E27FC236}">
                    <a16:creationId xmlns:a16="http://schemas.microsoft.com/office/drawing/2014/main" id="{BB66B33C-91DE-48A2-9DE8-19A7261A7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4" name="Line 90">
                <a:extLst>
                  <a:ext uri="{FF2B5EF4-FFF2-40B4-BE49-F238E27FC236}">
                    <a16:creationId xmlns:a16="http://schemas.microsoft.com/office/drawing/2014/main" id="{00C151EC-4AB4-4554-B9A5-34E0719D8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5" name="Line 91">
                <a:extLst>
                  <a:ext uri="{FF2B5EF4-FFF2-40B4-BE49-F238E27FC236}">
                    <a16:creationId xmlns:a16="http://schemas.microsoft.com/office/drawing/2014/main" id="{50AB8207-72BA-48C4-AD0A-BC27F4B25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6" name="Line 92">
                <a:extLst>
                  <a:ext uri="{FF2B5EF4-FFF2-40B4-BE49-F238E27FC236}">
                    <a16:creationId xmlns:a16="http://schemas.microsoft.com/office/drawing/2014/main" id="{D68E1766-BDB2-4772-B763-7F0144859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7" name="Line 93">
                <a:extLst>
                  <a:ext uri="{FF2B5EF4-FFF2-40B4-BE49-F238E27FC236}">
                    <a16:creationId xmlns:a16="http://schemas.microsoft.com/office/drawing/2014/main" id="{B68CD4DC-AE85-4A15-9AA9-68E142140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8" name="Line 94">
                <a:extLst>
                  <a:ext uri="{FF2B5EF4-FFF2-40B4-BE49-F238E27FC236}">
                    <a16:creationId xmlns:a16="http://schemas.microsoft.com/office/drawing/2014/main" id="{78CA3F31-ECE9-449B-BCBF-DF42CC56A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816" name="Group 95">
              <a:extLst>
                <a:ext uri="{FF2B5EF4-FFF2-40B4-BE49-F238E27FC236}">
                  <a16:creationId xmlns:a16="http://schemas.microsoft.com/office/drawing/2014/main" id="{F7246F84-8408-458C-A261-D520F98CF2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752"/>
              <a:ext cx="374" cy="413"/>
              <a:chOff x="1156" y="527"/>
              <a:chExt cx="374" cy="413"/>
            </a:xfrm>
          </p:grpSpPr>
          <p:sp>
            <p:nvSpPr>
              <p:cNvPr id="15820" name="AutoShape 96">
                <a:extLst>
                  <a:ext uri="{FF2B5EF4-FFF2-40B4-BE49-F238E27FC236}">
                    <a16:creationId xmlns:a16="http://schemas.microsoft.com/office/drawing/2014/main" id="{7D2E40F8-0E81-497A-911F-82E65D166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821" name="Text Box 97">
                <a:extLst>
                  <a:ext uri="{FF2B5EF4-FFF2-40B4-BE49-F238E27FC236}">
                    <a16:creationId xmlns:a16="http://schemas.microsoft.com/office/drawing/2014/main" id="{E9DAE78F-C726-4A82-B18A-C4870C7E9B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817" name="Group 98">
              <a:extLst>
                <a:ext uri="{FF2B5EF4-FFF2-40B4-BE49-F238E27FC236}">
                  <a16:creationId xmlns:a16="http://schemas.microsoft.com/office/drawing/2014/main" id="{9F3D36DF-13A7-4D6F-A1FD-8C7637FA4A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460" cy="413"/>
              <a:chOff x="5232" y="527"/>
              <a:chExt cx="460" cy="413"/>
            </a:xfrm>
          </p:grpSpPr>
          <p:sp>
            <p:nvSpPr>
              <p:cNvPr id="15818" name="AutoShape 99">
                <a:extLst>
                  <a:ext uri="{FF2B5EF4-FFF2-40B4-BE49-F238E27FC236}">
                    <a16:creationId xmlns:a16="http://schemas.microsoft.com/office/drawing/2014/main" id="{6064DCED-181E-4CF1-9170-605295ED6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819" name="Text Box 100">
                <a:extLst>
                  <a:ext uri="{FF2B5EF4-FFF2-40B4-BE49-F238E27FC236}">
                    <a16:creationId xmlns:a16="http://schemas.microsoft.com/office/drawing/2014/main" id="{F29EC433-BD92-44FA-921F-C2E22B4479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11" name="Group 171">
            <a:extLst>
              <a:ext uri="{FF2B5EF4-FFF2-40B4-BE49-F238E27FC236}">
                <a16:creationId xmlns:a16="http://schemas.microsoft.com/office/drawing/2014/main" id="{C20014C7-0AD5-472D-AEC5-41073C78A181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111" y="2251"/>
            <a:chExt cx="4490" cy="776"/>
          </a:xfrm>
        </p:grpSpPr>
        <p:grpSp>
          <p:nvGrpSpPr>
            <p:cNvPr id="15781" name="Group 101">
              <a:extLst>
                <a:ext uri="{FF2B5EF4-FFF2-40B4-BE49-F238E27FC236}">
                  <a16:creationId xmlns:a16="http://schemas.microsoft.com/office/drawing/2014/main" id="{7B220B25-3038-4871-8659-4BC061C960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251"/>
              <a:ext cx="4490" cy="272"/>
              <a:chOff x="839" y="2568"/>
              <a:chExt cx="4631" cy="272"/>
            </a:xfrm>
          </p:grpSpPr>
          <p:sp>
            <p:nvSpPr>
              <p:cNvPr id="15788" name="Rectangle 102">
                <a:extLst>
                  <a:ext uri="{FF2B5EF4-FFF2-40B4-BE49-F238E27FC236}">
                    <a16:creationId xmlns:a16="http://schemas.microsoft.com/office/drawing/2014/main" id="{1E7B19FD-E811-4992-8A3E-D3AA8F2E0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789" name="Rectangle 103">
                <a:extLst>
                  <a:ext uri="{FF2B5EF4-FFF2-40B4-BE49-F238E27FC236}">
                    <a16:creationId xmlns:a16="http://schemas.microsoft.com/office/drawing/2014/main" id="{03EFB720-CBD5-47F0-82DE-6E58B3C5A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790" name="Rectangle 104">
                <a:extLst>
                  <a:ext uri="{FF2B5EF4-FFF2-40B4-BE49-F238E27FC236}">
                    <a16:creationId xmlns:a16="http://schemas.microsoft.com/office/drawing/2014/main" id="{9A0FBDA6-20D6-48F4-A9DF-BB484D1C5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791" name="Rectangle 105">
                <a:extLst>
                  <a:ext uri="{FF2B5EF4-FFF2-40B4-BE49-F238E27FC236}">
                    <a16:creationId xmlns:a16="http://schemas.microsoft.com/office/drawing/2014/main" id="{E65F8F52-FA5C-448B-99F2-BFAE38272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792" name="Rectangle 106">
                <a:extLst>
                  <a:ext uri="{FF2B5EF4-FFF2-40B4-BE49-F238E27FC236}">
                    <a16:creationId xmlns:a16="http://schemas.microsoft.com/office/drawing/2014/main" id="{F4401C81-2E7C-4A30-90F2-147358FC4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793" name="Rectangle 107">
                <a:extLst>
                  <a:ext uri="{FF2B5EF4-FFF2-40B4-BE49-F238E27FC236}">
                    <a16:creationId xmlns:a16="http://schemas.microsoft.com/office/drawing/2014/main" id="{DA4CB130-1023-47DF-B9C1-D98DC93F6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794" name="Rectangle 108">
                <a:extLst>
                  <a:ext uri="{FF2B5EF4-FFF2-40B4-BE49-F238E27FC236}">
                    <a16:creationId xmlns:a16="http://schemas.microsoft.com/office/drawing/2014/main" id="{6556D356-3706-4C51-8104-205742A0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795" name="Rectangle 109">
                <a:extLst>
                  <a:ext uri="{FF2B5EF4-FFF2-40B4-BE49-F238E27FC236}">
                    <a16:creationId xmlns:a16="http://schemas.microsoft.com/office/drawing/2014/main" id="{5854C3A5-9B7C-4CEE-AED2-3A6C6DAFB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796" name="Rectangle 110">
                <a:extLst>
                  <a:ext uri="{FF2B5EF4-FFF2-40B4-BE49-F238E27FC236}">
                    <a16:creationId xmlns:a16="http://schemas.microsoft.com/office/drawing/2014/main" id="{75CFB430-3292-48A4-95A5-920420555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797" name="Rectangle 111">
                <a:extLst>
                  <a:ext uri="{FF2B5EF4-FFF2-40B4-BE49-F238E27FC236}">
                    <a16:creationId xmlns:a16="http://schemas.microsoft.com/office/drawing/2014/main" id="{0DFC66A7-0163-4F2C-ADF6-9E82AAF21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798" name="Rectangle 112">
                <a:extLst>
                  <a:ext uri="{FF2B5EF4-FFF2-40B4-BE49-F238E27FC236}">
                    <a16:creationId xmlns:a16="http://schemas.microsoft.com/office/drawing/2014/main" id="{9DC08872-2AAD-41EA-97BE-20824EA04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799" name="Rectangle 113">
                <a:extLst>
                  <a:ext uri="{FF2B5EF4-FFF2-40B4-BE49-F238E27FC236}">
                    <a16:creationId xmlns:a16="http://schemas.microsoft.com/office/drawing/2014/main" id="{B3312BA2-76EF-4F9D-ACDC-609EC6D68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800" name="Line 114">
                <a:extLst>
                  <a:ext uri="{FF2B5EF4-FFF2-40B4-BE49-F238E27FC236}">
                    <a16:creationId xmlns:a16="http://schemas.microsoft.com/office/drawing/2014/main" id="{D8249441-D041-4EC8-8D7B-C77F3A113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1" name="Line 115">
                <a:extLst>
                  <a:ext uri="{FF2B5EF4-FFF2-40B4-BE49-F238E27FC236}">
                    <a16:creationId xmlns:a16="http://schemas.microsoft.com/office/drawing/2014/main" id="{0A39BDE8-4CFC-4F10-8B0C-17DB0C59D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2" name="Line 116">
                <a:extLst>
                  <a:ext uri="{FF2B5EF4-FFF2-40B4-BE49-F238E27FC236}">
                    <a16:creationId xmlns:a16="http://schemas.microsoft.com/office/drawing/2014/main" id="{FB972291-A544-413D-9DAD-5404AC57F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3" name="Line 117">
                <a:extLst>
                  <a:ext uri="{FF2B5EF4-FFF2-40B4-BE49-F238E27FC236}">
                    <a16:creationId xmlns:a16="http://schemas.microsoft.com/office/drawing/2014/main" id="{2C3A5C00-286D-4F47-9829-A5ED03799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4" name="Line 118">
                <a:extLst>
                  <a:ext uri="{FF2B5EF4-FFF2-40B4-BE49-F238E27FC236}">
                    <a16:creationId xmlns:a16="http://schemas.microsoft.com/office/drawing/2014/main" id="{28BA1897-0EF5-44B1-B73E-8DEAA95A0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5" name="Line 119">
                <a:extLst>
                  <a:ext uri="{FF2B5EF4-FFF2-40B4-BE49-F238E27FC236}">
                    <a16:creationId xmlns:a16="http://schemas.microsoft.com/office/drawing/2014/main" id="{4B94B6F8-E5FA-4B0A-85AF-AC33461D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6" name="Line 120">
                <a:extLst>
                  <a:ext uri="{FF2B5EF4-FFF2-40B4-BE49-F238E27FC236}">
                    <a16:creationId xmlns:a16="http://schemas.microsoft.com/office/drawing/2014/main" id="{0ECA5A21-5F3F-403A-8BAD-4F3DF0AFE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7" name="Line 121">
                <a:extLst>
                  <a:ext uri="{FF2B5EF4-FFF2-40B4-BE49-F238E27FC236}">
                    <a16:creationId xmlns:a16="http://schemas.microsoft.com/office/drawing/2014/main" id="{37DACC35-9949-4264-B228-D4209963D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8" name="Line 122">
                <a:extLst>
                  <a:ext uri="{FF2B5EF4-FFF2-40B4-BE49-F238E27FC236}">
                    <a16:creationId xmlns:a16="http://schemas.microsoft.com/office/drawing/2014/main" id="{8F5A9833-41DA-4D82-AC54-3E417B2D8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9" name="Line 123">
                <a:extLst>
                  <a:ext uri="{FF2B5EF4-FFF2-40B4-BE49-F238E27FC236}">
                    <a16:creationId xmlns:a16="http://schemas.microsoft.com/office/drawing/2014/main" id="{A8A914B5-2E47-4BB3-8E4B-E5B163BCA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10" name="Line 124">
                <a:extLst>
                  <a:ext uri="{FF2B5EF4-FFF2-40B4-BE49-F238E27FC236}">
                    <a16:creationId xmlns:a16="http://schemas.microsoft.com/office/drawing/2014/main" id="{B0DB4E64-235B-493F-847D-40F92E7AF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11" name="Line 125">
                <a:extLst>
                  <a:ext uri="{FF2B5EF4-FFF2-40B4-BE49-F238E27FC236}">
                    <a16:creationId xmlns:a16="http://schemas.microsoft.com/office/drawing/2014/main" id="{A81388C2-A041-4E59-A96D-B68E6FB6F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12" name="Line 126">
                <a:extLst>
                  <a:ext uri="{FF2B5EF4-FFF2-40B4-BE49-F238E27FC236}">
                    <a16:creationId xmlns:a16="http://schemas.microsoft.com/office/drawing/2014/main" id="{8D512459-6E0A-4B26-B50D-54EF8543A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13" name="Line 127">
                <a:extLst>
                  <a:ext uri="{FF2B5EF4-FFF2-40B4-BE49-F238E27FC236}">
                    <a16:creationId xmlns:a16="http://schemas.microsoft.com/office/drawing/2014/main" id="{40639481-012E-4FA7-A8A7-AB207941C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14" name="Line 128">
                <a:extLst>
                  <a:ext uri="{FF2B5EF4-FFF2-40B4-BE49-F238E27FC236}">
                    <a16:creationId xmlns:a16="http://schemas.microsoft.com/office/drawing/2014/main" id="{E930DC1E-62D3-4957-9118-35FF44BC64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782" name="Group 129">
              <a:extLst>
                <a:ext uri="{FF2B5EF4-FFF2-40B4-BE49-F238E27FC236}">
                  <a16:creationId xmlns:a16="http://schemas.microsoft.com/office/drawing/2014/main" id="{5487727B-E82B-43FE-B212-61CB6088B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614"/>
              <a:ext cx="374" cy="413"/>
              <a:chOff x="1156" y="527"/>
              <a:chExt cx="374" cy="413"/>
            </a:xfrm>
          </p:grpSpPr>
          <p:sp>
            <p:nvSpPr>
              <p:cNvPr id="15786" name="AutoShape 130">
                <a:extLst>
                  <a:ext uri="{FF2B5EF4-FFF2-40B4-BE49-F238E27FC236}">
                    <a16:creationId xmlns:a16="http://schemas.microsoft.com/office/drawing/2014/main" id="{739FABA0-A3BF-4E1C-B188-1CC0B0A04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87" name="Text Box 131">
                <a:extLst>
                  <a:ext uri="{FF2B5EF4-FFF2-40B4-BE49-F238E27FC236}">
                    <a16:creationId xmlns:a16="http://schemas.microsoft.com/office/drawing/2014/main" id="{10AFD72F-162A-4674-AFF2-D87B81DB64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783" name="Group 132">
              <a:extLst>
                <a:ext uri="{FF2B5EF4-FFF2-40B4-BE49-F238E27FC236}">
                  <a16:creationId xmlns:a16="http://schemas.microsoft.com/office/drawing/2014/main" id="{C5A58554-6A6E-46C5-BF98-BDDE01950B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2614"/>
              <a:ext cx="460" cy="413"/>
              <a:chOff x="5232" y="527"/>
              <a:chExt cx="460" cy="413"/>
            </a:xfrm>
          </p:grpSpPr>
          <p:sp>
            <p:nvSpPr>
              <p:cNvPr id="15784" name="AutoShape 133">
                <a:extLst>
                  <a:ext uri="{FF2B5EF4-FFF2-40B4-BE49-F238E27FC236}">
                    <a16:creationId xmlns:a16="http://schemas.microsoft.com/office/drawing/2014/main" id="{1FC94C7F-1572-4C46-A980-487B0F154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85" name="Text Box 134">
                <a:extLst>
                  <a:ext uri="{FF2B5EF4-FFF2-40B4-BE49-F238E27FC236}">
                    <a16:creationId xmlns:a16="http://schemas.microsoft.com/office/drawing/2014/main" id="{008AA7B5-5147-481F-ADB4-3DE6BCBB3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15" name="Group 206">
            <a:extLst>
              <a:ext uri="{FF2B5EF4-FFF2-40B4-BE49-F238E27FC236}">
                <a16:creationId xmlns:a16="http://schemas.microsoft.com/office/drawing/2014/main" id="{08B8355F-68C7-4675-B1BE-A6D68141DA24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1797"/>
            <a:chExt cx="4490" cy="776"/>
          </a:xfrm>
        </p:grpSpPr>
        <p:grpSp>
          <p:nvGrpSpPr>
            <p:cNvPr id="15747" name="Group 135">
              <a:extLst>
                <a:ext uri="{FF2B5EF4-FFF2-40B4-BE49-F238E27FC236}">
                  <a16:creationId xmlns:a16="http://schemas.microsoft.com/office/drawing/2014/main" id="{21F2E00A-81BB-4A62-A14C-D1D2C7C773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1797"/>
              <a:ext cx="4490" cy="272"/>
              <a:chOff x="839" y="2568"/>
              <a:chExt cx="4631" cy="272"/>
            </a:xfrm>
          </p:grpSpPr>
          <p:sp>
            <p:nvSpPr>
              <p:cNvPr id="15754" name="Rectangle 136">
                <a:extLst>
                  <a:ext uri="{FF2B5EF4-FFF2-40B4-BE49-F238E27FC236}">
                    <a16:creationId xmlns:a16="http://schemas.microsoft.com/office/drawing/2014/main" id="{72ED7867-8C61-4C28-9718-E71ED2FA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755" name="Rectangle 137">
                <a:extLst>
                  <a:ext uri="{FF2B5EF4-FFF2-40B4-BE49-F238E27FC236}">
                    <a16:creationId xmlns:a16="http://schemas.microsoft.com/office/drawing/2014/main" id="{D2D66E92-A374-4897-8082-ECE9D1E7B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756" name="Rectangle 138">
                <a:extLst>
                  <a:ext uri="{FF2B5EF4-FFF2-40B4-BE49-F238E27FC236}">
                    <a16:creationId xmlns:a16="http://schemas.microsoft.com/office/drawing/2014/main" id="{BFB643E4-CD04-4BD6-BE98-046FE3012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757" name="Rectangle 139">
                <a:extLst>
                  <a:ext uri="{FF2B5EF4-FFF2-40B4-BE49-F238E27FC236}">
                    <a16:creationId xmlns:a16="http://schemas.microsoft.com/office/drawing/2014/main" id="{672D6398-03F4-4350-A4CC-7C1688500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758" name="Rectangle 140">
                <a:extLst>
                  <a:ext uri="{FF2B5EF4-FFF2-40B4-BE49-F238E27FC236}">
                    <a16:creationId xmlns:a16="http://schemas.microsoft.com/office/drawing/2014/main" id="{20782A32-CC7F-427B-8831-2DBE6B75F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759" name="Rectangle 141">
                <a:extLst>
                  <a:ext uri="{FF2B5EF4-FFF2-40B4-BE49-F238E27FC236}">
                    <a16:creationId xmlns:a16="http://schemas.microsoft.com/office/drawing/2014/main" id="{A1E2CFFB-2C2D-4139-BB03-5B48A77FD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760" name="Rectangle 142">
                <a:extLst>
                  <a:ext uri="{FF2B5EF4-FFF2-40B4-BE49-F238E27FC236}">
                    <a16:creationId xmlns:a16="http://schemas.microsoft.com/office/drawing/2014/main" id="{E9099963-C754-4643-94B3-1F8CA9E55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761" name="Rectangle 143">
                <a:extLst>
                  <a:ext uri="{FF2B5EF4-FFF2-40B4-BE49-F238E27FC236}">
                    <a16:creationId xmlns:a16="http://schemas.microsoft.com/office/drawing/2014/main" id="{8526F791-E4C2-4D29-AB75-6A4A19EC9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762" name="Rectangle 144">
                <a:extLst>
                  <a:ext uri="{FF2B5EF4-FFF2-40B4-BE49-F238E27FC236}">
                    <a16:creationId xmlns:a16="http://schemas.microsoft.com/office/drawing/2014/main" id="{51260897-55CE-41B7-A7D2-8D5C0D568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763" name="Rectangle 145">
                <a:extLst>
                  <a:ext uri="{FF2B5EF4-FFF2-40B4-BE49-F238E27FC236}">
                    <a16:creationId xmlns:a16="http://schemas.microsoft.com/office/drawing/2014/main" id="{9A346CCE-498E-4BA7-B2A2-0257204AE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764" name="Rectangle 146">
                <a:extLst>
                  <a:ext uri="{FF2B5EF4-FFF2-40B4-BE49-F238E27FC236}">
                    <a16:creationId xmlns:a16="http://schemas.microsoft.com/office/drawing/2014/main" id="{695C0A0C-9A52-45E6-927A-C44401D11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765" name="Rectangle 147">
                <a:extLst>
                  <a:ext uri="{FF2B5EF4-FFF2-40B4-BE49-F238E27FC236}">
                    <a16:creationId xmlns:a16="http://schemas.microsoft.com/office/drawing/2014/main" id="{A0B085A6-8EFC-4CA8-813C-CED6AA9EB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766" name="Line 148">
                <a:extLst>
                  <a:ext uri="{FF2B5EF4-FFF2-40B4-BE49-F238E27FC236}">
                    <a16:creationId xmlns:a16="http://schemas.microsoft.com/office/drawing/2014/main" id="{4F24738A-7BAA-4448-93E3-A3D096BCC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67" name="Line 149">
                <a:extLst>
                  <a:ext uri="{FF2B5EF4-FFF2-40B4-BE49-F238E27FC236}">
                    <a16:creationId xmlns:a16="http://schemas.microsoft.com/office/drawing/2014/main" id="{ECB2F086-2529-45DE-A184-D6C0B1E9F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68" name="Line 150">
                <a:extLst>
                  <a:ext uri="{FF2B5EF4-FFF2-40B4-BE49-F238E27FC236}">
                    <a16:creationId xmlns:a16="http://schemas.microsoft.com/office/drawing/2014/main" id="{6E734265-A94E-4AC9-B9BA-6C7EEAE58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69" name="Line 151">
                <a:extLst>
                  <a:ext uri="{FF2B5EF4-FFF2-40B4-BE49-F238E27FC236}">
                    <a16:creationId xmlns:a16="http://schemas.microsoft.com/office/drawing/2014/main" id="{16277F6D-6691-4DA2-B775-EBDFB2E6D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0" name="Line 152">
                <a:extLst>
                  <a:ext uri="{FF2B5EF4-FFF2-40B4-BE49-F238E27FC236}">
                    <a16:creationId xmlns:a16="http://schemas.microsoft.com/office/drawing/2014/main" id="{E11AF406-159E-47A1-AE62-479A92978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" name="Line 153">
                <a:extLst>
                  <a:ext uri="{FF2B5EF4-FFF2-40B4-BE49-F238E27FC236}">
                    <a16:creationId xmlns:a16="http://schemas.microsoft.com/office/drawing/2014/main" id="{830741E5-35EE-4FED-A77A-190C6272A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" name="Line 154">
                <a:extLst>
                  <a:ext uri="{FF2B5EF4-FFF2-40B4-BE49-F238E27FC236}">
                    <a16:creationId xmlns:a16="http://schemas.microsoft.com/office/drawing/2014/main" id="{D50CD194-5AFF-45BF-870B-4BC7F742A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3" name="Line 155">
                <a:extLst>
                  <a:ext uri="{FF2B5EF4-FFF2-40B4-BE49-F238E27FC236}">
                    <a16:creationId xmlns:a16="http://schemas.microsoft.com/office/drawing/2014/main" id="{BB694288-3406-46DA-8CD0-66751C5F1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4" name="Line 156">
                <a:extLst>
                  <a:ext uri="{FF2B5EF4-FFF2-40B4-BE49-F238E27FC236}">
                    <a16:creationId xmlns:a16="http://schemas.microsoft.com/office/drawing/2014/main" id="{2981D1CE-0FFD-45F4-893F-271FD9B38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5" name="Line 157">
                <a:extLst>
                  <a:ext uri="{FF2B5EF4-FFF2-40B4-BE49-F238E27FC236}">
                    <a16:creationId xmlns:a16="http://schemas.microsoft.com/office/drawing/2014/main" id="{D5220C29-5BB6-4826-B039-06DA67BC9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6" name="Line 158">
                <a:extLst>
                  <a:ext uri="{FF2B5EF4-FFF2-40B4-BE49-F238E27FC236}">
                    <a16:creationId xmlns:a16="http://schemas.microsoft.com/office/drawing/2014/main" id="{8A6D083A-6E7A-4714-BCF9-796ACB751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7" name="Line 159">
                <a:extLst>
                  <a:ext uri="{FF2B5EF4-FFF2-40B4-BE49-F238E27FC236}">
                    <a16:creationId xmlns:a16="http://schemas.microsoft.com/office/drawing/2014/main" id="{0E725C20-B634-46EA-AE7B-5E07E7113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8" name="Line 160">
                <a:extLst>
                  <a:ext uri="{FF2B5EF4-FFF2-40B4-BE49-F238E27FC236}">
                    <a16:creationId xmlns:a16="http://schemas.microsoft.com/office/drawing/2014/main" id="{54C7F630-3902-4667-91A1-206405038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9" name="Line 161">
                <a:extLst>
                  <a:ext uri="{FF2B5EF4-FFF2-40B4-BE49-F238E27FC236}">
                    <a16:creationId xmlns:a16="http://schemas.microsoft.com/office/drawing/2014/main" id="{E568C859-4B50-4EC8-B5BF-9951B34CC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80" name="Line 162">
                <a:extLst>
                  <a:ext uri="{FF2B5EF4-FFF2-40B4-BE49-F238E27FC236}">
                    <a16:creationId xmlns:a16="http://schemas.microsoft.com/office/drawing/2014/main" id="{32D7942E-982A-4344-BAC2-B0E6BF3F3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748" name="Group 163">
              <a:extLst>
                <a:ext uri="{FF2B5EF4-FFF2-40B4-BE49-F238E27FC236}">
                  <a16:creationId xmlns:a16="http://schemas.microsoft.com/office/drawing/2014/main" id="{E6EC4F5D-C0E0-4325-A284-9D9B7B7960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" y="2159"/>
              <a:ext cx="374" cy="413"/>
              <a:chOff x="1156" y="527"/>
              <a:chExt cx="374" cy="413"/>
            </a:xfrm>
          </p:grpSpPr>
          <p:sp>
            <p:nvSpPr>
              <p:cNvPr id="15752" name="AutoShape 164">
                <a:extLst>
                  <a:ext uri="{FF2B5EF4-FFF2-40B4-BE49-F238E27FC236}">
                    <a16:creationId xmlns:a16="http://schemas.microsoft.com/office/drawing/2014/main" id="{FFDA1E5B-56EE-47D4-A61C-1EB18BAEB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53" name="Text Box 165">
                <a:extLst>
                  <a:ext uri="{FF2B5EF4-FFF2-40B4-BE49-F238E27FC236}">
                    <a16:creationId xmlns:a16="http://schemas.microsoft.com/office/drawing/2014/main" id="{CDDDC5F1-027E-4635-9EB8-203F39296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749" name="Group 166">
              <a:extLst>
                <a:ext uri="{FF2B5EF4-FFF2-40B4-BE49-F238E27FC236}">
                  <a16:creationId xmlns:a16="http://schemas.microsoft.com/office/drawing/2014/main" id="{9FAA80C9-0309-4A5A-A93E-383241C21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5" y="2160"/>
              <a:ext cx="460" cy="413"/>
              <a:chOff x="5232" y="527"/>
              <a:chExt cx="460" cy="413"/>
            </a:xfrm>
          </p:grpSpPr>
          <p:sp>
            <p:nvSpPr>
              <p:cNvPr id="15750" name="AutoShape 167">
                <a:extLst>
                  <a:ext uri="{FF2B5EF4-FFF2-40B4-BE49-F238E27FC236}">
                    <a16:creationId xmlns:a16="http://schemas.microsoft.com/office/drawing/2014/main" id="{FF65404E-3ADA-4E35-850B-B411A5DC3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51" name="Text Box 168">
                <a:extLst>
                  <a:ext uri="{FF2B5EF4-FFF2-40B4-BE49-F238E27FC236}">
                    <a16:creationId xmlns:a16="http://schemas.microsoft.com/office/drawing/2014/main" id="{4FA8D36C-E847-4EB9-AF4B-5DCAE5285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19" name="Group 241">
            <a:extLst>
              <a:ext uri="{FF2B5EF4-FFF2-40B4-BE49-F238E27FC236}">
                <a16:creationId xmlns:a16="http://schemas.microsoft.com/office/drawing/2014/main" id="{03BC55C6-2EAD-404E-96AF-B9DB6F60B7C4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20" y="1888"/>
            <a:chExt cx="4490" cy="776"/>
          </a:xfrm>
        </p:grpSpPr>
        <p:grpSp>
          <p:nvGrpSpPr>
            <p:cNvPr id="15713" name="Group 172">
              <a:extLst>
                <a:ext uri="{FF2B5EF4-FFF2-40B4-BE49-F238E27FC236}">
                  <a16:creationId xmlns:a16="http://schemas.microsoft.com/office/drawing/2014/main" id="{70148FBB-2777-416F-A663-AF87E33DB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1888"/>
              <a:ext cx="4490" cy="272"/>
              <a:chOff x="839" y="2568"/>
              <a:chExt cx="4631" cy="272"/>
            </a:xfrm>
          </p:grpSpPr>
          <p:sp>
            <p:nvSpPr>
              <p:cNvPr id="15720" name="Rectangle 173">
                <a:extLst>
                  <a:ext uri="{FF2B5EF4-FFF2-40B4-BE49-F238E27FC236}">
                    <a16:creationId xmlns:a16="http://schemas.microsoft.com/office/drawing/2014/main" id="{B79165BB-0E55-477B-BBA8-CCA5A3781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721" name="Rectangle 174">
                <a:extLst>
                  <a:ext uri="{FF2B5EF4-FFF2-40B4-BE49-F238E27FC236}">
                    <a16:creationId xmlns:a16="http://schemas.microsoft.com/office/drawing/2014/main" id="{091D9449-32C4-473A-860D-482B14DC4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722" name="Rectangle 175">
                <a:extLst>
                  <a:ext uri="{FF2B5EF4-FFF2-40B4-BE49-F238E27FC236}">
                    <a16:creationId xmlns:a16="http://schemas.microsoft.com/office/drawing/2014/main" id="{71EE73DF-CC27-44ED-ACB7-AC2D9A6F5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723" name="Rectangle 176">
                <a:extLst>
                  <a:ext uri="{FF2B5EF4-FFF2-40B4-BE49-F238E27FC236}">
                    <a16:creationId xmlns:a16="http://schemas.microsoft.com/office/drawing/2014/main" id="{87C054C1-6C52-4434-B596-7A9F23C6B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724" name="Rectangle 177">
                <a:extLst>
                  <a:ext uri="{FF2B5EF4-FFF2-40B4-BE49-F238E27FC236}">
                    <a16:creationId xmlns:a16="http://schemas.microsoft.com/office/drawing/2014/main" id="{A86148ED-A9B1-4841-9991-74BABA5FE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725" name="Rectangle 178">
                <a:extLst>
                  <a:ext uri="{FF2B5EF4-FFF2-40B4-BE49-F238E27FC236}">
                    <a16:creationId xmlns:a16="http://schemas.microsoft.com/office/drawing/2014/main" id="{EB3A4718-5EF3-4AC8-96C1-D0E73B40F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726" name="Rectangle 179">
                <a:extLst>
                  <a:ext uri="{FF2B5EF4-FFF2-40B4-BE49-F238E27FC236}">
                    <a16:creationId xmlns:a16="http://schemas.microsoft.com/office/drawing/2014/main" id="{823A60AF-3654-4802-9CEE-51F05C121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727" name="Rectangle 180">
                <a:extLst>
                  <a:ext uri="{FF2B5EF4-FFF2-40B4-BE49-F238E27FC236}">
                    <a16:creationId xmlns:a16="http://schemas.microsoft.com/office/drawing/2014/main" id="{923DEFEA-5C43-4097-BFEC-4A3508765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728" name="Rectangle 181">
                <a:extLst>
                  <a:ext uri="{FF2B5EF4-FFF2-40B4-BE49-F238E27FC236}">
                    <a16:creationId xmlns:a16="http://schemas.microsoft.com/office/drawing/2014/main" id="{1C1E345F-D448-4FA7-A629-D8CC82F25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729" name="Rectangle 182">
                <a:extLst>
                  <a:ext uri="{FF2B5EF4-FFF2-40B4-BE49-F238E27FC236}">
                    <a16:creationId xmlns:a16="http://schemas.microsoft.com/office/drawing/2014/main" id="{EB8A482A-2B13-4A78-A575-2F41E7137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730" name="Rectangle 183">
                <a:extLst>
                  <a:ext uri="{FF2B5EF4-FFF2-40B4-BE49-F238E27FC236}">
                    <a16:creationId xmlns:a16="http://schemas.microsoft.com/office/drawing/2014/main" id="{463AC594-5067-4992-A770-8E0204F31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731" name="Rectangle 184">
                <a:extLst>
                  <a:ext uri="{FF2B5EF4-FFF2-40B4-BE49-F238E27FC236}">
                    <a16:creationId xmlns:a16="http://schemas.microsoft.com/office/drawing/2014/main" id="{9D136FB6-F358-4E1A-9353-9187990E1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732" name="Line 185">
                <a:extLst>
                  <a:ext uri="{FF2B5EF4-FFF2-40B4-BE49-F238E27FC236}">
                    <a16:creationId xmlns:a16="http://schemas.microsoft.com/office/drawing/2014/main" id="{36910790-C196-405F-B5C0-16E593C40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3" name="Line 186">
                <a:extLst>
                  <a:ext uri="{FF2B5EF4-FFF2-40B4-BE49-F238E27FC236}">
                    <a16:creationId xmlns:a16="http://schemas.microsoft.com/office/drawing/2014/main" id="{378365EE-9CD0-40AB-8E8F-A10918FCC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4" name="Line 187">
                <a:extLst>
                  <a:ext uri="{FF2B5EF4-FFF2-40B4-BE49-F238E27FC236}">
                    <a16:creationId xmlns:a16="http://schemas.microsoft.com/office/drawing/2014/main" id="{BED1CEDB-FAA0-49E7-B3EF-543D862B4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5" name="Line 188">
                <a:extLst>
                  <a:ext uri="{FF2B5EF4-FFF2-40B4-BE49-F238E27FC236}">
                    <a16:creationId xmlns:a16="http://schemas.microsoft.com/office/drawing/2014/main" id="{83C79E40-6BE3-41B3-A7F4-A03CB763F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6" name="Line 189">
                <a:extLst>
                  <a:ext uri="{FF2B5EF4-FFF2-40B4-BE49-F238E27FC236}">
                    <a16:creationId xmlns:a16="http://schemas.microsoft.com/office/drawing/2014/main" id="{8BBB94F1-04E6-4E60-ACCD-E3D650705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7" name="Line 190">
                <a:extLst>
                  <a:ext uri="{FF2B5EF4-FFF2-40B4-BE49-F238E27FC236}">
                    <a16:creationId xmlns:a16="http://schemas.microsoft.com/office/drawing/2014/main" id="{5E9237DF-426A-427E-ADD5-7744C5B4A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8" name="Line 191">
                <a:extLst>
                  <a:ext uri="{FF2B5EF4-FFF2-40B4-BE49-F238E27FC236}">
                    <a16:creationId xmlns:a16="http://schemas.microsoft.com/office/drawing/2014/main" id="{2E81E76E-759D-4BA6-826B-FCF27234E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9" name="Line 192">
                <a:extLst>
                  <a:ext uri="{FF2B5EF4-FFF2-40B4-BE49-F238E27FC236}">
                    <a16:creationId xmlns:a16="http://schemas.microsoft.com/office/drawing/2014/main" id="{BACD3ED4-C7CE-4143-98F2-C5BAF8E16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0" name="Line 193">
                <a:extLst>
                  <a:ext uri="{FF2B5EF4-FFF2-40B4-BE49-F238E27FC236}">
                    <a16:creationId xmlns:a16="http://schemas.microsoft.com/office/drawing/2014/main" id="{58043877-D6BB-4D7B-A4C6-BF87A8B4A5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1" name="Line 194">
                <a:extLst>
                  <a:ext uri="{FF2B5EF4-FFF2-40B4-BE49-F238E27FC236}">
                    <a16:creationId xmlns:a16="http://schemas.microsoft.com/office/drawing/2014/main" id="{D1335C2E-1B25-452B-9C02-E4FCADC7A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2" name="Line 195">
                <a:extLst>
                  <a:ext uri="{FF2B5EF4-FFF2-40B4-BE49-F238E27FC236}">
                    <a16:creationId xmlns:a16="http://schemas.microsoft.com/office/drawing/2014/main" id="{B9BC63E7-7265-4147-9173-1365DA762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3" name="Line 196">
                <a:extLst>
                  <a:ext uri="{FF2B5EF4-FFF2-40B4-BE49-F238E27FC236}">
                    <a16:creationId xmlns:a16="http://schemas.microsoft.com/office/drawing/2014/main" id="{86D49656-46B2-426E-B434-06547219E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4" name="Line 197">
                <a:extLst>
                  <a:ext uri="{FF2B5EF4-FFF2-40B4-BE49-F238E27FC236}">
                    <a16:creationId xmlns:a16="http://schemas.microsoft.com/office/drawing/2014/main" id="{51044E6F-759A-408E-A87F-386BAB586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5" name="Line 198">
                <a:extLst>
                  <a:ext uri="{FF2B5EF4-FFF2-40B4-BE49-F238E27FC236}">
                    <a16:creationId xmlns:a16="http://schemas.microsoft.com/office/drawing/2014/main" id="{6BD2B64C-E39C-4AEB-A851-A8DB6607A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6" name="Line 199">
                <a:extLst>
                  <a:ext uri="{FF2B5EF4-FFF2-40B4-BE49-F238E27FC236}">
                    <a16:creationId xmlns:a16="http://schemas.microsoft.com/office/drawing/2014/main" id="{0346075D-7414-4486-99ED-1022ACB67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714" name="Group 200">
              <a:extLst>
                <a:ext uri="{FF2B5EF4-FFF2-40B4-BE49-F238E27FC236}">
                  <a16:creationId xmlns:a16="http://schemas.microsoft.com/office/drawing/2014/main" id="{2D4457F1-F8FF-4E96-8856-6BE73EB74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2250"/>
              <a:ext cx="374" cy="413"/>
              <a:chOff x="1156" y="527"/>
              <a:chExt cx="374" cy="413"/>
            </a:xfrm>
          </p:grpSpPr>
          <p:sp>
            <p:nvSpPr>
              <p:cNvPr id="15718" name="AutoShape 201">
                <a:extLst>
                  <a:ext uri="{FF2B5EF4-FFF2-40B4-BE49-F238E27FC236}">
                    <a16:creationId xmlns:a16="http://schemas.microsoft.com/office/drawing/2014/main" id="{6CA9102A-6ACD-468E-83A3-A7AF13E76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19" name="Text Box 202">
                <a:extLst>
                  <a:ext uri="{FF2B5EF4-FFF2-40B4-BE49-F238E27FC236}">
                    <a16:creationId xmlns:a16="http://schemas.microsoft.com/office/drawing/2014/main" id="{E89D1696-0AE8-4FE8-BDD1-BD447D8933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715" name="Group 203">
              <a:extLst>
                <a:ext uri="{FF2B5EF4-FFF2-40B4-BE49-F238E27FC236}">
                  <a16:creationId xmlns:a16="http://schemas.microsoft.com/office/drawing/2014/main" id="{2574F851-8C4E-4F86-AE37-0C6A83071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2251"/>
              <a:ext cx="460" cy="413"/>
              <a:chOff x="5232" y="527"/>
              <a:chExt cx="460" cy="413"/>
            </a:xfrm>
          </p:grpSpPr>
          <p:sp>
            <p:nvSpPr>
              <p:cNvPr id="15716" name="AutoShape 204">
                <a:extLst>
                  <a:ext uri="{FF2B5EF4-FFF2-40B4-BE49-F238E27FC236}">
                    <a16:creationId xmlns:a16="http://schemas.microsoft.com/office/drawing/2014/main" id="{611DA307-C924-4A7F-9C0D-995F2F61D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17" name="Text Box 205">
                <a:extLst>
                  <a:ext uri="{FF2B5EF4-FFF2-40B4-BE49-F238E27FC236}">
                    <a16:creationId xmlns:a16="http://schemas.microsoft.com/office/drawing/2014/main" id="{7B41C86B-D945-44B4-819C-A5F288BEBA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23" name="Group 276">
            <a:extLst>
              <a:ext uri="{FF2B5EF4-FFF2-40B4-BE49-F238E27FC236}">
                <a16:creationId xmlns:a16="http://schemas.microsoft.com/office/drawing/2014/main" id="{C4DD5673-AC13-4C01-87C5-2D7F1867BE79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2024"/>
            <a:chExt cx="4490" cy="776"/>
          </a:xfrm>
        </p:grpSpPr>
        <p:grpSp>
          <p:nvGrpSpPr>
            <p:cNvPr id="15679" name="Group 207">
              <a:extLst>
                <a:ext uri="{FF2B5EF4-FFF2-40B4-BE49-F238E27FC236}">
                  <a16:creationId xmlns:a16="http://schemas.microsoft.com/office/drawing/2014/main" id="{39FBA96F-6F7A-431F-8423-8E69ABFA9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024"/>
              <a:ext cx="4490" cy="272"/>
              <a:chOff x="839" y="2568"/>
              <a:chExt cx="4631" cy="272"/>
            </a:xfrm>
          </p:grpSpPr>
          <p:sp>
            <p:nvSpPr>
              <p:cNvPr id="15686" name="Rectangle 208">
                <a:extLst>
                  <a:ext uri="{FF2B5EF4-FFF2-40B4-BE49-F238E27FC236}">
                    <a16:creationId xmlns:a16="http://schemas.microsoft.com/office/drawing/2014/main" id="{D9DDDE36-99C8-494E-8B01-9D7287B6B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687" name="Rectangle 209">
                <a:extLst>
                  <a:ext uri="{FF2B5EF4-FFF2-40B4-BE49-F238E27FC236}">
                    <a16:creationId xmlns:a16="http://schemas.microsoft.com/office/drawing/2014/main" id="{74847409-D7E7-4B95-86A4-DB5E48D9E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688" name="Rectangle 210">
                <a:extLst>
                  <a:ext uri="{FF2B5EF4-FFF2-40B4-BE49-F238E27FC236}">
                    <a16:creationId xmlns:a16="http://schemas.microsoft.com/office/drawing/2014/main" id="{FA8CD07E-AC19-401D-B392-A086D4ADE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689" name="Rectangle 211">
                <a:extLst>
                  <a:ext uri="{FF2B5EF4-FFF2-40B4-BE49-F238E27FC236}">
                    <a16:creationId xmlns:a16="http://schemas.microsoft.com/office/drawing/2014/main" id="{57315E4C-0529-4F99-B78C-26C1447B1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690" name="Rectangle 212">
                <a:extLst>
                  <a:ext uri="{FF2B5EF4-FFF2-40B4-BE49-F238E27FC236}">
                    <a16:creationId xmlns:a16="http://schemas.microsoft.com/office/drawing/2014/main" id="{7D175EC3-587E-4EE1-A491-29477398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691" name="Rectangle 213">
                <a:extLst>
                  <a:ext uri="{FF2B5EF4-FFF2-40B4-BE49-F238E27FC236}">
                    <a16:creationId xmlns:a16="http://schemas.microsoft.com/office/drawing/2014/main" id="{621F94A9-C5C7-4503-B6C5-D767C36E2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692" name="Rectangle 214">
                <a:extLst>
                  <a:ext uri="{FF2B5EF4-FFF2-40B4-BE49-F238E27FC236}">
                    <a16:creationId xmlns:a16="http://schemas.microsoft.com/office/drawing/2014/main" id="{B9862B4B-D94E-46CC-9CA7-D58EE706D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693" name="Rectangle 215">
                <a:extLst>
                  <a:ext uri="{FF2B5EF4-FFF2-40B4-BE49-F238E27FC236}">
                    <a16:creationId xmlns:a16="http://schemas.microsoft.com/office/drawing/2014/main" id="{297EB79D-0444-4E26-B4F6-728E7F4D2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694" name="Rectangle 216">
                <a:extLst>
                  <a:ext uri="{FF2B5EF4-FFF2-40B4-BE49-F238E27FC236}">
                    <a16:creationId xmlns:a16="http://schemas.microsoft.com/office/drawing/2014/main" id="{2734E948-76E9-4735-9371-7C44631CA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695" name="Rectangle 217">
                <a:extLst>
                  <a:ext uri="{FF2B5EF4-FFF2-40B4-BE49-F238E27FC236}">
                    <a16:creationId xmlns:a16="http://schemas.microsoft.com/office/drawing/2014/main" id="{9CA293A9-4134-4426-ACAD-9923D22F3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696" name="Rectangle 218">
                <a:extLst>
                  <a:ext uri="{FF2B5EF4-FFF2-40B4-BE49-F238E27FC236}">
                    <a16:creationId xmlns:a16="http://schemas.microsoft.com/office/drawing/2014/main" id="{76597104-373B-49BD-9AF9-73BEE9A53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697" name="Rectangle 219">
                <a:extLst>
                  <a:ext uri="{FF2B5EF4-FFF2-40B4-BE49-F238E27FC236}">
                    <a16:creationId xmlns:a16="http://schemas.microsoft.com/office/drawing/2014/main" id="{90D4C1A4-9888-4A99-8708-B5F50EA53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698" name="Line 220">
                <a:extLst>
                  <a:ext uri="{FF2B5EF4-FFF2-40B4-BE49-F238E27FC236}">
                    <a16:creationId xmlns:a16="http://schemas.microsoft.com/office/drawing/2014/main" id="{C7DCEA53-CF2A-4FC3-A728-E4299EFD8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9" name="Line 221">
                <a:extLst>
                  <a:ext uri="{FF2B5EF4-FFF2-40B4-BE49-F238E27FC236}">
                    <a16:creationId xmlns:a16="http://schemas.microsoft.com/office/drawing/2014/main" id="{547D92A2-D7D7-4B77-8C8B-B3FBBA038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0" name="Line 222">
                <a:extLst>
                  <a:ext uri="{FF2B5EF4-FFF2-40B4-BE49-F238E27FC236}">
                    <a16:creationId xmlns:a16="http://schemas.microsoft.com/office/drawing/2014/main" id="{E4E84A1B-958A-43F9-871E-4D8A34EDA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1" name="Line 223">
                <a:extLst>
                  <a:ext uri="{FF2B5EF4-FFF2-40B4-BE49-F238E27FC236}">
                    <a16:creationId xmlns:a16="http://schemas.microsoft.com/office/drawing/2014/main" id="{AE32F870-03FB-44C6-97F6-AA7A3002C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2" name="Line 224">
                <a:extLst>
                  <a:ext uri="{FF2B5EF4-FFF2-40B4-BE49-F238E27FC236}">
                    <a16:creationId xmlns:a16="http://schemas.microsoft.com/office/drawing/2014/main" id="{BCCCEE3C-CEEB-45CF-9E53-551E1FD9B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3" name="Line 225">
                <a:extLst>
                  <a:ext uri="{FF2B5EF4-FFF2-40B4-BE49-F238E27FC236}">
                    <a16:creationId xmlns:a16="http://schemas.microsoft.com/office/drawing/2014/main" id="{7D751A33-0356-4927-B005-DB636D9F8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4" name="Line 226">
                <a:extLst>
                  <a:ext uri="{FF2B5EF4-FFF2-40B4-BE49-F238E27FC236}">
                    <a16:creationId xmlns:a16="http://schemas.microsoft.com/office/drawing/2014/main" id="{A5EBD857-E8DC-41B8-A7D3-EFD6C6A07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5" name="Line 227">
                <a:extLst>
                  <a:ext uri="{FF2B5EF4-FFF2-40B4-BE49-F238E27FC236}">
                    <a16:creationId xmlns:a16="http://schemas.microsoft.com/office/drawing/2014/main" id="{1E365B37-EBD9-4267-8168-BBB8A52F0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6" name="Line 228">
                <a:extLst>
                  <a:ext uri="{FF2B5EF4-FFF2-40B4-BE49-F238E27FC236}">
                    <a16:creationId xmlns:a16="http://schemas.microsoft.com/office/drawing/2014/main" id="{4B8874B9-EB69-433D-8A1A-94E75C662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7" name="Line 229">
                <a:extLst>
                  <a:ext uri="{FF2B5EF4-FFF2-40B4-BE49-F238E27FC236}">
                    <a16:creationId xmlns:a16="http://schemas.microsoft.com/office/drawing/2014/main" id="{6883B171-DAFE-450C-9B7D-C178B55CB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8" name="Line 230">
                <a:extLst>
                  <a:ext uri="{FF2B5EF4-FFF2-40B4-BE49-F238E27FC236}">
                    <a16:creationId xmlns:a16="http://schemas.microsoft.com/office/drawing/2014/main" id="{4F13ECC5-BDE6-427E-BBC2-F262E3514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9" name="Line 231">
                <a:extLst>
                  <a:ext uri="{FF2B5EF4-FFF2-40B4-BE49-F238E27FC236}">
                    <a16:creationId xmlns:a16="http://schemas.microsoft.com/office/drawing/2014/main" id="{447212B6-5139-4C25-A880-4BAA81900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10" name="Line 232">
                <a:extLst>
                  <a:ext uri="{FF2B5EF4-FFF2-40B4-BE49-F238E27FC236}">
                    <a16:creationId xmlns:a16="http://schemas.microsoft.com/office/drawing/2014/main" id="{5E08FED8-8C68-423E-B4E5-D1D51908B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11" name="Line 233">
                <a:extLst>
                  <a:ext uri="{FF2B5EF4-FFF2-40B4-BE49-F238E27FC236}">
                    <a16:creationId xmlns:a16="http://schemas.microsoft.com/office/drawing/2014/main" id="{4B80324C-6303-40AA-8E1A-420EF18E0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12" name="Line 234">
                <a:extLst>
                  <a:ext uri="{FF2B5EF4-FFF2-40B4-BE49-F238E27FC236}">
                    <a16:creationId xmlns:a16="http://schemas.microsoft.com/office/drawing/2014/main" id="{3EFCC9D5-14C9-49A4-8B23-083359764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80" name="Group 235">
              <a:extLst>
                <a:ext uri="{FF2B5EF4-FFF2-40B4-BE49-F238E27FC236}">
                  <a16:creationId xmlns:a16="http://schemas.microsoft.com/office/drawing/2014/main" id="{0CB8DCDA-A203-40C2-B768-064BCF9D73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" y="2386"/>
              <a:ext cx="374" cy="413"/>
              <a:chOff x="1156" y="527"/>
              <a:chExt cx="374" cy="413"/>
            </a:xfrm>
          </p:grpSpPr>
          <p:sp>
            <p:nvSpPr>
              <p:cNvPr id="15684" name="AutoShape 236">
                <a:extLst>
                  <a:ext uri="{FF2B5EF4-FFF2-40B4-BE49-F238E27FC236}">
                    <a16:creationId xmlns:a16="http://schemas.microsoft.com/office/drawing/2014/main" id="{D5B1F501-A284-481D-9ACB-367EB29D2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85" name="Text Box 237">
                <a:extLst>
                  <a:ext uri="{FF2B5EF4-FFF2-40B4-BE49-F238E27FC236}">
                    <a16:creationId xmlns:a16="http://schemas.microsoft.com/office/drawing/2014/main" id="{1377639F-4289-499E-874F-E6049F5452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681" name="Group 238">
              <a:extLst>
                <a:ext uri="{FF2B5EF4-FFF2-40B4-BE49-F238E27FC236}">
                  <a16:creationId xmlns:a16="http://schemas.microsoft.com/office/drawing/2014/main" id="{63841EA9-5F99-41C5-942F-74BE87F54F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2387"/>
              <a:ext cx="460" cy="413"/>
              <a:chOff x="5232" y="527"/>
              <a:chExt cx="460" cy="413"/>
            </a:xfrm>
          </p:grpSpPr>
          <p:sp>
            <p:nvSpPr>
              <p:cNvPr id="15682" name="AutoShape 239">
                <a:extLst>
                  <a:ext uri="{FF2B5EF4-FFF2-40B4-BE49-F238E27FC236}">
                    <a16:creationId xmlns:a16="http://schemas.microsoft.com/office/drawing/2014/main" id="{566FDBEB-6587-4976-BB71-94E3E7CC9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83" name="Text Box 240">
                <a:extLst>
                  <a:ext uri="{FF2B5EF4-FFF2-40B4-BE49-F238E27FC236}">
                    <a16:creationId xmlns:a16="http://schemas.microsoft.com/office/drawing/2014/main" id="{C720077C-30D8-42F3-AC3B-D29E8A3EBC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27" name="Group 311">
            <a:extLst>
              <a:ext uri="{FF2B5EF4-FFF2-40B4-BE49-F238E27FC236}">
                <a16:creationId xmlns:a16="http://schemas.microsoft.com/office/drawing/2014/main" id="{ECD2502F-C6BE-4B2F-AF95-E5833707C484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2205"/>
            <a:chExt cx="4490" cy="776"/>
          </a:xfrm>
        </p:grpSpPr>
        <p:grpSp>
          <p:nvGrpSpPr>
            <p:cNvPr id="15645" name="Group 242">
              <a:extLst>
                <a:ext uri="{FF2B5EF4-FFF2-40B4-BE49-F238E27FC236}">
                  <a16:creationId xmlns:a16="http://schemas.microsoft.com/office/drawing/2014/main" id="{F705C78D-BABF-48B2-9116-01B811926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205"/>
              <a:ext cx="4490" cy="272"/>
              <a:chOff x="839" y="2568"/>
              <a:chExt cx="4631" cy="272"/>
            </a:xfrm>
          </p:grpSpPr>
          <p:sp>
            <p:nvSpPr>
              <p:cNvPr id="15652" name="Rectangle 243">
                <a:extLst>
                  <a:ext uri="{FF2B5EF4-FFF2-40B4-BE49-F238E27FC236}">
                    <a16:creationId xmlns:a16="http://schemas.microsoft.com/office/drawing/2014/main" id="{EBC96859-360B-4B1D-8365-69B254F6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653" name="Rectangle 244">
                <a:extLst>
                  <a:ext uri="{FF2B5EF4-FFF2-40B4-BE49-F238E27FC236}">
                    <a16:creationId xmlns:a16="http://schemas.microsoft.com/office/drawing/2014/main" id="{A958488F-4E71-4EE1-B32C-7EA5001C5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654" name="Rectangle 245">
                <a:extLst>
                  <a:ext uri="{FF2B5EF4-FFF2-40B4-BE49-F238E27FC236}">
                    <a16:creationId xmlns:a16="http://schemas.microsoft.com/office/drawing/2014/main" id="{956DF7A0-035F-4ACB-BFB2-0A716C359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655" name="Rectangle 246">
                <a:extLst>
                  <a:ext uri="{FF2B5EF4-FFF2-40B4-BE49-F238E27FC236}">
                    <a16:creationId xmlns:a16="http://schemas.microsoft.com/office/drawing/2014/main" id="{B2ABCCCE-6762-415A-923C-4280C0937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656" name="Rectangle 247">
                <a:extLst>
                  <a:ext uri="{FF2B5EF4-FFF2-40B4-BE49-F238E27FC236}">
                    <a16:creationId xmlns:a16="http://schemas.microsoft.com/office/drawing/2014/main" id="{2079138C-F00F-490C-A718-03F996550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657" name="Rectangle 248">
                <a:extLst>
                  <a:ext uri="{FF2B5EF4-FFF2-40B4-BE49-F238E27FC236}">
                    <a16:creationId xmlns:a16="http://schemas.microsoft.com/office/drawing/2014/main" id="{7010C44F-974A-4761-A73D-8EED682D2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658" name="Rectangle 249">
                <a:extLst>
                  <a:ext uri="{FF2B5EF4-FFF2-40B4-BE49-F238E27FC236}">
                    <a16:creationId xmlns:a16="http://schemas.microsoft.com/office/drawing/2014/main" id="{C7B3C5FC-842F-4DD6-9B6F-2985A8511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659" name="Rectangle 250">
                <a:extLst>
                  <a:ext uri="{FF2B5EF4-FFF2-40B4-BE49-F238E27FC236}">
                    <a16:creationId xmlns:a16="http://schemas.microsoft.com/office/drawing/2014/main" id="{F9515CF2-B330-44D9-8F3B-D581A023C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660" name="Rectangle 251">
                <a:extLst>
                  <a:ext uri="{FF2B5EF4-FFF2-40B4-BE49-F238E27FC236}">
                    <a16:creationId xmlns:a16="http://schemas.microsoft.com/office/drawing/2014/main" id="{DEF721CE-0BD7-4C03-BF5B-557ED43E9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661" name="Rectangle 252">
                <a:extLst>
                  <a:ext uri="{FF2B5EF4-FFF2-40B4-BE49-F238E27FC236}">
                    <a16:creationId xmlns:a16="http://schemas.microsoft.com/office/drawing/2014/main" id="{24D728A4-025D-4A2C-ADE6-F1C25456E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662" name="Rectangle 253">
                <a:extLst>
                  <a:ext uri="{FF2B5EF4-FFF2-40B4-BE49-F238E27FC236}">
                    <a16:creationId xmlns:a16="http://schemas.microsoft.com/office/drawing/2014/main" id="{3876BD76-D706-4125-82C2-B7AF63B85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663" name="Rectangle 254">
                <a:extLst>
                  <a:ext uri="{FF2B5EF4-FFF2-40B4-BE49-F238E27FC236}">
                    <a16:creationId xmlns:a16="http://schemas.microsoft.com/office/drawing/2014/main" id="{7D64CAAD-6121-4CAF-8A2C-2E848EF4F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664" name="Line 255">
                <a:extLst>
                  <a:ext uri="{FF2B5EF4-FFF2-40B4-BE49-F238E27FC236}">
                    <a16:creationId xmlns:a16="http://schemas.microsoft.com/office/drawing/2014/main" id="{0A773514-3441-4F6C-89A0-EA2EFDE2F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5" name="Line 256">
                <a:extLst>
                  <a:ext uri="{FF2B5EF4-FFF2-40B4-BE49-F238E27FC236}">
                    <a16:creationId xmlns:a16="http://schemas.microsoft.com/office/drawing/2014/main" id="{7297E141-571B-413D-ACE9-21CC4B304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6" name="Line 257">
                <a:extLst>
                  <a:ext uri="{FF2B5EF4-FFF2-40B4-BE49-F238E27FC236}">
                    <a16:creationId xmlns:a16="http://schemas.microsoft.com/office/drawing/2014/main" id="{2AE6A12A-7D57-4377-96F1-769382804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7" name="Line 258">
                <a:extLst>
                  <a:ext uri="{FF2B5EF4-FFF2-40B4-BE49-F238E27FC236}">
                    <a16:creationId xmlns:a16="http://schemas.microsoft.com/office/drawing/2014/main" id="{AB92675A-20BC-45B1-8033-CCB5677EB0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8" name="Line 259">
                <a:extLst>
                  <a:ext uri="{FF2B5EF4-FFF2-40B4-BE49-F238E27FC236}">
                    <a16:creationId xmlns:a16="http://schemas.microsoft.com/office/drawing/2014/main" id="{A73FA4C0-2C49-4FAB-81B0-4C0582AE4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9" name="Line 260">
                <a:extLst>
                  <a:ext uri="{FF2B5EF4-FFF2-40B4-BE49-F238E27FC236}">
                    <a16:creationId xmlns:a16="http://schemas.microsoft.com/office/drawing/2014/main" id="{F9163FB6-AF1A-4EDD-9BB2-D2C846320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0" name="Line 261">
                <a:extLst>
                  <a:ext uri="{FF2B5EF4-FFF2-40B4-BE49-F238E27FC236}">
                    <a16:creationId xmlns:a16="http://schemas.microsoft.com/office/drawing/2014/main" id="{EDFADC21-EF37-4A46-B32D-F2A91419E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1" name="Line 262">
                <a:extLst>
                  <a:ext uri="{FF2B5EF4-FFF2-40B4-BE49-F238E27FC236}">
                    <a16:creationId xmlns:a16="http://schemas.microsoft.com/office/drawing/2014/main" id="{B789986E-5D31-40FF-83CD-77EDB9651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2" name="Line 263">
                <a:extLst>
                  <a:ext uri="{FF2B5EF4-FFF2-40B4-BE49-F238E27FC236}">
                    <a16:creationId xmlns:a16="http://schemas.microsoft.com/office/drawing/2014/main" id="{1B9B26D3-19C4-4EBB-A06C-5611AA42F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3" name="Line 264">
                <a:extLst>
                  <a:ext uri="{FF2B5EF4-FFF2-40B4-BE49-F238E27FC236}">
                    <a16:creationId xmlns:a16="http://schemas.microsoft.com/office/drawing/2014/main" id="{5DD0858C-E27F-445E-9BAF-980E2B56B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4" name="Line 265">
                <a:extLst>
                  <a:ext uri="{FF2B5EF4-FFF2-40B4-BE49-F238E27FC236}">
                    <a16:creationId xmlns:a16="http://schemas.microsoft.com/office/drawing/2014/main" id="{655601F9-B0B1-49DF-915D-310158C4F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5" name="Line 266">
                <a:extLst>
                  <a:ext uri="{FF2B5EF4-FFF2-40B4-BE49-F238E27FC236}">
                    <a16:creationId xmlns:a16="http://schemas.microsoft.com/office/drawing/2014/main" id="{F4EA82EF-8DAF-43F5-B99A-B455ACE7D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6" name="Line 267">
                <a:extLst>
                  <a:ext uri="{FF2B5EF4-FFF2-40B4-BE49-F238E27FC236}">
                    <a16:creationId xmlns:a16="http://schemas.microsoft.com/office/drawing/2014/main" id="{C67D5F32-997D-435D-B36C-420999478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7" name="Line 268">
                <a:extLst>
                  <a:ext uri="{FF2B5EF4-FFF2-40B4-BE49-F238E27FC236}">
                    <a16:creationId xmlns:a16="http://schemas.microsoft.com/office/drawing/2014/main" id="{1472432B-3CCA-42A5-AE33-BD7F96367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8" name="Line 269">
                <a:extLst>
                  <a:ext uri="{FF2B5EF4-FFF2-40B4-BE49-F238E27FC236}">
                    <a16:creationId xmlns:a16="http://schemas.microsoft.com/office/drawing/2014/main" id="{F4E5C9B3-F25C-4D62-9788-CDC69B934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46" name="Group 270">
              <a:extLst>
                <a:ext uri="{FF2B5EF4-FFF2-40B4-BE49-F238E27FC236}">
                  <a16:creationId xmlns:a16="http://schemas.microsoft.com/office/drawing/2014/main" id="{2957A29B-5305-4899-8FCF-1B100F42A4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" y="2567"/>
              <a:ext cx="374" cy="413"/>
              <a:chOff x="1156" y="527"/>
              <a:chExt cx="374" cy="413"/>
            </a:xfrm>
          </p:grpSpPr>
          <p:sp>
            <p:nvSpPr>
              <p:cNvPr id="15650" name="AutoShape 271">
                <a:extLst>
                  <a:ext uri="{FF2B5EF4-FFF2-40B4-BE49-F238E27FC236}">
                    <a16:creationId xmlns:a16="http://schemas.microsoft.com/office/drawing/2014/main" id="{35DAF721-F41C-49B2-BB8F-C9DE59636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51" name="Text Box 272">
                <a:extLst>
                  <a:ext uri="{FF2B5EF4-FFF2-40B4-BE49-F238E27FC236}">
                    <a16:creationId xmlns:a16="http://schemas.microsoft.com/office/drawing/2014/main" id="{61495855-84C9-4497-80FE-4D5BE1410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647" name="Group 273">
              <a:extLst>
                <a:ext uri="{FF2B5EF4-FFF2-40B4-BE49-F238E27FC236}">
                  <a16:creationId xmlns:a16="http://schemas.microsoft.com/office/drawing/2014/main" id="{27308E1E-F8EA-483D-8841-95C8960E5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2568"/>
              <a:ext cx="460" cy="413"/>
              <a:chOff x="5232" y="527"/>
              <a:chExt cx="460" cy="413"/>
            </a:xfrm>
          </p:grpSpPr>
          <p:sp>
            <p:nvSpPr>
              <p:cNvPr id="15648" name="AutoShape 274">
                <a:extLst>
                  <a:ext uri="{FF2B5EF4-FFF2-40B4-BE49-F238E27FC236}">
                    <a16:creationId xmlns:a16="http://schemas.microsoft.com/office/drawing/2014/main" id="{56576B66-63E9-4264-8754-6822EDBAA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49" name="Text Box 275">
                <a:extLst>
                  <a:ext uri="{FF2B5EF4-FFF2-40B4-BE49-F238E27FC236}">
                    <a16:creationId xmlns:a16="http://schemas.microsoft.com/office/drawing/2014/main" id="{4673FD49-8F00-46B7-A88C-BC9FBE898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31" name="Group 346">
            <a:extLst>
              <a:ext uri="{FF2B5EF4-FFF2-40B4-BE49-F238E27FC236}">
                <a16:creationId xmlns:a16="http://schemas.microsoft.com/office/drawing/2014/main" id="{578AF820-A2B3-423E-BBA6-B2B3B53849F1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111" y="3203"/>
            <a:chExt cx="4490" cy="776"/>
          </a:xfrm>
        </p:grpSpPr>
        <p:grpSp>
          <p:nvGrpSpPr>
            <p:cNvPr id="15611" name="Group 277">
              <a:extLst>
                <a:ext uri="{FF2B5EF4-FFF2-40B4-BE49-F238E27FC236}">
                  <a16:creationId xmlns:a16="http://schemas.microsoft.com/office/drawing/2014/main" id="{9AC50739-0619-48DA-A8F8-35A4EAA54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3203"/>
              <a:ext cx="4490" cy="272"/>
              <a:chOff x="839" y="2568"/>
              <a:chExt cx="4631" cy="272"/>
            </a:xfrm>
          </p:grpSpPr>
          <p:sp>
            <p:nvSpPr>
              <p:cNvPr id="15618" name="Rectangle 278">
                <a:extLst>
                  <a:ext uri="{FF2B5EF4-FFF2-40B4-BE49-F238E27FC236}">
                    <a16:creationId xmlns:a16="http://schemas.microsoft.com/office/drawing/2014/main" id="{FC48852A-6764-4E57-9650-E09C13ABD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619" name="Rectangle 279">
                <a:extLst>
                  <a:ext uri="{FF2B5EF4-FFF2-40B4-BE49-F238E27FC236}">
                    <a16:creationId xmlns:a16="http://schemas.microsoft.com/office/drawing/2014/main" id="{E52A9EB3-D4D1-498B-8182-1DED612F6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620" name="Rectangle 280">
                <a:extLst>
                  <a:ext uri="{FF2B5EF4-FFF2-40B4-BE49-F238E27FC236}">
                    <a16:creationId xmlns:a16="http://schemas.microsoft.com/office/drawing/2014/main" id="{3BF6D3EF-0AC8-4C18-BE34-C687C58FA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621" name="Rectangle 281">
                <a:extLst>
                  <a:ext uri="{FF2B5EF4-FFF2-40B4-BE49-F238E27FC236}">
                    <a16:creationId xmlns:a16="http://schemas.microsoft.com/office/drawing/2014/main" id="{08328C54-2ACF-4856-8A64-6B56AF2EC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622" name="Rectangle 282">
                <a:extLst>
                  <a:ext uri="{FF2B5EF4-FFF2-40B4-BE49-F238E27FC236}">
                    <a16:creationId xmlns:a16="http://schemas.microsoft.com/office/drawing/2014/main" id="{423BEFDE-A8E7-4943-8E5B-EDAEA90F0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623" name="Rectangle 283">
                <a:extLst>
                  <a:ext uri="{FF2B5EF4-FFF2-40B4-BE49-F238E27FC236}">
                    <a16:creationId xmlns:a16="http://schemas.microsoft.com/office/drawing/2014/main" id="{CAD94F00-BF68-4FF1-837E-CF00FBF9C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624" name="Rectangle 284">
                <a:extLst>
                  <a:ext uri="{FF2B5EF4-FFF2-40B4-BE49-F238E27FC236}">
                    <a16:creationId xmlns:a16="http://schemas.microsoft.com/office/drawing/2014/main" id="{1B560CAE-BFA0-44E4-84D3-08D100C81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625" name="Rectangle 285">
                <a:extLst>
                  <a:ext uri="{FF2B5EF4-FFF2-40B4-BE49-F238E27FC236}">
                    <a16:creationId xmlns:a16="http://schemas.microsoft.com/office/drawing/2014/main" id="{0F92DFAE-B5C0-47F4-A687-B6DED1363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626" name="Rectangle 286">
                <a:extLst>
                  <a:ext uri="{FF2B5EF4-FFF2-40B4-BE49-F238E27FC236}">
                    <a16:creationId xmlns:a16="http://schemas.microsoft.com/office/drawing/2014/main" id="{9A7522E2-C77A-4867-B7C8-5AD76F91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627" name="Rectangle 287">
                <a:extLst>
                  <a:ext uri="{FF2B5EF4-FFF2-40B4-BE49-F238E27FC236}">
                    <a16:creationId xmlns:a16="http://schemas.microsoft.com/office/drawing/2014/main" id="{098A6894-E60E-4F3F-8E8B-325F8715A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628" name="Rectangle 288">
                <a:extLst>
                  <a:ext uri="{FF2B5EF4-FFF2-40B4-BE49-F238E27FC236}">
                    <a16:creationId xmlns:a16="http://schemas.microsoft.com/office/drawing/2014/main" id="{B6E54AD2-D64A-4584-BDC3-CDCC6BDA4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629" name="Rectangle 289">
                <a:extLst>
                  <a:ext uri="{FF2B5EF4-FFF2-40B4-BE49-F238E27FC236}">
                    <a16:creationId xmlns:a16="http://schemas.microsoft.com/office/drawing/2014/main" id="{C4947499-5419-4A6C-9990-926CDB697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630" name="Line 290">
                <a:extLst>
                  <a:ext uri="{FF2B5EF4-FFF2-40B4-BE49-F238E27FC236}">
                    <a16:creationId xmlns:a16="http://schemas.microsoft.com/office/drawing/2014/main" id="{80D7A8B1-9F12-4E40-87BD-80A3E49E4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1" name="Line 291">
                <a:extLst>
                  <a:ext uri="{FF2B5EF4-FFF2-40B4-BE49-F238E27FC236}">
                    <a16:creationId xmlns:a16="http://schemas.microsoft.com/office/drawing/2014/main" id="{109A5F13-E7A3-4151-94EE-A14DDF695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2" name="Line 292">
                <a:extLst>
                  <a:ext uri="{FF2B5EF4-FFF2-40B4-BE49-F238E27FC236}">
                    <a16:creationId xmlns:a16="http://schemas.microsoft.com/office/drawing/2014/main" id="{2EF9C675-9A3D-4E0A-B4C0-34A9F53D8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3" name="Line 293">
                <a:extLst>
                  <a:ext uri="{FF2B5EF4-FFF2-40B4-BE49-F238E27FC236}">
                    <a16:creationId xmlns:a16="http://schemas.microsoft.com/office/drawing/2014/main" id="{279C048C-6B5C-44CA-BD10-D98B8D589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4" name="Line 294">
                <a:extLst>
                  <a:ext uri="{FF2B5EF4-FFF2-40B4-BE49-F238E27FC236}">
                    <a16:creationId xmlns:a16="http://schemas.microsoft.com/office/drawing/2014/main" id="{1FA6FC8D-2CA1-459E-886D-D325792BE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5" name="Line 295">
                <a:extLst>
                  <a:ext uri="{FF2B5EF4-FFF2-40B4-BE49-F238E27FC236}">
                    <a16:creationId xmlns:a16="http://schemas.microsoft.com/office/drawing/2014/main" id="{6A11BEAE-82E6-48E5-A1CD-D7F1E3B69B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6" name="Line 296">
                <a:extLst>
                  <a:ext uri="{FF2B5EF4-FFF2-40B4-BE49-F238E27FC236}">
                    <a16:creationId xmlns:a16="http://schemas.microsoft.com/office/drawing/2014/main" id="{15F0232D-51A8-4656-A6AB-A0FE0D85F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7" name="Line 297">
                <a:extLst>
                  <a:ext uri="{FF2B5EF4-FFF2-40B4-BE49-F238E27FC236}">
                    <a16:creationId xmlns:a16="http://schemas.microsoft.com/office/drawing/2014/main" id="{D1BD8DE4-641E-4397-8619-08B46E42F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8" name="Line 298">
                <a:extLst>
                  <a:ext uri="{FF2B5EF4-FFF2-40B4-BE49-F238E27FC236}">
                    <a16:creationId xmlns:a16="http://schemas.microsoft.com/office/drawing/2014/main" id="{11440DE3-2505-43AC-AF5C-1FEB826F3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9" name="Line 299">
                <a:extLst>
                  <a:ext uri="{FF2B5EF4-FFF2-40B4-BE49-F238E27FC236}">
                    <a16:creationId xmlns:a16="http://schemas.microsoft.com/office/drawing/2014/main" id="{F37F0384-3C37-4E45-8538-45D4F897B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0" name="Line 300">
                <a:extLst>
                  <a:ext uri="{FF2B5EF4-FFF2-40B4-BE49-F238E27FC236}">
                    <a16:creationId xmlns:a16="http://schemas.microsoft.com/office/drawing/2014/main" id="{E859EA8C-2F7F-4592-8788-E6F77D95F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1" name="Line 301">
                <a:extLst>
                  <a:ext uri="{FF2B5EF4-FFF2-40B4-BE49-F238E27FC236}">
                    <a16:creationId xmlns:a16="http://schemas.microsoft.com/office/drawing/2014/main" id="{487A0F85-04A9-4AA3-960C-EF740B511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2" name="Line 302">
                <a:extLst>
                  <a:ext uri="{FF2B5EF4-FFF2-40B4-BE49-F238E27FC236}">
                    <a16:creationId xmlns:a16="http://schemas.microsoft.com/office/drawing/2014/main" id="{0C061DA5-2161-472D-827B-E58CB4248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3" name="Line 303">
                <a:extLst>
                  <a:ext uri="{FF2B5EF4-FFF2-40B4-BE49-F238E27FC236}">
                    <a16:creationId xmlns:a16="http://schemas.microsoft.com/office/drawing/2014/main" id="{61BDA035-C92F-406C-858F-901B524FD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4" name="Line 304">
                <a:extLst>
                  <a:ext uri="{FF2B5EF4-FFF2-40B4-BE49-F238E27FC236}">
                    <a16:creationId xmlns:a16="http://schemas.microsoft.com/office/drawing/2014/main" id="{72AD6C24-20E2-47FC-A2B6-8606AC541A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12" name="Group 305">
              <a:extLst>
                <a:ext uri="{FF2B5EF4-FFF2-40B4-BE49-F238E27FC236}">
                  <a16:creationId xmlns:a16="http://schemas.microsoft.com/office/drawing/2014/main" id="{7C17A6DD-CC56-43AB-8CCE-2F33A9464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3566"/>
              <a:ext cx="374" cy="413"/>
              <a:chOff x="1156" y="527"/>
              <a:chExt cx="374" cy="413"/>
            </a:xfrm>
          </p:grpSpPr>
          <p:sp>
            <p:nvSpPr>
              <p:cNvPr id="15616" name="AutoShape 306">
                <a:extLst>
                  <a:ext uri="{FF2B5EF4-FFF2-40B4-BE49-F238E27FC236}">
                    <a16:creationId xmlns:a16="http://schemas.microsoft.com/office/drawing/2014/main" id="{0227DC15-FF1A-47E1-B906-0D14A059D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17" name="Text Box 307">
                <a:extLst>
                  <a:ext uri="{FF2B5EF4-FFF2-40B4-BE49-F238E27FC236}">
                    <a16:creationId xmlns:a16="http://schemas.microsoft.com/office/drawing/2014/main" id="{2628002F-8827-4255-B1FE-ADABDF4DBF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613" name="Group 308">
              <a:extLst>
                <a:ext uri="{FF2B5EF4-FFF2-40B4-BE49-F238E27FC236}">
                  <a16:creationId xmlns:a16="http://schemas.microsoft.com/office/drawing/2014/main" id="{79620E9E-5EA9-43F4-89E8-225A9C00F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566"/>
              <a:ext cx="460" cy="413"/>
              <a:chOff x="5232" y="527"/>
              <a:chExt cx="460" cy="413"/>
            </a:xfrm>
          </p:grpSpPr>
          <p:sp>
            <p:nvSpPr>
              <p:cNvPr id="15614" name="AutoShape 309">
                <a:extLst>
                  <a:ext uri="{FF2B5EF4-FFF2-40B4-BE49-F238E27FC236}">
                    <a16:creationId xmlns:a16="http://schemas.microsoft.com/office/drawing/2014/main" id="{72D2A48F-6845-4FA3-9492-10357D38F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15" name="Text Box 310">
                <a:extLst>
                  <a:ext uri="{FF2B5EF4-FFF2-40B4-BE49-F238E27FC236}">
                    <a16:creationId xmlns:a16="http://schemas.microsoft.com/office/drawing/2014/main" id="{19F72BEA-2CD3-4972-9A3B-C937286E56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107" name="Group 381">
            <a:extLst>
              <a:ext uri="{FF2B5EF4-FFF2-40B4-BE49-F238E27FC236}">
                <a16:creationId xmlns:a16="http://schemas.microsoft.com/office/drawing/2014/main" id="{95E0CB4D-4550-4ECD-B3EC-C96A67F56265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2296"/>
            <a:chExt cx="4490" cy="776"/>
          </a:xfrm>
        </p:grpSpPr>
        <p:grpSp>
          <p:nvGrpSpPr>
            <p:cNvPr id="15577" name="Group 312">
              <a:extLst>
                <a:ext uri="{FF2B5EF4-FFF2-40B4-BE49-F238E27FC236}">
                  <a16:creationId xmlns:a16="http://schemas.microsoft.com/office/drawing/2014/main" id="{D25936D2-168B-4D24-938F-01560B484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296"/>
              <a:ext cx="4490" cy="272"/>
              <a:chOff x="839" y="2568"/>
              <a:chExt cx="4631" cy="272"/>
            </a:xfrm>
          </p:grpSpPr>
          <p:sp>
            <p:nvSpPr>
              <p:cNvPr id="15584" name="Rectangle 313">
                <a:extLst>
                  <a:ext uri="{FF2B5EF4-FFF2-40B4-BE49-F238E27FC236}">
                    <a16:creationId xmlns:a16="http://schemas.microsoft.com/office/drawing/2014/main" id="{C63F5E35-7DC8-4F3C-9968-B9F539D73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585" name="Rectangle 314">
                <a:extLst>
                  <a:ext uri="{FF2B5EF4-FFF2-40B4-BE49-F238E27FC236}">
                    <a16:creationId xmlns:a16="http://schemas.microsoft.com/office/drawing/2014/main" id="{2FB6E74B-B8F3-4E4E-A52E-941E36D6A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586" name="Rectangle 315">
                <a:extLst>
                  <a:ext uri="{FF2B5EF4-FFF2-40B4-BE49-F238E27FC236}">
                    <a16:creationId xmlns:a16="http://schemas.microsoft.com/office/drawing/2014/main" id="{63EDA94E-DFF8-4312-ACC5-9CB0C8B59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587" name="Rectangle 316">
                <a:extLst>
                  <a:ext uri="{FF2B5EF4-FFF2-40B4-BE49-F238E27FC236}">
                    <a16:creationId xmlns:a16="http://schemas.microsoft.com/office/drawing/2014/main" id="{40A86981-AD68-42F2-87CF-1AD4D433A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588" name="Rectangle 317">
                <a:extLst>
                  <a:ext uri="{FF2B5EF4-FFF2-40B4-BE49-F238E27FC236}">
                    <a16:creationId xmlns:a16="http://schemas.microsoft.com/office/drawing/2014/main" id="{70AC4BA4-2B18-4B0F-A051-57F4E255A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589" name="Rectangle 318">
                <a:extLst>
                  <a:ext uri="{FF2B5EF4-FFF2-40B4-BE49-F238E27FC236}">
                    <a16:creationId xmlns:a16="http://schemas.microsoft.com/office/drawing/2014/main" id="{FF61CB72-B1C3-4CA5-B5A4-52C1E928A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590" name="Rectangle 319">
                <a:extLst>
                  <a:ext uri="{FF2B5EF4-FFF2-40B4-BE49-F238E27FC236}">
                    <a16:creationId xmlns:a16="http://schemas.microsoft.com/office/drawing/2014/main" id="{4E3EED57-D978-4DA5-9888-FAFC88D84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591" name="Rectangle 320">
                <a:extLst>
                  <a:ext uri="{FF2B5EF4-FFF2-40B4-BE49-F238E27FC236}">
                    <a16:creationId xmlns:a16="http://schemas.microsoft.com/office/drawing/2014/main" id="{704D8AFC-DE76-44E6-BD32-FF3CE8739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592" name="Rectangle 321">
                <a:extLst>
                  <a:ext uri="{FF2B5EF4-FFF2-40B4-BE49-F238E27FC236}">
                    <a16:creationId xmlns:a16="http://schemas.microsoft.com/office/drawing/2014/main" id="{3E7A6CD3-8E58-4600-A947-6243C008F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593" name="Rectangle 322">
                <a:extLst>
                  <a:ext uri="{FF2B5EF4-FFF2-40B4-BE49-F238E27FC236}">
                    <a16:creationId xmlns:a16="http://schemas.microsoft.com/office/drawing/2014/main" id="{B10F7170-B849-42F9-8C32-01E9C7ED3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594" name="Rectangle 323">
                <a:extLst>
                  <a:ext uri="{FF2B5EF4-FFF2-40B4-BE49-F238E27FC236}">
                    <a16:creationId xmlns:a16="http://schemas.microsoft.com/office/drawing/2014/main" id="{1EB60755-B48E-4F68-AD59-6B3220315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595" name="Rectangle 324">
                <a:extLst>
                  <a:ext uri="{FF2B5EF4-FFF2-40B4-BE49-F238E27FC236}">
                    <a16:creationId xmlns:a16="http://schemas.microsoft.com/office/drawing/2014/main" id="{281EE6DC-20AF-4E28-986B-F61852724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596" name="Line 325">
                <a:extLst>
                  <a:ext uri="{FF2B5EF4-FFF2-40B4-BE49-F238E27FC236}">
                    <a16:creationId xmlns:a16="http://schemas.microsoft.com/office/drawing/2014/main" id="{8FAC61F8-E624-412E-9686-601556154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97" name="Line 326">
                <a:extLst>
                  <a:ext uri="{FF2B5EF4-FFF2-40B4-BE49-F238E27FC236}">
                    <a16:creationId xmlns:a16="http://schemas.microsoft.com/office/drawing/2014/main" id="{54C523BA-204D-42FC-8B77-7505D61F3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98" name="Line 327">
                <a:extLst>
                  <a:ext uri="{FF2B5EF4-FFF2-40B4-BE49-F238E27FC236}">
                    <a16:creationId xmlns:a16="http://schemas.microsoft.com/office/drawing/2014/main" id="{65D2EDD5-EC9B-4BC2-A4FA-7576E1D6CE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99" name="Line 328">
                <a:extLst>
                  <a:ext uri="{FF2B5EF4-FFF2-40B4-BE49-F238E27FC236}">
                    <a16:creationId xmlns:a16="http://schemas.microsoft.com/office/drawing/2014/main" id="{C12D545E-BC60-4428-844F-576057816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0" name="Line 329">
                <a:extLst>
                  <a:ext uri="{FF2B5EF4-FFF2-40B4-BE49-F238E27FC236}">
                    <a16:creationId xmlns:a16="http://schemas.microsoft.com/office/drawing/2014/main" id="{0AFAFEC5-8102-4D9C-8294-869A41C69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1" name="Line 330">
                <a:extLst>
                  <a:ext uri="{FF2B5EF4-FFF2-40B4-BE49-F238E27FC236}">
                    <a16:creationId xmlns:a16="http://schemas.microsoft.com/office/drawing/2014/main" id="{B5FF4F34-A614-453D-B299-8B13A4C87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2" name="Line 331">
                <a:extLst>
                  <a:ext uri="{FF2B5EF4-FFF2-40B4-BE49-F238E27FC236}">
                    <a16:creationId xmlns:a16="http://schemas.microsoft.com/office/drawing/2014/main" id="{59E8060D-FB75-4598-A9EF-79AF434ED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3" name="Line 332">
                <a:extLst>
                  <a:ext uri="{FF2B5EF4-FFF2-40B4-BE49-F238E27FC236}">
                    <a16:creationId xmlns:a16="http://schemas.microsoft.com/office/drawing/2014/main" id="{A30B4002-1095-45EB-8446-6A561F0DB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4" name="Line 333">
                <a:extLst>
                  <a:ext uri="{FF2B5EF4-FFF2-40B4-BE49-F238E27FC236}">
                    <a16:creationId xmlns:a16="http://schemas.microsoft.com/office/drawing/2014/main" id="{A0415208-AE12-4A1B-9CEF-D1434CD16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5" name="Line 334">
                <a:extLst>
                  <a:ext uri="{FF2B5EF4-FFF2-40B4-BE49-F238E27FC236}">
                    <a16:creationId xmlns:a16="http://schemas.microsoft.com/office/drawing/2014/main" id="{CE29128E-2AAE-4706-9C97-36EF6DD36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6" name="Line 335">
                <a:extLst>
                  <a:ext uri="{FF2B5EF4-FFF2-40B4-BE49-F238E27FC236}">
                    <a16:creationId xmlns:a16="http://schemas.microsoft.com/office/drawing/2014/main" id="{4FE4BB8F-CD48-4EA0-A103-CF2297184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7" name="Line 336">
                <a:extLst>
                  <a:ext uri="{FF2B5EF4-FFF2-40B4-BE49-F238E27FC236}">
                    <a16:creationId xmlns:a16="http://schemas.microsoft.com/office/drawing/2014/main" id="{722A42BF-7117-48AB-AB3C-1A7AB5F856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8" name="Line 337">
                <a:extLst>
                  <a:ext uri="{FF2B5EF4-FFF2-40B4-BE49-F238E27FC236}">
                    <a16:creationId xmlns:a16="http://schemas.microsoft.com/office/drawing/2014/main" id="{93861FB4-F28A-4A60-B04E-2BE97E4D7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9" name="Line 338">
                <a:extLst>
                  <a:ext uri="{FF2B5EF4-FFF2-40B4-BE49-F238E27FC236}">
                    <a16:creationId xmlns:a16="http://schemas.microsoft.com/office/drawing/2014/main" id="{75DBE4EE-4AD8-401D-BE53-7CE18E994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10" name="Line 339">
                <a:extLst>
                  <a:ext uri="{FF2B5EF4-FFF2-40B4-BE49-F238E27FC236}">
                    <a16:creationId xmlns:a16="http://schemas.microsoft.com/office/drawing/2014/main" id="{B19C3657-2CE7-4B55-96A9-7E636AF9C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78" name="Group 340">
              <a:extLst>
                <a:ext uri="{FF2B5EF4-FFF2-40B4-BE49-F238E27FC236}">
                  <a16:creationId xmlns:a16="http://schemas.microsoft.com/office/drawing/2014/main" id="{7A4E25CA-A8A5-4882-ADC7-96C355C34D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659"/>
              <a:ext cx="374" cy="413"/>
              <a:chOff x="1156" y="527"/>
              <a:chExt cx="374" cy="413"/>
            </a:xfrm>
          </p:grpSpPr>
          <p:sp>
            <p:nvSpPr>
              <p:cNvPr id="15582" name="AutoShape 341">
                <a:extLst>
                  <a:ext uri="{FF2B5EF4-FFF2-40B4-BE49-F238E27FC236}">
                    <a16:creationId xmlns:a16="http://schemas.microsoft.com/office/drawing/2014/main" id="{6576B256-87BF-48D4-A313-689D887AE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83" name="Text Box 342">
                <a:extLst>
                  <a:ext uri="{FF2B5EF4-FFF2-40B4-BE49-F238E27FC236}">
                    <a16:creationId xmlns:a16="http://schemas.microsoft.com/office/drawing/2014/main" id="{660C66DE-5051-46B4-876F-1D5D84C48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579" name="Group 343">
              <a:extLst>
                <a:ext uri="{FF2B5EF4-FFF2-40B4-BE49-F238E27FC236}">
                  <a16:creationId xmlns:a16="http://schemas.microsoft.com/office/drawing/2014/main" id="{A917ADC5-71E0-48C4-B05C-B6D9CF99D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2659"/>
              <a:ext cx="460" cy="413"/>
              <a:chOff x="5232" y="527"/>
              <a:chExt cx="460" cy="413"/>
            </a:xfrm>
          </p:grpSpPr>
          <p:sp>
            <p:nvSpPr>
              <p:cNvPr id="15580" name="AutoShape 344">
                <a:extLst>
                  <a:ext uri="{FF2B5EF4-FFF2-40B4-BE49-F238E27FC236}">
                    <a16:creationId xmlns:a16="http://schemas.microsoft.com/office/drawing/2014/main" id="{5CBE720C-747B-4FA5-BE7B-FCBE245D9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81" name="Text Box 345">
                <a:extLst>
                  <a:ext uri="{FF2B5EF4-FFF2-40B4-BE49-F238E27FC236}">
                    <a16:creationId xmlns:a16="http://schemas.microsoft.com/office/drawing/2014/main" id="{2EE908AC-19CF-40B2-B741-41394EF0B7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143" name="Group 416">
            <a:extLst>
              <a:ext uri="{FF2B5EF4-FFF2-40B4-BE49-F238E27FC236}">
                <a16:creationId xmlns:a16="http://schemas.microsoft.com/office/drawing/2014/main" id="{B09CFBEA-41E8-40B9-AFF1-B472F7C9068A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2614"/>
            <a:chExt cx="4490" cy="776"/>
          </a:xfrm>
        </p:grpSpPr>
        <p:grpSp>
          <p:nvGrpSpPr>
            <p:cNvPr id="15543" name="Group 347">
              <a:extLst>
                <a:ext uri="{FF2B5EF4-FFF2-40B4-BE49-F238E27FC236}">
                  <a16:creationId xmlns:a16="http://schemas.microsoft.com/office/drawing/2014/main" id="{7534B3CA-9F60-4672-AC78-DDF8DCEE7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614"/>
              <a:ext cx="4490" cy="272"/>
              <a:chOff x="839" y="2568"/>
              <a:chExt cx="4631" cy="272"/>
            </a:xfrm>
          </p:grpSpPr>
          <p:sp>
            <p:nvSpPr>
              <p:cNvPr id="15550" name="Rectangle 348">
                <a:extLst>
                  <a:ext uri="{FF2B5EF4-FFF2-40B4-BE49-F238E27FC236}">
                    <a16:creationId xmlns:a16="http://schemas.microsoft.com/office/drawing/2014/main" id="{32F3AC66-7677-44BF-8C1B-AA1171F5C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551" name="Rectangle 349">
                <a:extLst>
                  <a:ext uri="{FF2B5EF4-FFF2-40B4-BE49-F238E27FC236}">
                    <a16:creationId xmlns:a16="http://schemas.microsoft.com/office/drawing/2014/main" id="{D5423258-ED10-4CD6-9129-EA8CD6D3C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552" name="Rectangle 350">
                <a:extLst>
                  <a:ext uri="{FF2B5EF4-FFF2-40B4-BE49-F238E27FC236}">
                    <a16:creationId xmlns:a16="http://schemas.microsoft.com/office/drawing/2014/main" id="{5DB93FA8-28BE-4F4B-9FB4-DEFD742C9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553" name="Rectangle 351">
                <a:extLst>
                  <a:ext uri="{FF2B5EF4-FFF2-40B4-BE49-F238E27FC236}">
                    <a16:creationId xmlns:a16="http://schemas.microsoft.com/office/drawing/2014/main" id="{B4AC128C-D9FA-415E-A95F-77A024BCD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554" name="Rectangle 352">
                <a:extLst>
                  <a:ext uri="{FF2B5EF4-FFF2-40B4-BE49-F238E27FC236}">
                    <a16:creationId xmlns:a16="http://schemas.microsoft.com/office/drawing/2014/main" id="{1D8BD2DF-362C-419F-B164-C20749465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555" name="Rectangle 353">
                <a:extLst>
                  <a:ext uri="{FF2B5EF4-FFF2-40B4-BE49-F238E27FC236}">
                    <a16:creationId xmlns:a16="http://schemas.microsoft.com/office/drawing/2014/main" id="{6BCAB6D1-B537-415C-B0AE-B0848DDAA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556" name="Rectangle 354">
                <a:extLst>
                  <a:ext uri="{FF2B5EF4-FFF2-40B4-BE49-F238E27FC236}">
                    <a16:creationId xmlns:a16="http://schemas.microsoft.com/office/drawing/2014/main" id="{7A60D166-4551-4B1B-9975-3598D7C87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557" name="Rectangle 355">
                <a:extLst>
                  <a:ext uri="{FF2B5EF4-FFF2-40B4-BE49-F238E27FC236}">
                    <a16:creationId xmlns:a16="http://schemas.microsoft.com/office/drawing/2014/main" id="{6C68D287-6C84-47CF-B3EE-109EDAA2D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558" name="Rectangle 356">
                <a:extLst>
                  <a:ext uri="{FF2B5EF4-FFF2-40B4-BE49-F238E27FC236}">
                    <a16:creationId xmlns:a16="http://schemas.microsoft.com/office/drawing/2014/main" id="{67B14B28-3AAE-4430-8CF4-608CC6A48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559" name="Rectangle 357">
                <a:extLst>
                  <a:ext uri="{FF2B5EF4-FFF2-40B4-BE49-F238E27FC236}">
                    <a16:creationId xmlns:a16="http://schemas.microsoft.com/office/drawing/2014/main" id="{4FF60642-1648-4E9E-8820-03F879FCE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560" name="Rectangle 358">
                <a:extLst>
                  <a:ext uri="{FF2B5EF4-FFF2-40B4-BE49-F238E27FC236}">
                    <a16:creationId xmlns:a16="http://schemas.microsoft.com/office/drawing/2014/main" id="{E5747797-7482-40ED-A987-151A89CDA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561" name="Rectangle 359">
                <a:extLst>
                  <a:ext uri="{FF2B5EF4-FFF2-40B4-BE49-F238E27FC236}">
                    <a16:creationId xmlns:a16="http://schemas.microsoft.com/office/drawing/2014/main" id="{E71300E6-6944-42DF-B376-F7CAC4916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562" name="Line 360">
                <a:extLst>
                  <a:ext uri="{FF2B5EF4-FFF2-40B4-BE49-F238E27FC236}">
                    <a16:creationId xmlns:a16="http://schemas.microsoft.com/office/drawing/2014/main" id="{4C33C9B8-DEC7-43DA-B604-5FB44CDC2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3" name="Line 361">
                <a:extLst>
                  <a:ext uri="{FF2B5EF4-FFF2-40B4-BE49-F238E27FC236}">
                    <a16:creationId xmlns:a16="http://schemas.microsoft.com/office/drawing/2014/main" id="{FF9BA2E0-B6DD-4106-85F3-5F8847A11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4" name="Line 362">
                <a:extLst>
                  <a:ext uri="{FF2B5EF4-FFF2-40B4-BE49-F238E27FC236}">
                    <a16:creationId xmlns:a16="http://schemas.microsoft.com/office/drawing/2014/main" id="{08EC1DA6-6011-4F4F-B701-07BFD0D82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5" name="Line 363">
                <a:extLst>
                  <a:ext uri="{FF2B5EF4-FFF2-40B4-BE49-F238E27FC236}">
                    <a16:creationId xmlns:a16="http://schemas.microsoft.com/office/drawing/2014/main" id="{76003CDC-069B-4DD3-AB47-E2693257C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6" name="Line 364">
                <a:extLst>
                  <a:ext uri="{FF2B5EF4-FFF2-40B4-BE49-F238E27FC236}">
                    <a16:creationId xmlns:a16="http://schemas.microsoft.com/office/drawing/2014/main" id="{313BE571-3399-4913-A4AD-0E1B62F40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7" name="Line 365">
                <a:extLst>
                  <a:ext uri="{FF2B5EF4-FFF2-40B4-BE49-F238E27FC236}">
                    <a16:creationId xmlns:a16="http://schemas.microsoft.com/office/drawing/2014/main" id="{F80AD4E1-A17A-4D7C-83D4-59FE582E7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8" name="Line 366">
                <a:extLst>
                  <a:ext uri="{FF2B5EF4-FFF2-40B4-BE49-F238E27FC236}">
                    <a16:creationId xmlns:a16="http://schemas.microsoft.com/office/drawing/2014/main" id="{AA8B557F-86D0-43EE-AE4C-B5576ECC1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9" name="Line 367">
                <a:extLst>
                  <a:ext uri="{FF2B5EF4-FFF2-40B4-BE49-F238E27FC236}">
                    <a16:creationId xmlns:a16="http://schemas.microsoft.com/office/drawing/2014/main" id="{D373A68A-50FE-4882-8CA9-3C767AA3D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0" name="Line 368">
                <a:extLst>
                  <a:ext uri="{FF2B5EF4-FFF2-40B4-BE49-F238E27FC236}">
                    <a16:creationId xmlns:a16="http://schemas.microsoft.com/office/drawing/2014/main" id="{C2034148-4C9E-4E8F-9622-21A6E7234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1" name="Line 369">
                <a:extLst>
                  <a:ext uri="{FF2B5EF4-FFF2-40B4-BE49-F238E27FC236}">
                    <a16:creationId xmlns:a16="http://schemas.microsoft.com/office/drawing/2014/main" id="{94092A98-94B0-4A0E-95BB-0DCB45429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2" name="Line 370">
                <a:extLst>
                  <a:ext uri="{FF2B5EF4-FFF2-40B4-BE49-F238E27FC236}">
                    <a16:creationId xmlns:a16="http://schemas.microsoft.com/office/drawing/2014/main" id="{A1073474-493B-4DD5-B32F-BEAFA4637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3" name="Line 371">
                <a:extLst>
                  <a:ext uri="{FF2B5EF4-FFF2-40B4-BE49-F238E27FC236}">
                    <a16:creationId xmlns:a16="http://schemas.microsoft.com/office/drawing/2014/main" id="{2C27DBB4-2623-41B5-ABF6-1849CC9A6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4" name="Line 372">
                <a:extLst>
                  <a:ext uri="{FF2B5EF4-FFF2-40B4-BE49-F238E27FC236}">
                    <a16:creationId xmlns:a16="http://schemas.microsoft.com/office/drawing/2014/main" id="{5C04043F-FBF4-4E9D-9640-AB1299DB07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5" name="Line 373">
                <a:extLst>
                  <a:ext uri="{FF2B5EF4-FFF2-40B4-BE49-F238E27FC236}">
                    <a16:creationId xmlns:a16="http://schemas.microsoft.com/office/drawing/2014/main" id="{C3247479-57D5-483C-B38D-ACB1965E3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6" name="Line 374">
                <a:extLst>
                  <a:ext uri="{FF2B5EF4-FFF2-40B4-BE49-F238E27FC236}">
                    <a16:creationId xmlns:a16="http://schemas.microsoft.com/office/drawing/2014/main" id="{6E359DC4-6427-4596-9806-C60008128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44" name="Group 375">
              <a:extLst>
                <a:ext uri="{FF2B5EF4-FFF2-40B4-BE49-F238E27FC236}">
                  <a16:creationId xmlns:a16="http://schemas.microsoft.com/office/drawing/2014/main" id="{CCD78BED-A8B8-479B-87AC-D5E85FBFA8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977"/>
              <a:ext cx="374" cy="413"/>
              <a:chOff x="1156" y="527"/>
              <a:chExt cx="374" cy="413"/>
            </a:xfrm>
          </p:grpSpPr>
          <p:sp>
            <p:nvSpPr>
              <p:cNvPr id="15548" name="AutoShape 376">
                <a:extLst>
                  <a:ext uri="{FF2B5EF4-FFF2-40B4-BE49-F238E27FC236}">
                    <a16:creationId xmlns:a16="http://schemas.microsoft.com/office/drawing/2014/main" id="{D4BC61D5-C3F2-4BB5-98A8-E11B14281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49" name="Text Box 377">
                <a:extLst>
                  <a:ext uri="{FF2B5EF4-FFF2-40B4-BE49-F238E27FC236}">
                    <a16:creationId xmlns:a16="http://schemas.microsoft.com/office/drawing/2014/main" id="{B456C091-CF0C-47C6-9566-47DD2F7A54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545" name="Group 378">
              <a:extLst>
                <a:ext uri="{FF2B5EF4-FFF2-40B4-BE49-F238E27FC236}">
                  <a16:creationId xmlns:a16="http://schemas.microsoft.com/office/drawing/2014/main" id="{361D7F6D-5E6F-4049-9A36-6900915486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4" y="2977"/>
              <a:ext cx="460" cy="413"/>
              <a:chOff x="5232" y="527"/>
              <a:chExt cx="460" cy="413"/>
            </a:xfrm>
          </p:grpSpPr>
          <p:sp>
            <p:nvSpPr>
              <p:cNvPr id="15546" name="AutoShape 379">
                <a:extLst>
                  <a:ext uri="{FF2B5EF4-FFF2-40B4-BE49-F238E27FC236}">
                    <a16:creationId xmlns:a16="http://schemas.microsoft.com/office/drawing/2014/main" id="{3AD94EFB-6F43-43AD-AF13-013C2BB85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47" name="Text Box 380">
                <a:extLst>
                  <a:ext uri="{FF2B5EF4-FFF2-40B4-BE49-F238E27FC236}">
                    <a16:creationId xmlns:a16="http://schemas.microsoft.com/office/drawing/2014/main" id="{3A42FCC5-3063-489D-B1CE-DA2DF86D5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205" name="Group 451">
            <a:extLst>
              <a:ext uri="{FF2B5EF4-FFF2-40B4-BE49-F238E27FC236}">
                <a16:creationId xmlns:a16="http://schemas.microsoft.com/office/drawing/2014/main" id="{69805F4A-312E-4567-BA4C-493FCB14850F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111" y="2795"/>
            <a:chExt cx="4490" cy="776"/>
          </a:xfrm>
        </p:grpSpPr>
        <p:grpSp>
          <p:nvGrpSpPr>
            <p:cNvPr id="15509" name="Group 382">
              <a:extLst>
                <a:ext uri="{FF2B5EF4-FFF2-40B4-BE49-F238E27FC236}">
                  <a16:creationId xmlns:a16="http://schemas.microsoft.com/office/drawing/2014/main" id="{B6D71850-AED9-46BA-9BC2-13D3068DD6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795"/>
              <a:ext cx="4490" cy="272"/>
              <a:chOff x="839" y="2568"/>
              <a:chExt cx="4631" cy="272"/>
            </a:xfrm>
          </p:grpSpPr>
          <p:sp>
            <p:nvSpPr>
              <p:cNvPr id="15516" name="Rectangle 383">
                <a:extLst>
                  <a:ext uri="{FF2B5EF4-FFF2-40B4-BE49-F238E27FC236}">
                    <a16:creationId xmlns:a16="http://schemas.microsoft.com/office/drawing/2014/main" id="{49091E39-5DCB-4CE1-97D5-C3D11720D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517" name="Rectangle 384">
                <a:extLst>
                  <a:ext uri="{FF2B5EF4-FFF2-40B4-BE49-F238E27FC236}">
                    <a16:creationId xmlns:a16="http://schemas.microsoft.com/office/drawing/2014/main" id="{2737F663-DEC9-47C6-A14C-8FE62ECA5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518" name="Rectangle 385">
                <a:extLst>
                  <a:ext uri="{FF2B5EF4-FFF2-40B4-BE49-F238E27FC236}">
                    <a16:creationId xmlns:a16="http://schemas.microsoft.com/office/drawing/2014/main" id="{51105B05-CD0D-4CB7-BCC8-C86A0B3D5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519" name="Rectangle 386">
                <a:extLst>
                  <a:ext uri="{FF2B5EF4-FFF2-40B4-BE49-F238E27FC236}">
                    <a16:creationId xmlns:a16="http://schemas.microsoft.com/office/drawing/2014/main" id="{00F7D2A5-1270-4189-A3BB-31AF8323D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520" name="Rectangle 387">
                <a:extLst>
                  <a:ext uri="{FF2B5EF4-FFF2-40B4-BE49-F238E27FC236}">
                    <a16:creationId xmlns:a16="http://schemas.microsoft.com/office/drawing/2014/main" id="{95E05757-A838-4416-B134-1FC7DE74C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521" name="Rectangle 388">
                <a:extLst>
                  <a:ext uri="{FF2B5EF4-FFF2-40B4-BE49-F238E27FC236}">
                    <a16:creationId xmlns:a16="http://schemas.microsoft.com/office/drawing/2014/main" id="{6721DABE-4552-4FC7-9034-975CE73F2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522" name="Rectangle 389">
                <a:extLst>
                  <a:ext uri="{FF2B5EF4-FFF2-40B4-BE49-F238E27FC236}">
                    <a16:creationId xmlns:a16="http://schemas.microsoft.com/office/drawing/2014/main" id="{6FEBD880-88B9-42D1-8256-450156C2A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523" name="Rectangle 390">
                <a:extLst>
                  <a:ext uri="{FF2B5EF4-FFF2-40B4-BE49-F238E27FC236}">
                    <a16:creationId xmlns:a16="http://schemas.microsoft.com/office/drawing/2014/main" id="{9F592049-52A4-40DB-92F8-4C52E24D3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524" name="Rectangle 391">
                <a:extLst>
                  <a:ext uri="{FF2B5EF4-FFF2-40B4-BE49-F238E27FC236}">
                    <a16:creationId xmlns:a16="http://schemas.microsoft.com/office/drawing/2014/main" id="{42EC7516-EAF9-4D5C-81F9-5E980910B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525" name="Rectangle 392">
                <a:extLst>
                  <a:ext uri="{FF2B5EF4-FFF2-40B4-BE49-F238E27FC236}">
                    <a16:creationId xmlns:a16="http://schemas.microsoft.com/office/drawing/2014/main" id="{BAFA5D24-C86A-4301-814E-F748895D4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526" name="Rectangle 393">
                <a:extLst>
                  <a:ext uri="{FF2B5EF4-FFF2-40B4-BE49-F238E27FC236}">
                    <a16:creationId xmlns:a16="http://schemas.microsoft.com/office/drawing/2014/main" id="{3D89016E-6BD4-4C0F-9B53-B1C6520B2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527" name="Rectangle 394">
                <a:extLst>
                  <a:ext uri="{FF2B5EF4-FFF2-40B4-BE49-F238E27FC236}">
                    <a16:creationId xmlns:a16="http://schemas.microsoft.com/office/drawing/2014/main" id="{7C99C503-9329-4BC1-967B-4D9EBA7A4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528" name="Line 395">
                <a:extLst>
                  <a:ext uri="{FF2B5EF4-FFF2-40B4-BE49-F238E27FC236}">
                    <a16:creationId xmlns:a16="http://schemas.microsoft.com/office/drawing/2014/main" id="{3C50E961-1D10-4F74-8AAC-E35D3325E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9" name="Line 396">
                <a:extLst>
                  <a:ext uri="{FF2B5EF4-FFF2-40B4-BE49-F238E27FC236}">
                    <a16:creationId xmlns:a16="http://schemas.microsoft.com/office/drawing/2014/main" id="{F6EC81FA-D157-4722-B8FD-0615193F1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0" name="Line 397">
                <a:extLst>
                  <a:ext uri="{FF2B5EF4-FFF2-40B4-BE49-F238E27FC236}">
                    <a16:creationId xmlns:a16="http://schemas.microsoft.com/office/drawing/2014/main" id="{6649F564-392E-4D3E-AAD0-F83DCDBA5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1" name="Line 398">
                <a:extLst>
                  <a:ext uri="{FF2B5EF4-FFF2-40B4-BE49-F238E27FC236}">
                    <a16:creationId xmlns:a16="http://schemas.microsoft.com/office/drawing/2014/main" id="{AB6DA54F-93C2-4C9F-87B6-D4386173B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2" name="Line 399">
                <a:extLst>
                  <a:ext uri="{FF2B5EF4-FFF2-40B4-BE49-F238E27FC236}">
                    <a16:creationId xmlns:a16="http://schemas.microsoft.com/office/drawing/2014/main" id="{F0E55CAC-1C6B-43B0-9B23-D4E7B633D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3" name="Line 400">
                <a:extLst>
                  <a:ext uri="{FF2B5EF4-FFF2-40B4-BE49-F238E27FC236}">
                    <a16:creationId xmlns:a16="http://schemas.microsoft.com/office/drawing/2014/main" id="{26A40D09-8BCE-4EAF-852F-37C6D9CE7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4" name="Line 401">
                <a:extLst>
                  <a:ext uri="{FF2B5EF4-FFF2-40B4-BE49-F238E27FC236}">
                    <a16:creationId xmlns:a16="http://schemas.microsoft.com/office/drawing/2014/main" id="{20A1098E-AB9D-4151-965E-C8A2B5595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5" name="Line 402">
                <a:extLst>
                  <a:ext uri="{FF2B5EF4-FFF2-40B4-BE49-F238E27FC236}">
                    <a16:creationId xmlns:a16="http://schemas.microsoft.com/office/drawing/2014/main" id="{7E2D64F6-317B-45CA-96B4-792650310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6" name="Line 403">
                <a:extLst>
                  <a:ext uri="{FF2B5EF4-FFF2-40B4-BE49-F238E27FC236}">
                    <a16:creationId xmlns:a16="http://schemas.microsoft.com/office/drawing/2014/main" id="{DA186AA5-6E00-4284-8125-C8D641D4E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7" name="Line 404">
                <a:extLst>
                  <a:ext uri="{FF2B5EF4-FFF2-40B4-BE49-F238E27FC236}">
                    <a16:creationId xmlns:a16="http://schemas.microsoft.com/office/drawing/2014/main" id="{0FF436AF-C88F-4234-9254-1D091EFDA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8" name="Line 405">
                <a:extLst>
                  <a:ext uri="{FF2B5EF4-FFF2-40B4-BE49-F238E27FC236}">
                    <a16:creationId xmlns:a16="http://schemas.microsoft.com/office/drawing/2014/main" id="{E72C8371-7E81-4AD3-9437-395D4ACA6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9" name="Line 406">
                <a:extLst>
                  <a:ext uri="{FF2B5EF4-FFF2-40B4-BE49-F238E27FC236}">
                    <a16:creationId xmlns:a16="http://schemas.microsoft.com/office/drawing/2014/main" id="{DBF9B9B3-6E1F-49F5-ABF1-739C0F4B6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0" name="Line 407">
                <a:extLst>
                  <a:ext uri="{FF2B5EF4-FFF2-40B4-BE49-F238E27FC236}">
                    <a16:creationId xmlns:a16="http://schemas.microsoft.com/office/drawing/2014/main" id="{84790593-3105-45C9-8759-E19C54068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1" name="Line 408">
                <a:extLst>
                  <a:ext uri="{FF2B5EF4-FFF2-40B4-BE49-F238E27FC236}">
                    <a16:creationId xmlns:a16="http://schemas.microsoft.com/office/drawing/2014/main" id="{72377C55-4315-47A6-BF9C-CA7CCF5F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2" name="Line 409">
                <a:extLst>
                  <a:ext uri="{FF2B5EF4-FFF2-40B4-BE49-F238E27FC236}">
                    <a16:creationId xmlns:a16="http://schemas.microsoft.com/office/drawing/2014/main" id="{14813BDD-AE22-4316-9E5A-F6C6E0F9E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10" name="Group 410">
              <a:extLst>
                <a:ext uri="{FF2B5EF4-FFF2-40B4-BE49-F238E27FC236}">
                  <a16:creationId xmlns:a16="http://schemas.microsoft.com/office/drawing/2014/main" id="{8D303842-E424-4B85-A27E-1EB609E3F8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3158"/>
              <a:ext cx="374" cy="413"/>
              <a:chOff x="1156" y="527"/>
              <a:chExt cx="374" cy="413"/>
            </a:xfrm>
          </p:grpSpPr>
          <p:sp>
            <p:nvSpPr>
              <p:cNvPr id="15514" name="AutoShape 411">
                <a:extLst>
                  <a:ext uri="{FF2B5EF4-FFF2-40B4-BE49-F238E27FC236}">
                    <a16:creationId xmlns:a16="http://schemas.microsoft.com/office/drawing/2014/main" id="{FAF2EDBF-E38E-4AF4-86D6-0788308BC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15" name="Text Box 412">
                <a:extLst>
                  <a:ext uri="{FF2B5EF4-FFF2-40B4-BE49-F238E27FC236}">
                    <a16:creationId xmlns:a16="http://schemas.microsoft.com/office/drawing/2014/main" id="{BC3DB0E3-8A1B-4CF5-BD46-BC31ADEA0F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511" name="Group 413">
              <a:extLst>
                <a:ext uri="{FF2B5EF4-FFF2-40B4-BE49-F238E27FC236}">
                  <a16:creationId xmlns:a16="http://schemas.microsoft.com/office/drawing/2014/main" id="{6BA8A8B7-3099-4946-A35A-A2C25D20FE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9" y="3158"/>
              <a:ext cx="460" cy="413"/>
              <a:chOff x="5232" y="527"/>
              <a:chExt cx="460" cy="413"/>
            </a:xfrm>
          </p:grpSpPr>
          <p:sp>
            <p:nvSpPr>
              <p:cNvPr id="15512" name="AutoShape 414">
                <a:extLst>
                  <a:ext uri="{FF2B5EF4-FFF2-40B4-BE49-F238E27FC236}">
                    <a16:creationId xmlns:a16="http://schemas.microsoft.com/office/drawing/2014/main" id="{04BFFD53-CB74-45A5-B234-B2CE139E8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13" name="Text Box 415">
                <a:extLst>
                  <a:ext uri="{FF2B5EF4-FFF2-40B4-BE49-F238E27FC236}">
                    <a16:creationId xmlns:a16="http://schemas.microsoft.com/office/drawing/2014/main" id="{D6095A59-0402-4DE9-9624-AC5379F7B7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267" name="Group 486">
            <a:extLst>
              <a:ext uri="{FF2B5EF4-FFF2-40B4-BE49-F238E27FC236}">
                <a16:creationId xmlns:a16="http://schemas.microsoft.com/office/drawing/2014/main" id="{D3B9F182-E416-41EC-A110-74E3D0BD7E3E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2840"/>
            <a:chExt cx="4490" cy="776"/>
          </a:xfrm>
        </p:grpSpPr>
        <p:grpSp>
          <p:nvGrpSpPr>
            <p:cNvPr id="15475" name="Group 417">
              <a:extLst>
                <a:ext uri="{FF2B5EF4-FFF2-40B4-BE49-F238E27FC236}">
                  <a16:creationId xmlns:a16="http://schemas.microsoft.com/office/drawing/2014/main" id="{344F06DE-C125-4824-8B4A-BD89C1DB8A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840"/>
              <a:ext cx="4490" cy="272"/>
              <a:chOff x="839" y="2568"/>
              <a:chExt cx="4631" cy="272"/>
            </a:xfrm>
          </p:grpSpPr>
          <p:sp>
            <p:nvSpPr>
              <p:cNvPr id="15482" name="Rectangle 418">
                <a:extLst>
                  <a:ext uri="{FF2B5EF4-FFF2-40B4-BE49-F238E27FC236}">
                    <a16:creationId xmlns:a16="http://schemas.microsoft.com/office/drawing/2014/main" id="{5F3DD3AF-152D-4565-8F50-5B564B465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483" name="Rectangle 419">
                <a:extLst>
                  <a:ext uri="{FF2B5EF4-FFF2-40B4-BE49-F238E27FC236}">
                    <a16:creationId xmlns:a16="http://schemas.microsoft.com/office/drawing/2014/main" id="{C295E717-6823-4AD4-AF75-DEA012B11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484" name="Rectangle 420">
                <a:extLst>
                  <a:ext uri="{FF2B5EF4-FFF2-40B4-BE49-F238E27FC236}">
                    <a16:creationId xmlns:a16="http://schemas.microsoft.com/office/drawing/2014/main" id="{73FD358A-CE63-4333-9682-54142BC95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485" name="Rectangle 421">
                <a:extLst>
                  <a:ext uri="{FF2B5EF4-FFF2-40B4-BE49-F238E27FC236}">
                    <a16:creationId xmlns:a16="http://schemas.microsoft.com/office/drawing/2014/main" id="{FD131C28-B648-4F89-AB0B-DDCB353C1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486" name="Rectangle 422">
                <a:extLst>
                  <a:ext uri="{FF2B5EF4-FFF2-40B4-BE49-F238E27FC236}">
                    <a16:creationId xmlns:a16="http://schemas.microsoft.com/office/drawing/2014/main" id="{C5DCBF04-72FC-4EE7-A49D-DBCF296AD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487" name="Rectangle 423">
                <a:extLst>
                  <a:ext uri="{FF2B5EF4-FFF2-40B4-BE49-F238E27FC236}">
                    <a16:creationId xmlns:a16="http://schemas.microsoft.com/office/drawing/2014/main" id="{12A823BE-4353-418A-A04F-D812C623C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488" name="Rectangle 424">
                <a:extLst>
                  <a:ext uri="{FF2B5EF4-FFF2-40B4-BE49-F238E27FC236}">
                    <a16:creationId xmlns:a16="http://schemas.microsoft.com/office/drawing/2014/main" id="{52CFA801-9C34-4FA0-9CED-3C21F19F4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489" name="Rectangle 425">
                <a:extLst>
                  <a:ext uri="{FF2B5EF4-FFF2-40B4-BE49-F238E27FC236}">
                    <a16:creationId xmlns:a16="http://schemas.microsoft.com/office/drawing/2014/main" id="{D6A188F4-251A-45D0-AC1E-EA00592BD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490" name="Rectangle 426">
                <a:extLst>
                  <a:ext uri="{FF2B5EF4-FFF2-40B4-BE49-F238E27FC236}">
                    <a16:creationId xmlns:a16="http://schemas.microsoft.com/office/drawing/2014/main" id="{8305A824-7C6F-44AD-8CCF-2C7F62CBD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491" name="Rectangle 427">
                <a:extLst>
                  <a:ext uri="{FF2B5EF4-FFF2-40B4-BE49-F238E27FC236}">
                    <a16:creationId xmlns:a16="http://schemas.microsoft.com/office/drawing/2014/main" id="{FD4D030F-BB0C-4BEA-B95F-A32CB68DA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492" name="Rectangle 428">
                <a:extLst>
                  <a:ext uri="{FF2B5EF4-FFF2-40B4-BE49-F238E27FC236}">
                    <a16:creationId xmlns:a16="http://schemas.microsoft.com/office/drawing/2014/main" id="{013B4DE4-42A7-4831-BC64-E727AE9E8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493" name="Rectangle 429">
                <a:extLst>
                  <a:ext uri="{FF2B5EF4-FFF2-40B4-BE49-F238E27FC236}">
                    <a16:creationId xmlns:a16="http://schemas.microsoft.com/office/drawing/2014/main" id="{7E80F069-C9D3-4659-8A67-41A85A2D6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494" name="Line 430">
                <a:extLst>
                  <a:ext uri="{FF2B5EF4-FFF2-40B4-BE49-F238E27FC236}">
                    <a16:creationId xmlns:a16="http://schemas.microsoft.com/office/drawing/2014/main" id="{35666DD0-B738-4E67-B705-5296F89F5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5" name="Line 431">
                <a:extLst>
                  <a:ext uri="{FF2B5EF4-FFF2-40B4-BE49-F238E27FC236}">
                    <a16:creationId xmlns:a16="http://schemas.microsoft.com/office/drawing/2014/main" id="{A0EBBC4B-9E98-4892-98B8-B83AA6E10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6" name="Line 432">
                <a:extLst>
                  <a:ext uri="{FF2B5EF4-FFF2-40B4-BE49-F238E27FC236}">
                    <a16:creationId xmlns:a16="http://schemas.microsoft.com/office/drawing/2014/main" id="{73555DBE-AB6E-4141-9550-75263E4EC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7" name="Line 433">
                <a:extLst>
                  <a:ext uri="{FF2B5EF4-FFF2-40B4-BE49-F238E27FC236}">
                    <a16:creationId xmlns:a16="http://schemas.microsoft.com/office/drawing/2014/main" id="{02A7D368-DD98-48E6-88F4-7CF958118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8" name="Line 434">
                <a:extLst>
                  <a:ext uri="{FF2B5EF4-FFF2-40B4-BE49-F238E27FC236}">
                    <a16:creationId xmlns:a16="http://schemas.microsoft.com/office/drawing/2014/main" id="{BF1D1EA1-5CC8-478B-8A1D-16ACE0756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9" name="Line 435">
                <a:extLst>
                  <a:ext uri="{FF2B5EF4-FFF2-40B4-BE49-F238E27FC236}">
                    <a16:creationId xmlns:a16="http://schemas.microsoft.com/office/drawing/2014/main" id="{00089CF8-D679-4139-A8E3-9B4767D2A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0" name="Line 436">
                <a:extLst>
                  <a:ext uri="{FF2B5EF4-FFF2-40B4-BE49-F238E27FC236}">
                    <a16:creationId xmlns:a16="http://schemas.microsoft.com/office/drawing/2014/main" id="{5E4AF5C7-F81E-4F07-8CDB-7B1908B71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1" name="Line 437">
                <a:extLst>
                  <a:ext uri="{FF2B5EF4-FFF2-40B4-BE49-F238E27FC236}">
                    <a16:creationId xmlns:a16="http://schemas.microsoft.com/office/drawing/2014/main" id="{93486FC9-26A8-4E9E-AE9C-56044CA55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2" name="Line 438">
                <a:extLst>
                  <a:ext uri="{FF2B5EF4-FFF2-40B4-BE49-F238E27FC236}">
                    <a16:creationId xmlns:a16="http://schemas.microsoft.com/office/drawing/2014/main" id="{85AC8D65-B17C-43DD-B414-7B1126513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3" name="Line 439">
                <a:extLst>
                  <a:ext uri="{FF2B5EF4-FFF2-40B4-BE49-F238E27FC236}">
                    <a16:creationId xmlns:a16="http://schemas.microsoft.com/office/drawing/2014/main" id="{B777DEE7-0E59-4B72-9781-1A6FA0ED9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4" name="Line 440">
                <a:extLst>
                  <a:ext uri="{FF2B5EF4-FFF2-40B4-BE49-F238E27FC236}">
                    <a16:creationId xmlns:a16="http://schemas.microsoft.com/office/drawing/2014/main" id="{CCA2F54B-118E-43D3-AE24-21A88EF07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5" name="Line 441">
                <a:extLst>
                  <a:ext uri="{FF2B5EF4-FFF2-40B4-BE49-F238E27FC236}">
                    <a16:creationId xmlns:a16="http://schemas.microsoft.com/office/drawing/2014/main" id="{2CD2DAF6-652E-48B5-A7DE-AB6268826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6" name="Line 442">
                <a:extLst>
                  <a:ext uri="{FF2B5EF4-FFF2-40B4-BE49-F238E27FC236}">
                    <a16:creationId xmlns:a16="http://schemas.microsoft.com/office/drawing/2014/main" id="{8A963CC8-C1B7-4879-AA32-38E0BEBB1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7" name="Line 443">
                <a:extLst>
                  <a:ext uri="{FF2B5EF4-FFF2-40B4-BE49-F238E27FC236}">
                    <a16:creationId xmlns:a16="http://schemas.microsoft.com/office/drawing/2014/main" id="{3FDDA007-E683-4246-A63D-89F679965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8" name="Line 444">
                <a:extLst>
                  <a:ext uri="{FF2B5EF4-FFF2-40B4-BE49-F238E27FC236}">
                    <a16:creationId xmlns:a16="http://schemas.microsoft.com/office/drawing/2014/main" id="{DBE09789-2A25-4B32-A489-7F3805B03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76" name="Group 445">
              <a:extLst>
                <a:ext uri="{FF2B5EF4-FFF2-40B4-BE49-F238E27FC236}">
                  <a16:creationId xmlns:a16="http://schemas.microsoft.com/office/drawing/2014/main" id="{EB1DFD10-4D25-41A1-A38D-143FD4AE9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203"/>
              <a:ext cx="374" cy="413"/>
              <a:chOff x="1156" y="527"/>
              <a:chExt cx="374" cy="413"/>
            </a:xfrm>
          </p:grpSpPr>
          <p:sp>
            <p:nvSpPr>
              <p:cNvPr id="15480" name="AutoShape 446">
                <a:extLst>
                  <a:ext uri="{FF2B5EF4-FFF2-40B4-BE49-F238E27FC236}">
                    <a16:creationId xmlns:a16="http://schemas.microsoft.com/office/drawing/2014/main" id="{E8395394-3634-4448-9994-BEECE097B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81" name="Text Box 447">
                <a:extLst>
                  <a:ext uri="{FF2B5EF4-FFF2-40B4-BE49-F238E27FC236}">
                    <a16:creationId xmlns:a16="http://schemas.microsoft.com/office/drawing/2014/main" id="{5E817DFF-2FE5-4874-8706-AC374D479F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477" name="Group 448">
              <a:extLst>
                <a:ext uri="{FF2B5EF4-FFF2-40B4-BE49-F238E27FC236}">
                  <a16:creationId xmlns:a16="http://schemas.microsoft.com/office/drawing/2014/main" id="{B8F77502-731A-4FC9-806A-CD5B3BC04A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4" y="3203"/>
              <a:ext cx="460" cy="413"/>
              <a:chOff x="5232" y="527"/>
              <a:chExt cx="460" cy="413"/>
            </a:xfrm>
          </p:grpSpPr>
          <p:sp>
            <p:nvSpPr>
              <p:cNvPr id="15478" name="AutoShape 449">
                <a:extLst>
                  <a:ext uri="{FF2B5EF4-FFF2-40B4-BE49-F238E27FC236}">
                    <a16:creationId xmlns:a16="http://schemas.microsoft.com/office/drawing/2014/main" id="{234A95DC-BF23-431F-9D4C-05454B6F9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79" name="Text Box 450">
                <a:extLst>
                  <a:ext uri="{FF2B5EF4-FFF2-40B4-BE49-F238E27FC236}">
                    <a16:creationId xmlns:a16="http://schemas.microsoft.com/office/drawing/2014/main" id="{350FF618-F631-417A-B9B3-77F8503483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275" name="Group 521">
            <a:extLst>
              <a:ext uri="{FF2B5EF4-FFF2-40B4-BE49-F238E27FC236}">
                <a16:creationId xmlns:a16="http://schemas.microsoft.com/office/drawing/2014/main" id="{7890096F-EBD3-4110-9B94-178F55EF825A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20" y="2750"/>
            <a:chExt cx="4490" cy="776"/>
          </a:xfrm>
        </p:grpSpPr>
        <p:grpSp>
          <p:nvGrpSpPr>
            <p:cNvPr id="15441" name="Group 452">
              <a:extLst>
                <a:ext uri="{FF2B5EF4-FFF2-40B4-BE49-F238E27FC236}">
                  <a16:creationId xmlns:a16="http://schemas.microsoft.com/office/drawing/2014/main" id="{6CAE68F6-EA76-406A-8AE8-69D1A608B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2750"/>
              <a:ext cx="4490" cy="272"/>
              <a:chOff x="839" y="2568"/>
              <a:chExt cx="4631" cy="272"/>
            </a:xfrm>
          </p:grpSpPr>
          <p:sp>
            <p:nvSpPr>
              <p:cNvPr id="15448" name="Rectangle 453">
                <a:extLst>
                  <a:ext uri="{FF2B5EF4-FFF2-40B4-BE49-F238E27FC236}">
                    <a16:creationId xmlns:a16="http://schemas.microsoft.com/office/drawing/2014/main" id="{52D1E488-7F29-4862-8444-F1BE3C517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449" name="Rectangle 454">
                <a:extLst>
                  <a:ext uri="{FF2B5EF4-FFF2-40B4-BE49-F238E27FC236}">
                    <a16:creationId xmlns:a16="http://schemas.microsoft.com/office/drawing/2014/main" id="{6DC469BA-2382-45BF-B5C8-2F553BF0B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450" name="Rectangle 455">
                <a:extLst>
                  <a:ext uri="{FF2B5EF4-FFF2-40B4-BE49-F238E27FC236}">
                    <a16:creationId xmlns:a16="http://schemas.microsoft.com/office/drawing/2014/main" id="{EC78B9C9-033D-442A-8FA2-D77698209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451" name="Rectangle 456">
                <a:extLst>
                  <a:ext uri="{FF2B5EF4-FFF2-40B4-BE49-F238E27FC236}">
                    <a16:creationId xmlns:a16="http://schemas.microsoft.com/office/drawing/2014/main" id="{63FAD9EB-11BF-4910-9555-7638B6063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452" name="Rectangle 457">
                <a:extLst>
                  <a:ext uri="{FF2B5EF4-FFF2-40B4-BE49-F238E27FC236}">
                    <a16:creationId xmlns:a16="http://schemas.microsoft.com/office/drawing/2014/main" id="{AAD44225-14FC-4A24-BD6F-6ECD104E1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453" name="Rectangle 458">
                <a:extLst>
                  <a:ext uri="{FF2B5EF4-FFF2-40B4-BE49-F238E27FC236}">
                    <a16:creationId xmlns:a16="http://schemas.microsoft.com/office/drawing/2014/main" id="{93BA659B-EF7E-4826-94F9-244BB4D7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454" name="Rectangle 459">
                <a:extLst>
                  <a:ext uri="{FF2B5EF4-FFF2-40B4-BE49-F238E27FC236}">
                    <a16:creationId xmlns:a16="http://schemas.microsoft.com/office/drawing/2014/main" id="{EAFCC76F-DFCF-466D-8077-D72BC5491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455" name="Rectangle 460">
                <a:extLst>
                  <a:ext uri="{FF2B5EF4-FFF2-40B4-BE49-F238E27FC236}">
                    <a16:creationId xmlns:a16="http://schemas.microsoft.com/office/drawing/2014/main" id="{B2F89CD4-DE0F-4339-9140-F8DECCF51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456" name="Rectangle 461">
                <a:extLst>
                  <a:ext uri="{FF2B5EF4-FFF2-40B4-BE49-F238E27FC236}">
                    <a16:creationId xmlns:a16="http://schemas.microsoft.com/office/drawing/2014/main" id="{29F2F7AB-750C-4AB6-81B1-C017AE7F0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457" name="Rectangle 462">
                <a:extLst>
                  <a:ext uri="{FF2B5EF4-FFF2-40B4-BE49-F238E27FC236}">
                    <a16:creationId xmlns:a16="http://schemas.microsoft.com/office/drawing/2014/main" id="{DF37219A-1B0C-4D5B-AEBF-5115C3497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458" name="Rectangle 463">
                <a:extLst>
                  <a:ext uri="{FF2B5EF4-FFF2-40B4-BE49-F238E27FC236}">
                    <a16:creationId xmlns:a16="http://schemas.microsoft.com/office/drawing/2014/main" id="{6820968C-FC1C-456E-8F4F-C8E6908FE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459" name="Rectangle 464">
                <a:extLst>
                  <a:ext uri="{FF2B5EF4-FFF2-40B4-BE49-F238E27FC236}">
                    <a16:creationId xmlns:a16="http://schemas.microsoft.com/office/drawing/2014/main" id="{31479015-4C0A-4FE4-AD2A-5BEEF987D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460" name="Line 465">
                <a:extLst>
                  <a:ext uri="{FF2B5EF4-FFF2-40B4-BE49-F238E27FC236}">
                    <a16:creationId xmlns:a16="http://schemas.microsoft.com/office/drawing/2014/main" id="{1BB96A40-6EBA-4237-A832-DF579A0AB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1" name="Line 466">
                <a:extLst>
                  <a:ext uri="{FF2B5EF4-FFF2-40B4-BE49-F238E27FC236}">
                    <a16:creationId xmlns:a16="http://schemas.microsoft.com/office/drawing/2014/main" id="{1FF534A8-030C-4BB1-98ED-57B0D77DA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2" name="Line 467">
                <a:extLst>
                  <a:ext uri="{FF2B5EF4-FFF2-40B4-BE49-F238E27FC236}">
                    <a16:creationId xmlns:a16="http://schemas.microsoft.com/office/drawing/2014/main" id="{2D5F6B1B-5DCD-48BD-8820-91F5BE0D00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3" name="Line 468">
                <a:extLst>
                  <a:ext uri="{FF2B5EF4-FFF2-40B4-BE49-F238E27FC236}">
                    <a16:creationId xmlns:a16="http://schemas.microsoft.com/office/drawing/2014/main" id="{FEC4AC6A-38B3-4574-B583-8FFE25674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4" name="Line 469">
                <a:extLst>
                  <a:ext uri="{FF2B5EF4-FFF2-40B4-BE49-F238E27FC236}">
                    <a16:creationId xmlns:a16="http://schemas.microsoft.com/office/drawing/2014/main" id="{731BED71-2699-49E6-B701-2215F5C8E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5" name="Line 470">
                <a:extLst>
                  <a:ext uri="{FF2B5EF4-FFF2-40B4-BE49-F238E27FC236}">
                    <a16:creationId xmlns:a16="http://schemas.microsoft.com/office/drawing/2014/main" id="{6A4E7609-6814-4F42-81B4-7C102C44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6" name="Line 471">
                <a:extLst>
                  <a:ext uri="{FF2B5EF4-FFF2-40B4-BE49-F238E27FC236}">
                    <a16:creationId xmlns:a16="http://schemas.microsoft.com/office/drawing/2014/main" id="{30F6D4A2-2C94-4284-836B-A084BB62C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7" name="Line 472">
                <a:extLst>
                  <a:ext uri="{FF2B5EF4-FFF2-40B4-BE49-F238E27FC236}">
                    <a16:creationId xmlns:a16="http://schemas.microsoft.com/office/drawing/2014/main" id="{50CB4DFC-EF65-4939-92FA-32759D6C2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8" name="Line 473">
                <a:extLst>
                  <a:ext uri="{FF2B5EF4-FFF2-40B4-BE49-F238E27FC236}">
                    <a16:creationId xmlns:a16="http://schemas.microsoft.com/office/drawing/2014/main" id="{169BDF3F-E6F2-49D4-89C3-4329A7B32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9" name="Line 474">
                <a:extLst>
                  <a:ext uri="{FF2B5EF4-FFF2-40B4-BE49-F238E27FC236}">
                    <a16:creationId xmlns:a16="http://schemas.microsoft.com/office/drawing/2014/main" id="{8E290F0B-6AF7-4809-94C4-4672FA826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0" name="Line 475">
                <a:extLst>
                  <a:ext uri="{FF2B5EF4-FFF2-40B4-BE49-F238E27FC236}">
                    <a16:creationId xmlns:a16="http://schemas.microsoft.com/office/drawing/2014/main" id="{22D3DBAC-9F24-45D9-96C2-FE112F6B8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1" name="Line 476">
                <a:extLst>
                  <a:ext uri="{FF2B5EF4-FFF2-40B4-BE49-F238E27FC236}">
                    <a16:creationId xmlns:a16="http://schemas.microsoft.com/office/drawing/2014/main" id="{2065494D-B9CB-4AF9-B285-9A36BA3F3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2" name="Line 477">
                <a:extLst>
                  <a:ext uri="{FF2B5EF4-FFF2-40B4-BE49-F238E27FC236}">
                    <a16:creationId xmlns:a16="http://schemas.microsoft.com/office/drawing/2014/main" id="{03CA92B8-87EB-4E49-BE2D-CCC16FDA11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3" name="Line 478">
                <a:extLst>
                  <a:ext uri="{FF2B5EF4-FFF2-40B4-BE49-F238E27FC236}">
                    <a16:creationId xmlns:a16="http://schemas.microsoft.com/office/drawing/2014/main" id="{AB2E4BEC-ACBD-4646-B88F-29DEA4E16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4" name="Line 479">
                <a:extLst>
                  <a:ext uri="{FF2B5EF4-FFF2-40B4-BE49-F238E27FC236}">
                    <a16:creationId xmlns:a16="http://schemas.microsoft.com/office/drawing/2014/main" id="{19190D79-DD5E-44CA-9649-0ACAD6932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42" name="Group 480">
              <a:extLst>
                <a:ext uri="{FF2B5EF4-FFF2-40B4-BE49-F238E27FC236}">
                  <a16:creationId xmlns:a16="http://schemas.microsoft.com/office/drawing/2014/main" id="{63E5D784-3D3C-4054-9FA1-7B121D28DF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4" y="3113"/>
              <a:ext cx="374" cy="413"/>
              <a:chOff x="1156" y="527"/>
              <a:chExt cx="374" cy="413"/>
            </a:xfrm>
          </p:grpSpPr>
          <p:sp>
            <p:nvSpPr>
              <p:cNvPr id="15446" name="AutoShape 481">
                <a:extLst>
                  <a:ext uri="{FF2B5EF4-FFF2-40B4-BE49-F238E27FC236}">
                    <a16:creationId xmlns:a16="http://schemas.microsoft.com/office/drawing/2014/main" id="{6AFED83E-261D-4406-8CDB-53F913DE9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47" name="Text Box 482">
                <a:extLst>
                  <a:ext uri="{FF2B5EF4-FFF2-40B4-BE49-F238E27FC236}">
                    <a16:creationId xmlns:a16="http://schemas.microsoft.com/office/drawing/2014/main" id="{E7E0B49B-3164-4696-A593-34F5D6D2C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443" name="Group 483">
              <a:extLst>
                <a:ext uri="{FF2B5EF4-FFF2-40B4-BE49-F238E27FC236}">
                  <a16:creationId xmlns:a16="http://schemas.microsoft.com/office/drawing/2014/main" id="{3539B7F9-4048-45DB-8601-6686D5D65A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3113"/>
              <a:ext cx="460" cy="413"/>
              <a:chOff x="5232" y="527"/>
              <a:chExt cx="460" cy="413"/>
            </a:xfrm>
          </p:grpSpPr>
          <p:sp>
            <p:nvSpPr>
              <p:cNvPr id="15444" name="AutoShape 484">
                <a:extLst>
                  <a:ext uri="{FF2B5EF4-FFF2-40B4-BE49-F238E27FC236}">
                    <a16:creationId xmlns:a16="http://schemas.microsoft.com/office/drawing/2014/main" id="{5195F24A-900E-4CE7-BC19-AAFE6E158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45" name="Text Box 485">
                <a:extLst>
                  <a:ext uri="{FF2B5EF4-FFF2-40B4-BE49-F238E27FC236}">
                    <a16:creationId xmlns:a16="http://schemas.microsoft.com/office/drawing/2014/main" id="{0F82519D-38CE-44A8-BEE8-A06E272914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310" name="Group 550">
            <a:extLst>
              <a:ext uri="{FF2B5EF4-FFF2-40B4-BE49-F238E27FC236}">
                <a16:creationId xmlns:a16="http://schemas.microsoft.com/office/drawing/2014/main" id="{EEB61B87-F0AF-45F1-ABD6-C041C895EB8D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111" y="2840"/>
            <a:chExt cx="4490" cy="776"/>
          </a:xfrm>
        </p:grpSpPr>
        <p:grpSp>
          <p:nvGrpSpPr>
            <p:cNvPr id="15407" name="Group 487">
              <a:extLst>
                <a:ext uri="{FF2B5EF4-FFF2-40B4-BE49-F238E27FC236}">
                  <a16:creationId xmlns:a16="http://schemas.microsoft.com/office/drawing/2014/main" id="{D2D6D2D1-B819-43E9-9269-893674E0A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840"/>
              <a:ext cx="4490" cy="272"/>
              <a:chOff x="839" y="2568"/>
              <a:chExt cx="4631" cy="272"/>
            </a:xfrm>
          </p:grpSpPr>
          <p:sp>
            <p:nvSpPr>
              <p:cNvPr id="15414" name="Rectangle 488">
                <a:extLst>
                  <a:ext uri="{FF2B5EF4-FFF2-40B4-BE49-F238E27FC236}">
                    <a16:creationId xmlns:a16="http://schemas.microsoft.com/office/drawing/2014/main" id="{863BBA7C-770D-4F27-96F3-45423417A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415" name="Rectangle 489">
                <a:extLst>
                  <a:ext uri="{FF2B5EF4-FFF2-40B4-BE49-F238E27FC236}">
                    <a16:creationId xmlns:a16="http://schemas.microsoft.com/office/drawing/2014/main" id="{CA676A7A-2E5D-4128-8CEF-913D5434E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416" name="Rectangle 490">
                <a:extLst>
                  <a:ext uri="{FF2B5EF4-FFF2-40B4-BE49-F238E27FC236}">
                    <a16:creationId xmlns:a16="http://schemas.microsoft.com/office/drawing/2014/main" id="{070BEC4B-81F4-4B5E-8A20-731D187CA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417" name="Rectangle 491">
                <a:extLst>
                  <a:ext uri="{FF2B5EF4-FFF2-40B4-BE49-F238E27FC236}">
                    <a16:creationId xmlns:a16="http://schemas.microsoft.com/office/drawing/2014/main" id="{237D512C-BAB5-41DC-996F-634FD2965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418" name="Rectangle 492">
                <a:extLst>
                  <a:ext uri="{FF2B5EF4-FFF2-40B4-BE49-F238E27FC236}">
                    <a16:creationId xmlns:a16="http://schemas.microsoft.com/office/drawing/2014/main" id="{5FD591F8-2E65-4102-B61A-D0CA1C841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419" name="Rectangle 493">
                <a:extLst>
                  <a:ext uri="{FF2B5EF4-FFF2-40B4-BE49-F238E27FC236}">
                    <a16:creationId xmlns:a16="http://schemas.microsoft.com/office/drawing/2014/main" id="{9B1AA865-BA8F-43C1-BB7F-7D3CDE544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420" name="Rectangle 494">
                <a:extLst>
                  <a:ext uri="{FF2B5EF4-FFF2-40B4-BE49-F238E27FC236}">
                    <a16:creationId xmlns:a16="http://schemas.microsoft.com/office/drawing/2014/main" id="{D216AF89-8172-42B1-AE78-4A144225C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421" name="Rectangle 495">
                <a:extLst>
                  <a:ext uri="{FF2B5EF4-FFF2-40B4-BE49-F238E27FC236}">
                    <a16:creationId xmlns:a16="http://schemas.microsoft.com/office/drawing/2014/main" id="{611A5BE3-FE06-460C-B247-578E65F01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422" name="Rectangle 496">
                <a:extLst>
                  <a:ext uri="{FF2B5EF4-FFF2-40B4-BE49-F238E27FC236}">
                    <a16:creationId xmlns:a16="http://schemas.microsoft.com/office/drawing/2014/main" id="{FD4E30F5-A582-4896-B674-946DD4982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423" name="Rectangle 497">
                <a:extLst>
                  <a:ext uri="{FF2B5EF4-FFF2-40B4-BE49-F238E27FC236}">
                    <a16:creationId xmlns:a16="http://schemas.microsoft.com/office/drawing/2014/main" id="{EF8718E0-1835-4CCB-9A95-56400832B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424" name="Rectangle 498">
                <a:extLst>
                  <a:ext uri="{FF2B5EF4-FFF2-40B4-BE49-F238E27FC236}">
                    <a16:creationId xmlns:a16="http://schemas.microsoft.com/office/drawing/2014/main" id="{C77C476F-FF6F-494B-B90D-A6E52ADF8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425" name="Rectangle 499">
                <a:extLst>
                  <a:ext uri="{FF2B5EF4-FFF2-40B4-BE49-F238E27FC236}">
                    <a16:creationId xmlns:a16="http://schemas.microsoft.com/office/drawing/2014/main" id="{F9DFCEAB-B888-4E14-8A17-E52B5C93C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426" name="Line 500">
                <a:extLst>
                  <a:ext uri="{FF2B5EF4-FFF2-40B4-BE49-F238E27FC236}">
                    <a16:creationId xmlns:a16="http://schemas.microsoft.com/office/drawing/2014/main" id="{4CF3DB69-494A-4504-9498-7EE4957C7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7" name="Line 501">
                <a:extLst>
                  <a:ext uri="{FF2B5EF4-FFF2-40B4-BE49-F238E27FC236}">
                    <a16:creationId xmlns:a16="http://schemas.microsoft.com/office/drawing/2014/main" id="{F0C1D964-65D4-4756-90FF-4BFE3B5EF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8" name="Line 502">
                <a:extLst>
                  <a:ext uri="{FF2B5EF4-FFF2-40B4-BE49-F238E27FC236}">
                    <a16:creationId xmlns:a16="http://schemas.microsoft.com/office/drawing/2014/main" id="{A022B51C-6A1E-4E81-87B1-BB0CE0B33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9" name="Line 503">
                <a:extLst>
                  <a:ext uri="{FF2B5EF4-FFF2-40B4-BE49-F238E27FC236}">
                    <a16:creationId xmlns:a16="http://schemas.microsoft.com/office/drawing/2014/main" id="{DE7D53BA-253E-4FC2-969A-00785A532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0" name="Line 504">
                <a:extLst>
                  <a:ext uri="{FF2B5EF4-FFF2-40B4-BE49-F238E27FC236}">
                    <a16:creationId xmlns:a16="http://schemas.microsoft.com/office/drawing/2014/main" id="{89AE06A2-9ECC-4111-A01F-82135136D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1" name="Line 505">
                <a:extLst>
                  <a:ext uri="{FF2B5EF4-FFF2-40B4-BE49-F238E27FC236}">
                    <a16:creationId xmlns:a16="http://schemas.microsoft.com/office/drawing/2014/main" id="{154F2B54-6A46-47C6-B632-CAC576A01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2" name="Line 506">
                <a:extLst>
                  <a:ext uri="{FF2B5EF4-FFF2-40B4-BE49-F238E27FC236}">
                    <a16:creationId xmlns:a16="http://schemas.microsoft.com/office/drawing/2014/main" id="{4F32C1D4-FDD3-4613-8083-96D79FF393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3" name="Line 507">
                <a:extLst>
                  <a:ext uri="{FF2B5EF4-FFF2-40B4-BE49-F238E27FC236}">
                    <a16:creationId xmlns:a16="http://schemas.microsoft.com/office/drawing/2014/main" id="{A84ABBAE-624E-40AC-AF65-9B1359A90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4" name="Line 508">
                <a:extLst>
                  <a:ext uri="{FF2B5EF4-FFF2-40B4-BE49-F238E27FC236}">
                    <a16:creationId xmlns:a16="http://schemas.microsoft.com/office/drawing/2014/main" id="{CD4A0AFC-6B6A-4418-828B-028608994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5" name="Line 509">
                <a:extLst>
                  <a:ext uri="{FF2B5EF4-FFF2-40B4-BE49-F238E27FC236}">
                    <a16:creationId xmlns:a16="http://schemas.microsoft.com/office/drawing/2014/main" id="{12E5C78A-C938-4BB1-A4D7-636A79022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6" name="Line 510">
                <a:extLst>
                  <a:ext uri="{FF2B5EF4-FFF2-40B4-BE49-F238E27FC236}">
                    <a16:creationId xmlns:a16="http://schemas.microsoft.com/office/drawing/2014/main" id="{72CC3F51-33F3-4151-A256-36DE84292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7" name="Line 511">
                <a:extLst>
                  <a:ext uri="{FF2B5EF4-FFF2-40B4-BE49-F238E27FC236}">
                    <a16:creationId xmlns:a16="http://schemas.microsoft.com/office/drawing/2014/main" id="{25D62881-C0B5-4974-B912-34C8FC56B9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8" name="Line 512">
                <a:extLst>
                  <a:ext uri="{FF2B5EF4-FFF2-40B4-BE49-F238E27FC236}">
                    <a16:creationId xmlns:a16="http://schemas.microsoft.com/office/drawing/2014/main" id="{F746087D-7B50-4224-A555-C1D879724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9" name="Line 513">
                <a:extLst>
                  <a:ext uri="{FF2B5EF4-FFF2-40B4-BE49-F238E27FC236}">
                    <a16:creationId xmlns:a16="http://schemas.microsoft.com/office/drawing/2014/main" id="{97727319-6E3B-499F-83FF-48D20A7DA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0" name="Line 514">
                <a:extLst>
                  <a:ext uri="{FF2B5EF4-FFF2-40B4-BE49-F238E27FC236}">
                    <a16:creationId xmlns:a16="http://schemas.microsoft.com/office/drawing/2014/main" id="{82D70008-9F8E-4DF5-BEBE-F3D02A853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08" name="Group 515">
              <a:extLst>
                <a:ext uri="{FF2B5EF4-FFF2-40B4-BE49-F238E27FC236}">
                  <a16:creationId xmlns:a16="http://schemas.microsoft.com/office/drawing/2014/main" id="{A5F2AAE0-2DED-4815-AC4A-E4FA120400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3203"/>
              <a:ext cx="374" cy="413"/>
              <a:chOff x="1156" y="527"/>
              <a:chExt cx="374" cy="413"/>
            </a:xfrm>
          </p:grpSpPr>
          <p:sp>
            <p:nvSpPr>
              <p:cNvPr id="15412" name="AutoShape 516">
                <a:extLst>
                  <a:ext uri="{FF2B5EF4-FFF2-40B4-BE49-F238E27FC236}">
                    <a16:creationId xmlns:a16="http://schemas.microsoft.com/office/drawing/2014/main" id="{C6CEC987-7AE5-496F-BAFC-F376A699D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13" name="Text Box 517">
                <a:extLst>
                  <a:ext uri="{FF2B5EF4-FFF2-40B4-BE49-F238E27FC236}">
                    <a16:creationId xmlns:a16="http://schemas.microsoft.com/office/drawing/2014/main" id="{D623CA5B-327A-4D9C-8FE2-39146542D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409" name="Group 518">
              <a:extLst>
                <a:ext uri="{FF2B5EF4-FFF2-40B4-BE49-F238E27FC236}">
                  <a16:creationId xmlns:a16="http://schemas.microsoft.com/office/drawing/2014/main" id="{30F1A10B-77D9-431A-A3AC-FE278BF48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3203"/>
              <a:ext cx="460" cy="413"/>
              <a:chOff x="5232" y="527"/>
              <a:chExt cx="460" cy="413"/>
            </a:xfrm>
          </p:grpSpPr>
          <p:sp>
            <p:nvSpPr>
              <p:cNvPr id="15410" name="AutoShape 519">
                <a:extLst>
                  <a:ext uri="{FF2B5EF4-FFF2-40B4-BE49-F238E27FC236}">
                    <a16:creationId xmlns:a16="http://schemas.microsoft.com/office/drawing/2014/main" id="{001E9462-AA5F-448D-BAD9-C709429EE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11" name="Text Box 520">
                <a:extLst>
                  <a:ext uri="{FF2B5EF4-FFF2-40B4-BE49-F238E27FC236}">
                    <a16:creationId xmlns:a16="http://schemas.microsoft.com/office/drawing/2014/main" id="{9DF45523-04FA-45BE-ACDA-BB58FCE0B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345" name="Group 522">
            <a:extLst>
              <a:ext uri="{FF2B5EF4-FFF2-40B4-BE49-F238E27FC236}">
                <a16:creationId xmlns:a16="http://schemas.microsoft.com/office/drawing/2014/main" id="{3C38F1DF-F0AE-4290-A1EB-3A678424667D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431800"/>
            <a:chOff x="839" y="2568"/>
            <a:chExt cx="4631" cy="272"/>
          </a:xfrm>
          <a:solidFill>
            <a:schemeClr val="bg2"/>
          </a:solidFill>
        </p:grpSpPr>
        <p:sp>
          <p:nvSpPr>
            <p:cNvPr id="15380" name="Rectangle 523">
              <a:extLst>
                <a:ext uri="{FF2B5EF4-FFF2-40B4-BE49-F238E27FC236}">
                  <a16:creationId xmlns:a16="http://schemas.microsoft.com/office/drawing/2014/main" id="{9A3422A1-F0F6-4D92-B497-11BBA0595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5381" name="Rectangle 524">
              <a:extLst>
                <a:ext uri="{FF2B5EF4-FFF2-40B4-BE49-F238E27FC236}">
                  <a16:creationId xmlns:a16="http://schemas.microsoft.com/office/drawing/2014/main" id="{C4562E02-1EFB-472F-956E-BE409917B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5382" name="Rectangle 525">
              <a:extLst>
                <a:ext uri="{FF2B5EF4-FFF2-40B4-BE49-F238E27FC236}">
                  <a16:creationId xmlns:a16="http://schemas.microsoft.com/office/drawing/2014/main" id="{BA7AD0FC-079B-43AA-B91D-E83BC2DDA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5383" name="Rectangle 526">
              <a:extLst>
                <a:ext uri="{FF2B5EF4-FFF2-40B4-BE49-F238E27FC236}">
                  <a16:creationId xmlns:a16="http://schemas.microsoft.com/office/drawing/2014/main" id="{EC2318C4-63D8-4361-BE62-AF2B96E18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5384" name="Rectangle 527">
              <a:extLst>
                <a:ext uri="{FF2B5EF4-FFF2-40B4-BE49-F238E27FC236}">
                  <a16:creationId xmlns:a16="http://schemas.microsoft.com/office/drawing/2014/main" id="{37253D28-137E-4F9A-86E3-122F49E7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5385" name="Rectangle 528">
              <a:extLst>
                <a:ext uri="{FF2B5EF4-FFF2-40B4-BE49-F238E27FC236}">
                  <a16:creationId xmlns:a16="http://schemas.microsoft.com/office/drawing/2014/main" id="{7CF6863A-08E9-4401-AFFF-E1D6E0A18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5386" name="Rectangle 529">
              <a:extLst>
                <a:ext uri="{FF2B5EF4-FFF2-40B4-BE49-F238E27FC236}">
                  <a16:creationId xmlns:a16="http://schemas.microsoft.com/office/drawing/2014/main" id="{D2BD9A3D-93A3-4D73-AB48-03286C15F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5387" name="Rectangle 530">
              <a:extLst>
                <a:ext uri="{FF2B5EF4-FFF2-40B4-BE49-F238E27FC236}">
                  <a16:creationId xmlns:a16="http://schemas.microsoft.com/office/drawing/2014/main" id="{40DA6BB6-1C24-40E1-A830-E1D57792F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5388" name="Rectangle 531">
              <a:extLst>
                <a:ext uri="{FF2B5EF4-FFF2-40B4-BE49-F238E27FC236}">
                  <a16:creationId xmlns:a16="http://schemas.microsoft.com/office/drawing/2014/main" id="{A7B7F54B-52E9-423E-AFBF-AA8EA516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5389" name="Rectangle 532">
              <a:extLst>
                <a:ext uri="{FF2B5EF4-FFF2-40B4-BE49-F238E27FC236}">
                  <a16:creationId xmlns:a16="http://schemas.microsoft.com/office/drawing/2014/main" id="{063CFD3B-CBD7-4471-8E2F-53D94B7E0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5390" name="Rectangle 533">
              <a:extLst>
                <a:ext uri="{FF2B5EF4-FFF2-40B4-BE49-F238E27FC236}">
                  <a16:creationId xmlns:a16="http://schemas.microsoft.com/office/drawing/2014/main" id="{C84E7409-5426-4E22-B0EB-2745D72A9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5391" name="Rectangle 534">
              <a:extLst>
                <a:ext uri="{FF2B5EF4-FFF2-40B4-BE49-F238E27FC236}">
                  <a16:creationId xmlns:a16="http://schemas.microsoft.com/office/drawing/2014/main" id="{9C64E947-234F-43B3-88DB-D2D5077D2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5392" name="Line 535">
              <a:extLst>
                <a:ext uri="{FF2B5EF4-FFF2-40B4-BE49-F238E27FC236}">
                  <a16:creationId xmlns:a16="http://schemas.microsoft.com/office/drawing/2014/main" id="{98D41A9B-CE5E-4EA6-BF8D-DF6EBAA66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536">
              <a:extLst>
                <a:ext uri="{FF2B5EF4-FFF2-40B4-BE49-F238E27FC236}">
                  <a16:creationId xmlns:a16="http://schemas.microsoft.com/office/drawing/2014/main" id="{838B69E0-6AB3-4C00-9ED0-64833D0D4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537">
              <a:extLst>
                <a:ext uri="{FF2B5EF4-FFF2-40B4-BE49-F238E27FC236}">
                  <a16:creationId xmlns:a16="http://schemas.microsoft.com/office/drawing/2014/main" id="{86AC8BEA-5FD6-4B2A-A7D8-2E01F7E63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538">
              <a:extLst>
                <a:ext uri="{FF2B5EF4-FFF2-40B4-BE49-F238E27FC236}">
                  <a16:creationId xmlns:a16="http://schemas.microsoft.com/office/drawing/2014/main" id="{AFA5D311-45AC-450D-B4FF-56D457BF3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539">
              <a:extLst>
                <a:ext uri="{FF2B5EF4-FFF2-40B4-BE49-F238E27FC236}">
                  <a16:creationId xmlns:a16="http://schemas.microsoft.com/office/drawing/2014/main" id="{11C322CB-85F0-42C9-8FB9-D96E17A8E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Line 540">
              <a:extLst>
                <a:ext uri="{FF2B5EF4-FFF2-40B4-BE49-F238E27FC236}">
                  <a16:creationId xmlns:a16="http://schemas.microsoft.com/office/drawing/2014/main" id="{43B7641F-9B2F-455A-AE98-6C8189E0D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541">
              <a:extLst>
                <a:ext uri="{FF2B5EF4-FFF2-40B4-BE49-F238E27FC236}">
                  <a16:creationId xmlns:a16="http://schemas.microsoft.com/office/drawing/2014/main" id="{4C8DC77B-6F24-49B9-8977-125212780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Line 542">
              <a:extLst>
                <a:ext uri="{FF2B5EF4-FFF2-40B4-BE49-F238E27FC236}">
                  <a16:creationId xmlns:a16="http://schemas.microsoft.com/office/drawing/2014/main" id="{85DDFE04-5ED7-4ECE-B899-08A5DF438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Line 543">
              <a:extLst>
                <a:ext uri="{FF2B5EF4-FFF2-40B4-BE49-F238E27FC236}">
                  <a16:creationId xmlns:a16="http://schemas.microsoft.com/office/drawing/2014/main" id="{D4CE57E6-ABD2-4C7B-8691-D6738F766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Line 544">
              <a:extLst>
                <a:ext uri="{FF2B5EF4-FFF2-40B4-BE49-F238E27FC236}">
                  <a16:creationId xmlns:a16="http://schemas.microsoft.com/office/drawing/2014/main" id="{E516D5A1-545C-4AE7-B744-3FAE84022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545">
              <a:extLst>
                <a:ext uri="{FF2B5EF4-FFF2-40B4-BE49-F238E27FC236}">
                  <a16:creationId xmlns:a16="http://schemas.microsoft.com/office/drawing/2014/main" id="{C27AA9BC-13C0-41C6-8612-A53F86DF1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546">
              <a:extLst>
                <a:ext uri="{FF2B5EF4-FFF2-40B4-BE49-F238E27FC236}">
                  <a16:creationId xmlns:a16="http://schemas.microsoft.com/office/drawing/2014/main" id="{FB1679D6-72AE-410B-87B9-D344AD853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4" name="Line 547">
              <a:extLst>
                <a:ext uri="{FF2B5EF4-FFF2-40B4-BE49-F238E27FC236}">
                  <a16:creationId xmlns:a16="http://schemas.microsoft.com/office/drawing/2014/main" id="{4F8401A2-FC88-4C3D-9076-127A67D5B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Line 548">
              <a:extLst>
                <a:ext uri="{FF2B5EF4-FFF2-40B4-BE49-F238E27FC236}">
                  <a16:creationId xmlns:a16="http://schemas.microsoft.com/office/drawing/2014/main" id="{B3406EB4-11B6-467D-B9A4-D58A2617F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Line 549">
              <a:extLst>
                <a:ext uri="{FF2B5EF4-FFF2-40B4-BE49-F238E27FC236}">
                  <a16:creationId xmlns:a16="http://schemas.microsoft.com/office/drawing/2014/main" id="{980201C5-DCF5-409B-AC82-8F12FF6DD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9" name="Text Box 551">
            <a:extLst>
              <a:ext uri="{FF2B5EF4-FFF2-40B4-BE49-F238E27FC236}">
                <a16:creationId xmlns:a16="http://schemas.microsoft.com/office/drawing/2014/main" id="{49540D14-6614-4B57-B9BD-14C806B31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6" y="126841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一次划分示例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04E0CB4-31A6-4686-BBF2-4B66EE2C8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431AE00-651F-4F1C-9981-4299DE582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快速排序法</a:t>
            </a:r>
          </a:p>
          <a:p>
            <a:pPr lvl="1" eaLnBrk="1" hangingPunct="1"/>
            <a:r>
              <a:rPr lang="zh-CN" altLang="en-US"/>
              <a:t>基本思想</a:t>
            </a:r>
          </a:p>
          <a:p>
            <a:pPr lvl="2" eaLnBrk="1" hangingPunct="1"/>
            <a:r>
              <a:rPr lang="en-US" altLang="zh-CN"/>
              <a:t>E1</a:t>
            </a:r>
            <a:r>
              <a:rPr lang="zh-CN" altLang="en-US"/>
              <a:t>：对待排序序列进行划分；</a:t>
            </a:r>
          </a:p>
          <a:p>
            <a:pPr lvl="2" eaLnBrk="1" hangingPunct="1"/>
            <a:r>
              <a:rPr lang="en-US" altLang="zh-CN"/>
              <a:t>E2</a:t>
            </a:r>
            <a:r>
              <a:rPr lang="zh-CN" altLang="en-US"/>
              <a:t>：对前半子序列进行快速排序；</a:t>
            </a:r>
          </a:p>
          <a:p>
            <a:pPr lvl="2" eaLnBrk="1" hangingPunct="1"/>
            <a:r>
              <a:rPr lang="en-US" altLang="zh-CN"/>
              <a:t>E3</a:t>
            </a:r>
            <a:r>
              <a:rPr lang="zh-CN" altLang="en-US"/>
              <a:t>：对后半子序列进行快速排序；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8E4977-0846-422D-B511-49645A6FD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一、内排序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45E6E6D-17C3-4C54-ADAF-E6E8651ED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dirty="0"/>
              <a:t>内排序的概念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顺序表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全部数据都在内存中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调整顺序使按关键字有序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4">
            <a:extLst>
              <a:ext uri="{FF2B5EF4-FFF2-40B4-BE49-F238E27FC236}">
                <a16:creationId xmlns:a16="http://schemas.microsoft.com/office/drawing/2014/main" id="{EE5F5EA0-9ECB-4529-89E3-E40E998F9C95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258764"/>
            <a:ext cx="7127875" cy="287337"/>
            <a:chOff x="839" y="2568"/>
            <a:chExt cx="4631" cy="272"/>
          </a:xfrm>
        </p:grpSpPr>
        <p:sp>
          <p:nvSpPr>
            <p:cNvPr id="17867" name="Rectangle 5">
              <a:extLst>
                <a:ext uri="{FF2B5EF4-FFF2-40B4-BE49-F238E27FC236}">
                  <a16:creationId xmlns:a16="http://schemas.microsoft.com/office/drawing/2014/main" id="{19A391A9-35C7-4BFE-95A8-C5EF698B0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868" name="Rectangle 6">
              <a:extLst>
                <a:ext uri="{FF2B5EF4-FFF2-40B4-BE49-F238E27FC236}">
                  <a16:creationId xmlns:a16="http://schemas.microsoft.com/office/drawing/2014/main" id="{C222EB61-D915-4DEA-BD24-EFF6F21D5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7869" name="Rectangle 7">
              <a:extLst>
                <a:ext uri="{FF2B5EF4-FFF2-40B4-BE49-F238E27FC236}">
                  <a16:creationId xmlns:a16="http://schemas.microsoft.com/office/drawing/2014/main" id="{8D440EE9-93A5-46B9-807B-E84D3EDC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870" name="Rectangle 8">
              <a:extLst>
                <a:ext uri="{FF2B5EF4-FFF2-40B4-BE49-F238E27FC236}">
                  <a16:creationId xmlns:a16="http://schemas.microsoft.com/office/drawing/2014/main" id="{120FAD0A-DB8D-452C-99F6-E2689069F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871" name="Rectangle 9">
              <a:extLst>
                <a:ext uri="{FF2B5EF4-FFF2-40B4-BE49-F238E27FC236}">
                  <a16:creationId xmlns:a16="http://schemas.microsoft.com/office/drawing/2014/main" id="{C823595D-49A5-449A-9423-C030C71FF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872" name="Rectangle 10">
              <a:extLst>
                <a:ext uri="{FF2B5EF4-FFF2-40B4-BE49-F238E27FC236}">
                  <a16:creationId xmlns:a16="http://schemas.microsoft.com/office/drawing/2014/main" id="{4D4478FD-BD52-49BD-A09D-E3DEA3844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873" name="Rectangle 11">
              <a:extLst>
                <a:ext uri="{FF2B5EF4-FFF2-40B4-BE49-F238E27FC236}">
                  <a16:creationId xmlns:a16="http://schemas.microsoft.com/office/drawing/2014/main" id="{72D87A9A-843F-4036-8715-1688A8B5C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7874" name="Rectangle 12">
              <a:extLst>
                <a:ext uri="{FF2B5EF4-FFF2-40B4-BE49-F238E27FC236}">
                  <a16:creationId xmlns:a16="http://schemas.microsoft.com/office/drawing/2014/main" id="{441ED8ED-99A4-4772-AEA3-055971824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875" name="Rectangle 13">
              <a:extLst>
                <a:ext uri="{FF2B5EF4-FFF2-40B4-BE49-F238E27FC236}">
                  <a16:creationId xmlns:a16="http://schemas.microsoft.com/office/drawing/2014/main" id="{E7B2F537-2141-418E-9869-1D9B1A257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876" name="Rectangle 14">
              <a:extLst>
                <a:ext uri="{FF2B5EF4-FFF2-40B4-BE49-F238E27FC236}">
                  <a16:creationId xmlns:a16="http://schemas.microsoft.com/office/drawing/2014/main" id="{DE867116-6403-4D18-BBBC-EC75F0DFF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877" name="Rectangle 15">
              <a:extLst>
                <a:ext uri="{FF2B5EF4-FFF2-40B4-BE49-F238E27FC236}">
                  <a16:creationId xmlns:a16="http://schemas.microsoft.com/office/drawing/2014/main" id="{3E736C52-0FF6-43A9-8F93-48D472EDF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878" name="Rectangle 16">
              <a:extLst>
                <a:ext uri="{FF2B5EF4-FFF2-40B4-BE49-F238E27FC236}">
                  <a16:creationId xmlns:a16="http://schemas.microsoft.com/office/drawing/2014/main" id="{167015E6-FEE5-44B4-95EA-E2AF580ED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7879" name="Line 17">
              <a:extLst>
                <a:ext uri="{FF2B5EF4-FFF2-40B4-BE49-F238E27FC236}">
                  <a16:creationId xmlns:a16="http://schemas.microsoft.com/office/drawing/2014/main" id="{DAFAFC8F-3B1C-42CE-86EB-19B86ECF3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0" name="Line 18">
              <a:extLst>
                <a:ext uri="{FF2B5EF4-FFF2-40B4-BE49-F238E27FC236}">
                  <a16:creationId xmlns:a16="http://schemas.microsoft.com/office/drawing/2014/main" id="{C61ED70F-B259-445C-B1CC-07749A835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1" name="Line 19">
              <a:extLst>
                <a:ext uri="{FF2B5EF4-FFF2-40B4-BE49-F238E27FC236}">
                  <a16:creationId xmlns:a16="http://schemas.microsoft.com/office/drawing/2014/main" id="{5325C199-951F-498F-A6B1-6E44A98A7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2" name="Line 20">
              <a:extLst>
                <a:ext uri="{FF2B5EF4-FFF2-40B4-BE49-F238E27FC236}">
                  <a16:creationId xmlns:a16="http://schemas.microsoft.com/office/drawing/2014/main" id="{D876D7EF-D6B4-413A-99B0-C05AA08F6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3" name="Line 21">
              <a:extLst>
                <a:ext uri="{FF2B5EF4-FFF2-40B4-BE49-F238E27FC236}">
                  <a16:creationId xmlns:a16="http://schemas.microsoft.com/office/drawing/2014/main" id="{5E74770F-4FEB-4DC4-B37D-24EA54025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4" name="Line 22">
              <a:extLst>
                <a:ext uri="{FF2B5EF4-FFF2-40B4-BE49-F238E27FC236}">
                  <a16:creationId xmlns:a16="http://schemas.microsoft.com/office/drawing/2014/main" id="{4B4C3A09-69C6-4AD3-9698-5435F3FE9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5" name="Line 23">
              <a:extLst>
                <a:ext uri="{FF2B5EF4-FFF2-40B4-BE49-F238E27FC236}">
                  <a16:creationId xmlns:a16="http://schemas.microsoft.com/office/drawing/2014/main" id="{92B7E82D-1123-4805-BB98-F2FCDC4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6" name="Line 24">
              <a:extLst>
                <a:ext uri="{FF2B5EF4-FFF2-40B4-BE49-F238E27FC236}">
                  <a16:creationId xmlns:a16="http://schemas.microsoft.com/office/drawing/2014/main" id="{D679B37F-83A2-4C42-917D-0640A7B9A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7" name="Line 25">
              <a:extLst>
                <a:ext uri="{FF2B5EF4-FFF2-40B4-BE49-F238E27FC236}">
                  <a16:creationId xmlns:a16="http://schemas.microsoft.com/office/drawing/2014/main" id="{98DE6E7B-6A15-462D-A4C6-DB74540E8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8" name="Line 26">
              <a:extLst>
                <a:ext uri="{FF2B5EF4-FFF2-40B4-BE49-F238E27FC236}">
                  <a16:creationId xmlns:a16="http://schemas.microsoft.com/office/drawing/2014/main" id="{8BC6158C-05AA-4108-AD73-E5C0BF250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9" name="Line 27">
              <a:extLst>
                <a:ext uri="{FF2B5EF4-FFF2-40B4-BE49-F238E27FC236}">
                  <a16:creationId xmlns:a16="http://schemas.microsoft.com/office/drawing/2014/main" id="{E5A64C56-39EF-4A7C-BFC5-0D06860A8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0" name="Line 28">
              <a:extLst>
                <a:ext uri="{FF2B5EF4-FFF2-40B4-BE49-F238E27FC236}">
                  <a16:creationId xmlns:a16="http://schemas.microsoft.com/office/drawing/2014/main" id="{7B9EF5BE-D19A-4732-88AC-E44099402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1" name="Line 29">
              <a:extLst>
                <a:ext uri="{FF2B5EF4-FFF2-40B4-BE49-F238E27FC236}">
                  <a16:creationId xmlns:a16="http://schemas.microsoft.com/office/drawing/2014/main" id="{8CAFA606-7BE3-4EB2-9117-9FDED2E6A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2" name="Line 30">
              <a:extLst>
                <a:ext uri="{FF2B5EF4-FFF2-40B4-BE49-F238E27FC236}">
                  <a16:creationId xmlns:a16="http://schemas.microsoft.com/office/drawing/2014/main" id="{C988C674-569B-447C-B1C7-E4D608068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3" name="Line 31">
              <a:extLst>
                <a:ext uri="{FF2B5EF4-FFF2-40B4-BE49-F238E27FC236}">
                  <a16:creationId xmlns:a16="http://schemas.microsoft.com/office/drawing/2014/main" id="{083A418A-BF56-4F61-BBBB-1B40CFF64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60" name="Text Box 32">
            <a:extLst>
              <a:ext uri="{FF2B5EF4-FFF2-40B4-BE49-F238E27FC236}">
                <a16:creationId xmlns:a16="http://schemas.microsoft.com/office/drawing/2014/main" id="{3F5FBC77-C32B-43A8-9BE1-16FB05E81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258763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37</a:t>
            </a:r>
          </a:p>
        </p:txBody>
      </p:sp>
      <p:grpSp>
        <p:nvGrpSpPr>
          <p:cNvPr id="3" name="Group 33">
            <a:extLst>
              <a:ext uri="{FF2B5EF4-FFF2-40B4-BE49-F238E27FC236}">
                <a16:creationId xmlns:a16="http://schemas.microsoft.com/office/drawing/2014/main" id="{300BC702-CF50-448E-8A44-FEC24617AE75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622300"/>
            <a:ext cx="7127875" cy="287338"/>
            <a:chOff x="839" y="2568"/>
            <a:chExt cx="4631" cy="272"/>
          </a:xfrm>
        </p:grpSpPr>
        <p:sp>
          <p:nvSpPr>
            <p:cNvPr id="17840" name="Rectangle 34">
              <a:extLst>
                <a:ext uri="{FF2B5EF4-FFF2-40B4-BE49-F238E27FC236}">
                  <a16:creationId xmlns:a16="http://schemas.microsoft.com/office/drawing/2014/main" id="{0A4153A1-0433-4B45-88E4-867EC668A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841" name="Rectangle 35">
              <a:extLst>
                <a:ext uri="{FF2B5EF4-FFF2-40B4-BE49-F238E27FC236}">
                  <a16:creationId xmlns:a16="http://schemas.microsoft.com/office/drawing/2014/main" id="{A2DB65D0-03DD-45A2-90F6-FE054EFF5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842" name="Rectangle 36">
              <a:extLst>
                <a:ext uri="{FF2B5EF4-FFF2-40B4-BE49-F238E27FC236}">
                  <a16:creationId xmlns:a16="http://schemas.microsoft.com/office/drawing/2014/main" id="{A2C7114F-45F3-4ED4-84C7-A50E76D44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843" name="Rectangle 37">
              <a:extLst>
                <a:ext uri="{FF2B5EF4-FFF2-40B4-BE49-F238E27FC236}">
                  <a16:creationId xmlns:a16="http://schemas.microsoft.com/office/drawing/2014/main" id="{BFD5690E-C107-4163-AD82-7DA4E6F7A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844" name="Rectangle 38">
              <a:extLst>
                <a:ext uri="{FF2B5EF4-FFF2-40B4-BE49-F238E27FC236}">
                  <a16:creationId xmlns:a16="http://schemas.microsoft.com/office/drawing/2014/main" id="{5D40367E-5124-46E0-9B99-AF82C306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845" name="Rectangle 39">
              <a:extLst>
                <a:ext uri="{FF2B5EF4-FFF2-40B4-BE49-F238E27FC236}">
                  <a16:creationId xmlns:a16="http://schemas.microsoft.com/office/drawing/2014/main" id="{CCE4D5A7-9D0A-4CAB-8925-5C451B4CE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7846" name="Rectangle 40">
              <a:extLst>
                <a:ext uri="{FF2B5EF4-FFF2-40B4-BE49-F238E27FC236}">
                  <a16:creationId xmlns:a16="http://schemas.microsoft.com/office/drawing/2014/main" id="{016FD2A1-532C-416E-A60C-122C79A8F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7847" name="Rectangle 41">
              <a:extLst>
                <a:ext uri="{FF2B5EF4-FFF2-40B4-BE49-F238E27FC236}">
                  <a16:creationId xmlns:a16="http://schemas.microsoft.com/office/drawing/2014/main" id="{B917350F-B4D5-4F3C-BB92-F857445BC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848" name="Rectangle 42">
              <a:extLst>
                <a:ext uri="{FF2B5EF4-FFF2-40B4-BE49-F238E27FC236}">
                  <a16:creationId xmlns:a16="http://schemas.microsoft.com/office/drawing/2014/main" id="{F6B2D816-2E2A-4CEC-A456-93DD68350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849" name="Rectangle 43">
              <a:extLst>
                <a:ext uri="{FF2B5EF4-FFF2-40B4-BE49-F238E27FC236}">
                  <a16:creationId xmlns:a16="http://schemas.microsoft.com/office/drawing/2014/main" id="{6940E408-B760-4AC2-85BD-63CA79474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850" name="Rectangle 44">
              <a:extLst>
                <a:ext uri="{FF2B5EF4-FFF2-40B4-BE49-F238E27FC236}">
                  <a16:creationId xmlns:a16="http://schemas.microsoft.com/office/drawing/2014/main" id="{54610A27-3C60-4F13-A68E-2A5216864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851" name="Rectangle 45">
              <a:extLst>
                <a:ext uri="{FF2B5EF4-FFF2-40B4-BE49-F238E27FC236}">
                  <a16:creationId xmlns:a16="http://schemas.microsoft.com/office/drawing/2014/main" id="{86E6166C-4975-42C9-91C4-048F17F1C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7852" name="Line 46">
              <a:extLst>
                <a:ext uri="{FF2B5EF4-FFF2-40B4-BE49-F238E27FC236}">
                  <a16:creationId xmlns:a16="http://schemas.microsoft.com/office/drawing/2014/main" id="{BE08D026-2506-4F3A-A6FC-2A3B26E83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" name="Line 47">
              <a:extLst>
                <a:ext uri="{FF2B5EF4-FFF2-40B4-BE49-F238E27FC236}">
                  <a16:creationId xmlns:a16="http://schemas.microsoft.com/office/drawing/2014/main" id="{77ADB2E9-9F33-419D-88EC-A11B92197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" name="Line 48">
              <a:extLst>
                <a:ext uri="{FF2B5EF4-FFF2-40B4-BE49-F238E27FC236}">
                  <a16:creationId xmlns:a16="http://schemas.microsoft.com/office/drawing/2014/main" id="{55824F5F-BC3D-4BB4-86F9-A4913F158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5" name="Line 49">
              <a:extLst>
                <a:ext uri="{FF2B5EF4-FFF2-40B4-BE49-F238E27FC236}">
                  <a16:creationId xmlns:a16="http://schemas.microsoft.com/office/drawing/2014/main" id="{AA6EB589-DFC0-494E-8AA9-09AEFB874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6" name="Line 50">
              <a:extLst>
                <a:ext uri="{FF2B5EF4-FFF2-40B4-BE49-F238E27FC236}">
                  <a16:creationId xmlns:a16="http://schemas.microsoft.com/office/drawing/2014/main" id="{9E9CEEFF-6053-46DD-89F9-94401E41B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7" name="Line 51">
              <a:extLst>
                <a:ext uri="{FF2B5EF4-FFF2-40B4-BE49-F238E27FC236}">
                  <a16:creationId xmlns:a16="http://schemas.microsoft.com/office/drawing/2014/main" id="{FAC3DA14-103E-40A9-88AC-5AF9361AC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8" name="Line 52">
              <a:extLst>
                <a:ext uri="{FF2B5EF4-FFF2-40B4-BE49-F238E27FC236}">
                  <a16:creationId xmlns:a16="http://schemas.microsoft.com/office/drawing/2014/main" id="{5B36BE11-5297-4C74-9934-3AE016600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9" name="Line 53">
              <a:extLst>
                <a:ext uri="{FF2B5EF4-FFF2-40B4-BE49-F238E27FC236}">
                  <a16:creationId xmlns:a16="http://schemas.microsoft.com/office/drawing/2014/main" id="{E4676B0E-FF84-43FD-8BBE-E105466A3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0" name="Line 54">
              <a:extLst>
                <a:ext uri="{FF2B5EF4-FFF2-40B4-BE49-F238E27FC236}">
                  <a16:creationId xmlns:a16="http://schemas.microsoft.com/office/drawing/2014/main" id="{D040BB53-477F-49D1-AB04-5CE02C375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1" name="Line 55">
              <a:extLst>
                <a:ext uri="{FF2B5EF4-FFF2-40B4-BE49-F238E27FC236}">
                  <a16:creationId xmlns:a16="http://schemas.microsoft.com/office/drawing/2014/main" id="{75CE6F28-E6A6-4316-BC92-1803254C7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2" name="Line 56">
              <a:extLst>
                <a:ext uri="{FF2B5EF4-FFF2-40B4-BE49-F238E27FC236}">
                  <a16:creationId xmlns:a16="http://schemas.microsoft.com/office/drawing/2014/main" id="{0A3C3884-FF76-4153-B70F-FA8A987D6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3" name="Line 57">
              <a:extLst>
                <a:ext uri="{FF2B5EF4-FFF2-40B4-BE49-F238E27FC236}">
                  <a16:creationId xmlns:a16="http://schemas.microsoft.com/office/drawing/2014/main" id="{C8CC0ED5-7E3D-4524-9F78-9B1D3021D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4" name="Line 58">
              <a:extLst>
                <a:ext uri="{FF2B5EF4-FFF2-40B4-BE49-F238E27FC236}">
                  <a16:creationId xmlns:a16="http://schemas.microsoft.com/office/drawing/2014/main" id="{C93313C2-14C8-4A3E-ADD1-0622F8562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5" name="Line 59">
              <a:extLst>
                <a:ext uri="{FF2B5EF4-FFF2-40B4-BE49-F238E27FC236}">
                  <a16:creationId xmlns:a16="http://schemas.microsoft.com/office/drawing/2014/main" id="{02CC9563-5DDC-43EE-9522-609EBF6CF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6" name="Line 60">
              <a:extLst>
                <a:ext uri="{FF2B5EF4-FFF2-40B4-BE49-F238E27FC236}">
                  <a16:creationId xmlns:a16="http://schemas.microsoft.com/office/drawing/2014/main" id="{F9142423-2039-4B0C-8285-4E32DC159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1">
            <a:extLst>
              <a:ext uri="{FF2B5EF4-FFF2-40B4-BE49-F238E27FC236}">
                <a16:creationId xmlns:a16="http://schemas.microsoft.com/office/drawing/2014/main" id="{E6E286EA-C6CA-463B-8651-81143A9364C7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979489"/>
            <a:ext cx="7127875" cy="287337"/>
            <a:chOff x="839" y="2568"/>
            <a:chExt cx="4631" cy="272"/>
          </a:xfrm>
        </p:grpSpPr>
        <p:sp>
          <p:nvSpPr>
            <p:cNvPr id="17813" name="Rectangle 62">
              <a:extLst>
                <a:ext uri="{FF2B5EF4-FFF2-40B4-BE49-F238E27FC236}">
                  <a16:creationId xmlns:a16="http://schemas.microsoft.com/office/drawing/2014/main" id="{7A76D020-27F0-453E-9C22-BEF969CC5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4" name="Rectangle 63">
              <a:extLst>
                <a:ext uri="{FF2B5EF4-FFF2-40B4-BE49-F238E27FC236}">
                  <a16:creationId xmlns:a16="http://schemas.microsoft.com/office/drawing/2014/main" id="{4D2C1C11-9351-4105-B3BB-B287024FA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5" name="Rectangle 64">
              <a:extLst>
                <a:ext uri="{FF2B5EF4-FFF2-40B4-BE49-F238E27FC236}">
                  <a16:creationId xmlns:a16="http://schemas.microsoft.com/office/drawing/2014/main" id="{23F35016-A1DA-43EF-928A-C4A0C6600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6" name="Rectangle 65">
              <a:extLst>
                <a:ext uri="{FF2B5EF4-FFF2-40B4-BE49-F238E27FC236}">
                  <a16:creationId xmlns:a16="http://schemas.microsoft.com/office/drawing/2014/main" id="{8885C704-549A-46A2-A7B9-235035AC5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7" name="Rectangle 66">
              <a:extLst>
                <a:ext uri="{FF2B5EF4-FFF2-40B4-BE49-F238E27FC236}">
                  <a16:creationId xmlns:a16="http://schemas.microsoft.com/office/drawing/2014/main" id="{74A4C8A4-3124-42C4-A308-ADB483318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8" name="Rectangle 67">
              <a:extLst>
                <a:ext uri="{FF2B5EF4-FFF2-40B4-BE49-F238E27FC236}">
                  <a16:creationId xmlns:a16="http://schemas.microsoft.com/office/drawing/2014/main" id="{8A4359DC-8810-4F83-A0C9-D21067FFB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9" name="Rectangle 68">
              <a:extLst>
                <a:ext uri="{FF2B5EF4-FFF2-40B4-BE49-F238E27FC236}">
                  <a16:creationId xmlns:a16="http://schemas.microsoft.com/office/drawing/2014/main" id="{E7B405AD-9043-4ABD-88AF-D6407C743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20" name="Rectangle 69">
              <a:extLst>
                <a:ext uri="{FF2B5EF4-FFF2-40B4-BE49-F238E27FC236}">
                  <a16:creationId xmlns:a16="http://schemas.microsoft.com/office/drawing/2014/main" id="{F8352DCA-2723-4EC2-873E-035D0A37A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821" name="Rectangle 70">
              <a:extLst>
                <a:ext uri="{FF2B5EF4-FFF2-40B4-BE49-F238E27FC236}">
                  <a16:creationId xmlns:a16="http://schemas.microsoft.com/office/drawing/2014/main" id="{ECA0662F-2000-4265-9496-271FC529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822" name="Rectangle 71">
              <a:extLst>
                <a:ext uri="{FF2B5EF4-FFF2-40B4-BE49-F238E27FC236}">
                  <a16:creationId xmlns:a16="http://schemas.microsoft.com/office/drawing/2014/main" id="{DB4BDC79-0A9F-4596-9F73-760234E19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823" name="Rectangle 72">
              <a:extLst>
                <a:ext uri="{FF2B5EF4-FFF2-40B4-BE49-F238E27FC236}">
                  <a16:creationId xmlns:a16="http://schemas.microsoft.com/office/drawing/2014/main" id="{D7B98F43-00A5-4EFB-A19B-51BB22E13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824" name="Rectangle 73">
              <a:extLst>
                <a:ext uri="{FF2B5EF4-FFF2-40B4-BE49-F238E27FC236}">
                  <a16:creationId xmlns:a16="http://schemas.microsoft.com/office/drawing/2014/main" id="{406DF736-7FD7-4F92-9272-8BB4D83B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7825" name="Line 74">
              <a:extLst>
                <a:ext uri="{FF2B5EF4-FFF2-40B4-BE49-F238E27FC236}">
                  <a16:creationId xmlns:a16="http://schemas.microsoft.com/office/drawing/2014/main" id="{62477DBF-E55E-4FA7-9A8C-379531E0E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6" name="Line 75">
              <a:extLst>
                <a:ext uri="{FF2B5EF4-FFF2-40B4-BE49-F238E27FC236}">
                  <a16:creationId xmlns:a16="http://schemas.microsoft.com/office/drawing/2014/main" id="{01B6B61D-3606-4FD0-A002-31047AD07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7" name="Line 76">
              <a:extLst>
                <a:ext uri="{FF2B5EF4-FFF2-40B4-BE49-F238E27FC236}">
                  <a16:creationId xmlns:a16="http://schemas.microsoft.com/office/drawing/2014/main" id="{08E241F7-2770-47DD-8F63-C81931DD7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8" name="Line 77">
              <a:extLst>
                <a:ext uri="{FF2B5EF4-FFF2-40B4-BE49-F238E27FC236}">
                  <a16:creationId xmlns:a16="http://schemas.microsoft.com/office/drawing/2014/main" id="{4BA2A749-7E6A-4FDE-A417-5E868B5B5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9" name="Line 78">
              <a:extLst>
                <a:ext uri="{FF2B5EF4-FFF2-40B4-BE49-F238E27FC236}">
                  <a16:creationId xmlns:a16="http://schemas.microsoft.com/office/drawing/2014/main" id="{02D150F7-4AF4-45E8-ABD6-45A189AF4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0" name="Line 79">
              <a:extLst>
                <a:ext uri="{FF2B5EF4-FFF2-40B4-BE49-F238E27FC236}">
                  <a16:creationId xmlns:a16="http://schemas.microsoft.com/office/drawing/2014/main" id="{493F9B82-4184-4EFF-8686-BB27194AD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1" name="Line 80">
              <a:extLst>
                <a:ext uri="{FF2B5EF4-FFF2-40B4-BE49-F238E27FC236}">
                  <a16:creationId xmlns:a16="http://schemas.microsoft.com/office/drawing/2014/main" id="{3B2AF00C-3E40-433C-B213-B39F838D5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2" name="Line 81">
              <a:extLst>
                <a:ext uri="{FF2B5EF4-FFF2-40B4-BE49-F238E27FC236}">
                  <a16:creationId xmlns:a16="http://schemas.microsoft.com/office/drawing/2014/main" id="{4DE24465-8DCA-4BAF-B3C9-D7F0E4DB6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3" name="Line 82">
              <a:extLst>
                <a:ext uri="{FF2B5EF4-FFF2-40B4-BE49-F238E27FC236}">
                  <a16:creationId xmlns:a16="http://schemas.microsoft.com/office/drawing/2014/main" id="{803FCAE9-0D1A-4582-9BDE-F7C72AE94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4" name="Line 83">
              <a:extLst>
                <a:ext uri="{FF2B5EF4-FFF2-40B4-BE49-F238E27FC236}">
                  <a16:creationId xmlns:a16="http://schemas.microsoft.com/office/drawing/2014/main" id="{5614AA54-7484-4434-944A-A711B733E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5" name="Line 84">
              <a:extLst>
                <a:ext uri="{FF2B5EF4-FFF2-40B4-BE49-F238E27FC236}">
                  <a16:creationId xmlns:a16="http://schemas.microsoft.com/office/drawing/2014/main" id="{0F1A09D7-9438-4740-91A5-08C27FF34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6" name="Line 85">
              <a:extLst>
                <a:ext uri="{FF2B5EF4-FFF2-40B4-BE49-F238E27FC236}">
                  <a16:creationId xmlns:a16="http://schemas.microsoft.com/office/drawing/2014/main" id="{86723DCA-2F41-4E44-B783-6CA08FAE6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7" name="Line 86">
              <a:extLst>
                <a:ext uri="{FF2B5EF4-FFF2-40B4-BE49-F238E27FC236}">
                  <a16:creationId xmlns:a16="http://schemas.microsoft.com/office/drawing/2014/main" id="{32BDA4F3-33B8-41E6-BB29-596361BEF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8" name="Line 87">
              <a:extLst>
                <a:ext uri="{FF2B5EF4-FFF2-40B4-BE49-F238E27FC236}">
                  <a16:creationId xmlns:a16="http://schemas.microsoft.com/office/drawing/2014/main" id="{26522C0F-10F0-4E01-AA9E-2822DE3E6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9" name="Line 88">
              <a:extLst>
                <a:ext uri="{FF2B5EF4-FFF2-40B4-BE49-F238E27FC236}">
                  <a16:creationId xmlns:a16="http://schemas.microsoft.com/office/drawing/2014/main" id="{83ED8201-816D-4441-A862-043DE2BC8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217" name="Text Box 89">
            <a:extLst>
              <a:ext uri="{FF2B5EF4-FFF2-40B4-BE49-F238E27FC236}">
                <a16:creationId xmlns:a16="http://schemas.microsoft.com/office/drawing/2014/main" id="{6B306999-CF83-4EDA-A2B9-24E6FC218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979488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33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24A6BA5F-F218-4FD7-A80C-B191DE938E12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1339850"/>
            <a:ext cx="7127875" cy="287338"/>
            <a:chOff x="839" y="2568"/>
            <a:chExt cx="4631" cy="272"/>
          </a:xfrm>
        </p:grpSpPr>
        <p:sp>
          <p:nvSpPr>
            <p:cNvPr id="17786" name="Rectangle 91">
              <a:extLst>
                <a:ext uri="{FF2B5EF4-FFF2-40B4-BE49-F238E27FC236}">
                  <a16:creationId xmlns:a16="http://schemas.microsoft.com/office/drawing/2014/main" id="{AC9167C2-23AE-4A87-88A1-2E8E5D1F4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87" name="Rectangle 92">
              <a:extLst>
                <a:ext uri="{FF2B5EF4-FFF2-40B4-BE49-F238E27FC236}">
                  <a16:creationId xmlns:a16="http://schemas.microsoft.com/office/drawing/2014/main" id="{094C67D7-A79F-45F4-AB18-4EA66C88B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88" name="Rectangle 93">
              <a:extLst>
                <a:ext uri="{FF2B5EF4-FFF2-40B4-BE49-F238E27FC236}">
                  <a16:creationId xmlns:a16="http://schemas.microsoft.com/office/drawing/2014/main" id="{CAA4A8B1-7CE6-4826-8C07-9C9DA1EBF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89" name="Rectangle 94">
              <a:extLst>
                <a:ext uri="{FF2B5EF4-FFF2-40B4-BE49-F238E27FC236}">
                  <a16:creationId xmlns:a16="http://schemas.microsoft.com/office/drawing/2014/main" id="{E36032B3-F959-41CD-AA98-21132E35C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90" name="Rectangle 95">
              <a:extLst>
                <a:ext uri="{FF2B5EF4-FFF2-40B4-BE49-F238E27FC236}">
                  <a16:creationId xmlns:a16="http://schemas.microsoft.com/office/drawing/2014/main" id="{10B1A2D7-2E50-4396-8880-F0AA71DC3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91" name="Rectangle 96">
              <a:extLst>
                <a:ext uri="{FF2B5EF4-FFF2-40B4-BE49-F238E27FC236}">
                  <a16:creationId xmlns:a16="http://schemas.microsoft.com/office/drawing/2014/main" id="{196B0ADD-CFEE-4B86-86DB-10427CC82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92" name="Rectangle 97">
              <a:extLst>
                <a:ext uri="{FF2B5EF4-FFF2-40B4-BE49-F238E27FC236}">
                  <a16:creationId xmlns:a16="http://schemas.microsoft.com/office/drawing/2014/main" id="{BFE79AE8-4EBB-461E-95CF-E9B05A46E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93" name="Rectangle 98">
              <a:extLst>
                <a:ext uri="{FF2B5EF4-FFF2-40B4-BE49-F238E27FC236}">
                  <a16:creationId xmlns:a16="http://schemas.microsoft.com/office/drawing/2014/main" id="{32478BD2-CF26-4E52-A40F-9BFE0923B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7794" name="Rectangle 99">
              <a:extLst>
                <a:ext uri="{FF2B5EF4-FFF2-40B4-BE49-F238E27FC236}">
                  <a16:creationId xmlns:a16="http://schemas.microsoft.com/office/drawing/2014/main" id="{8796B95C-FC9B-41D1-8EAD-2B32684BE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795" name="Rectangle 100">
              <a:extLst>
                <a:ext uri="{FF2B5EF4-FFF2-40B4-BE49-F238E27FC236}">
                  <a16:creationId xmlns:a16="http://schemas.microsoft.com/office/drawing/2014/main" id="{3B90F950-6A96-40E1-A852-42541439A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796" name="Rectangle 101">
              <a:extLst>
                <a:ext uri="{FF2B5EF4-FFF2-40B4-BE49-F238E27FC236}">
                  <a16:creationId xmlns:a16="http://schemas.microsoft.com/office/drawing/2014/main" id="{D10201E7-21D9-4D45-84AD-2975D5300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797" name="Rectangle 102">
              <a:extLst>
                <a:ext uri="{FF2B5EF4-FFF2-40B4-BE49-F238E27FC236}">
                  <a16:creationId xmlns:a16="http://schemas.microsoft.com/office/drawing/2014/main" id="{2B4AD5DA-A514-46FF-A180-A7645719F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798" name="Line 103">
              <a:extLst>
                <a:ext uri="{FF2B5EF4-FFF2-40B4-BE49-F238E27FC236}">
                  <a16:creationId xmlns:a16="http://schemas.microsoft.com/office/drawing/2014/main" id="{61988057-CE72-4102-AB90-ACBE89801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99" name="Line 104">
              <a:extLst>
                <a:ext uri="{FF2B5EF4-FFF2-40B4-BE49-F238E27FC236}">
                  <a16:creationId xmlns:a16="http://schemas.microsoft.com/office/drawing/2014/main" id="{857C80E1-056D-435B-B628-1EC836E68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0" name="Line 105">
              <a:extLst>
                <a:ext uri="{FF2B5EF4-FFF2-40B4-BE49-F238E27FC236}">
                  <a16:creationId xmlns:a16="http://schemas.microsoft.com/office/drawing/2014/main" id="{0F5D9F3B-9D0C-4FB5-AB02-373819AD3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1" name="Line 106">
              <a:extLst>
                <a:ext uri="{FF2B5EF4-FFF2-40B4-BE49-F238E27FC236}">
                  <a16:creationId xmlns:a16="http://schemas.microsoft.com/office/drawing/2014/main" id="{D32C1A3A-F29B-4E8B-BE2C-079A99CEC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2" name="Line 107">
              <a:extLst>
                <a:ext uri="{FF2B5EF4-FFF2-40B4-BE49-F238E27FC236}">
                  <a16:creationId xmlns:a16="http://schemas.microsoft.com/office/drawing/2014/main" id="{BFA86B16-1AF8-4F7B-860E-1C5BBB7CC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3" name="Line 108">
              <a:extLst>
                <a:ext uri="{FF2B5EF4-FFF2-40B4-BE49-F238E27FC236}">
                  <a16:creationId xmlns:a16="http://schemas.microsoft.com/office/drawing/2014/main" id="{DBA9DA46-EA39-42F9-B029-8A1BA031A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4" name="Line 109">
              <a:extLst>
                <a:ext uri="{FF2B5EF4-FFF2-40B4-BE49-F238E27FC236}">
                  <a16:creationId xmlns:a16="http://schemas.microsoft.com/office/drawing/2014/main" id="{4AE2EF36-F0EC-4ADC-8A0C-B35B2110A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5" name="Line 110">
              <a:extLst>
                <a:ext uri="{FF2B5EF4-FFF2-40B4-BE49-F238E27FC236}">
                  <a16:creationId xmlns:a16="http://schemas.microsoft.com/office/drawing/2014/main" id="{006A9F3B-9905-42C0-8A6C-BD9101AFA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6" name="Line 111">
              <a:extLst>
                <a:ext uri="{FF2B5EF4-FFF2-40B4-BE49-F238E27FC236}">
                  <a16:creationId xmlns:a16="http://schemas.microsoft.com/office/drawing/2014/main" id="{BD75FF44-15D0-4C52-AB38-7EA935073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7" name="Line 112">
              <a:extLst>
                <a:ext uri="{FF2B5EF4-FFF2-40B4-BE49-F238E27FC236}">
                  <a16:creationId xmlns:a16="http://schemas.microsoft.com/office/drawing/2014/main" id="{9626BC7F-E557-4863-AE63-DCB68FDD2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8" name="Line 113">
              <a:extLst>
                <a:ext uri="{FF2B5EF4-FFF2-40B4-BE49-F238E27FC236}">
                  <a16:creationId xmlns:a16="http://schemas.microsoft.com/office/drawing/2014/main" id="{E9532DB7-3BFE-4F70-BA8A-544E724B7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9" name="Line 114">
              <a:extLst>
                <a:ext uri="{FF2B5EF4-FFF2-40B4-BE49-F238E27FC236}">
                  <a16:creationId xmlns:a16="http://schemas.microsoft.com/office/drawing/2014/main" id="{645682D2-6FFA-4E92-9763-95806ECB7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0" name="Line 115">
              <a:extLst>
                <a:ext uri="{FF2B5EF4-FFF2-40B4-BE49-F238E27FC236}">
                  <a16:creationId xmlns:a16="http://schemas.microsoft.com/office/drawing/2014/main" id="{B196D5E8-6CAD-4C03-8110-9CF0040A2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1" name="Line 116">
              <a:extLst>
                <a:ext uri="{FF2B5EF4-FFF2-40B4-BE49-F238E27FC236}">
                  <a16:creationId xmlns:a16="http://schemas.microsoft.com/office/drawing/2014/main" id="{56B2E5E3-DE9A-49A3-B29E-D66F93653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2" name="Line 117">
              <a:extLst>
                <a:ext uri="{FF2B5EF4-FFF2-40B4-BE49-F238E27FC236}">
                  <a16:creationId xmlns:a16="http://schemas.microsoft.com/office/drawing/2014/main" id="{F96F9542-D3E9-4666-9487-C1D73E1F1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18">
            <a:extLst>
              <a:ext uri="{FF2B5EF4-FFF2-40B4-BE49-F238E27FC236}">
                <a16:creationId xmlns:a16="http://schemas.microsoft.com/office/drawing/2014/main" id="{89BB3207-EF29-47AC-8BFB-796536B66A5E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2060575"/>
            <a:ext cx="7127875" cy="287338"/>
            <a:chOff x="839" y="2568"/>
            <a:chExt cx="4631" cy="272"/>
          </a:xfrm>
        </p:grpSpPr>
        <p:sp>
          <p:nvSpPr>
            <p:cNvPr id="17759" name="Rectangle 119">
              <a:extLst>
                <a:ext uri="{FF2B5EF4-FFF2-40B4-BE49-F238E27FC236}">
                  <a16:creationId xmlns:a16="http://schemas.microsoft.com/office/drawing/2014/main" id="{F8D551DB-E886-4992-B864-2F9A23511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0" name="Rectangle 120">
              <a:extLst>
                <a:ext uri="{FF2B5EF4-FFF2-40B4-BE49-F238E27FC236}">
                  <a16:creationId xmlns:a16="http://schemas.microsoft.com/office/drawing/2014/main" id="{8C72B6E1-E290-4B5A-BD14-627BB86A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1" name="Rectangle 121">
              <a:extLst>
                <a:ext uri="{FF2B5EF4-FFF2-40B4-BE49-F238E27FC236}">
                  <a16:creationId xmlns:a16="http://schemas.microsoft.com/office/drawing/2014/main" id="{4A4701A4-8D0C-4E24-B3ED-F0BB19F88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2" name="Rectangle 122">
              <a:extLst>
                <a:ext uri="{FF2B5EF4-FFF2-40B4-BE49-F238E27FC236}">
                  <a16:creationId xmlns:a16="http://schemas.microsoft.com/office/drawing/2014/main" id="{FDD0EC4F-82A1-48F8-BC7E-7BAFD6F94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3" name="Rectangle 123">
              <a:extLst>
                <a:ext uri="{FF2B5EF4-FFF2-40B4-BE49-F238E27FC236}">
                  <a16:creationId xmlns:a16="http://schemas.microsoft.com/office/drawing/2014/main" id="{A069A351-1154-4FF8-AD19-54A4078C7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4" name="Rectangle 124">
              <a:extLst>
                <a:ext uri="{FF2B5EF4-FFF2-40B4-BE49-F238E27FC236}">
                  <a16:creationId xmlns:a16="http://schemas.microsoft.com/office/drawing/2014/main" id="{F353F5B2-84E5-4AA7-B58C-A4C09DBBE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5" name="Rectangle 125">
              <a:extLst>
                <a:ext uri="{FF2B5EF4-FFF2-40B4-BE49-F238E27FC236}">
                  <a16:creationId xmlns:a16="http://schemas.microsoft.com/office/drawing/2014/main" id="{5B1420C3-FCCA-4053-89BE-4B1760319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6" name="Rectangle 126">
              <a:extLst>
                <a:ext uri="{FF2B5EF4-FFF2-40B4-BE49-F238E27FC236}">
                  <a16:creationId xmlns:a16="http://schemas.microsoft.com/office/drawing/2014/main" id="{DB3D2FC8-E223-4F70-97C2-A6AD3E78A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7" name="Rectangle 127">
              <a:extLst>
                <a:ext uri="{FF2B5EF4-FFF2-40B4-BE49-F238E27FC236}">
                  <a16:creationId xmlns:a16="http://schemas.microsoft.com/office/drawing/2014/main" id="{F836EA49-88D6-4442-B530-E2858EDAB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768" name="Rectangle 128">
              <a:extLst>
                <a:ext uri="{FF2B5EF4-FFF2-40B4-BE49-F238E27FC236}">
                  <a16:creationId xmlns:a16="http://schemas.microsoft.com/office/drawing/2014/main" id="{24CE58B5-D94F-4CED-A190-B13605F6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769" name="Rectangle 129">
              <a:extLst>
                <a:ext uri="{FF2B5EF4-FFF2-40B4-BE49-F238E27FC236}">
                  <a16:creationId xmlns:a16="http://schemas.microsoft.com/office/drawing/2014/main" id="{AA6622BD-6CEF-4CE9-BAAB-F4FC33CF7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770" name="Rectangle 130">
              <a:extLst>
                <a:ext uri="{FF2B5EF4-FFF2-40B4-BE49-F238E27FC236}">
                  <a16:creationId xmlns:a16="http://schemas.microsoft.com/office/drawing/2014/main" id="{FDB6A10D-DB2F-41D5-8648-187EDCB8A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771" name="Line 131">
              <a:extLst>
                <a:ext uri="{FF2B5EF4-FFF2-40B4-BE49-F238E27FC236}">
                  <a16:creationId xmlns:a16="http://schemas.microsoft.com/office/drawing/2014/main" id="{7CE5D562-B9B4-4B81-8CF3-D43EBF025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2" name="Line 132">
              <a:extLst>
                <a:ext uri="{FF2B5EF4-FFF2-40B4-BE49-F238E27FC236}">
                  <a16:creationId xmlns:a16="http://schemas.microsoft.com/office/drawing/2014/main" id="{4E7D8176-4A28-48C2-BC48-7C5CB31B1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3" name="Line 133">
              <a:extLst>
                <a:ext uri="{FF2B5EF4-FFF2-40B4-BE49-F238E27FC236}">
                  <a16:creationId xmlns:a16="http://schemas.microsoft.com/office/drawing/2014/main" id="{FC4D35B1-994A-4930-B7F7-ACD3EE358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4" name="Line 134">
              <a:extLst>
                <a:ext uri="{FF2B5EF4-FFF2-40B4-BE49-F238E27FC236}">
                  <a16:creationId xmlns:a16="http://schemas.microsoft.com/office/drawing/2014/main" id="{C5B4150E-D760-449F-BF3C-56C32CA91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5" name="Line 135">
              <a:extLst>
                <a:ext uri="{FF2B5EF4-FFF2-40B4-BE49-F238E27FC236}">
                  <a16:creationId xmlns:a16="http://schemas.microsoft.com/office/drawing/2014/main" id="{C7BCE2F1-17F2-4FA5-84D5-BAEF0D5B2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6" name="Line 136">
              <a:extLst>
                <a:ext uri="{FF2B5EF4-FFF2-40B4-BE49-F238E27FC236}">
                  <a16:creationId xmlns:a16="http://schemas.microsoft.com/office/drawing/2014/main" id="{BF958342-F5AF-4080-A40A-838DE6F22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7" name="Line 137">
              <a:extLst>
                <a:ext uri="{FF2B5EF4-FFF2-40B4-BE49-F238E27FC236}">
                  <a16:creationId xmlns:a16="http://schemas.microsoft.com/office/drawing/2014/main" id="{32694CE0-7B13-4721-98B9-BB4D37BCF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8" name="Line 138">
              <a:extLst>
                <a:ext uri="{FF2B5EF4-FFF2-40B4-BE49-F238E27FC236}">
                  <a16:creationId xmlns:a16="http://schemas.microsoft.com/office/drawing/2014/main" id="{30C61527-11AD-42B5-AA88-4390FAF41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9" name="Line 139">
              <a:extLst>
                <a:ext uri="{FF2B5EF4-FFF2-40B4-BE49-F238E27FC236}">
                  <a16:creationId xmlns:a16="http://schemas.microsoft.com/office/drawing/2014/main" id="{B6E559B1-8FDF-44B8-8CA8-1BDFCEE0D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0" name="Line 140">
              <a:extLst>
                <a:ext uri="{FF2B5EF4-FFF2-40B4-BE49-F238E27FC236}">
                  <a16:creationId xmlns:a16="http://schemas.microsoft.com/office/drawing/2014/main" id="{C1A74FC8-31F8-4CD8-905B-6C78DC127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1" name="Line 141">
              <a:extLst>
                <a:ext uri="{FF2B5EF4-FFF2-40B4-BE49-F238E27FC236}">
                  <a16:creationId xmlns:a16="http://schemas.microsoft.com/office/drawing/2014/main" id="{884E204A-7F38-4038-88E4-95A5547B7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2" name="Line 142">
              <a:extLst>
                <a:ext uri="{FF2B5EF4-FFF2-40B4-BE49-F238E27FC236}">
                  <a16:creationId xmlns:a16="http://schemas.microsoft.com/office/drawing/2014/main" id="{E4F139FF-E0BF-4B60-9B7A-D2CFDB5A1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3" name="Line 143">
              <a:extLst>
                <a:ext uri="{FF2B5EF4-FFF2-40B4-BE49-F238E27FC236}">
                  <a16:creationId xmlns:a16="http://schemas.microsoft.com/office/drawing/2014/main" id="{CB9B2640-1133-4EC4-80FB-9E73B3C0E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4" name="Line 144">
              <a:extLst>
                <a:ext uri="{FF2B5EF4-FFF2-40B4-BE49-F238E27FC236}">
                  <a16:creationId xmlns:a16="http://schemas.microsoft.com/office/drawing/2014/main" id="{209E540D-209D-4122-A691-5DAFD2FE0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5" name="Line 145">
              <a:extLst>
                <a:ext uri="{FF2B5EF4-FFF2-40B4-BE49-F238E27FC236}">
                  <a16:creationId xmlns:a16="http://schemas.microsoft.com/office/drawing/2014/main" id="{FBDBAA84-7BB4-4D05-A769-0A1203020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274" name="Text Box 146">
            <a:extLst>
              <a:ext uri="{FF2B5EF4-FFF2-40B4-BE49-F238E27FC236}">
                <a16:creationId xmlns:a16="http://schemas.microsoft.com/office/drawing/2014/main" id="{A811FFB4-91E0-4016-989E-A3D59621F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700213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20</a:t>
            </a:r>
          </a:p>
        </p:txBody>
      </p:sp>
      <p:grpSp>
        <p:nvGrpSpPr>
          <p:cNvPr id="7" name="Group 147">
            <a:extLst>
              <a:ext uri="{FF2B5EF4-FFF2-40B4-BE49-F238E27FC236}">
                <a16:creationId xmlns:a16="http://schemas.microsoft.com/office/drawing/2014/main" id="{CE515013-F556-4531-A1BE-D05CEC24C05F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2420939"/>
            <a:ext cx="7127875" cy="287337"/>
            <a:chOff x="839" y="2568"/>
            <a:chExt cx="4631" cy="272"/>
          </a:xfrm>
        </p:grpSpPr>
        <p:sp>
          <p:nvSpPr>
            <p:cNvPr id="17732" name="Rectangle 148">
              <a:extLst>
                <a:ext uri="{FF2B5EF4-FFF2-40B4-BE49-F238E27FC236}">
                  <a16:creationId xmlns:a16="http://schemas.microsoft.com/office/drawing/2014/main" id="{84F23A14-9A94-4B34-A307-E24E4E9B3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3" name="Rectangle 149">
              <a:extLst>
                <a:ext uri="{FF2B5EF4-FFF2-40B4-BE49-F238E27FC236}">
                  <a16:creationId xmlns:a16="http://schemas.microsoft.com/office/drawing/2014/main" id="{425DEA91-1E5C-47D5-8240-8FA6A7F1B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4" name="Rectangle 150">
              <a:extLst>
                <a:ext uri="{FF2B5EF4-FFF2-40B4-BE49-F238E27FC236}">
                  <a16:creationId xmlns:a16="http://schemas.microsoft.com/office/drawing/2014/main" id="{BC7D6023-5B0F-4E85-B682-50798A0C8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5" name="Rectangle 151">
              <a:extLst>
                <a:ext uri="{FF2B5EF4-FFF2-40B4-BE49-F238E27FC236}">
                  <a16:creationId xmlns:a16="http://schemas.microsoft.com/office/drawing/2014/main" id="{5EA04A44-6581-4B32-9070-3173445CA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6" name="Rectangle 152">
              <a:extLst>
                <a:ext uri="{FF2B5EF4-FFF2-40B4-BE49-F238E27FC236}">
                  <a16:creationId xmlns:a16="http://schemas.microsoft.com/office/drawing/2014/main" id="{CA9DD559-9F0A-441F-B1E4-9C449A1E1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7" name="Rectangle 153">
              <a:extLst>
                <a:ext uri="{FF2B5EF4-FFF2-40B4-BE49-F238E27FC236}">
                  <a16:creationId xmlns:a16="http://schemas.microsoft.com/office/drawing/2014/main" id="{9DE4A11A-FB5A-4EDD-B43B-C738DE486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8" name="Rectangle 154">
              <a:extLst>
                <a:ext uri="{FF2B5EF4-FFF2-40B4-BE49-F238E27FC236}">
                  <a16:creationId xmlns:a16="http://schemas.microsoft.com/office/drawing/2014/main" id="{91497856-25BD-4F72-94B5-18ABEF996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9" name="Rectangle 155">
              <a:extLst>
                <a:ext uri="{FF2B5EF4-FFF2-40B4-BE49-F238E27FC236}">
                  <a16:creationId xmlns:a16="http://schemas.microsoft.com/office/drawing/2014/main" id="{DDCF57EB-0B35-42E2-85E7-0D51E1077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40" name="Rectangle 156">
              <a:extLst>
                <a:ext uri="{FF2B5EF4-FFF2-40B4-BE49-F238E27FC236}">
                  <a16:creationId xmlns:a16="http://schemas.microsoft.com/office/drawing/2014/main" id="{98A0F7C4-D702-4E4B-8447-568652DB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741" name="Rectangle 157">
              <a:extLst>
                <a:ext uri="{FF2B5EF4-FFF2-40B4-BE49-F238E27FC236}">
                  <a16:creationId xmlns:a16="http://schemas.microsoft.com/office/drawing/2014/main" id="{F256689B-DAB6-40A3-9CD1-7EB855B7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742" name="Rectangle 158">
              <a:extLst>
                <a:ext uri="{FF2B5EF4-FFF2-40B4-BE49-F238E27FC236}">
                  <a16:creationId xmlns:a16="http://schemas.microsoft.com/office/drawing/2014/main" id="{D52F2A2B-1741-44F4-BD1B-B3507E508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43" name="Rectangle 159">
              <a:extLst>
                <a:ext uri="{FF2B5EF4-FFF2-40B4-BE49-F238E27FC236}">
                  <a16:creationId xmlns:a16="http://schemas.microsoft.com/office/drawing/2014/main" id="{879845FF-55BF-4B4C-B573-152721338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44" name="Line 160">
              <a:extLst>
                <a:ext uri="{FF2B5EF4-FFF2-40B4-BE49-F238E27FC236}">
                  <a16:creationId xmlns:a16="http://schemas.microsoft.com/office/drawing/2014/main" id="{EF63165C-594A-4E66-AFE2-E88FAD6DB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5" name="Line 161">
              <a:extLst>
                <a:ext uri="{FF2B5EF4-FFF2-40B4-BE49-F238E27FC236}">
                  <a16:creationId xmlns:a16="http://schemas.microsoft.com/office/drawing/2014/main" id="{9445BAF0-D747-4D97-801F-9C6EC43AA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6" name="Line 162">
              <a:extLst>
                <a:ext uri="{FF2B5EF4-FFF2-40B4-BE49-F238E27FC236}">
                  <a16:creationId xmlns:a16="http://schemas.microsoft.com/office/drawing/2014/main" id="{3B269231-44EF-4AE2-8540-CDC7ACEFB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7" name="Line 163">
              <a:extLst>
                <a:ext uri="{FF2B5EF4-FFF2-40B4-BE49-F238E27FC236}">
                  <a16:creationId xmlns:a16="http://schemas.microsoft.com/office/drawing/2014/main" id="{A0874D95-9C12-4130-B434-042B9522C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8" name="Line 164">
              <a:extLst>
                <a:ext uri="{FF2B5EF4-FFF2-40B4-BE49-F238E27FC236}">
                  <a16:creationId xmlns:a16="http://schemas.microsoft.com/office/drawing/2014/main" id="{9C40A1C0-6472-4907-B59D-5B81E5256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9" name="Line 165">
              <a:extLst>
                <a:ext uri="{FF2B5EF4-FFF2-40B4-BE49-F238E27FC236}">
                  <a16:creationId xmlns:a16="http://schemas.microsoft.com/office/drawing/2014/main" id="{FD819772-75F9-4792-AA92-90C254366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0" name="Line 166">
              <a:extLst>
                <a:ext uri="{FF2B5EF4-FFF2-40B4-BE49-F238E27FC236}">
                  <a16:creationId xmlns:a16="http://schemas.microsoft.com/office/drawing/2014/main" id="{EFC88BF6-24EC-4EEE-8723-E72824109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1" name="Line 167">
              <a:extLst>
                <a:ext uri="{FF2B5EF4-FFF2-40B4-BE49-F238E27FC236}">
                  <a16:creationId xmlns:a16="http://schemas.microsoft.com/office/drawing/2014/main" id="{9C1EDBBF-0927-484A-BE45-77EB0C554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2" name="Line 168">
              <a:extLst>
                <a:ext uri="{FF2B5EF4-FFF2-40B4-BE49-F238E27FC236}">
                  <a16:creationId xmlns:a16="http://schemas.microsoft.com/office/drawing/2014/main" id="{09A315BF-9790-46C3-BB29-83C608077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3" name="Line 169">
              <a:extLst>
                <a:ext uri="{FF2B5EF4-FFF2-40B4-BE49-F238E27FC236}">
                  <a16:creationId xmlns:a16="http://schemas.microsoft.com/office/drawing/2014/main" id="{72348F56-34F7-4D64-975F-D3DE65476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4" name="Line 170">
              <a:extLst>
                <a:ext uri="{FF2B5EF4-FFF2-40B4-BE49-F238E27FC236}">
                  <a16:creationId xmlns:a16="http://schemas.microsoft.com/office/drawing/2014/main" id="{942111E2-3BA2-4051-BE80-2C5A4E02F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5" name="Line 171">
              <a:extLst>
                <a:ext uri="{FF2B5EF4-FFF2-40B4-BE49-F238E27FC236}">
                  <a16:creationId xmlns:a16="http://schemas.microsoft.com/office/drawing/2014/main" id="{1A6FF309-87DB-4A13-88AB-FA1ECFA2C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6" name="Line 172">
              <a:extLst>
                <a:ext uri="{FF2B5EF4-FFF2-40B4-BE49-F238E27FC236}">
                  <a16:creationId xmlns:a16="http://schemas.microsoft.com/office/drawing/2014/main" id="{7D3CE9A7-0865-4B3E-A236-0A1C1AD23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7" name="Line 173">
              <a:extLst>
                <a:ext uri="{FF2B5EF4-FFF2-40B4-BE49-F238E27FC236}">
                  <a16:creationId xmlns:a16="http://schemas.microsoft.com/office/drawing/2014/main" id="{3D58210F-4DF6-4478-894D-67F65E8B4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8" name="Line 174">
              <a:extLst>
                <a:ext uri="{FF2B5EF4-FFF2-40B4-BE49-F238E27FC236}">
                  <a16:creationId xmlns:a16="http://schemas.microsoft.com/office/drawing/2014/main" id="{306EDE43-0962-4F59-93A8-BC6C0D932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76">
            <a:extLst>
              <a:ext uri="{FF2B5EF4-FFF2-40B4-BE49-F238E27FC236}">
                <a16:creationId xmlns:a16="http://schemas.microsoft.com/office/drawing/2014/main" id="{B9AA2512-3866-4159-B596-604E3E8CCF20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1700214"/>
            <a:ext cx="7127875" cy="287337"/>
            <a:chOff x="839" y="2568"/>
            <a:chExt cx="4631" cy="272"/>
          </a:xfrm>
        </p:grpSpPr>
        <p:sp>
          <p:nvSpPr>
            <p:cNvPr id="17705" name="Rectangle 177">
              <a:extLst>
                <a:ext uri="{FF2B5EF4-FFF2-40B4-BE49-F238E27FC236}">
                  <a16:creationId xmlns:a16="http://schemas.microsoft.com/office/drawing/2014/main" id="{D92FEB3D-35E4-4256-B62C-C20B0419F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06" name="Rectangle 178">
              <a:extLst>
                <a:ext uri="{FF2B5EF4-FFF2-40B4-BE49-F238E27FC236}">
                  <a16:creationId xmlns:a16="http://schemas.microsoft.com/office/drawing/2014/main" id="{274211B1-E416-479F-9386-24DEBA94C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07" name="Rectangle 179">
              <a:extLst>
                <a:ext uri="{FF2B5EF4-FFF2-40B4-BE49-F238E27FC236}">
                  <a16:creationId xmlns:a16="http://schemas.microsoft.com/office/drawing/2014/main" id="{A6544023-30B6-49EF-946D-4FBF9CAA0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08" name="Rectangle 180">
              <a:extLst>
                <a:ext uri="{FF2B5EF4-FFF2-40B4-BE49-F238E27FC236}">
                  <a16:creationId xmlns:a16="http://schemas.microsoft.com/office/drawing/2014/main" id="{A554AB13-2045-4A8F-BD68-718E0A72A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09" name="Rectangle 181">
              <a:extLst>
                <a:ext uri="{FF2B5EF4-FFF2-40B4-BE49-F238E27FC236}">
                  <a16:creationId xmlns:a16="http://schemas.microsoft.com/office/drawing/2014/main" id="{693B9829-E409-4DD1-AD55-CFA5BC5F5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10" name="Rectangle 182">
              <a:extLst>
                <a:ext uri="{FF2B5EF4-FFF2-40B4-BE49-F238E27FC236}">
                  <a16:creationId xmlns:a16="http://schemas.microsoft.com/office/drawing/2014/main" id="{F769200F-641A-46BF-B76A-236F31F5E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11" name="Rectangle 183">
              <a:extLst>
                <a:ext uri="{FF2B5EF4-FFF2-40B4-BE49-F238E27FC236}">
                  <a16:creationId xmlns:a16="http://schemas.microsoft.com/office/drawing/2014/main" id="{ACDFCD43-7AF9-4887-A879-9C6132DF6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12" name="Rectangle 184">
              <a:extLst>
                <a:ext uri="{FF2B5EF4-FFF2-40B4-BE49-F238E27FC236}">
                  <a16:creationId xmlns:a16="http://schemas.microsoft.com/office/drawing/2014/main" id="{D1EE7366-9CEE-42EB-8221-548757AEA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13" name="Rectangle 185">
              <a:extLst>
                <a:ext uri="{FF2B5EF4-FFF2-40B4-BE49-F238E27FC236}">
                  <a16:creationId xmlns:a16="http://schemas.microsoft.com/office/drawing/2014/main" id="{DC78492F-1267-4569-9AD9-08D0E39F1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714" name="Rectangle 186">
              <a:extLst>
                <a:ext uri="{FF2B5EF4-FFF2-40B4-BE49-F238E27FC236}">
                  <a16:creationId xmlns:a16="http://schemas.microsoft.com/office/drawing/2014/main" id="{C32201BE-E564-4458-916C-4C9FC55C6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715" name="Rectangle 187">
              <a:extLst>
                <a:ext uri="{FF2B5EF4-FFF2-40B4-BE49-F238E27FC236}">
                  <a16:creationId xmlns:a16="http://schemas.microsoft.com/office/drawing/2014/main" id="{ADACC661-D928-429D-86D9-A93B2FF68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716" name="Rectangle 188">
              <a:extLst>
                <a:ext uri="{FF2B5EF4-FFF2-40B4-BE49-F238E27FC236}">
                  <a16:creationId xmlns:a16="http://schemas.microsoft.com/office/drawing/2014/main" id="{E0B4C725-0F29-410D-BCAD-3E9AB3DC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717" name="Line 189">
              <a:extLst>
                <a:ext uri="{FF2B5EF4-FFF2-40B4-BE49-F238E27FC236}">
                  <a16:creationId xmlns:a16="http://schemas.microsoft.com/office/drawing/2014/main" id="{D4E12FC9-BC4D-4A34-A3BA-4AE897089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8" name="Line 190">
              <a:extLst>
                <a:ext uri="{FF2B5EF4-FFF2-40B4-BE49-F238E27FC236}">
                  <a16:creationId xmlns:a16="http://schemas.microsoft.com/office/drawing/2014/main" id="{784119A4-8A09-401C-85E0-B9A2495FE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9" name="Line 191">
              <a:extLst>
                <a:ext uri="{FF2B5EF4-FFF2-40B4-BE49-F238E27FC236}">
                  <a16:creationId xmlns:a16="http://schemas.microsoft.com/office/drawing/2014/main" id="{83F160F9-A3DE-4B85-858F-36A2603B9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0" name="Line 192">
              <a:extLst>
                <a:ext uri="{FF2B5EF4-FFF2-40B4-BE49-F238E27FC236}">
                  <a16:creationId xmlns:a16="http://schemas.microsoft.com/office/drawing/2014/main" id="{3AC2657C-D4A2-4F33-B274-0607A58C5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1" name="Line 193">
              <a:extLst>
                <a:ext uri="{FF2B5EF4-FFF2-40B4-BE49-F238E27FC236}">
                  <a16:creationId xmlns:a16="http://schemas.microsoft.com/office/drawing/2014/main" id="{6F2B9A3A-866F-4F57-8CDC-69C793D07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" name="Line 194">
              <a:extLst>
                <a:ext uri="{FF2B5EF4-FFF2-40B4-BE49-F238E27FC236}">
                  <a16:creationId xmlns:a16="http://schemas.microsoft.com/office/drawing/2014/main" id="{F3182D7A-F893-48F6-8889-D31BFDF6B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" name="Line 195">
              <a:extLst>
                <a:ext uri="{FF2B5EF4-FFF2-40B4-BE49-F238E27FC236}">
                  <a16:creationId xmlns:a16="http://schemas.microsoft.com/office/drawing/2014/main" id="{FC23D086-8FF8-4B65-A3FA-53F12EA3C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" name="Line 196">
              <a:extLst>
                <a:ext uri="{FF2B5EF4-FFF2-40B4-BE49-F238E27FC236}">
                  <a16:creationId xmlns:a16="http://schemas.microsoft.com/office/drawing/2014/main" id="{101FAD12-A5C3-4C0F-B13C-831EFEE66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5" name="Line 197">
              <a:extLst>
                <a:ext uri="{FF2B5EF4-FFF2-40B4-BE49-F238E27FC236}">
                  <a16:creationId xmlns:a16="http://schemas.microsoft.com/office/drawing/2014/main" id="{3C766F1B-1366-4CE9-92EA-37F10BBEA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6" name="Line 198">
              <a:extLst>
                <a:ext uri="{FF2B5EF4-FFF2-40B4-BE49-F238E27FC236}">
                  <a16:creationId xmlns:a16="http://schemas.microsoft.com/office/drawing/2014/main" id="{3070D8E4-899D-4BB9-AF20-D18FD97B6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7" name="Line 199">
              <a:extLst>
                <a:ext uri="{FF2B5EF4-FFF2-40B4-BE49-F238E27FC236}">
                  <a16:creationId xmlns:a16="http://schemas.microsoft.com/office/drawing/2014/main" id="{9B3E04BC-A814-4D77-A80C-AD2110CFB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8" name="Line 200">
              <a:extLst>
                <a:ext uri="{FF2B5EF4-FFF2-40B4-BE49-F238E27FC236}">
                  <a16:creationId xmlns:a16="http://schemas.microsoft.com/office/drawing/2014/main" id="{6F6DEE0F-E62F-4EEF-904D-4DD32CFED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9" name="Line 201">
              <a:extLst>
                <a:ext uri="{FF2B5EF4-FFF2-40B4-BE49-F238E27FC236}">
                  <a16:creationId xmlns:a16="http://schemas.microsoft.com/office/drawing/2014/main" id="{8FC8441B-2329-4D0B-B459-5133FA1A9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0" name="Line 202">
              <a:extLst>
                <a:ext uri="{FF2B5EF4-FFF2-40B4-BE49-F238E27FC236}">
                  <a16:creationId xmlns:a16="http://schemas.microsoft.com/office/drawing/2014/main" id="{38E6B59E-D818-48D1-8A05-03A3F8792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1" name="Line 203">
              <a:extLst>
                <a:ext uri="{FF2B5EF4-FFF2-40B4-BE49-F238E27FC236}">
                  <a16:creationId xmlns:a16="http://schemas.microsoft.com/office/drawing/2014/main" id="{6E0EF3B6-F414-4EDF-86B7-9078EE9AA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332" name="Text Box 204">
            <a:extLst>
              <a:ext uri="{FF2B5EF4-FFF2-40B4-BE49-F238E27FC236}">
                <a16:creationId xmlns:a16="http://schemas.microsoft.com/office/drawing/2014/main" id="{371151F3-B8B5-41DF-9092-4A848CE71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2420938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25</a:t>
            </a:r>
          </a:p>
        </p:txBody>
      </p:sp>
      <p:grpSp>
        <p:nvGrpSpPr>
          <p:cNvPr id="9" name="Group 205">
            <a:extLst>
              <a:ext uri="{FF2B5EF4-FFF2-40B4-BE49-F238E27FC236}">
                <a16:creationId xmlns:a16="http://schemas.microsoft.com/office/drawing/2014/main" id="{D53209DC-EC8B-48C4-99C7-3CE3F1FC0D3B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2779714"/>
            <a:ext cx="7127875" cy="287337"/>
            <a:chOff x="839" y="2568"/>
            <a:chExt cx="4631" cy="272"/>
          </a:xfrm>
        </p:grpSpPr>
        <p:sp>
          <p:nvSpPr>
            <p:cNvPr id="17678" name="Rectangle 206">
              <a:extLst>
                <a:ext uri="{FF2B5EF4-FFF2-40B4-BE49-F238E27FC236}">
                  <a16:creationId xmlns:a16="http://schemas.microsoft.com/office/drawing/2014/main" id="{F514485D-CB3D-4E91-AF6E-5757CC2C6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79" name="Rectangle 207">
              <a:extLst>
                <a:ext uri="{FF2B5EF4-FFF2-40B4-BE49-F238E27FC236}">
                  <a16:creationId xmlns:a16="http://schemas.microsoft.com/office/drawing/2014/main" id="{C74209FA-FB4F-420F-9D61-EA07E9DDD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0" name="Rectangle 208">
              <a:extLst>
                <a:ext uri="{FF2B5EF4-FFF2-40B4-BE49-F238E27FC236}">
                  <a16:creationId xmlns:a16="http://schemas.microsoft.com/office/drawing/2014/main" id="{6EED56CE-3D33-46AF-825E-173C7EB4D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1" name="Rectangle 209">
              <a:extLst>
                <a:ext uri="{FF2B5EF4-FFF2-40B4-BE49-F238E27FC236}">
                  <a16:creationId xmlns:a16="http://schemas.microsoft.com/office/drawing/2014/main" id="{091FB765-C244-4527-AFD6-D561E75F6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2" name="Rectangle 210">
              <a:extLst>
                <a:ext uri="{FF2B5EF4-FFF2-40B4-BE49-F238E27FC236}">
                  <a16:creationId xmlns:a16="http://schemas.microsoft.com/office/drawing/2014/main" id="{19733457-6A7A-4C74-B8E0-F499DE97A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3" name="Rectangle 211">
              <a:extLst>
                <a:ext uri="{FF2B5EF4-FFF2-40B4-BE49-F238E27FC236}">
                  <a16:creationId xmlns:a16="http://schemas.microsoft.com/office/drawing/2014/main" id="{19E6FFD8-2323-4CE9-A867-C9C432A58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4" name="Rectangle 212">
              <a:extLst>
                <a:ext uri="{FF2B5EF4-FFF2-40B4-BE49-F238E27FC236}">
                  <a16:creationId xmlns:a16="http://schemas.microsoft.com/office/drawing/2014/main" id="{51038E88-E9B9-4DD3-9874-06AA93F96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5" name="Rectangle 213">
              <a:extLst>
                <a:ext uri="{FF2B5EF4-FFF2-40B4-BE49-F238E27FC236}">
                  <a16:creationId xmlns:a16="http://schemas.microsoft.com/office/drawing/2014/main" id="{8ED09CD2-AE06-449F-B5BB-D75B72ED9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6" name="Rectangle 214">
              <a:extLst>
                <a:ext uri="{FF2B5EF4-FFF2-40B4-BE49-F238E27FC236}">
                  <a16:creationId xmlns:a16="http://schemas.microsoft.com/office/drawing/2014/main" id="{22A531C2-270B-40F5-BB88-D90E0E53A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687" name="Rectangle 215">
              <a:extLst>
                <a:ext uri="{FF2B5EF4-FFF2-40B4-BE49-F238E27FC236}">
                  <a16:creationId xmlns:a16="http://schemas.microsoft.com/office/drawing/2014/main" id="{24819C01-B512-4650-AF67-15C46331C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688" name="Rectangle 216">
              <a:extLst>
                <a:ext uri="{FF2B5EF4-FFF2-40B4-BE49-F238E27FC236}">
                  <a16:creationId xmlns:a16="http://schemas.microsoft.com/office/drawing/2014/main" id="{119D1390-0CBD-462E-9C74-D154482B3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9" name="Rectangle 217">
              <a:extLst>
                <a:ext uri="{FF2B5EF4-FFF2-40B4-BE49-F238E27FC236}">
                  <a16:creationId xmlns:a16="http://schemas.microsoft.com/office/drawing/2014/main" id="{D222BE0B-66FE-4890-B7EE-9850ECC79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90" name="Line 218">
              <a:extLst>
                <a:ext uri="{FF2B5EF4-FFF2-40B4-BE49-F238E27FC236}">
                  <a16:creationId xmlns:a16="http://schemas.microsoft.com/office/drawing/2014/main" id="{0560540E-F076-4BB2-8323-05FFF7530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1" name="Line 219">
              <a:extLst>
                <a:ext uri="{FF2B5EF4-FFF2-40B4-BE49-F238E27FC236}">
                  <a16:creationId xmlns:a16="http://schemas.microsoft.com/office/drawing/2014/main" id="{C5DA6213-9BEA-456E-BC62-7D4CA3E6A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2" name="Line 220">
              <a:extLst>
                <a:ext uri="{FF2B5EF4-FFF2-40B4-BE49-F238E27FC236}">
                  <a16:creationId xmlns:a16="http://schemas.microsoft.com/office/drawing/2014/main" id="{47A81AF0-4715-409C-BA81-5A17D42EE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3" name="Line 221">
              <a:extLst>
                <a:ext uri="{FF2B5EF4-FFF2-40B4-BE49-F238E27FC236}">
                  <a16:creationId xmlns:a16="http://schemas.microsoft.com/office/drawing/2014/main" id="{2B705C31-A55E-4877-AB14-EA4497AB0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4" name="Line 222">
              <a:extLst>
                <a:ext uri="{FF2B5EF4-FFF2-40B4-BE49-F238E27FC236}">
                  <a16:creationId xmlns:a16="http://schemas.microsoft.com/office/drawing/2014/main" id="{A30A173C-1ADB-44F6-8DDC-00025623D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5" name="Line 223">
              <a:extLst>
                <a:ext uri="{FF2B5EF4-FFF2-40B4-BE49-F238E27FC236}">
                  <a16:creationId xmlns:a16="http://schemas.microsoft.com/office/drawing/2014/main" id="{5C7608A1-90A8-4CBC-A347-F7CC7C721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6" name="Line 224">
              <a:extLst>
                <a:ext uri="{FF2B5EF4-FFF2-40B4-BE49-F238E27FC236}">
                  <a16:creationId xmlns:a16="http://schemas.microsoft.com/office/drawing/2014/main" id="{6FF2DAEA-4EF8-45BF-8146-9FE51A660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7" name="Line 225">
              <a:extLst>
                <a:ext uri="{FF2B5EF4-FFF2-40B4-BE49-F238E27FC236}">
                  <a16:creationId xmlns:a16="http://schemas.microsoft.com/office/drawing/2014/main" id="{9BD3B0F4-3641-416C-BF4C-23400BF74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8" name="Line 226">
              <a:extLst>
                <a:ext uri="{FF2B5EF4-FFF2-40B4-BE49-F238E27FC236}">
                  <a16:creationId xmlns:a16="http://schemas.microsoft.com/office/drawing/2014/main" id="{7B22D0E6-7969-4747-A549-8581CB373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9" name="Line 227">
              <a:extLst>
                <a:ext uri="{FF2B5EF4-FFF2-40B4-BE49-F238E27FC236}">
                  <a16:creationId xmlns:a16="http://schemas.microsoft.com/office/drawing/2014/main" id="{67F7E380-C759-4078-8F45-5071F3ECD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0" name="Line 228">
              <a:extLst>
                <a:ext uri="{FF2B5EF4-FFF2-40B4-BE49-F238E27FC236}">
                  <a16:creationId xmlns:a16="http://schemas.microsoft.com/office/drawing/2014/main" id="{857392F7-55D6-44C5-8161-9BC3AD407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1" name="Line 229">
              <a:extLst>
                <a:ext uri="{FF2B5EF4-FFF2-40B4-BE49-F238E27FC236}">
                  <a16:creationId xmlns:a16="http://schemas.microsoft.com/office/drawing/2014/main" id="{BB9D6837-C41D-4F30-85E8-E7FECDB0B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2" name="Line 230">
              <a:extLst>
                <a:ext uri="{FF2B5EF4-FFF2-40B4-BE49-F238E27FC236}">
                  <a16:creationId xmlns:a16="http://schemas.microsoft.com/office/drawing/2014/main" id="{35A18E74-B7C4-4246-8FA2-15FD80B4C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3" name="Line 231">
              <a:extLst>
                <a:ext uri="{FF2B5EF4-FFF2-40B4-BE49-F238E27FC236}">
                  <a16:creationId xmlns:a16="http://schemas.microsoft.com/office/drawing/2014/main" id="{A347AB0A-FEB5-4080-98E4-9A4A74F4E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4" name="Line 232">
              <a:extLst>
                <a:ext uri="{FF2B5EF4-FFF2-40B4-BE49-F238E27FC236}">
                  <a16:creationId xmlns:a16="http://schemas.microsoft.com/office/drawing/2014/main" id="{4C895CFD-8741-4801-8094-EBB766C5B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33">
            <a:extLst>
              <a:ext uri="{FF2B5EF4-FFF2-40B4-BE49-F238E27FC236}">
                <a16:creationId xmlns:a16="http://schemas.microsoft.com/office/drawing/2014/main" id="{DF157D6B-F999-4EFC-9E4B-2A3528B7783C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3140075"/>
            <a:ext cx="7127875" cy="287338"/>
            <a:chOff x="839" y="2568"/>
            <a:chExt cx="4631" cy="272"/>
          </a:xfrm>
        </p:grpSpPr>
        <p:sp>
          <p:nvSpPr>
            <p:cNvPr id="17651" name="Rectangle 234">
              <a:extLst>
                <a:ext uri="{FF2B5EF4-FFF2-40B4-BE49-F238E27FC236}">
                  <a16:creationId xmlns:a16="http://schemas.microsoft.com/office/drawing/2014/main" id="{D3B02E0B-FE6C-4D8B-BCCC-E147FB02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652" name="Rectangle 235">
              <a:extLst>
                <a:ext uri="{FF2B5EF4-FFF2-40B4-BE49-F238E27FC236}">
                  <a16:creationId xmlns:a16="http://schemas.microsoft.com/office/drawing/2014/main" id="{63B584EA-BE40-4D95-835F-DB506DA9F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653" name="Rectangle 236">
              <a:extLst>
                <a:ext uri="{FF2B5EF4-FFF2-40B4-BE49-F238E27FC236}">
                  <a16:creationId xmlns:a16="http://schemas.microsoft.com/office/drawing/2014/main" id="{1997C3DD-50FA-4FB4-88FF-F38D3524C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654" name="Rectangle 237">
              <a:extLst>
                <a:ext uri="{FF2B5EF4-FFF2-40B4-BE49-F238E27FC236}">
                  <a16:creationId xmlns:a16="http://schemas.microsoft.com/office/drawing/2014/main" id="{581C77DD-C420-4CCB-B46E-5861514B7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655" name="Rectangle 238">
              <a:extLst>
                <a:ext uri="{FF2B5EF4-FFF2-40B4-BE49-F238E27FC236}">
                  <a16:creationId xmlns:a16="http://schemas.microsoft.com/office/drawing/2014/main" id="{6BD2D3B3-D5B2-4128-90F4-90DE44237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656" name="Rectangle 239">
              <a:extLst>
                <a:ext uri="{FF2B5EF4-FFF2-40B4-BE49-F238E27FC236}">
                  <a16:creationId xmlns:a16="http://schemas.microsoft.com/office/drawing/2014/main" id="{6EF56C20-F935-419E-BEB6-FB3A9F0D2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7657" name="Rectangle 240">
              <a:extLst>
                <a:ext uri="{FF2B5EF4-FFF2-40B4-BE49-F238E27FC236}">
                  <a16:creationId xmlns:a16="http://schemas.microsoft.com/office/drawing/2014/main" id="{50A09216-F471-427C-BA18-2F776E10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58" name="Rectangle 241">
              <a:extLst>
                <a:ext uri="{FF2B5EF4-FFF2-40B4-BE49-F238E27FC236}">
                  <a16:creationId xmlns:a16="http://schemas.microsoft.com/office/drawing/2014/main" id="{839356CF-8EEF-4080-90F2-EECEDFA69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59" name="Rectangle 242">
              <a:extLst>
                <a:ext uri="{FF2B5EF4-FFF2-40B4-BE49-F238E27FC236}">
                  <a16:creationId xmlns:a16="http://schemas.microsoft.com/office/drawing/2014/main" id="{CB6EF425-451A-4DBC-9321-EF0516480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60" name="Rectangle 243">
              <a:extLst>
                <a:ext uri="{FF2B5EF4-FFF2-40B4-BE49-F238E27FC236}">
                  <a16:creationId xmlns:a16="http://schemas.microsoft.com/office/drawing/2014/main" id="{ABBC3B0B-99D1-4163-B6E8-9563F743F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61" name="Rectangle 244">
              <a:extLst>
                <a:ext uri="{FF2B5EF4-FFF2-40B4-BE49-F238E27FC236}">
                  <a16:creationId xmlns:a16="http://schemas.microsoft.com/office/drawing/2014/main" id="{825AC122-0998-4A5B-A8FE-12DD9038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62" name="Rectangle 245">
              <a:extLst>
                <a:ext uri="{FF2B5EF4-FFF2-40B4-BE49-F238E27FC236}">
                  <a16:creationId xmlns:a16="http://schemas.microsoft.com/office/drawing/2014/main" id="{7E28BE12-08BB-4784-8E25-D2B32449F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63" name="Line 246">
              <a:extLst>
                <a:ext uri="{FF2B5EF4-FFF2-40B4-BE49-F238E27FC236}">
                  <a16:creationId xmlns:a16="http://schemas.microsoft.com/office/drawing/2014/main" id="{33F74B1A-A8A9-4813-8E70-54E649241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4" name="Line 247">
              <a:extLst>
                <a:ext uri="{FF2B5EF4-FFF2-40B4-BE49-F238E27FC236}">
                  <a16:creationId xmlns:a16="http://schemas.microsoft.com/office/drawing/2014/main" id="{47496E86-8742-494F-92AF-ED5DC0598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5" name="Line 248">
              <a:extLst>
                <a:ext uri="{FF2B5EF4-FFF2-40B4-BE49-F238E27FC236}">
                  <a16:creationId xmlns:a16="http://schemas.microsoft.com/office/drawing/2014/main" id="{28C6B880-0199-4D88-A2E8-A501C6A27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6" name="Line 249">
              <a:extLst>
                <a:ext uri="{FF2B5EF4-FFF2-40B4-BE49-F238E27FC236}">
                  <a16:creationId xmlns:a16="http://schemas.microsoft.com/office/drawing/2014/main" id="{12EF6C7D-5F73-4BCF-97FA-A944E9842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7" name="Line 250">
              <a:extLst>
                <a:ext uri="{FF2B5EF4-FFF2-40B4-BE49-F238E27FC236}">
                  <a16:creationId xmlns:a16="http://schemas.microsoft.com/office/drawing/2014/main" id="{5A77DEB3-28DF-4330-8A7F-3283F7946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8" name="Line 251">
              <a:extLst>
                <a:ext uri="{FF2B5EF4-FFF2-40B4-BE49-F238E27FC236}">
                  <a16:creationId xmlns:a16="http://schemas.microsoft.com/office/drawing/2014/main" id="{FE899BF1-AC45-4480-95F2-E908F6DBD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9" name="Line 252">
              <a:extLst>
                <a:ext uri="{FF2B5EF4-FFF2-40B4-BE49-F238E27FC236}">
                  <a16:creationId xmlns:a16="http://schemas.microsoft.com/office/drawing/2014/main" id="{83D921BB-B610-43AF-BFEF-DA87DCAD6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0" name="Line 253">
              <a:extLst>
                <a:ext uri="{FF2B5EF4-FFF2-40B4-BE49-F238E27FC236}">
                  <a16:creationId xmlns:a16="http://schemas.microsoft.com/office/drawing/2014/main" id="{82E162C8-3763-4DD9-924D-185A5CC5A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1" name="Line 254">
              <a:extLst>
                <a:ext uri="{FF2B5EF4-FFF2-40B4-BE49-F238E27FC236}">
                  <a16:creationId xmlns:a16="http://schemas.microsoft.com/office/drawing/2014/main" id="{DC94D258-14D7-4EFC-8C9C-E40870EDE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2" name="Line 255">
              <a:extLst>
                <a:ext uri="{FF2B5EF4-FFF2-40B4-BE49-F238E27FC236}">
                  <a16:creationId xmlns:a16="http://schemas.microsoft.com/office/drawing/2014/main" id="{BA5A37E4-75F1-43E6-94C9-6823DC63D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3" name="Line 256">
              <a:extLst>
                <a:ext uri="{FF2B5EF4-FFF2-40B4-BE49-F238E27FC236}">
                  <a16:creationId xmlns:a16="http://schemas.microsoft.com/office/drawing/2014/main" id="{257AE84A-34DC-4CEA-8847-FFCB12375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4" name="Line 257">
              <a:extLst>
                <a:ext uri="{FF2B5EF4-FFF2-40B4-BE49-F238E27FC236}">
                  <a16:creationId xmlns:a16="http://schemas.microsoft.com/office/drawing/2014/main" id="{E19B12DC-6A3E-4574-8AE3-3D3D9F547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5" name="Line 258">
              <a:extLst>
                <a:ext uri="{FF2B5EF4-FFF2-40B4-BE49-F238E27FC236}">
                  <a16:creationId xmlns:a16="http://schemas.microsoft.com/office/drawing/2014/main" id="{29202F4B-6DD8-4E1A-BF91-10448FC50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6" name="Line 259">
              <a:extLst>
                <a:ext uri="{FF2B5EF4-FFF2-40B4-BE49-F238E27FC236}">
                  <a16:creationId xmlns:a16="http://schemas.microsoft.com/office/drawing/2014/main" id="{E5D6A2DF-CD3D-429E-8D5C-4AE0FAFD7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7" name="Line 260">
              <a:extLst>
                <a:ext uri="{FF2B5EF4-FFF2-40B4-BE49-F238E27FC236}">
                  <a16:creationId xmlns:a16="http://schemas.microsoft.com/office/drawing/2014/main" id="{96982E32-6776-4FDD-BCBE-114B51EED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389" name="Text Box 261">
            <a:extLst>
              <a:ext uri="{FF2B5EF4-FFF2-40B4-BE49-F238E27FC236}">
                <a16:creationId xmlns:a16="http://schemas.microsoft.com/office/drawing/2014/main" id="{166BA4D7-9869-4FFC-A0DA-7AA785B68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140075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89</a:t>
            </a:r>
          </a:p>
        </p:txBody>
      </p:sp>
      <p:grpSp>
        <p:nvGrpSpPr>
          <p:cNvPr id="11" name="Group 262">
            <a:extLst>
              <a:ext uri="{FF2B5EF4-FFF2-40B4-BE49-F238E27FC236}">
                <a16:creationId xmlns:a16="http://schemas.microsoft.com/office/drawing/2014/main" id="{2BE9A2D4-D63D-48BF-AD10-86DE428A1DE9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3500439"/>
            <a:ext cx="7127875" cy="287337"/>
            <a:chOff x="839" y="2568"/>
            <a:chExt cx="4631" cy="272"/>
          </a:xfrm>
        </p:grpSpPr>
        <p:sp>
          <p:nvSpPr>
            <p:cNvPr id="17624" name="Rectangle 263">
              <a:extLst>
                <a:ext uri="{FF2B5EF4-FFF2-40B4-BE49-F238E27FC236}">
                  <a16:creationId xmlns:a16="http://schemas.microsoft.com/office/drawing/2014/main" id="{E2745B5C-C60C-410D-89DD-D58031598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7625" name="Rectangle 264">
              <a:extLst>
                <a:ext uri="{FF2B5EF4-FFF2-40B4-BE49-F238E27FC236}">
                  <a16:creationId xmlns:a16="http://schemas.microsoft.com/office/drawing/2014/main" id="{778E3FD1-3B52-4276-9B31-396D54DEA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626" name="Rectangle 265">
              <a:extLst>
                <a:ext uri="{FF2B5EF4-FFF2-40B4-BE49-F238E27FC236}">
                  <a16:creationId xmlns:a16="http://schemas.microsoft.com/office/drawing/2014/main" id="{C0854E65-6932-45DC-BDD7-F8E624C40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627" name="Rectangle 266">
              <a:extLst>
                <a:ext uri="{FF2B5EF4-FFF2-40B4-BE49-F238E27FC236}">
                  <a16:creationId xmlns:a16="http://schemas.microsoft.com/office/drawing/2014/main" id="{9AE03847-6B62-4339-B000-1D73EF6FC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628" name="Rectangle 267">
              <a:extLst>
                <a:ext uri="{FF2B5EF4-FFF2-40B4-BE49-F238E27FC236}">
                  <a16:creationId xmlns:a16="http://schemas.microsoft.com/office/drawing/2014/main" id="{E6861FA1-B81B-460F-843C-C6EEDCC1C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629" name="Rectangle 268">
              <a:extLst>
                <a:ext uri="{FF2B5EF4-FFF2-40B4-BE49-F238E27FC236}">
                  <a16:creationId xmlns:a16="http://schemas.microsoft.com/office/drawing/2014/main" id="{29BF6694-ABF1-44E9-B20C-FCF2F4EFD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630" name="Rectangle 269">
              <a:extLst>
                <a:ext uri="{FF2B5EF4-FFF2-40B4-BE49-F238E27FC236}">
                  <a16:creationId xmlns:a16="http://schemas.microsoft.com/office/drawing/2014/main" id="{4CFE8BC1-A657-41FD-B96A-8493E59FD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1" name="Rectangle 270">
              <a:extLst>
                <a:ext uri="{FF2B5EF4-FFF2-40B4-BE49-F238E27FC236}">
                  <a16:creationId xmlns:a16="http://schemas.microsoft.com/office/drawing/2014/main" id="{73979E04-3189-4D6D-A4D8-2308C215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2" name="Rectangle 271">
              <a:extLst>
                <a:ext uri="{FF2B5EF4-FFF2-40B4-BE49-F238E27FC236}">
                  <a16:creationId xmlns:a16="http://schemas.microsoft.com/office/drawing/2014/main" id="{7ADF47CF-8C06-4027-820F-02C16D9A3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3" name="Rectangle 272">
              <a:extLst>
                <a:ext uri="{FF2B5EF4-FFF2-40B4-BE49-F238E27FC236}">
                  <a16:creationId xmlns:a16="http://schemas.microsoft.com/office/drawing/2014/main" id="{6E05F29F-00EB-41C7-87C0-9013678C9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4" name="Rectangle 273">
              <a:extLst>
                <a:ext uri="{FF2B5EF4-FFF2-40B4-BE49-F238E27FC236}">
                  <a16:creationId xmlns:a16="http://schemas.microsoft.com/office/drawing/2014/main" id="{4AB45D3E-392C-4EC0-955B-8B71936B7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5" name="Rectangle 274">
              <a:extLst>
                <a:ext uri="{FF2B5EF4-FFF2-40B4-BE49-F238E27FC236}">
                  <a16:creationId xmlns:a16="http://schemas.microsoft.com/office/drawing/2014/main" id="{A3FF1CF5-B2C4-466D-B428-F551A19A4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6" name="Line 275">
              <a:extLst>
                <a:ext uri="{FF2B5EF4-FFF2-40B4-BE49-F238E27FC236}">
                  <a16:creationId xmlns:a16="http://schemas.microsoft.com/office/drawing/2014/main" id="{67CB1192-2C09-40B7-9D86-26EA13F00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7" name="Line 276">
              <a:extLst>
                <a:ext uri="{FF2B5EF4-FFF2-40B4-BE49-F238E27FC236}">
                  <a16:creationId xmlns:a16="http://schemas.microsoft.com/office/drawing/2014/main" id="{BF64D809-E673-4CF0-835B-FA9A65605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8" name="Line 277">
              <a:extLst>
                <a:ext uri="{FF2B5EF4-FFF2-40B4-BE49-F238E27FC236}">
                  <a16:creationId xmlns:a16="http://schemas.microsoft.com/office/drawing/2014/main" id="{8F5963D0-4F78-4F43-882B-D45617D98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9" name="Line 278">
              <a:extLst>
                <a:ext uri="{FF2B5EF4-FFF2-40B4-BE49-F238E27FC236}">
                  <a16:creationId xmlns:a16="http://schemas.microsoft.com/office/drawing/2014/main" id="{3D2531EB-3FED-4BA2-9B90-FEA782231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0" name="Line 279">
              <a:extLst>
                <a:ext uri="{FF2B5EF4-FFF2-40B4-BE49-F238E27FC236}">
                  <a16:creationId xmlns:a16="http://schemas.microsoft.com/office/drawing/2014/main" id="{38A8A32E-BB15-4BB7-BEF9-B3BE89175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1" name="Line 280">
              <a:extLst>
                <a:ext uri="{FF2B5EF4-FFF2-40B4-BE49-F238E27FC236}">
                  <a16:creationId xmlns:a16="http://schemas.microsoft.com/office/drawing/2014/main" id="{34667925-4A43-4EF1-90BF-27D85F78A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2" name="Line 281">
              <a:extLst>
                <a:ext uri="{FF2B5EF4-FFF2-40B4-BE49-F238E27FC236}">
                  <a16:creationId xmlns:a16="http://schemas.microsoft.com/office/drawing/2014/main" id="{1B9C27AA-C201-4C18-B866-03CD83B56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3" name="Line 282">
              <a:extLst>
                <a:ext uri="{FF2B5EF4-FFF2-40B4-BE49-F238E27FC236}">
                  <a16:creationId xmlns:a16="http://schemas.microsoft.com/office/drawing/2014/main" id="{5D38FF21-45F6-430A-BBAA-BC922685F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4" name="Line 283">
              <a:extLst>
                <a:ext uri="{FF2B5EF4-FFF2-40B4-BE49-F238E27FC236}">
                  <a16:creationId xmlns:a16="http://schemas.microsoft.com/office/drawing/2014/main" id="{D6A6B7B1-AF5B-4E7B-879C-296519171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5" name="Line 284">
              <a:extLst>
                <a:ext uri="{FF2B5EF4-FFF2-40B4-BE49-F238E27FC236}">
                  <a16:creationId xmlns:a16="http://schemas.microsoft.com/office/drawing/2014/main" id="{12B49852-04C3-4AE6-AD77-E3B9BB53D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6" name="Line 285">
              <a:extLst>
                <a:ext uri="{FF2B5EF4-FFF2-40B4-BE49-F238E27FC236}">
                  <a16:creationId xmlns:a16="http://schemas.microsoft.com/office/drawing/2014/main" id="{EA6CBC28-02A9-4BDD-A803-5C4EB2437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7" name="Line 286">
              <a:extLst>
                <a:ext uri="{FF2B5EF4-FFF2-40B4-BE49-F238E27FC236}">
                  <a16:creationId xmlns:a16="http://schemas.microsoft.com/office/drawing/2014/main" id="{3F575834-CD20-41C9-B160-01CA094E9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8" name="Line 287">
              <a:extLst>
                <a:ext uri="{FF2B5EF4-FFF2-40B4-BE49-F238E27FC236}">
                  <a16:creationId xmlns:a16="http://schemas.microsoft.com/office/drawing/2014/main" id="{27921A78-F823-4BF9-95CE-BCFF39B3D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9" name="Line 288">
              <a:extLst>
                <a:ext uri="{FF2B5EF4-FFF2-40B4-BE49-F238E27FC236}">
                  <a16:creationId xmlns:a16="http://schemas.microsoft.com/office/drawing/2014/main" id="{D801AE18-3D0D-4DE6-BF8F-F23E0DA64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0" name="Line 289">
              <a:extLst>
                <a:ext uri="{FF2B5EF4-FFF2-40B4-BE49-F238E27FC236}">
                  <a16:creationId xmlns:a16="http://schemas.microsoft.com/office/drawing/2014/main" id="{D84FDBD9-6F09-483F-A172-778F709D1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90">
            <a:extLst>
              <a:ext uri="{FF2B5EF4-FFF2-40B4-BE49-F238E27FC236}">
                <a16:creationId xmlns:a16="http://schemas.microsoft.com/office/drawing/2014/main" id="{6695D9BA-4776-410D-953F-40DC7732A6B7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3860800"/>
            <a:ext cx="7127875" cy="287338"/>
            <a:chOff x="839" y="2568"/>
            <a:chExt cx="4631" cy="272"/>
          </a:xfrm>
        </p:grpSpPr>
        <p:sp>
          <p:nvSpPr>
            <p:cNvPr id="17597" name="Rectangle 291">
              <a:extLst>
                <a:ext uri="{FF2B5EF4-FFF2-40B4-BE49-F238E27FC236}">
                  <a16:creationId xmlns:a16="http://schemas.microsoft.com/office/drawing/2014/main" id="{5BF12115-E149-41D4-9B0B-0D3C4731B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98" name="Rectangle 292">
              <a:extLst>
                <a:ext uri="{FF2B5EF4-FFF2-40B4-BE49-F238E27FC236}">
                  <a16:creationId xmlns:a16="http://schemas.microsoft.com/office/drawing/2014/main" id="{8004DFE1-2B12-4066-8987-7DBB59C9D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599" name="Rectangle 293">
              <a:extLst>
                <a:ext uri="{FF2B5EF4-FFF2-40B4-BE49-F238E27FC236}">
                  <a16:creationId xmlns:a16="http://schemas.microsoft.com/office/drawing/2014/main" id="{D4D4B817-8AE6-4EE6-8E06-39396869A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600" name="Rectangle 294">
              <a:extLst>
                <a:ext uri="{FF2B5EF4-FFF2-40B4-BE49-F238E27FC236}">
                  <a16:creationId xmlns:a16="http://schemas.microsoft.com/office/drawing/2014/main" id="{88753B15-E5EA-44AF-8814-7716CC8D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601" name="Rectangle 295">
              <a:extLst>
                <a:ext uri="{FF2B5EF4-FFF2-40B4-BE49-F238E27FC236}">
                  <a16:creationId xmlns:a16="http://schemas.microsoft.com/office/drawing/2014/main" id="{70FCECC5-A506-4230-B2FF-26AB84331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602" name="Rectangle 296">
              <a:extLst>
                <a:ext uri="{FF2B5EF4-FFF2-40B4-BE49-F238E27FC236}">
                  <a16:creationId xmlns:a16="http://schemas.microsoft.com/office/drawing/2014/main" id="{EE3C589A-2AD6-4E08-990C-DA096DEB4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603" name="Rectangle 297">
              <a:extLst>
                <a:ext uri="{FF2B5EF4-FFF2-40B4-BE49-F238E27FC236}">
                  <a16:creationId xmlns:a16="http://schemas.microsoft.com/office/drawing/2014/main" id="{78E2B147-5DDD-4A59-BB4B-98B8395A1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4" name="Rectangle 298">
              <a:extLst>
                <a:ext uri="{FF2B5EF4-FFF2-40B4-BE49-F238E27FC236}">
                  <a16:creationId xmlns:a16="http://schemas.microsoft.com/office/drawing/2014/main" id="{B90970A6-70BF-41CC-AF3F-F0C07DD4A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5" name="Rectangle 299">
              <a:extLst>
                <a:ext uri="{FF2B5EF4-FFF2-40B4-BE49-F238E27FC236}">
                  <a16:creationId xmlns:a16="http://schemas.microsoft.com/office/drawing/2014/main" id="{EF36A656-1B13-43AA-823F-22C3DEC9C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6" name="Rectangle 300">
              <a:extLst>
                <a:ext uri="{FF2B5EF4-FFF2-40B4-BE49-F238E27FC236}">
                  <a16:creationId xmlns:a16="http://schemas.microsoft.com/office/drawing/2014/main" id="{4514E127-36DD-4777-AB8A-8B533131B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7" name="Rectangle 301">
              <a:extLst>
                <a:ext uri="{FF2B5EF4-FFF2-40B4-BE49-F238E27FC236}">
                  <a16:creationId xmlns:a16="http://schemas.microsoft.com/office/drawing/2014/main" id="{BEDEBD73-5469-4605-8CB7-4BC84736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8" name="Rectangle 302">
              <a:extLst>
                <a:ext uri="{FF2B5EF4-FFF2-40B4-BE49-F238E27FC236}">
                  <a16:creationId xmlns:a16="http://schemas.microsoft.com/office/drawing/2014/main" id="{CBC58885-558D-4DE1-BC66-B0E6BA250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9" name="Line 303">
              <a:extLst>
                <a:ext uri="{FF2B5EF4-FFF2-40B4-BE49-F238E27FC236}">
                  <a16:creationId xmlns:a16="http://schemas.microsoft.com/office/drawing/2014/main" id="{90DBE030-F938-428B-B0BD-0885907E6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0" name="Line 304">
              <a:extLst>
                <a:ext uri="{FF2B5EF4-FFF2-40B4-BE49-F238E27FC236}">
                  <a16:creationId xmlns:a16="http://schemas.microsoft.com/office/drawing/2014/main" id="{B2E27C66-15D8-4C88-A7F3-1C310F010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1" name="Line 305">
              <a:extLst>
                <a:ext uri="{FF2B5EF4-FFF2-40B4-BE49-F238E27FC236}">
                  <a16:creationId xmlns:a16="http://schemas.microsoft.com/office/drawing/2014/main" id="{C9D1E451-DE0F-406E-A439-1C3BFB0DB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2" name="Line 306">
              <a:extLst>
                <a:ext uri="{FF2B5EF4-FFF2-40B4-BE49-F238E27FC236}">
                  <a16:creationId xmlns:a16="http://schemas.microsoft.com/office/drawing/2014/main" id="{B2530F24-D619-4D64-B117-6527B6122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" name="Line 307">
              <a:extLst>
                <a:ext uri="{FF2B5EF4-FFF2-40B4-BE49-F238E27FC236}">
                  <a16:creationId xmlns:a16="http://schemas.microsoft.com/office/drawing/2014/main" id="{701A3489-C5DB-4490-BD7F-D2706151B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" name="Line 308">
              <a:extLst>
                <a:ext uri="{FF2B5EF4-FFF2-40B4-BE49-F238E27FC236}">
                  <a16:creationId xmlns:a16="http://schemas.microsoft.com/office/drawing/2014/main" id="{F1950B12-B0FE-4C40-9D65-F894820C1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" name="Line 309">
              <a:extLst>
                <a:ext uri="{FF2B5EF4-FFF2-40B4-BE49-F238E27FC236}">
                  <a16:creationId xmlns:a16="http://schemas.microsoft.com/office/drawing/2014/main" id="{FE4D4327-159B-43A3-80B4-F3C2EDEDB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" name="Line 310">
              <a:extLst>
                <a:ext uri="{FF2B5EF4-FFF2-40B4-BE49-F238E27FC236}">
                  <a16:creationId xmlns:a16="http://schemas.microsoft.com/office/drawing/2014/main" id="{D2A343A9-2675-4E59-969A-2C4C3DDD8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7" name="Line 311">
              <a:extLst>
                <a:ext uri="{FF2B5EF4-FFF2-40B4-BE49-F238E27FC236}">
                  <a16:creationId xmlns:a16="http://schemas.microsoft.com/office/drawing/2014/main" id="{3D03B6EA-0422-4AEA-BEF5-B6F389F77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8" name="Line 312">
              <a:extLst>
                <a:ext uri="{FF2B5EF4-FFF2-40B4-BE49-F238E27FC236}">
                  <a16:creationId xmlns:a16="http://schemas.microsoft.com/office/drawing/2014/main" id="{94988CA8-0E37-4011-9864-C5234E002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9" name="Line 313">
              <a:extLst>
                <a:ext uri="{FF2B5EF4-FFF2-40B4-BE49-F238E27FC236}">
                  <a16:creationId xmlns:a16="http://schemas.microsoft.com/office/drawing/2014/main" id="{FDAF1A22-B931-41EB-8414-65B87A392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0" name="Line 314">
              <a:extLst>
                <a:ext uri="{FF2B5EF4-FFF2-40B4-BE49-F238E27FC236}">
                  <a16:creationId xmlns:a16="http://schemas.microsoft.com/office/drawing/2014/main" id="{D6FE9746-12B1-486D-A3CE-EAFD1BD4D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1" name="Line 315">
              <a:extLst>
                <a:ext uri="{FF2B5EF4-FFF2-40B4-BE49-F238E27FC236}">
                  <a16:creationId xmlns:a16="http://schemas.microsoft.com/office/drawing/2014/main" id="{0474A1CB-382C-45E4-9259-AECF504E8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2" name="Line 316">
              <a:extLst>
                <a:ext uri="{FF2B5EF4-FFF2-40B4-BE49-F238E27FC236}">
                  <a16:creationId xmlns:a16="http://schemas.microsoft.com/office/drawing/2014/main" id="{DD91FB98-C0D2-4D90-97CC-D9F396307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3" name="Line 317">
              <a:extLst>
                <a:ext uri="{FF2B5EF4-FFF2-40B4-BE49-F238E27FC236}">
                  <a16:creationId xmlns:a16="http://schemas.microsoft.com/office/drawing/2014/main" id="{879F01A9-CCA5-4CB8-BF84-A540BD729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446" name="Text Box 318">
            <a:extLst>
              <a:ext uri="{FF2B5EF4-FFF2-40B4-BE49-F238E27FC236}">
                <a16:creationId xmlns:a16="http://schemas.microsoft.com/office/drawing/2014/main" id="{ECBB5938-D5FA-41F2-8043-E1515D0F4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860800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60</a:t>
            </a:r>
          </a:p>
        </p:txBody>
      </p:sp>
      <p:grpSp>
        <p:nvGrpSpPr>
          <p:cNvPr id="13" name="Group 319">
            <a:extLst>
              <a:ext uri="{FF2B5EF4-FFF2-40B4-BE49-F238E27FC236}">
                <a16:creationId xmlns:a16="http://schemas.microsoft.com/office/drawing/2014/main" id="{45ACF465-8BB0-45F0-B13D-78475385CD03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4221164"/>
            <a:ext cx="7127875" cy="287337"/>
            <a:chOff x="839" y="2568"/>
            <a:chExt cx="4631" cy="272"/>
          </a:xfrm>
        </p:grpSpPr>
        <p:sp>
          <p:nvSpPr>
            <p:cNvPr id="17570" name="Rectangle 320">
              <a:extLst>
                <a:ext uri="{FF2B5EF4-FFF2-40B4-BE49-F238E27FC236}">
                  <a16:creationId xmlns:a16="http://schemas.microsoft.com/office/drawing/2014/main" id="{5B366CCD-5FE6-4E4F-B6B4-88B1AFACC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71" name="Rectangle 321">
              <a:extLst>
                <a:ext uri="{FF2B5EF4-FFF2-40B4-BE49-F238E27FC236}">
                  <a16:creationId xmlns:a16="http://schemas.microsoft.com/office/drawing/2014/main" id="{71EBD1CA-476B-4F73-B4CF-FE155EC2E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572" name="Rectangle 322">
              <a:extLst>
                <a:ext uri="{FF2B5EF4-FFF2-40B4-BE49-F238E27FC236}">
                  <a16:creationId xmlns:a16="http://schemas.microsoft.com/office/drawing/2014/main" id="{F10FAA3C-6711-4935-BED8-B77EE58EC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573" name="Rectangle 323">
              <a:extLst>
                <a:ext uri="{FF2B5EF4-FFF2-40B4-BE49-F238E27FC236}">
                  <a16:creationId xmlns:a16="http://schemas.microsoft.com/office/drawing/2014/main" id="{8F989858-6718-478C-91CF-43C8E25DD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574" name="Rectangle 324">
              <a:extLst>
                <a:ext uri="{FF2B5EF4-FFF2-40B4-BE49-F238E27FC236}">
                  <a16:creationId xmlns:a16="http://schemas.microsoft.com/office/drawing/2014/main" id="{FAF8E425-5D20-403B-843D-1B2B6EAA9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575" name="Rectangle 325">
              <a:extLst>
                <a:ext uri="{FF2B5EF4-FFF2-40B4-BE49-F238E27FC236}">
                  <a16:creationId xmlns:a16="http://schemas.microsoft.com/office/drawing/2014/main" id="{D45FD9D9-77C3-45CE-8AD7-8C90E9977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576" name="Rectangle 326">
              <a:extLst>
                <a:ext uri="{FF2B5EF4-FFF2-40B4-BE49-F238E27FC236}">
                  <a16:creationId xmlns:a16="http://schemas.microsoft.com/office/drawing/2014/main" id="{17EEC284-69DF-4A2E-B2AF-8E6333981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77" name="Rectangle 327">
              <a:extLst>
                <a:ext uri="{FF2B5EF4-FFF2-40B4-BE49-F238E27FC236}">
                  <a16:creationId xmlns:a16="http://schemas.microsoft.com/office/drawing/2014/main" id="{B5965DC7-CD5D-4040-890F-44A41FDB9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78" name="Rectangle 328">
              <a:extLst>
                <a:ext uri="{FF2B5EF4-FFF2-40B4-BE49-F238E27FC236}">
                  <a16:creationId xmlns:a16="http://schemas.microsoft.com/office/drawing/2014/main" id="{57B12219-227C-4823-BF9F-645C3DC60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79" name="Rectangle 329">
              <a:extLst>
                <a:ext uri="{FF2B5EF4-FFF2-40B4-BE49-F238E27FC236}">
                  <a16:creationId xmlns:a16="http://schemas.microsoft.com/office/drawing/2014/main" id="{89546EB0-5807-497D-854B-4FA596809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80" name="Rectangle 330">
              <a:extLst>
                <a:ext uri="{FF2B5EF4-FFF2-40B4-BE49-F238E27FC236}">
                  <a16:creationId xmlns:a16="http://schemas.microsoft.com/office/drawing/2014/main" id="{0D8FDE10-5296-4321-AA36-E29F071E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81" name="Rectangle 331">
              <a:extLst>
                <a:ext uri="{FF2B5EF4-FFF2-40B4-BE49-F238E27FC236}">
                  <a16:creationId xmlns:a16="http://schemas.microsoft.com/office/drawing/2014/main" id="{6168EAEC-49A2-4FD3-838A-4799951A8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82" name="Line 332">
              <a:extLst>
                <a:ext uri="{FF2B5EF4-FFF2-40B4-BE49-F238E27FC236}">
                  <a16:creationId xmlns:a16="http://schemas.microsoft.com/office/drawing/2014/main" id="{AF29D5AB-29A7-4CE2-A046-F4184509D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3" name="Line 333">
              <a:extLst>
                <a:ext uri="{FF2B5EF4-FFF2-40B4-BE49-F238E27FC236}">
                  <a16:creationId xmlns:a16="http://schemas.microsoft.com/office/drawing/2014/main" id="{1ADD4267-08D6-4F4B-B6DC-BA130A05D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4" name="Line 334">
              <a:extLst>
                <a:ext uri="{FF2B5EF4-FFF2-40B4-BE49-F238E27FC236}">
                  <a16:creationId xmlns:a16="http://schemas.microsoft.com/office/drawing/2014/main" id="{5D0FF788-4563-4CB5-AB17-A679A0D1B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5" name="Line 335">
              <a:extLst>
                <a:ext uri="{FF2B5EF4-FFF2-40B4-BE49-F238E27FC236}">
                  <a16:creationId xmlns:a16="http://schemas.microsoft.com/office/drawing/2014/main" id="{A8396D9D-A4F2-4F2F-A8EF-DD1A4DC30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6" name="Line 336">
              <a:extLst>
                <a:ext uri="{FF2B5EF4-FFF2-40B4-BE49-F238E27FC236}">
                  <a16:creationId xmlns:a16="http://schemas.microsoft.com/office/drawing/2014/main" id="{A82EFE1C-42D6-411F-B693-2E111F475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7" name="Line 337">
              <a:extLst>
                <a:ext uri="{FF2B5EF4-FFF2-40B4-BE49-F238E27FC236}">
                  <a16:creationId xmlns:a16="http://schemas.microsoft.com/office/drawing/2014/main" id="{DE378583-9F51-4A55-97E9-A88ABE66B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8" name="Line 338">
              <a:extLst>
                <a:ext uri="{FF2B5EF4-FFF2-40B4-BE49-F238E27FC236}">
                  <a16:creationId xmlns:a16="http://schemas.microsoft.com/office/drawing/2014/main" id="{23DEB3D2-BF80-4748-8569-97B91A4D6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9" name="Line 339">
              <a:extLst>
                <a:ext uri="{FF2B5EF4-FFF2-40B4-BE49-F238E27FC236}">
                  <a16:creationId xmlns:a16="http://schemas.microsoft.com/office/drawing/2014/main" id="{0450287E-CA2F-4F0B-AAB5-07565F7C8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0" name="Line 340">
              <a:extLst>
                <a:ext uri="{FF2B5EF4-FFF2-40B4-BE49-F238E27FC236}">
                  <a16:creationId xmlns:a16="http://schemas.microsoft.com/office/drawing/2014/main" id="{691ED6FB-5005-451B-B7A7-F61030917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1" name="Line 341">
              <a:extLst>
                <a:ext uri="{FF2B5EF4-FFF2-40B4-BE49-F238E27FC236}">
                  <a16:creationId xmlns:a16="http://schemas.microsoft.com/office/drawing/2014/main" id="{7C406BD7-C3AF-4319-B815-6142932C3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2" name="Line 342">
              <a:extLst>
                <a:ext uri="{FF2B5EF4-FFF2-40B4-BE49-F238E27FC236}">
                  <a16:creationId xmlns:a16="http://schemas.microsoft.com/office/drawing/2014/main" id="{694AA872-6F57-4BEF-B39F-025470BF8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3" name="Line 343">
              <a:extLst>
                <a:ext uri="{FF2B5EF4-FFF2-40B4-BE49-F238E27FC236}">
                  <a16:creationId xmlns:a16="http://schemas.microsoft.com/office/drawing/2014/main" id="{4DF0EC0C-EF08-4468-9B39-2CC77BC5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4" name="Line 344">
              <a:extLst>
                <a:ext uri="{FF2B5EF4-FFF2-40B4-BE49-F238E27FC236}">
                  <a16:creationId xmlns:a16="http://schemas.microsoft.com/office/drawing/2014/main" id="{84FB89A4-1C13-4FCC-96EB-414B2041C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5" name="Line 345">
              <a:extLst>
                <a:ext uri="{FF2B5EF4-FFF2-40B4-BE49-F238E27FC236}">
                  <a16:creationId xmlns:a16="http://schemas.microsoft.com/office/drawing/2014/main" id="{35B8B731-5D65-45B7-85F4-3ED467872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6" name="Line 346">
              <a:extLst>
                <a:ext uri="{FF2B5EF4-FFF2-40B4-BE49-F238E27FC236}">
                  <a16:creationId xmlns:a16="http://schemas.microsoft.com/office/drawing/2014/main" id="{399526A1-4919-42AE-9711-DB0FA55CE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347">
            <a:extLst>
              <a:ext uri="{FF2B5EF4-FFF2-40B4-BE49-F238E27FC236}">
                <a16:creationId xmlns:a16="http://schemas.microsoft.com/office/drawing/2014/main" id="{793247EE-E759-4E41-AAD3-A595771A25A8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4579939"/>
            <a:ext cx="7127875" cy="287337"/>
            <a:chOff x="839" y="2568"/>
            <a:chExt cx="4631" cy="272"/>
          </a:xfrm>
        </p:grpSpPr>
        <p:sp>
          <p:nvSpPr>
            <p:cNvPr id="17543" name="Rectangle 348">
              <a:extLst>
                <a:ext uri="{FF2B5EF4-FFF2-40B4-BE49-F238E27FC236}">
                  <a16:creationId xmlns:a16="http://schemas.microsoft.com/office/drawing/2014/main" id="{40C2582B-8E4C-404B-8205-90F6A33F9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44" name="Rectangle 349">
              <a:extLst>
                <a:ext uri="{FF2B5EF4-FFF2-40B4-BE49-F238E27FC236}">
                  <a16:creationId xmlns:a16="http://schemas.microsoft.com/office/drawing/2014/main" id="{E2AF6B49-FD2E-4512-BC48-74C1667E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45" name="Rectangle 350">
              <a:extLst>
                <a:ext uri="{FF2B5EF4-FFF2-40B4-BE49-F238E27FC236}">
                  <a16:creationId xmlns:a16="http://schemas.microsoft.com/office/drawing/2014/main" id="{1233DAAE-0603-4733-A0C4-61DCC1639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46" name="Rectangle 351">
              <a:extLst>
                <a:ext uri="{FF2B5EF4-FFF2-40B4-BE49-F238E27FC236}">
                  <a16:creationId xmlns:a16="http://schemas.microsoft.com/office/drawing/2014/main" id="{09DA3F6E-8E7E-4412-9C62-15E0DF048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47" name="Rectangle 352">
              <a:extLst>
                <a:ext uri="{FF2B5EF4-FFF2-40B4-BE49-F238E27FC236}">
                  <a16:creationId xmlns:a16="http://schemas.microsoft.com/office/drawing/2014/main" id="{479CD0D4-F36D-4262-B8B0-9130275B8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548" name="Rectangle 353">
              <a:extLst>
                <a:ext uri="{FF2B5EF4-FFF2-40B4-BE49-F238E27FC236}">
                  <a16:creationId xmlns:a16="http://schemas.microsoft.com/office/drawing/2014/main" id="{49BE2B2E-0A26-4B25-AFC2-B251018EE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549" name="Rectangle 354">
              <a:extLst>
                <a:ext uri="{FF2B5EF4-FFF2-40B4-BE49-F238E27FC236}">
                  <a16:creationId xmlns:a16="http://schemas.microsoft.com/office/drawing/2014/main" id="{C1F3FE4C-7CA5-42D4-A0C3-01B87862D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0" name="Rectangle 355">
              <a:extLst>
                <a:ext uri="{FF2B5EF4-FFF2-40B4-BE49-F238E27FC236}">
                  <a16:creationId xmlns:a16="http://schemas.microsoft.com/office/drawing/2014/main" id="{C0E45E16-A7DF-4441-8BE2-154D37E79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1" name="Rectangle 356">
              <a:extLst>
                <a:ext uri="{FF2B5EF4-FFF2-40B4-BE49-F238E27FC236}">
                  <a16:creationId xmlns:a16="http://schemas.microsoft.com/office/drawing/2014/main" id="{7D70D796-87BB-4C6F-B85F-AADAB1C88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2" name="Rectangle 357">
              <a:extLst>
                <a:ext uri="{FF2B5EF4-FFF2-40B4-BE49-F238E27FC236}">
                  <a16:creationId xmlns:a16="http://schemas.microsoft.com/office/drawing/2014/main" id="{DAAA7296-3B19-4FD7-A583-413E895E3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3" name="Rectangle 358">
              <a:extLst>
                <a:ext uri="{FF2B5EF4-FFF2-40B4-BE49-F238E27FC236}">
                  <a16:creationId xmlns:a16="http://schemas.microsoft.com/office/drawing/2014/main" id="{724D82BF-6A36-41E3-B711-2B1C54735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4" name="Rectangle 359">
              <a:extLst>
                <a:ext uri="{FF2B5EF4-FFF2-40B4-BE49-F238E27FC236}">
                  <a16:creationId xmlns:a16="http://schemas.microsoft.com/office/drawing/2014/main" id="{483BA9C6-B823-4202-ABEC-C36C6865B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5" name="Line 360">
              <a:extLst>
                <a:ext uri="{FF2B5EF4-FFF2-40B4-BE49-F238E27FC236}">
                  <a16:creationId xmlns:a16="http://schemas.microsoft.com/office/drawing/2014/main" id="{DFB46B70-889E-484D-BB66-491FFDDD8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6" name="Line 361">
              <a:extLst>
                <a:ext uri="{FF2B5EF4-FFF2-40B4-BE49-F238E27FC236}">
                  <a16:creationId xmlns:a16="http://schemas.microsoft.com/office/drawing/2014/main" id="{5CC63734-9E74-4CED-894A-197615EF4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7" name="Line 362">
              <a:extLst>
                <a:ext uri="{FF2B5EF4-FFF2-40B4-BE49-F238E27FC236}">
                  <a16:creationId xmlns:a16="http://schemas.microsoft.com/office/drawing/2014/main" id="{37CD4F7E-026A-4A00-AC20-DA837F0F5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8" name="Line 363">
              <a:extLst>
                <a:ext uri="{FF2B5EF4-FFF2-40B4-BE49-F238E27FC236}">
                  <a16:creationId xmlns:a16="http://schemas.microsoft.com/office/drawing/2014/main" id="{BE8B34C6-C877-4819-A866-C6B453512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9" name="Line 364">
              <a:extLst>
                <a:ext uri="{FF2B5EF4-FFF2-40B4-BE49-F238E27FC236}">
                  <a16:creationId xmlns:a16="http://schemas.microsoft.com/office/drawing/2014/main" id="{BC3C5BF2-4961-44AA-A227-9095FE4D6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0" name="Line 365">
              <a:extLst>
                <a:ext uri="{FF2B5EF4-FFF2-40B4-BE49-F238E27FC236}">
                  <a16:creationId xmlns:a16="http://schemas.microsoft.com/office/drawing/2014/main" id="{49706ABA-36CD-40CB-A34E-DA768095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1" name="Line 366">
              <a:extLst>
                <a:ext uri="{FF2B5EF4-FFF2-40B4-BE49-F238E27FC236}">
                  <a16:creationId xmlns:a16="http://schemas.microsoft.com/office/drawing/2014/main" id="{CCE24F96-EF33-41EA-9C6C-657E0FA9B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2" name="Line 367">
              <a:extLst>
                <a:ext uri="{FF2B5EF4-FFF2-40B4-BE49-F238E27FC236}">
                  <a16:creationId xmlns:a16="http://schemas.microsoft.com/office/drawing/2014/main" id="{47DFA4AB-8AB8-4840-8665-644699420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3" name="Line 368">
              <a:extLst>
                <a:ext uri="{FF2B5EF4-FFF2-40B4-BE49-F238E27FC236}">
                  <a16:creationId xmlns:a16="http://schemas.microsoft.com/office/drawing/2014/main" id="{04701B6E-D883-4C9A-AAD7-091285B35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4" name="Line 369">
              <a:extLst>
                <a:ext uri="{FF2B5EF4-FFF2-40B4-BE49-F238E27FC236}">
                  <a16:creationId xmlns:a16="http://schemas.microsoft.com/office/drawing/2014/main" id="{F5B0457F-8BD4-4F6D-A53E-70C865843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5" name="Line 370">
              <a:extLst>
                <a:ext uri="{FF2B5EF4-FFF2-40B4-BE49-F238E27FC236}">
                  <a16:creationId xmlns:a16="http://schemas.microsoft.com/office/drawing/2014/main" id="{8386C30F-6070-4D95-BB61-C9083BDC5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6" name="Line 371">
              <a:extLst>
                <a:ext uri="{FF2B5EF4-FFF2-40B4-BE49-F238E27FC236}">
                  <a16:creationId xmlns:a16="http://schemas.microsoft.com/office/drawing/2014/main" id="{C18C633A-8315-4547-B86C-C3FA5F4E2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7" name="Line 372">
              <a:extLst>
                <a:ext uri="{FF2B5EF4-FFF2-40B4-BE49-F238E27FC236}">
                  <a16:creationId xmlns:a16="http://schemas.microsoft.com/office/drawing/2014/main" id="{8FA0D889-8251-4815-8914-386FC68A8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8" name="Line 373">
              <a:extLst>
                <a:ext uri="{FF2B5EF4-FFF2-40B4-BE49-F238E27FC236}">
                  <a16:creationId xmlns:a16="http://schemas.microsoft.com/office/drawing/2014/main" id="{0B0C6C44-7627-489A-BDB6-1B4D4768E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9" name="Line 374">
              <a:extLst>
                <a:ext uri="{FF2B5EF4-FFF2-40B4-BE49-F238E27FC236}">
                  <a16:creationId xmlns:a16="http://schemas.microsoft.com/office/drawing/2014/main" id="{F5554D65-70B6-4815-A3BD-38C13C94D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503" name="Text Box 375">
            <a:extLst>
              <a:ext uri="{FF2B5EF4-FFF2-40B4-BE49-F238E27FC236}">
                <a16:creationId xmlns:a16="http://schemas.microsoft.com/office/drawing/2014/main" id="{09B001FB-15EC-4A69-BD84-2743B2B4D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4579938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49</a:t>
            </a:r>
          </a:p>
        </p:txBody>
      </p:sp>
      <p:grpSp>
        <p:nvGrpSpPr>
          <p:cNvPr id="15" name="Group 376">
            <a:extLst>
              <a:ext uri="{FF2B5EF4-FFF2-40B4-BE49-F238E27FC236}">
                <a16:creationId xmlns:a16="http://schemas.microsoft.com/office/drawing/2014/main" id="{CCB5AD2D-9D31-4E27-90A5-7E1B1AFB933E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4940300"/>
            <a:ext cx="7127875" cy="287338"/>
            <a:chOff x="839" y="2568"/>
            <a:chExt cx="4631" cy="272"/>
          </a:xfrm>
        </p:grpSpPr>
        <p:sp>
          <p:nvSpPr>
            <p:cNvPr id="17516" name="Rectangle 377">
              <a:extLst>
                <a:ext uri="{FF2B5EF4-FFF2-40B4-BE49-F238E27FC236}">
                  <a16:creationId xmlns:a16="http://schemas.microsoft.com/office/drawing/2014/main" id="{01F3A56D-0F4D-48FF-AC13-351B9E215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17" name="Rectangle 378">
              <a:extLst>
                <a:ext uri="{FF2B5EF4-FFF2-40B4-BE49-F238E27FC236}">
                  <a16:creationId xmlns:a16="http://schemas.microsoft.com/office/drawing/2014/main" id="{8E7311F2-FC68-4421-B1CB-1E0C5AB4F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18" name="Rectangle 379">
              <a:extLst>
                <a:ext uri="{FF2B5EF4-FFF2-40B4-BE49-F238E27FC236}">
                  <a16:creationId xmlns:a16="http://schemas.microsoft.com/office/drawing/2014/main" id="{A634BA1D-AA82-45AC-99BF-783B1D44A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19" name="Rectangle 380">
              <a:extLst>
                <a:ext uri="{FF2B5EF4-FFF2-40B4-BE49-F238E27FC236}">
                  <a16:creationId xmlns:a16="http://schemas.microsoft.com/office/drawing/2014/main" id="{0212E03A-BE7E-4A79-AE05-8D3719F8A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0" name="Rectangle 381">
              <a:extLst>
                <a:ext uri="{FF2B5EF4-FFF2-40B4-BE49-F238E27FC236}">
                  <a16:creationId xmlns:a16="http://schemas.microsoft.com/office/drawing/2014/main" id="{38D07AD7-B656-4A2A-AC16-BB0681921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521" name="Rectangle 382">
              <a:extLst>
                <a:ext uri="{FF2B5EF4-FFF2-40B4-BE49-F238E27FC236}">
                  <a16:creationId xmlns:a16="http://schemas.microsoft.com/office/drawing/2014/main" id="{B07A3F14-2391-4EE2-8907-F68488662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522" name="Rectangle 383">
              <a:extLst>
                <a:ext uri="{FF2B5EF4-FFF2-40B4-BE49-F238E27FC236}">
                  <a16:creationId xmlns:a16="http://schemas.microsoft.com/office/drawing/2014/main" id="{F1D5B304-3E66-421A-A63E-E7AEADA90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3" name="Rectangle 384">
              <a:extLst>
                <a:ext uri="{FF2B5EF4-FFF2-40B4-BE49-F238E27FC236}">
                  <a16:creationId xmlns:a16="http://schemas.microsoft.com/office/drawing/2014/main" id="{31C37744-0558-4F68-B1AC-48ED07ACF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4" name="Rectangle 385">
              <a:extLst>
                <a:ext uri="{FF2B5EF4-FFF2-40B4-BE49-F238E27FC236}">
                  <a16:creationId xmlns:a16="http://schemas.microsoft.com/office/drawing/2014/main" id="{CCDADE9C-8320-4C1B-BBA5-D4FEE00AC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5" name="Rectangle 386">
              <a:extLst>
                <a:ext uri="{FF2B5EF4-FFF2-40B4-BE49-F238E27FC236}">
                  <a16:creationId xmlns:a16="http://schemas.microsoft.com/office/drawing/2014/main" id="{D267717D-D8AA-4119-8850-CB1C59714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6" name="Rectangle 387">
              <a:extLst>
                <a:ext uri="{FF2B5EF4-FFF2-40B4-BE49-F238E27FC236}">
                  <a16:creationId xmlns:a16="http://schemas.microsoft.com/office/drawing/2014/main" id="{C931F827-071C-49FF-BA11-0B4079563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7" name="Rectangle 388">
              <a:extLst>
                <a:ext uri="{FF2B5EF4-FFF2-40B4-BE49-F238E27FC236}">
                  <a16:creationId xmlns:a16="http://schemas.microsoft.com/office/drawing/2014/main" id="{D35F5EEF-941C-41BE-8C21-E77CC524B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8" name="Line 389">
              <a:extLst>
                <a:ext uri="{FF2B5EF4-FFF2-40B4-BE49-F238E27FC236}">
                  <a16:creationId xmlns:a16="http://schemas.microsoft.com/office/drawing/2014/main" id="{DE804A70-0D1C-4276-B557-38FF29B26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9" name="Line 390">
              <a:extLst>
                <a:ext uri="{FF2B5EF4-FFF2-40B4-BE49-F238E27FC236}">
                  <a16:creationId xmlns:a16="http://schemas.microsoft.com/office/drawing/2014/main" id="{B438B29F-9EFB-44D4-ACB1-23E544499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0" name="Line 391">
              <a:extLst>
                <a:ext uri="{FF2B5EF4-FFF2-40B4-BE49-F238E27FC236}">
                  <a16:creationId xmlns:a16="http://schemas.microsoft.com/office/drawing/2014/main" id="{36BADCD1-C712-48A3-BA21-C08E02F65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1" name="Line 392">
              <a:extLst>
                <a:ext uri="{FF2B5EF4-FFF2-40B4-BE49-F238E27FC236}">
                  <a16:creationId xmlns:a16="http://schemas.microsoft.com/office/drawing/2014/main" id="{29EE68BA-842F-4D27-A9A5-0A0B19FBD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2" name="Line 393">
              <a:extLst>
                <a:ext uri="{FF2B5EF4-FFF2-40B4-BE49-F238E27FC236}">
                  <a16:creationId xmlns:a16="http://schemas.microsoft.com/office/drawing/2014/main" id="{6A277FED-4FCD-4FC9-8A0D-9B16EAAB9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3" name="Line 394">
              <a:extLst>
                <a:ext uri="{FF2B5EF4-FFF2-40B4-BE49-F238E27FC236}">
                  <a16:creationId xmlns:a16="http://schemas.microsoft.com/office/drawing/2014/main" id="{CF222A79-1F3B-4998-9ABF-707790645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4" name="Line 395">
              <a:extLst>
                <a:ext uri="{FF2B5EF4-FFF2-40B4-BE49-F238E27FC236}">
                  <a16:creationId xmlns:a16="http://schemas.microsoft.com/office/drawing/2014/main" id="{45A970C6-6993-43D2-BF30-A67E5E4E7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5" name="Line 396">
              <a:extLst>
                <a:ext uri="{FF2B5EF4-FFF2-40B4-BE49-F238E27FC236}">
                  <a16:creationId xmlns:a16="http://schemas.microsoft.com/office/drawing/2014/main" id="{8186748E-24C3-4860-9552-5CAD596BC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6" name="Line 397">
              <a:extLst>
                <a:ext uri="{FF2B5EF4-FFF2-40B4-BE49-F238E27FC236}">
                  <a16:creationId xmlns:a16="http://schemas.microsoft.com/office/drawing/2014/main" id="{034766AC-FD0F-4049-9BAF-54806F607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7" name="Line 398">
              <a:extLst>
                <a:ext uri="{FF2B5EF4-FFF2-40B4-BE49-F238E27FC236}">
                  <a16:creationId xmlns:a16="http://schemas.microsoft.com/office/drawing/2014/main" id="{5E533B79-1961-4548-9784-3D5EDD863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8" name="Line 399">
              <a:extLst>
                <a:ext uri="{FF2B5EF4-FFF2-40B4-BE49-F238E27FC236}">
                  <a16:creationId xmlns:a16="http://schemas.microsoft.com/office/drawing/2014/main" id="{F342DA0D-1C62-4E48-B5D4-512FF3AB1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9" name="Line 400">
              <a:extLst>
                <a:ext uri="{FF2B5EF4-FFF2-40B4-BE49-F238E27FC236}">
                  <a16:creationId xmlns:a16="http://schemas.microsoft.com/office/drawing/2014/main" id="{7DC7B804-CE1C-41FD-A8BE-6C8A01B00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0" name="Line 401">
              <a:extLst>
                <a:ext uri="{FF2B5EF4-FFF2-40B4-BE49-F238E27FC236}">
                  <a16:creationId xmlns:a16="http://schemas.microsoft.com/office/drawing/2014/main" id="{E4C6104E-9D03-48F6-B4EE-E71AC5B1D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1" name="Line 402">
              <a:extLst>
                <a:ext uri="{FF2B5EF4-FFF2-40B4-BE49-F238E27FC236}">
                  <a16:creationId xmlns:a16="http://schemas.microsoft.com/office/drawing/2014/main" id="{4984ACAC-C6AA-4657-B11E-6ADE97844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2" name="Line 403">
              <a:extLst>
                <a:ext uri="{FF2B5EF4-FFF2-40B4-BE49-F238E27FC236}">
                  <a16:creationId xmlns:a16="http://schemas.microsoft.com/office/drawing/2014/main" id="{EA5D2182-767F-464E-B4E6-FC2537744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404">
            <a:extLst>
              <a:ext uri="{FF2B5EF4-FFF2-40B4-BE49-F238E27FC236}">
                <a16:creationId xmlns:a16="http://schemas.microsoft.com/office/drawing/2014/main" id="{C1C4FEE5-650B-4B5B-AD78-4A572B58057E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5300664"/>
            <a:ext cx="7127875" cy="287337"/>
            <a:chOff x="839" y="2568"/>
            <a:chExt cx="4631" cy="272"/>
          </a:xfrm>
        </p:grpSpPr>
        <p:sp>
          <p:nvSpPr>
            <p:cNvPr id="17489" name="Rectangle 405">
              <a:extLst>
                <a:ext uri="{FF2B5EF4-FFF2-40B4-BE49-F238E27FC236}">
                  <a16:creationId xmlns:a16="http://schemas.microsoft.com/office/drawing/2014/main" id="{3262FBB2-4FA3-4003-A39C-A2DECEF99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0" name="Rectangle 406">
              <a:extLst>
                <a:ext uri="{FF2B5EF4-FFF2-40B4-BE49-F238E27FC236}">
                  <a16:creationId xmlns:a16="http://schemas.microsoft.com/office/drawing/2014/main" id="{49B4BD71-D1D1-4A1D-AABB-6F06F4813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491" name="Rectangle 407">
              <a:extLst>
                <a:ext uri="{FF2B5EF4-FFF2-40B4-BE49-F238E27FC236}">
                  <a16:creationId xmlns:a16="http://schemas.microsoft.com/office/drawing/2014/main" id="{D4AC18CD-0635-49D1-9260-A41B6CEC9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492" name="Rectangle 408">
              <a:extLst>
                <a:ext uri="{FF2B5EF4-FFF2-40B4-BE49-F238E27FC236}">
                  <a16:creationId xmlns:a16="http://schemas.microsoft.com/office/drawing/2014/main" id="{BE471AF5-1F51-4A4F-BD60-8A459007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3" name="Rectangle 409">
              <a:extLst>
                <a:ext uri="{FF2B5EF4-FFF2-40B4-BE49-F238E27FC236}">
                  <a16:creationId xmlns:a16="http://schemas.microsoft.com/office/drawing/2014/main" id="{463148F2-2A7D-479B-896D-D37195E4E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4" name="Rectangle 410">
              <a:extLst>
                <a:ext uri="{FF2B5EF4-FFF2-40B4-BE49-F238E27FC236}">
                  <a16:creationId xmlns:a16="http://schemas.microsoft.com/office/drawing/2014/main" id="{B8BA5CAD-FF81-45DD-A92B-63ABC65D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5" name="Rectangle 411">
              <a:extLst>
                <a:ext uri="{FF2B5EF4-FFF2-40B4-BE49-F238E27FC236}">
                  <a16:creationId xmlns:a16="http://schemas.microsoft.com/office/drawing/2014/main" id="{BB106C6E-71AF-4B28-921A-D289DC2A2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6" name="Rectangle 412">
              <a:extLst>
                <a:ext uri="{FF2B5EF4-FFF2-40B4-BE49-F238E27FC236}">
                  <a16:creationId xmlns:a16="http://schemas.microsoft.com/office/drawing/2014/main" id="{6AEF288C-418C-4002-BBC6-59AD90587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7" name="Rectangle 413">
              <a:extLst>
                <a:ext uri="{FF2B5EF4-FFF2-40B4-BE49-F238E27FC236}">
                  <a16:creationId xmlns:a16="http://schemas.microsoft.com/office/drawing/2014/main" id="{79AE2F25-8B40-48F9-B218-C2D3B2922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8" name="Rectangle 414">
              <a:extLst>
                <a:ext uri="{FF2B5EF4-FFF2-40B4-BE49-F238E27FC236}">
                  <a16:creationId xmlns:a16="http://schemas.microsoft.com/office/drawing/2014/main" id="{D697FD1F-7A42-4CA8-8BB1-37B947C00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9" name="Rectangle 415">
              <a:extLst>
                <a:ext uri="{FF2B5EF4-FFF2-40B4-BE49-F238E27FC236}">
                  <a16:creationId xmlns:a16="http://schemas.microsoft.com/office/drawing/2014/main" id="{D28712E2-9B6C-4D0C-8AAE-192AB6295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00" name="Rectangle 416">
              <a:extLst>
                <a:ext uri="{FF2B5EF4-FFF2-40B4-BE49-F238E27FC236}">
                  <a16:creationId xmlns:a16="http://schemas.microsoft.com/office/drawing/2014/main" id="{8B437F05-448A-4335-8EE5-5718C27E0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01" name="Line 417">
              <a:extLst>
                <a:ext uri="{FF2B5EF4-FFF2-40B4-BE49-F238E27FC236}">
                  <a16:creationId xmlns:a16="http://schemas.microsoft.com/office/drawing/2014/main" id="{D7A3ED87-982D-4EB0-B058-1ACC4E264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2" name="Line 418">
              <a:extLst>
                <a:ext uri="{FF2B5EF4-FFF2-40B4-BE49-F238E27FC236}">
                  <a16:creationId xmlns:a16="http://schemas.microsoft.com/office/drawing/2014/main" id="{314748A3-92F5-41C5-A5D0-CBD811A68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3" name="Line 419">
              <a:extLst>
                <a:ext uri="{FF2B5EF4-FFF2-40B4-BE49-F238E27FC236}">
                  <a16:creationId xmlns:a16="http://schemas.microsoft.com/office/drawing/2014/main" id="{BE916746-4269-4A3E-A1BF-2559CA712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4" name="Line 420">
              <a:extLst>
                <a:ext uri="{FF2B5EF4-FFF2-40B4-BE49-F238E27FC236}">
                  <a16:creationId xmlns:a16="http://schemas.microsoft.com/office/drawing/2014/main" id="{A57C66D4-3C1B-4A22-B1A0-79E0AC67F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5" name="Line 421">
              <a:extLst>
                <a:ext uri="{FF2B5EF4-FFF2-40B4-BE49-F238E27FC236}">
                  <a16:creationId xmlns:a16="http://schemas.microsoft.com/office/drawing/2014/main" id="{B384EF44-1752-4294-BF08-2C6BDE0EF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6" name="Line 422">
              <a:extLst>
                <a:ext uri="{FF2B5EF4-FFF2-40B4-BE49-F238E27FC236}">
                  <a16:creationId xmlns:a16="http://schemas.microsoft.com/office/drawing/2014/main" id="{FC3858B0-1E35-4386-8024-65C383D26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7" name="Line 423">
              <a:extLst>
                <a:ext uri="{FF2B5EF4-FFF2-40B4-BE49-F238E27FC236}">
                  <a16:creationId xmlns:a16="http://schemas.microsoft.com/office/drawing/2014/main" id="{CF12C082-22F9-4279-A652-A772E94B0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8" name="Line 424">
              <a:extLst>
                <a:ext uri="{FF2B5EF4-FFF2-40B4-BE49-F238E27FC236}">
                  <a16:creationId xmlns:a16="http://schemas.microsoft.com/office/drawing/2014/main" id="{DDAF49B6-2AEA-4E71-8DBC-5859773F8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9" name="Line 425">
              <a:extLst>
                <a:ext uri="{FF2B5EF4-FFF2-40B4-BE49-F238E27FC236}">
                  <a16:creationId xmlns:a16="http://schemas.microsoft.com/office/drawing/2014/main" id="{51C88D08-84B5-4E4B-9915-E1EFB0E85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0" name="Line 426">
              <a:extLst>
                <a:ext uri="{FF2B5EF4-FFF2-40B4-BE49-F238E27FC236}">
                  <a16:creationId xmlns:a16="http://schemas.microsoft.com/office/drawing/2014/main" id="{F4D11771-7CC5-4F26-B3C0-35C9A900C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" name="Line 427">
              <a:extLst>
                <a:ext uri="{FF2B5EF4-FFF2-40B4-BE49-F238E27FC236}">
                  <a16:creationId xmlns:a16="http://schemas.microsoft.com/office/drawing/2014/main" id="{64771794-2853-4A8D-B417-702421ECD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" name="Line 428">
              <a:extLst>
                <a:ext uri="{FF2B5EF4-FFF2-40B4-BE49-F238E27FC236}">
                  <a16:creationId xmlns:a16="http://schemas.microsoft.com/office/drawing/2014/main" id="{96C74B09-689F-460E-BC43-20CD896C9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" name="Line 429">
              <a:extLst>
                <a:ext uri="{FF2B5EF4-FFF2-40B4-BE49-F238E27FC236}">
                  <a16:creationId xmlns:a16="http://schemas.microsoft.com/office/drawing/2014/main" id="{32557BB9-3CC2-404C-88B0-E8BCB2647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" name="Line 430">
              <a:extLst>
                <a:ext uri="{FF2B5EF4-FFF2-40B4-BE49-F238E27FC236}">
                  <a16:creationId xmlns:a16="http://schemas.microsoft.com/office/drawing/2014/main" id="{A8EB5CE3-B7AD-4890-99D1-0C0AADA70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" name="Line 431">
              <a:extLst>
                <a:ext uri="{FF2B5EF4-FFF2-40B4-BE49-F238E27FC236}">
                  <a16:creationId xmlns:a16="http://schemas.microsoft.com/office/drawing/2014/main" id="{C8496419-88A0-4D21-B0E6-7F94FC28B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560" name="Text Box 432">
            <a:extLst>
              <a:ext uri="{FF2B5EF4-FFF2-40B4-BE49-F238E27FC236}">
                <a16:creationId xmlns:a16="http://schemas.microsoft.com/office/drawing/2014/main" id="{0CBE78AD-EA43-4FB2-A6E9-7C29BB442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5300663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68</a:t>
            </a:r>
          </a:p>
        </p:txBody>
      </p:sp>
      <p:grpSp>
        <p:nvGrpSpPr>
          <p:cNvPr id="17" name="Group 433">
            <a:extLst>
              <a:ext uri="{FF2B5EF4-FFF2-40B4-BE49-F238E27FC236}">
                <a16:creationId xmlns:a16="http://schemas.microsoft.com/office/drawing/2014/main" id="{9F1DF02A-9C84-4D8C-AE41-E7D9C1B3A3ED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5661025"/>
            <a:ext cx="7127875" cy="287338"/>
            <a:chOff x="839" y="2568"/>
            <a:chExt cx="4631" cy="272"/>
          </a:xfrm>
        </p:grpSpPr>
        <p:sp>
          <p:nvSpPr>
            <p:cNvPr id="17462" name="Rectangle 434">
              <a:extLst>
                <a:ext uri="{FF2B5EF4-FFF2-40B4-BE49-F238E27FC236}">
                  <a16:creationId xmlns:a16="http://schemas.microsoft.com/office/drawing/2014/main" id="{7EBA9B75-82E2-4508-9E6E-1224CD5A6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63" name="Rectangle 435">
              <a:extLst>
                <a:ext uri="{FF2B5EF4-FFF2-40B4-BE49-F238E27FC236}">
                  <a16:creationId xmlns:a16="http://schemas.microsoft.com/office/drawing/2014/main" id="{B05884DE-2149-4044-B95D-C0F985615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464" name="Rectangle 436">
              <a:extLst>
                <a:ext uri="{FF2B5EF4-FFF2-40B4-BE49-F238E27FC236}">
                  <a16:creationId xmlns:a16="http://schemas.microsoft.com/office/drawing/2014/main" id="{DEEC767E-6EC0-45B3-9431-B0B301DD5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465" name="Rectangle 437">
              <a:extLst>
                <a:ext uri="{FF2B5EF4-FFF2-40B4-BE49-F238E27FC236}">
                  <a16:creationId xmlns:a16="http://schemas.microsoft.com/office/drawing/2014/main" id="{E0087590-9DB7-4323-8018-929498146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66" name="Rectangle 438">
              <a:extLst>
                <a:ext uri="{FF2B5EF4-FFF2-40B4-BE49-F238E27FC236}">
                  <a16:creationId xmlns:a16="http://schemas.microsoft.com/office/drawing/2014/main" id="{83DB105A-FC3D-4DD2-86CD-1EEABAF4D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67" name="Rectangle 439">
              <a:extLst>
                <a:ext uri="{FF2B5EF4-FFF2-40B4-BE49-F238E27FC236}">
                  <a16:creationId xmlns:a16="http://schemas.microsoft.com/office/drawing/2014/main" id="{A520EF2A-14D6-4E2A-A1EA-2A8ECF5A7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68" name="Rectangle 440">
              <a:extLst>
                <a:ext uri="{FF2B5EF4-FFF2-40B4-BE49-F238E27FC236}">
                  <a16:creationId xmlns:a16="http://schemas.microsoft.com/office/drawing/2014/main" id="{703A8251-E527-4EA8-A517-2985BC6E0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69" name="Rectangle 441">
              <a:extLst>
                <a:ext uri="{FF2B5EF4-FFF2-40B4-BE49-F238E27FC236}">
                  <a16:creationId xmlns:a16="http://schemas.microsoft.com/office/drawing/2014/main" id="{17F77D9C-01EF-4406-ACAD-DC977672E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70" name="Rectangle 442">
              <a:extLst>
                <a:ext uri="{FF2B5EF4-FFF2-40B4-BE49-F238E27FC236}">
                  <a16:creationId xmlns:a16="http://schemas.microsoft.com/office/drawing/2014/main" id="{E2DE2730-A6CF-4A97-893D-3AA7F16D6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71" name="Rectangle 443">
              <a:extLst>
                <a:ext uri="{FF2B5EF4-FFF2-40B4-BE49-F238E27FC236}">
                  <a16:creationId xmlns:a16="http://schemas.microsoft.com/office/drawing/2014/main" id="{C6F9969E-0FCA-4B9D-A57C-222E2CA45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72" name="Rectangle 444">
              <a:extLst>
                <a:ext uri="{FF2B5EF4-FFF2-40B4-BE49-F238E27FC236}">
                  <a16:creationId xmlns:a16="http://schemas.microsoft.com/office/drawing/2014/main" id="{BEDB6807-1A12-4E66-A963-62C6EA590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73" name="Rectangle 445">
              <a:extLst>
                <a:ext uri="{FF2B5EF4-FFF2-40B4-BE49-F238E27FC236}">
                  <a16:creationId xmlns:a16="http://schemas.microsoft.com/office/drawing/2014/main" id="{61A8567C-721A-406F-8287-75803C3FD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74" name="Line 446">
              <a:extLst>
                <a:ext uri="{FF2B5EF4-FFF2-40B4-BE49-F238E27FC236}">
                  <a16:creationId xmlns:a16="http://schemas.microsoft.com/office/drawing/2014/main" id="{E594B550-CCF9-4C8D-90BB-59E3D0402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Line 447">
              <a:extLst>
                <a:ext uri="{FF2B5EF4-FFF2-40B4-BE49-F238E27FC236}">
                  <a16:creationId xmlns:a16="http://schemas.microsoft.com/office/drawing/2014/main" id="{9DE53C76-7DD5-40CF-90D8-8D781166A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Line 448">
              <a:extLst>
                <a:ext uri="{FF2B5EF4-FFF2-40B4-BE49-F238E27FC236}">
                  <a16:creationId xmlns:a16="http://schemas.microsoft.com/office/drawing/2014/main" id="{BCAC430F-23E9-4D77-9B36-05F639F39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Line 449">
              <a:extLst>
                <a:ext uri="{FF2B5EF4-FFF2-40B4-BE49-F238E27FC236}">
                  <a16:creationId xmlns:a16="http://schemas.microsoft.com/office/drawing/2014/main" id="{B53AD6F6-2E99-4F80-9387-4C8DE5D49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Line 450">
              <a:extLst>
                <a:ext uri="{FF2B5EF4-FFF2-40B4-BE49-F238E27FC236}">
                  <a16:creationId xmlns:a16="http://schemas.microsoft.com/office/drawing/2014/main" id="{1C4E5FEC-0F9A-429B-8F2C-1922F6217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9" name="Line 451">
              <a:extLst>
                <a:ext uri="{FF2B5EF4-FFF2-40B4-BE49-F238E27FC236}">
                  <a16:creationId xmlns:a16="http://schemas.microsoft.com/office/drawing/2014/main" id="{D46CA69A-E38A-4721-89C7-9A910D72F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Line 452">
              <a:extLst>
                <a:ext uri="{FF2B5EF4-FFF2-40B4-BE49-F238E27FC236}">
                  <a16:creationId xmlns:a16="http://schemas.microsoft.com/office/drawing/2014/main" id="{D751DD4F-9B97-423C-9BD3-A39CFFD4C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Line 453">
              <a:extLst>
                <a:ext uri="{FF2B5EF4-FFF2-40B4-BE49-F238E27FC236}">
                  <a16:creationId xmlns:a16="http://schemas.microsoft.com/office/drawing/2014/main" id="{4632FD5A-AF72-493F-AF4A-2DA59AFCE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Line 454">
              <a:extLst>
                <a:ext uri="{FF2B5EF4-FFF2-40B4-BE49-F238E27FC236}">
                  <a16:creationId xmlns:a16="http://schemas.microsoft.com/office/drawing/2014/main" id="{70B88177-3014-43E5-9B85-498CEA276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3" name="Line 455">
              <a:extLst>
                <a:ext uri="{FF2B5EF4-FFF2-40B4-BE49-F238E27FC236}">
                  <a16:creationId xmlns:a16="http://schemas.microsoft.com/office/drawing/2014/main" id="{63317527-3227-4364-A310-62173D617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4" name="Line 456">
              <a:extLst>
                <a:ext uri="{FF2B5EF4-FFF2-40B4-BE49-F238E27FC236}">
                  <a16:creationId xmlns:a16="http://schemas.microsoft.com/office/drawing/2014/main" id="{DFB3BD35-59CB-4AE2-8EAB-E940736A4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Line 457">
              <a:extLst>
                <a:ext uri="{FF2B5EF4-FFF2-40B4-BE49-F238E27FC236}">
                  <a16:creationId xmlns:a16="http://schemas.microsoft.com/office/drawing/2014/main" id="{AE68DE5E-EBA4-4895-846A-D66B20D03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Line 458">
              <a:extLst>
                <a:ext uri="{FF2B5EF4-FFF2-40B4-BE49-F238E27FC236}">
                  <a16:creationId xmlns:a16="http://schemas.microsoft.com/office/drawing/2014/main" id="{4C0C2A1F-7C9A-4305-9283-824C47304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7" name="Line 459">
              <a:extLst>
                <a:ext uri="{FF2B5EF4-FFF2-40B4-BE49-F238E27FC236}">
                  <a16:creationId xmlns:a16="http://schemas.microsoft.com/office/drawing/2014/main" id="{30F3D70D-0904-4FBD-8ACF-3EE2B6407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8" name="Line 460">
              <a:extLst>
                <a:ext uri="{FF2B5EF4-FFF2-40B4-BE49-F238E27FC236}">
                  <a16:creationId xmlns:a16="http://schemas.microsoft.com/office/drawing/2014/main" id="{9728094E-4ED5-4E78-8B7C-1DFA69778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461">
            <a:extLst>
              <a:ext uri="{FF2B5EF4-FFF2-40B4-BE49-F238E27FC236}">
                <a16:creationId xmlns:a16="http://schemas.microsoft.com/office/drawing/2014/main" id="{55E8BB87-1F4E-40F2-AE64-17C6D6BEBEDD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6237289"/>
            <a:ext cx="7127875" cy="287337"/>
            <a:chOff x="839" y="2568"/>
            <a:chExt cx="4631" cy="272"/>
          </a:xfrm>
        </p:grpSpPr>
        <p:sp>
          <p:nvSpPr>
            <p:cNvPr id="17435" name="Rectangle 462">
              <a:extLst>
                <a:ext uri="{FF2B5EF4-FFF2-40B4-BE49-F238E27FC236}">
                  <a16:creationId xmlns:a16="http://schemas.microsoft.com/office/drawing/2014/main" id="{03150416-0F0D-4C0F-BB64-EC7DDFF48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7436" name="Rectangle 463">
              <a:extLst>
                <a:ext uri="{FF2B5EF4-FFF2-40B4-BE49-F238E27FC236}">
                  <a16:creationId xmlns:a16="http://schemas.microsoft.com/office/drawing/2014/main" id="{0EE22D24-62CE-44C5-AA6B-864AE7800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437" name="Rectangle 464">
              <a:extLst>
                <a:ext uri="{FF2B5EF4-FFF2-40B4-BE49-F238E27FC236}">
                  <a16:creationId xmlns:a16="http://schemas.microsoft.com/office/drawing/2014/main" id="{E865EE13-5220-4C8B-861C-5D90C5CB5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438" name="Rectangle 465">
              <a:extLst>
                <a:ext uri="{FF2B5EF4-FFF2-40B4-BE49-F238E27FC236}">
                  <a16:creationId xmlns:a16="http://schemas.microsoft.com/office/drawing/2014/main" id="{691FF293-1490-4934-980E-E3E63E282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439" name="Rectangle 466">
              <a:extLst>
                <a:ext uri="{FF2B5EF4-FFF2-40B4-BE49-F238E27FC236}">
                  <a16:creationId xmlns:a16="http://schemas.microsoft.com/office/drawing/2014/main" id="{293128CE-D0CE-4A7D-9F34-95AC4D068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440" name="Rectangle 467">
              <a:extLst>
                <a:ext uri="{FF2B5EF4-FFF2-40B4-BE49-F238E27FC236}">
                  <a16:creationId xmlns:a16="http://schemas.microsoft.com/office/drawing/2014/main" id="{F84C352D-1833-42A0-B7E2-017F88BC3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441" name="Rectangle 468">
              <a:extLst>
                <a:ext uri="{FF2B5EF4-FFF2-40B4-BE49-F238E27FC236}">
                  <a16:creationId xmlns:a16="http://schemas.microsoft.com/office/drawing/2014/main" id="{2D3A4BBC-AE43-4A07-B43D-DED45FD33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7442" name="Rectangle 469">
              <a:extLst>
                <a:ext uri="{FF2B5EF4-FFF2-40B4-BE49-F238E27FC236}">
                  <a16:creationId xmlns:a16="http://schemas.microsoft.com/office/drawing/2014/main" id="{6856190C-1CD0-4DF7-8C14-518B4045D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7443" name="Rectangle 470">
              <a:extLst>
                <a:ext uri="{FF2B5EF4-FFF2-40B4-BE49-F238E27FC236}">
                  <a16:creationId xmlns:a16="http://schemas.microsoft.com/office/drawing/2014/main" id="{4EEEFCAA-E55E-4D0E-AF0F-3007AA953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444" name="Rectangle 471">
              <a:extLst>
                <a:ext uri="{FF2B5EF4-FFF2-40B4-BE49-F238E27FC236}">
                  <a16:creationId xmlns:a16="http://schemas.microsoft.com/office/drawing/2014/main" id="{40E4A8FB-4816-4A50-B1E6-ADF97D4D2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445" name="Rectangle 472">
              <a:extLst>
                <a:ext uri="{FF2B5EF4-FFF2-40B4-BE49-F238E27FC236}">
                  <a16:creationId xmlns:a16="http://schemas.microsoft.com/office/drawing/2014/main" id="{FEC64B20-79FE-4D41-8138-AA9B21838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446" name="Rectangle 473">
              <a:extLst>
                <a:ext uri="{FF2B5EF4-FFF2-40B4-BE49-F238E27FC236}">
                  <a16:creationId xmlns:a16="http://schemas.microsoft.com/office/drawing/2014/main" id="{0439C188-FB40-44BA-A9AA-6DC25CE8F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447" name="Line 474">
              <a:extLst>
                <a:ext uri="{FF2B5EF4-FFF2-40B4-BE49-F238E27FC236}">
                  <a16:creationId xmlns:a16="http://schemas.microsoft.com/office/drawing/2014/main" id="{9480A096-CDDD-41E2-B90D-259DC98D8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Line 475">
              <a:extLst>
                <a:ext uri="{FF2B5EF4-FFF2-40B4-BE49-F238E27FC236}">
                  <a16:creationId xmlns:a16="http://schemas.microsoft.com/office/drawing/2014/main" id="{591C20E1-108D-4E75-8ED2-7AB69890A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Line 476">
              <a:extLst>
                <a:ext uri="{FF2B5EF4-FFF2-40B4-BE49-F238E27FC236}">
                  <a16:creationId xmlns:a16="http://schemas.microsoft.com/office/drawing/2014/main" id="{F6011FA8-8FFA-4280-BF63-3AAA89002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Line 477">
              <a:extLst>
                <a:ext uri="{FF2B5EF4-FFF2-40B4-BE49-F238E27FC236}">
                  <a16:creationId xmlns:a16="http://schemas.microsoft.com/office/drawing/2014/main" id="{968CBAFF-974F-4E12-832F-19487EC0D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Line 478">
              <a:extLst>
                <a:ext uri="{FF2B5EF4-FFF2-40B4-BE49-F238E27FC236}">
                  <a16:creationId xmlns:a16="http://schemas.microsoft.com/office/drawing/2014/main" id="{AEAED357-1217-4EFA-A8D9-1EF671659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Line 479">
              <a:extLst>
                <a:ext uri="{FF2B5EF4-FFF2-40B4-BE49-F238E27FC236}">
                  <a16:creationId xmlns:a16="http://schemas.microsoft.com/office/drawing/2014/main" id="{DD70237F-912E-4028-A9FF-1582B8D0A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Line 480">
              <a:extLst>
                <a:ext uri="{FF2B5EF4-FFF2-40B4-BE49-F238E27FC236}">
                  <a16:creationId xmlns:a16="http://schemas.microsoft.com/office/drawing/2014/main" id="{46E5FA11-84A0-4A5A-8CAA-612263DF9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Line 481">
              <a:extLst>
                <a:ext uri="{FF2B5EF4-FFF2-40B4-BE49-F238E27FC236}">
                  <a16:creationId xmlns:a16="http://schemas.microsoft.com/office/drawing/2014/main" id="{059EDF14-AF9B-44E5-994E-CD2EE56A6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Line 482">
              <a:extLst>
                <a:ext uri="{FF2B5EF4-FFF2-40B4-BE49-F238E27FC236}">
                  <a16:creationId xmlns:a16="http://schemas.microsoft.com/office/drawing/2014/main" id="{C3931D6F-3B9E-406D-AC02-499AA3DBA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Line 483">
              <a:extLst>
                <a:ext uri="{FF2B5EF4-FFF2-40B4-BE49-F238E27FC236}">
                  <a16:creationId xmlns:a16="http://schemas.microsoft.com/office/drawing/2014/main" id="{5700B375-9965-43FD-A23C-4B36E0D2F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Line 484">
              <a:extLst>
                <a:ext uri="{FF2B5EF4-FFF2-40B4-BE49-F238E27FC236}">
                  <a16:creationId xmlns:a16="http://schemas.microsoft.com/office/drawing/2014/main" id="{E1B58636-FEAC-4A49-94B3-C9AE0AB46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Line 485">
              <a:extLst>
                <a:ext uri="{FF2B5EF4-FFF2-40B4-BE49-F238E27FC236}">
                  <a16:creationId xmlns:a16="http://schemas.microsoft.com/office/drawing/2014/main" id="{23A648EB-FFE6-4C47-8CB2-4FF0F236D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Line 486">
              <a:extLst>
                <a:ext uri="{FF2B5EF4-FFF2-40B4-BE49-F238E27FC236}">
                  <a16:creationId xmlns:a16="http://schemas.microsoft.com/office/drawing/2014/main" id="{99E5D741-1A75-4001-ACF7-2C2D52DF7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Line 487">
              <a:extLst>
                <a:ext uri="{FF2B5EF4-FFF2-40B4-BE49-F238E27FC236}">
                  <a16:creationId xmlns:a16="http://schemas.microsoft.com/office/drawing/2014/main" id="{FF2A3F4E-DFAF-4506-9538-A4DAD9002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Line 488">
              <a:extLst>
                <a:ext uri="{FF2B5EF4-FFF2-40B4-BE49-F238E27FC236}">
                  <a16:creationId xmlns:a16="http://schemas.microsoft.com/office/drawing/2014/main" id="{11ED78B3-E1F0-4E49-A3A5-1B2167930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0" grpId="0" animBg="1"/>
      <p:bldP spid="48217" grpId="0" animBg="1"/>
      <p:bldP spid="48274" grpId="0" animBg="1"/>
      <p:bldP spid="48332" grpId="0" animBg="1"/>
      <p:bldP spid="48389" grpId="0" animBg="1"/>
      <p:bldP spid="48446" grpId="0" animBg="1"/>
      <p:bldP spid="48503" grpId="0" animBg="1"/>
      <p:bldP spid="485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C25983-C327-4C34-9C63-E1E3D4DA2CF4}"/>
              </a:ext>
            </a:extLst>
          </p:cNvPr>
          <p:cNvSpPr/>
          <p:nvPr/>
        </p:nvSpPr>
        <p:spPr>
          <a:xfrm>
            <a:off x="3143672" y="404664"/>
            <a:ext cx="6912768" cy="31085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Partition(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temp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low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high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(low &lt;  high)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(low &lt; high &amp;&amp;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[high] &gt;= temp) high--;</a:t>
            </a: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[low]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[high];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(low &lt; high &amp;&amp;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[low] &lt;= temp) low++;</a:t>
            </a: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[high]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[low];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[low] = temp;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low;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1E9915-2CD7-4D3F-9B31-C86F2234447D}"/>
              </a:ext>
            </a:extLst>
          </p:cNvPr>
          <p:cNvSpPr/>
          <p:nvPr/>
        </p:nvSpPr>
        <p:spPr>
          <a:xfrm>
            <a:off x="3143672" y="3586720"/>
            <a:ext cx="6912768" cy="18158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QSort(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Partition(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QSort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k - 1);</a:t>
            </a:r>
          </a:p>
          <a:p>
            <a:pPr lvl="1"/>
            <a:r>
              <a:rPr lang="de-DE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QSort(</a:t>
            </a:r>
            <a:r>
              <a:rPr lang="de-DE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de-DE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k + 1, </a:t>
            </a:r>
            <a:r>
              <a:rPr lang="de-DE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de-DE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A348F3-296C-4BB2-9DBA-2FE0A20C7D47}"/>
              </a:ext>
            </a:extLst>
          </p:cNvPr>
          <p:cNvSpPr/>
          <p:nvPr/>
        </p:nvSpPr>
        <p:spPr>
          <a:xfrm>
            <a:off x="3143672" y="5476115"/>
            <a:ext cx="6912768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QuickSort(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QSort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0,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17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F76EC71-B493-40B2-9191-21D134722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A7239B4-054D-4B7A-993E-7D45948C02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快速排序法的改进</a:t>
            </a:r>
          </a:p>
          <a:p>
            <a:pPr lvl="1" eaLnBrk="1" hangingPunct="1"/>
            <a:r>
              <a:rPr lang="zh-CN" altLang="en-US"/>
              <a:t>划分是快速排序法的关键，可以通过改进划分策略，提高整个排序的效率。</a:t>
            </a:r>
          </a:p>
          <a:p>
            <a:pPr lvl="1" eaLnBrk="1" hangingPunct="1"/>
            <a:r>
              <a:rPr lang="zh-CN" altLang="en-US"/>
              <a:t>可以通过改进递归终结条件，当子序列规模缩小到一定程度时，不再继续划分，而直接采用简单排序法进行排序，也可以提高整个排序的效率。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D7B897B-555B-4DFA-9EFF-8374C169D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7567" y="836712"/>
            <a:ext cx="9717733" cy="839689"/>
          </a:xfrm>
        </p:spPr>
        <p:txBody>
          <a:bodyPr/>
          <a:lstStyle/>
          <a:p>
            <a:pPr eaLnBrk="1" hangingPunct="1"/>
            <a:r>
              <a:rPr lang="zh-CN" altLang="en-US" dirty="0"/>
              <a:t>三、先进排序法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899A45B-9E0B-41FB-A733-AF8AF47A668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543800" cy="1663700"/>
          </a:xfrm>
        </p:spPr>
        <p:txBody>
          <a:bodyPr/>
          <a:lstStyle/>
          <a:p>
            <a:pPr eaLnBrk="1" hangingPunct="1"/>
            <a:r>
              <a:rPr lang="zh-CN" altLang="en-US"/>
              <a:t>堆排序法</a:t>
            </a:r>
          </a:p>
          <a:p>
            <a:pPr lvl="1" eaLnBrk="1" hangingPunct="1"/>
            <a:r>
              <a:rPr lang="zh-CN" altLang="en-US"/>
              <a:t>堆</a:t>
            </a:r>
          </a:p>
          <a:p>
            <a:pPr lvl="2" eaLnBrk="1" hangingPunct="1"/>
            <a:r>
              <a:rPr lang="zh-CN" altLang="en-US"/>
              <a:t>大顶堆（降序堆）、小顶堆（升序堆）</a:t>
            </a:r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1F54AC7B-FDB4-4896-84E9-1900706843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63976" y="3789363"/>
            <a:ext cx="5014913" cy="28432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CC27739-86F3-4CE6-A922-58FC0465A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CD3106D-3D7E-4A2F-A9D0-54AEB744FA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40013" y="1981200"/>
            <a:ext cx="7777162" cy="15192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2400"/>
              <a:t>堆排序法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利用堆进行排序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sz="1800"/>
              <a:t>堆的性质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sz="1800"/>
              <a:t>利用堆进行排序</a:t>
            </a:r>
            <a:r>
              <a:rPr lang="en-US" altLang="zh-CN" sz="1800"/>
              <a:t>——</a:t>
            </a:r>
            <a:r>
              <a:rPr lang="zh-CN" altLang="en-US" sz="1800"/>
              <a:t>堆的调整</a:t>
            </a:r>
          </a:p>
        </p:txBody>
      </p:sp>
      <p:pic>
        <p:nvPicPr>
          <p:cNvPr id="50183" name="Picture 7">
            <a:extLst>
              <a:ext uri="{FF2B5EF4-FFF2-40B4-BE49-F238E27FC236}">
                <a16:creationId xmlns:a16="http://schemas.microsoft.com/office/drawing/2014/main" id="{2880CCC8-CD10-40F7-9633-67553294C11C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7213" y="3571876"/>
            <a:ext cx="4252912" cy="2339975"/>
          </a:xfrm>
          <a:noFill/>
        </p:spPr>
      </p:pic>
      <p:pic>
        <p:nvPicPr>
          <p:cNvPr id="50254" name="Picture 78">
            <a:extLst>
              <a:ext uri="{FF2B5EF4-FFF2-40B4-BE49-F238E27FC236}">
                <a16:creationId xmlns:a16="http://schemas.microsoft.com/office/drawing/2014/main" id="{22D465B1-9955-48ED-A164-425CDACB3064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7214" y="3573464"/>
            <a:ext cx="4249737" cy="2338387"/>
          </a:xfrm>
          <a:noFill/>
        </p:spPr>
      </p:pic>
      <p:grpSp>
        <p:nvGrpSpPr>
          <p:cNvPr id="2" name="Group 76">
            <a:extLst>
              <a:ext uri="{FF2B5EF4-FFF2-40B4-BE49-F238E27FC236}">
                <a16:creationId xmlns:a16="http://schemas.microsoft.com/office/drawing/2014/main" id="{B3776546-3C81-49EA-9C64-DD0870F7C2B3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6273800"/>
            <a:ext cx="7704137" cy="395288"/>
            <a:chOff x="703" y="3952"/>
            <a:chExt cx="4853" cy="249"/>
          </a:xfrm>
          <a:solidFill>
            <a:schemeClr val="bg2"/>
          </a:solidFill>
        </p:grpSpPr>
        <p:sp>
          <p:nvSpPr>
            <p:cNvPr id="20602" name="Rectangle 20">
              <a:extLst>
                <a:ext uri="{FF2B5EF4-FFF2-40B4-BE49-F238E27FC236}">
                  <a16:creationId xmlns:a16="http://schemas.microsoft.com/office/drawing/2014/main" id="{C5F68422-3773-4B6D-9CF4-3D5CBCCD1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20603" name="Rectangle 19">
              <a:extLst>
                <a:ext uri="{FF2B5EF4-FFF2-40B4-BE49-F238E27FC236}">
                  <a16:creationId xmlns:a16="http://schemas.microsoft.com/office/drawing/2014/main" id="{E95C5442-77F8-4A1E-B794-A0C157230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3952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0604" name="Rectangle 18">
              <a:extLst>
                <a:ext uri="{FF2B5EF4-FFF2-40B4-BE49-F238E27FC236}">
                  <a16:creationId xmlns:a16="http://schemas.microsoft.com/office/drawing/2014/main" id="{336E74D8-E9DF-4656-B00B-54AFE9C4E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19</a:t>
              </a:r>
            </a:p>
          </p:txBody>
        </p:sp>
        <p:sp>
          <p:nvSpPr>
            <p:cNvPr id="20605" name="Rectangle 17">
              <a:extLst>
                <a:ext uri="{FF2B5EF4-FFF2-40B4-BE49-F238E27FC236}">
                  <a16:creationId xmlns:a16="http://schemas.microsoft.com/office/drawing/2014/main" id="{53875EFA-D6ED-4900-8D12-63A3A3645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3952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0606" name="Rectangle 16">
              <a:extLst>
                <a:ext uri="{FF2B5EF4-FFF2-40B4-BE49-F238E27FC236}">
                  <a16:creationId xmlns:a16="http://schemas.microsoft.com/office/drawing/2014/main" id="{31BCF5E9-4B45-4560-B75D-514512D61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31</a:t>
              </a:r>
            </a:p>
          </p:txBody>
        </p:sp>
        <p:sp>
          <p:nvSpPr>
            <p:cNvPr id="20607" name="Rectangle 15">
              <a:extLst>
                <a:ext uri="{FF2B5EF4-FFF2-40B4-BE49-F238E27FC236}">
                  <a16:creationId xmlns:a16="http://schemas.microsoft.com/office/drawing/2014/main" id="{068C4B18-9BD8-47B4-946C-22AED739C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20608" name="Rectangle 14">
              <a:extLst>
                <a:ext uri="{FF2B5EF4-FFF2-40B4-BE49-F238E27FC236}">
                  <a16:creationId xmlns:a16="http://schemas.microsoft.com/office/drawing/2014/main" id="{6BD9A96C-6A79-4456-9946-313B36792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5" y="3952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20609" name="Rectangle 13">
              <a:extLst>
                <a:ext uri="{FF2B5EF4-FFF2-40B4-BE49-F238E27FC236}">
                  <a16:creationId xmlns:a16="http://schemas.microsoft.com/office/drawing/2014/main" id="{B977EF92-C77F-4BF3-9668-DB79F0929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20610" name="Rectangle 12">
              <a:extLst>
                <a:ext uri="{FF2B5EF4-FFF2-40B4-BE49-F238E27FC236}">
                  <a16:creationId xmlns:a16="http://schemas.microsoft.com/office/drawing/2014/main" id="{56CC4F6B-0051-475B-ACAE-8D87156D5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3952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45</a:t>
              </a:r>
            </a:p>
          </p:txBody>
        </p:sp>
        <p:sp>
          <p:nvSpPr>
            <p:cNvPr id="20611" name="Rectangle 11">
              <a:extLst>
                <a:ext uri="{FF2B5EF4-FFF2-40B4-BE49-F238E27FC236}">
                  <a16:creationId xmlns:a16="http://schemas.microsoft.com/office/drawing/2014/main" id="{CC2C4E4D-C6F5-419D-A15A-E937B5E07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20612" name="Rectangle 10">
              <a:extLst>
                <a:ext uri="{FF2B5EF4-FFF2-40B4-BE49-F238E27FC236}">
                  <a16:creationId xmlns:a16="http://schemas.microsoft.com/office/drawing/2014/main" id="{388532A3-9422-4181-9BC0-231DEFFC5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3952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75</a:t>
              </a:r>
            </a:p>
          </p:txBody>
        </p:sp>
        <p:sp>
          <p:nvSpPr>
            <p:cNvPr id="20613" name="Rectangle 9">
              <a:extLst>
                <a:ext uri="{FF2B5EF4-FFF2-40B4-BE49-F238E27FC236}">
                  <a16:creationId xmlns:a16="http://schemas.microsoft.com/office/drawing/2014/main" id="{159E1A6D-BEC4-4D72-A442-7EB8733A0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97</a:t>
              </a:r>
            </a:p>
          </p:txBody>
        </p:sp>
        <p:sp>
          <p:nvSpPr>
            <p:cNvPr id="20614" name="Line 21">
              <a:extLst>
                <a:ext uri="{FF2B5EF4-FFF2-40B4-BE49-F238E27FC236}">
                  <a16:creationId xmlns:a16="http://schemas.microsoft.com/office/drawing/2014/main" id="{626711A3-48A0-4350-9E1C-D8AB18D43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952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5" name="Line 22">
              <a:extLst>
                <a:ext uri="{FF2B5EF4-FFF2-40B4-BE49-F238E27FC236}">
                  <a16:creationId xmlns:a16="http://schemas.microsoft.com/office/drawing/2014/main" id="{AE620931-F537-4A74-B71A-158AC1FB9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4201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6" name="Line 23">
              <a:extLst>
                <a:ext uri="{FF2B5EF4-FFF2-40B4-BE49-F238E27FC236}">
                  <a16:creationId xmlns:a16="http://schemas.microsoft.com/office/drawing/2014/main" id="{AA44D5E7-F79C-4065-B5BA-186BA934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9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7" name="Line 24">
              <a:extLst>
                <a:ext uri="{FF2B5EF4-FFF2-40B4-BE49-F238E27FC236}">
                  <a16:creationId xmlns:a16="http://schemas.microsoft.com/office/drawing/2014/main" id="{A7672FC1-AC23-4729-AB5A-DA7F98556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8" name="Line 25">
              <a:extLst>
                <a:ext uri="{FF2B5EF4-FFF2-40B4-BE49-F238E27FC236}">
                  <a16:creationId xmlns:a16="http://schemas.microsoft.com/office/drawing/2014/main" id="{920A9E32-2524-4AB0-B7A4-B93FC99B7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9" name="Line 26">
              <a:extLst>
                <a:ext uri="{FF2B5EF4-FFF2-40B4-BE49-F238E27FC236}">
                  <a16:creationId xmlns:a16="http://schemas.microsoft.com/office/drawing/2014/main" id="{6E253FD7-6233-47AB-9691-676534FF9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0" name="Line 27">
              <a:extLst>
                <a:ext uri="{FF2B5EF4-FFF2-40B4-BE49-F238E27FC236}">
                  <a16:creationId xmlns:a16="http://schemas.microsoft.com/office/drawing/2014/main" id="{9C71228F-76A3-4376-A471-112C53262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1" name="Line 28">
              <a:extLst>
                <a:ext uri="{FF2B5EF4-FFF2-40B4-BE49-F238E27FC236}">
                  <a16:creationId xmlns:a16="http://schemas.microsoft.com/office/drawing/2014/main" id="{8E50229B-7A75-44DE-9CC5-9F037E4D5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5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2" name="Line 29">
              <a:extLst>
                <a:ext uri="{FF2B5EF4-FFF2-40B4-BE49-F238E27FC236}">
                  <a16:creationId xmlns:a16="http://schemas.microsoft.com/office/drawing/2014/main" id="{43CA37D6-4C22-48CB-B190-AF49C3B95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3" name="Line 30">
              <a:extLst>
                <a:ext uri="{FF2B5EF4-FFF2-40B4-BE49-F238E27FC236}">
                  <a16:creationId xmlns:a16="http://schemas.microsoft.com/office/drawing/2014/main" id="{967DAFB5-5C7D-495A-BA06-6F116C5EE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4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4" name="Line 31">
              <a:extLst>
                <a:ext uri="{FF2B5EF4-FFF2-40B4-BE49-F238E27FC236}">
                  <a16:creationId xmlns:a16="http://schemas.microsoft.com/office/drawing/2014/main" id="{91649D40-901F-4163-98F7-AA1610640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5" name="Line 32">
              <a:extLst>
                <a:ext uri="{FF2B5EF4-FFF2-40B4-BE49-F238E27FC236}">
                  <a16:creationId xmlns:a16="http://schemas.microsoft.com/office/drawing/2014/main" id="{C2057594-44D2-40BF-9545-27F583CEE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6" name="Line 33">
              <a:extLst>
                <a:ext uri="{FF2B5EF4-FFF2-40B4-BE49-F238E27FC236}">
                  <a16:creationId xmlns:a16="http://schemas.microsoft.com/office/drawing/2014/main" id="{78B69DB1-0E60-462F-845E-D75F6BBFE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7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7" name="Line 34">
              <a:extLst>
                <a:ext uri="{FF2B5EF4-FFF2-40B4-BE49-F238E27FC236}">
                  <a16:creationId xmlns:a16="http://schemas.microsoft.com/office/drawing/2014/main" id="{88746A47-90A4-4C03-8353-F3A29CBC2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2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8" name="Line 35">
              <a:extLst>
                <a:ext uri="{FF2B5EF4-FFF2-40B4-BE49-F238E27FC236}">
                  <a16:creationId xmlns:a16="http://schemas.microsoft.com/office/drawing/2014/main" id="{6D0A3A3B-8272-4E73-BF73-C650BE67C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39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0218" name="Picture 42">
            <a:extLst>
              <a:ext uri="{FF2B5EF4-FFF2-40B4-BE49-F238E27FC236}">
                <a16:creationId xmlns:a16="http://schemas.microsoft.com/office/drawing/2014/main" id="{17651F91-0228-4C61-98D3-BADA0521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3571876"/>
            <a:ext cx="4249737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75">
            <a:extLst>
              <a:ext uri="{FF2B5EF4-FFF2-40B4-BE49-F238E27FC236}">
                <a16:creationId xmlns:a16="http://schemas.microsoft.com/office/drawing/2014/main" id="{AC12DC5D-84E4-496E-BAE4-4AB25CB8C60B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6273800"/>
            <a:ext cx="7704137" cy="395288"/>
            <a:chOff x="748" y="3521"/>
            <a:chExt cx="4853" cy="249"/>
          </a:xfrm>
          <a:solidFill>
            <a:schemeClr val="bg2"/>
          </a:solidFill>
        </p:grpSpPr>
        <p:sp>
          <p:nvSpPr>
            <p:cNvPr id="20575" name="Rectangle 44">
              <a:extLst>
                <a:ext uri="{FF2B5EF4-FFF2-40B4-BE49-F238E27FC236}">
                  <a16:creationId xmlns:a16="http://schemas.microsoft.com/office/drawing/2014/main" id="{11A3C16C-005A-43F2-B87D-5766F32ED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97</a:t>
              </a:r>
            </a:p>
          </p:txBody>
        </p:sp>
        <p:sp>
          <p:nvSpPr>
            <p:cNvPr id="20576" name="Rectangle 45">
              <a:extLst>
                <a:ext uri="{FF2B5EF4-FFF2-40B4-BE49-F238E27FC236}">
                  <a16:creationId xmlns:a16="http://schemas.microsoft.com/office/drawing/2014/main" id="{A9E5CEFD-F0FB-47A7-A3CA-0687B2917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0577" name="Rectangle 46">
              <a:extLst>
                <a:ext uri="{FF2B5EF4-FFF2-40B4-BE49-F238E27FC236}">
                  <a16:creationId xmlns:a16="http://schemas.microsoft.com/office/drawing/2014/main" id="{861DC8C0-8812-40FA-99CE-D5C4C1351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19</a:t>
              </a:r>
            </a:p>
          </p:txBody>
        </p:sp>
        <p:sp>
          <p:nvSpPr>
            <p:cNvPr id="20578" name="Rectangle 47">
              <a:extLst>
                <a:ext uri="{FF2B5EF4-FFF2-40B4-BE49-F238E27FC236}">
                  <a16:creationId xmlns:a16="http://schemas.microsoft.com/office/drawing/2014/main" id="{FA800901-FC2B-47D3-8B7A-855F39CAA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0579" name="Rectangle 48">
              <a:extLst>
                <a:ext uri="{FF2B5EF4-FFF2-40B4-BE49-F238E27FC236}">
                  <a16:creationId xmlns:a16="http://schemas.microsoft.com/office/drawing/2014/main" id="{1A5D28B9-6D66-45E1-92B6-ED05A87E7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31</a:t>
              </a:r>
            </a:p>
          </p:txBody>
        </p:sp>
        <p:sp>
          <p:nvSpPr>
            <p:cNvPr id="20580" name="Rectangle 49">
              <a:extLst>
                <a:ext uri="{FF2B5EF4-FFF2-40B4-BE49-F238E27FC236}">
                  <a16:creationId xmlns:a16="http://schemas.microsoft.com/office/drawing/2014/main" id="{913FAD0E-7E9D-4EB8-8BC9-77D4266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20581" name="Rectangle 50">
              <a:extLst>
                <a:ext uri="{FF2B5EF4-FFF2-40B4-BE49-F238E27FC236}">
                  <a16:creationId xmlns:a16="http://schemas.microsoft.com/office/drawing/2014/main" id="{E9CF8EFB-8F03-4BD3-9773-BE4C150D3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20582" name="Rectangle 51">
              <a:extLst>
                <a:ext uri="{FF2B5EF4-FFF2-40B4-BE49-F238E27FC236}">
                  <a16:creationId xmlns:a16="http://schemas.microsoft.com/office/drawing/2014/main" id="{787DA538-F52D-4EA1-8E77-7911C66DD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20583" name="Rectangle 52">
              <a:extLst>
                <a:ext uri="{FF2B5EF4-FFF2-40B4-BE49-F238E27FC236}">
                  <a16:creationId xmlns:a16="http://schemas.microsoft.com/office/drawing/2014/main" id="{D85ECB96-129B-44C6-993E-320896FC5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45</a:t>
              </a:r>
            </a:p>
          </p:txBody>
        </p:sp>
        <p:sp>
          <p:nvSpPr>
            <p:cNvPr id="20584" name="Rectangle 53">
              <a:extLst>
                <a:ext uri="{FF2B5EF4-FFF2-40B4-BE49-F238E27FC236}">
                  <a16:creationId xmlns:a16="http://schemas.microsoft.com/office/drawing/2014/main" id="{A0876785-703F-4A63-8459-53E3A79FE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20585" name="Rectangle 54">
              <a:extLst>
                <a:ext uri="{FF2B5EF4-FFF2-40B4-BE49-F238E27FC236}">
                  <a16:creationId xmlns:a16="http://schemas.microsoft.com/office/drawing/2014/main" id="{6FA75915-8BD9-4C7E-86FF-1DB845B0F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75</a:t>
              </a:r>
            </a:p>
          </p:txBody>
        </p:sp>
        <p:sp>
          <p:nvSpPr>
            <p:cNvPr id="20586" name="Rectangle 55">
              <a:extLst>
                <a:ext uri="{FF2B5EF4-FFF2-40B4-BE49-F238E27FC236}">
                  <a16:creationId xmlns:a16="http://schemas.microsoft.com/office/drawing/2014/main" id="{8AA10BCE-6F8A-4D8D-AD87-FF41CBD58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20587" name="Line 56">
              <a:extLst>
                <a:ext uri="{FF2B5EF4-FFF2-40B4-BE49-F238E27FC236}">
                  <a16:creationId xmlns:a16="http://schemas.microsoft.com/office/drawing/2014/main" id="{979ED4F6-7E96-4D3F-B556-93C963608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8" name="Line 57">
              <a:extLst>
                <a:ext uri="{FF2B5EF4-FFF2-40B4-BE49-F238E27FC236}">
                  <a16:creationId xmlns:a16="http://schemas.microsoft.com/office/drawing/2014/main" id="{BB93C8D5-1F13-4427-ACAF-974C1276D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770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9" name="Line 58">
              <a:extLst>
                <a:ext uri="{FF2B5EF4-FFF2-40B4-BE49-F238E27FC236}">
                  <a16:creationId xmlns:a16="http://schemas.microsoft.com/office/drawing/2014/main" id="{36F212BD-C955-4E79-9B79-204332C28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" name="Line 59">
              <a:extLst>
                <a:ext uri="{FF2B5EF4-FFF2-40B4-BE49-F238E27FC236}">
                  <a16:creationId xmlns:a16="http://schemas.microsoft.com/office/drawing/2014/main" id="{DDFD0FB5-1931-46C3-8086-406C8EDDB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1" name="Line 60">
              <a:extLst>
                <a:ext uri="{FF2B5EF4-FFF2-40B4-BE49-F238E27FC236}">
                  <a16:creationId xmlns:a16="http://schemas.microsoft.com/office/drawing/2014/main" id="{8CB45A75-9643-454B-9BBE-2E5E002BC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" name="Line 61">
              <a:extLst>
                <a:ext uri="{FF2B5EF4-FFF2-40B4-BE49-F238E27FC236}">
                  <a16:creationId xmlns:a16="http://schemas.microsoft.com/office/drawing/2014/main" id="{702FF1CB-314A-4544-930A-CE065E32B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3" name="Line 62">
              <a:extLst>
                <a:ext uri="{FF2B5EF4-FFF2-40B4-BE49-F238E27FC236}">
                  <a16:creationId xmlns:a16="http://schemas.microsoft.com/office/drawing/2014/main" id="{EA618DE8-4105-4A30-9A13-2ED0B074A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" name="Line 63">
              <a:extLst>
                <a:ext uri="{FF2B5EF4-FFF2-40B4-BE49-F238E27FC236}">
                  <a16:creationId xmlns:a16="http://schemas.microsoft.com/office/drawing/2014/main" id="{5E8C5592-3F87-4AE0-AB62-1599B1A2A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5" name="Line 64">
              <a:extLst>
                <a:ext uri="{FF2B5EF4-FFF2-40B4-BE49-F238E27FC236}">
                  <a16:creationId xmlns:a16="http://schemas.microsoft.com/office/drawing/2014/main" id="{B1A57F69-C21D-40CE-858E-7AEF964C8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6" name="Line 65">
              <a:extLst>
                <a:ext uri="{FF2B5EF4-FFF2-40B4-BE49-F238E27FC236}">
                  <a16:creationId xmlns:a16="http://schemas.microsoft.com/office/drawing/2014/main" id="{39DC892F-D1CB-49D3-94D5-A7652FCD9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7" name="Line 66">
              <a:extLst>
                <a:ext uri="{FF2B5EF4-FFF2-40B4-BE49-F238E27FC236}">
                  <a16:creationId xmlns:a16="http://schemas.microsoft.com/office/drawing/2014/main" id="{4C4B6B74-308C-4F9A-A969-AC98CBE8B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8" name="Line 67">
              <a:extLst>
                <a:ext uri="{FF2B5EF4-FFF2-40B4-BE49-F238E27FC236}">
                  <a16:creationId xmlns:a16="http://schemas.microsoft.com/office/drawing/2014/main" id="{D75B361C-E541-4E5F-B71F-76ABD5194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9" name="Line 68">
              <a:extLst>
                <a:ext uri="{FF2B5EF4-FFF2-40B4-BE49-F238E27FC236}">
                  <a16:creationId xmlns:a16="http://schemas.microsoft.com/office/drawing/2014/main" id="{CCABB378-AFAE-470B-8B84-7E61ACAD6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0" name="Line 69">
              <a:extLst>
                <a:ext uri="{FF2B5EF4-FFF2-40B4-BE49-F238E27FC236}">
                  <a16:creationId xmlns:a16="http://schemas.microsoft.com/office/drawing/2014/main" id="{44BC8984-F682-4FBA-93E5-C7BCBAC29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1" name="Line 70">
              <a:extLst>
                <a:ext uri="{FF2B5EF4-FFF2-40B4-BE49-F238E27FC236}">
                  <a16:creationId xmlns:a16="http://schemas.microsoft.com/office/drawing/2014/main" id="{F4873698-3AD3-4DCA-A12F-FEFB0283D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1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0256" name="Picture 80">
            <a:extLst>
              <a:ext uri="{FF2B5EF4-FFF2-40B4-BE49-F238E27FC236}">
                <a16:creationId xmlns:a16="http://schemas.microsoft.com/office/drawing/2014/main" id="{E618B59D-1C91-45F3-9F36-76563AE4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3573464"/>
            <a:ext cx="424973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57" name="Picture 81">
            <a:extLst>
              <a:ext uri="{FF2B5EF4-FFF2-40B4-BE49-F238E27FC236}">
                <a16:creationId xmlns:a16="http://schemas.microsoft.com/office/drawing/2014/main" id="{1C8B62E7-2A27-4519-A6CD-7A318E32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3573464"/>
            <a:ext cx="424973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82">
            <a:extLst>
              <a:ext uri="{FF2B5EF4-FFF2-40B4-BE49-F238E27FC236}">
                <a16:creationId xmlns:a16="http://schemas.microsoft.com/office/drawing/2014/main" id="{222B3E8F-B73B-4B69-AFA3-5049D612B1EA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6273800"/>
            <a:ext cx="7704137" cy="395288"/>
            <a:chOff x="748" y="3521"/>
            <a:chExt cx="4853" cy="249"/>
          </a:xfrm>
          <a:solidFill>
            <a:schemeClr val="bg2"/>
          </a:solidFill>
        </p:grpSpPr>
        <p:sp>
          <p:nvSpPr>
            <p:cNvPr id="20548" name="Rectangle 83">
              <a:extLst>
                <a:ext uri="{FF2B5EF4-FFF2-40B4-BE49-F238E27FC236}">
                  <a16:creationId xmlns:a16="http://schemas.microsoft.com/office/drawing/2014/main" id="{886A9AC9-02A9-4F7B-A470-553FC75F2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97</a:t>
              </a:r>
            </a:p>
          </p:txBody>
        </p:sp>
        <p:sp>
          <p:nvSpPr>
            <p:cNvPr id="20549" name="Rectangle 84">
              <a:extLst>
                <a:ext uri="{FF2B5EF4-FFF2-40B4-BE49-F238E27FC236}">
                  <a16:creationId xmlns:a16="http://schemas.microsoft.com/office/drawing/2014/main" id="{F3FF1650-F1C6-4E14-BAC9-DF2ADF14A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0550" name="Rectangle 85">
              <a:extLst>
                <a:ext uri="{FF2B5EF4-FFF2-40B4-BE49-F238E27FC236}">
                  <a16:creationId xmlns:a16="http://schemas.microsoft.com/office/drawing/2014/main" id="{FE570E8D-CD02-4286-A969-59C27A571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19</a:t>
              </a:r>
            </a:p>
          </p:txBody>
        </p:sp>
        <p:sp>
          <p:nvSpPr>
            <p:cNvPr id="20551" name="Rectangle 86">
              <a:extLst>
                <a:ext uri="{FF2B5EF4-FFF2-40B4-BE49-F238E27FC236}">
                  <a16:creationId xmlns:a16="http://schemas.microsoft.com/office/drawing/2014/main" id="{E6997AFF-C4B0-4D50-A477-33A14EE5D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0552" name="Rectangle 87">
              <a:extLst>
                <a:ext uri="{FF2B5EF4-FFF2-40B4-BE49-F238E27FC236}">
                  <a16:creationId xmlns:a16="http://schemas.microsoft.com/office/drawing/2014/main" id="{41A7CE5D-88B9-4115-9ADC-ACBA415FC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31</a:t>
              </a:r>
            </a:p>
          </p:txBody>
        </p:sp>
        <p:sp>
          <p:nvSpPr>
            <p:cNvPr id="20553" name="Rectangle 88">
              <a:extLst>
                <a:ext uri="{FF2B5EF4-FFF2-40B4-BE49-F238E27FC236}">
                  <a16:creationId xmlns:a16="http://schemas.microsoft.com/office/drawing/2014/main" id="{2116934E-A827-402A-9472-19CE1FF13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20554" name="Rectangle 89">
              <a:extLst>
                <a:ext uri="{FF2B5EF4-FFF2-40B4-BE49-F238E27FC236}">
                  <a16:creationId xmlns:a16="http://schemas.microsoft.com/office/drawing/2014/main" id="{95EABFA6-45E7-4401-851A-4AA800C16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20555" name="Rectangle 90">
              <a:extLst>
                <a:ext uri="{FF2B5EF4-FFF2-40B4-BE49-F238E27FC236}">
                  <a16:creationId xmlns:a16="http://schemas.microsoft.com/office/drawing/2014/main" id="{761F02A9-0115-4C8C-B623-9832AA190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20556" name="Rectangle 91">
              <a:extLst>
                <a:ext uri="{FF2B5EF4-FFF2-40B4-BE49-F238E27FC236}">
                  <a16:creationId xmlns:a16="http://schemas.microsoft.com/office/drawing/2014/main" id="{0D787DE4-0CCE-48D4-82B1-DDFDED3DA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45</a:t>
              </a:r>
            </a:p>
          </p:txBody>
        </p:sp>
        <p:sp>
          <p:nvSpPr>
            <p:cNvPr id="20557" name="Rectangle 92">
              <a:extLst>
                <a:ext uri="{FF2B5EF4-FFF2-40B4-BE49-F238E27FC236}">
                  <a16:creationId xmlns:a16="http://schemas.microsoft.com/office/drawing/2014/main" id="{19A7E30C-22E2-490F-8C6A-397397B6E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20558" name="Rectangle 93">
              <a:extLst>
                <a:ext uri="{FF2B5EF4-FFF2-40B4-BE49-F238E27FC236}">
                  <a16:creationId xmlns:a16="http://schemas.microsoft.com/office/drawing/2014/main" id="{D2E2B773-4E4E-4E8D-89CD-5361EF473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20559" name="Rectangle 94">
              <a:extLst>
                <a:ext uri="{FF2B5EF4-FFF2-40B4-BE49-F238E27FC236}">
                  <a16:creationId xmlns:a16="http://schemas.microsoft.com/office/drawing/2014/main" id="{76E5052E-9208-470D-9447-32047324D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75</a:t>
              </a:r>
            </a:p>
          </p:txBody>
        </p:sp>
        <p:sp>
          <p:nvSpPr>
            <p:cNvPr id="20560" name="Line 95">
              <a:extLst>
                <a:ext uri="{FF2B5EF4-FFF2-40B4-BE49-F238E27FC236}">
                  <a16:creationId xmlns:a16="http://schemas.microsoft.com/office/drawing/2014/main" id="{C629854F-C026-4221-8438-6CEF58271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1" name="Line 96">
              <a:extLst>
                <a:ext uri="{FF2B5EF4-FFF2-40B4-BE49-F238E27FC236}">
                  <a16:creationId xmlns:a16="http://schemas.microsoft.com/office/drawing/2014/main" id="{9FCFAF16-2E46-4DB1-A7D6-38F624061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770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2" name="Line 97">
              <a:extLst>
                <a:ext uri="{FF2B5EF4-FFF2-40B4-BE49-F238E27FC236}">
                  <a16:creationId xmlns:a16="http://schemas.microsoft.com/office/drawing/2014/main" id="{4149D975-56A5-456D-9409-8E3729593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3" name="Line 98">
              <a:extLst>
                <a:ext uri="{FF2B5EF4-FFF2-40B4-BE49-F238E27FC236}">
                  <a16:creationId xmlns:a16="http://schemas.microsoft.com/office/drawing/2014/main" id="{9F265418-D7B0-468E-9941-A317367EA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4" name="Line 99">
              <a:extLst>
                <a:ext uri="{FF2B5EF4-FFF2-40B4-BE49-F238E27FC236}">
                  <a16:creationId xmlns:a16="http://schemas.microsoft.com/office/drawing/2014/main" id="{3A7D78C9-8C67-43AA-9748-340B78448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5" name="Line 100">
              <a:extLst>
                <a:ext uri="{FF2B5EF4-FFF2-40B4-BE49-F238E27FC236}">
                  <a16:creationId xmlns:a16="http://schemas.microsoft.com/office/drawing/2014/main" id="{EDC5C45D-77E2-4B1A-B73E-BF09DE390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6" name="Line 101">
              <a:extLst>
                <a:ext uri="{FF2B5EF4-FFF2-40B4-BE49-F238E27FC236}">
                  <a16:creationId xmlns:a16="http://schemas.microsoft.com/office/drawing/2014/main" id="{3AC02687-2535-454E-AA99-D76B97FDF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7" name="Line 102">
              <a:extLst>
                <a:ext uri="{FF2B5EF4-FFF2-40B4-BE49-F238E27FC236}">
                  <a16:creationId xmlns:a16="http://schemas.microsoft.com/office/drawing/2014/main" id="{6E879970-2F57-4FEA-B068-87AA687D6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8" name="Line 103">
              <a:extLst>
                <a:ext uri="{FF2B5EF4-FFF2-40B4-BE49-F238E27FC236}">
                  <a16:creationId xmlns:a16="http://schemas.microsoft.com/office/drawing/2014/main" id="{D5D2F8CB-6119-4B7A-A92A-A59762E31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9" name="Line 104">
              <a:extLst>
                <a:ext uri="{FF2B5EF4-FFF2-40B4-BE49-F238E27FC236}">
                  <a16:creationId xmlns:a16="http://schemas.microsoft.com/office/drawing/2014/main" id="{C26F0566-4F53-4D6F-B5C9-1317EB561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0" name="Line 105">
              <a:extLst>
                <a:ext uri="{FF2B5EF4-FFF2-40B4-BE49-F238E27FC236}">
                  <a16:creationId xmlns:a16="http://schemas.microsoft.com/office/drawing/2014/main" id="{F0F91B0A-D176-4E8B-A2E6-33D8EAFDA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1" name="Line 106">
              <a:extLst>
                <a:ext uri="{FF2B5EF4-FFF2-40B4-BE49-F238E27FC236}">
                  <a16:creationId xmlns:a16="http://schemas.microsoft.com/office/drawing/2014/main" id="{FBED3A50-5C72-4DE8-ABDC-147EC9B09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2" name="Line 107">
              <a:extLst>
                <a:ext uri="{FF2B5EF4-FFF2-40B4-BE49-F238E27FC236}">
                  <a16:creationId xmlns:a16="http://schemas.microsoft.com/office/drawing/2014/main" id="{F425FE6C-156F-4667-9868-BD5F284FC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3" name="Line 108">
              <a:extLst>
                <a:ext uri="{FF2B5EF4-FFF2-40B4-BE49-F238E27FC236}">
                  <a16:creationId xmlns:a16="http://schemas.microsoft.com/office/drawing/2014/main" id="{63E363B3-6A78-4436-979C-93A04C1BC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4" name="Line 109">
              <a:extLst>
                <a:ext uri="{FF2B5EF4-FFF2-40B4-BE49-F238E27FC236}">
                  <a16:creationId xmlns:a16="http://schemas.microsoft.com/office/drawing/2014/main" id="{DFACA4FC-83B3-4CAD-B0BD-370E68BE9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1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0">
            <a:extLst>
              <a:ext uri="{FF2B5EF4-FFF2-40B4-BE49-F238E27FC236}">
                <a16:creationId xmlns:a16="http://schemas.microsoft.com/office/drawing/2014/main" id="{606F3157-CB0C-480A-AE4F-613AAA8C3F63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6273800"/>
            <a:ext cx="7704137" cy="395288"/>
            <a:chOff x="748" y="3521"/>
            <a:chExt cx="4853" cy="249"/>
          </a:xfrm>
          <a:solidFill>
            <a:schemeClr val="bg2"/>
          </a:solidFill>
        </p:grpSpPr>
        <p:sp>
          <p:nvSpPr>
            <p:cNvPr id="20521" name="Rectangle 111">
              <a:extLst>
                <a:ext uri="{FF2B5EF4-FFF2-40B4-BE49-F238E27FC236}">
                  <a16:creationId xmlns:a16="http://schemas.microsoft.com/office/drawing/2014/main" id="{52E6938B-F57F-4BE8-A48E-38A18B0A5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97</a:t>
              </a:r>
            </a:p>
          </p:txBody>
        </p:sp>
        <p:sp>
          <p:nvSpPr>
            <p:cNvPr id="20522" name="Rectangle 112">
              <a:extLst>
                <a:ext uri="{FF2B5EF4-FFF2-40B4-BE49-F238E27FC236}">
                  <a16:creationId xmlns:a16="http://schemas.microsoft.com/office/drawing/2014/main" id="{5336E961-19B3-4FA1-8A67-455748B14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0523" name="Rectangle 113">
              <a:extLst>
                <a:ext uri="{FF2B5EF4-FFF2-40B4-BE49-F238E27FC236}">
                  <a16:creationId xmlns:a16="http://schemas.microsoft.com/office/drawing/2014/main" id="{CAB58CC1-53B7-4EC6-AAD3-C19F34458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19</a:t>
              </a:r>
            </a:p>
          </p:txBody>
        </p:sp>
        <p:sp>
          <p:nvSpPr>
            <p:cNvPr id="20524" name="Rectangle 114">
              <a:extLst>
                <a:ext uri="{FF2B5EF4-FFF2-40B4-BE49-F238E27FC236}">
                  <a16:creationId xmlns:a16="http://schemas.microsoft.com/office/drawing/2014/main" id="{27B28118-95E3-4336-8452-D7D977AEF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0525" name="Rectangle 115">
              <a:extLst>
                <a:ext uri="{FF2B5EF4-FFF2-40B4-BE49-F238E27FC236}">
                  <a16:creationId xmlns:a16="http://schemas.microsoft.com/office/drawing/2014/main" id="{C3F18D4D-8CEB-4656-824E-09F07AD06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31</a:t>
              </a:r>
            </a:p>
          </p:txBody>
        </p:sp>
        <p:sp>
          <p:nvSpPr>
            <p:cNvPr id="20526" name="Rectangle 116">
              <a:extLst>
                <a:ext uri="{FF2B5EF4-FFF2-40B4-BE49-F238E27FC236}">
                  <a16:creationId xmlns:a16="http://schemas.microsoft.com/office/drawing/2014/main" id="{A50FF864-4534-4FDF-B7DE-F1ABE549F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20527" name="Rectangle 117">
              <a:extLst>
                <a:ext uri="{FF2B5EF4-FFF2-40B4-BE49-F238E27FC236}">
                  <a16:creationId xmlns:a16="http://schemas.microsoft.com/office/drawing/2014/main" id="{9D06B88D-728B-43E3-83AD-1C2DC4537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20528" name="Rectangle 118">
              <a:extLst>
                <a:ext uri="{FF2B5EF4-FFF2-40B4-BE49-F238E27FC236}">
                  <a16:creationId xmlns:a16="http://schemas.microsoft.com/office/drawing/2014/main" id="{3B95B8C5-F22C-4604-8DCE-A85D758D1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20529" name="Rectangle 119">
              <a:extLst>
                <a:ext uri="{FF2B5EF4-FFF2-40B4-BE49-F238E27FC236}">
                  <a16:creationId xmlns:a16="http://schemas.microsoft.com/office/drawing/2014/main" id="{D63F4680-C987-4F90-B144-1AD4A7C98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20530" name="Rectangle 120">
              <a:extLst>
                <a:ext uri="{FF2B5EF4-FFF2-40B4-BE49-F238E27FC236}">
                  <a16:creationId xmlns:a16="http://schemas.microsoft.com/office/drawing/2014/main" id="{3ECB3D05-7F24-4484-9625-0D003C9B7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20531" name="Rectangle 121">
              <a:extLst>
                <a:ext uri="{FF2B5EF4-FFF2-40B4-BE49-F238E27FC236}">
                  <a16:creationId xmlns:a16="http://schemas.microsoft.com/office/drawing/2014/main" id="{D44EDA97-E13D-492A-9CC6-5F1961841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45</a:t>
              </a:r>
            </a:p>
          </p:txBody>
        </p:sp>
        <p:sp>
          <p:nvSpPr>
            <p:cNvPr id="20532" name="Rectangle 122">
              <a:extLst>
                <a:ext uri="{FF2B5EF4-FFF2-40B4-BE49-F238E27FC236}">
                  <a16:creationId xmlns:a16="http://schemas.microsoft.com/office/drawing/2014/main" id="{87049E01-BD5D-4A64-903E-86ADAB736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75</a:t>
              </a:r>
            </a:p>
          </p:txBody>
        </p:sp>
        <p:sp>
          <p:nvSpPr>
            <p:cNvPr id="20533" name="Line 123">
              <a:extLst>
                <a:ext uri="{FF2B5EF4-FFF2-40B4-BE49-F238E27FC236}">
                  <a16:creationId xmlns:a16="http://schemas.microsoft.com/office/drawing/2014/main" id="{F720E9ED-E0D6-41E2-B6B1-613E5707D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Line 124">
              <a:extLst>
                <a:ext uri="{FF2B5EF4-FFF2-40B4-BE49-F238E27FC236}">
                  <a16:creationId xmlns:a16="http://schemas.microsoft.com/office/drawing/2014/main" id="{C12518B9-CB7C-44AA-B9D7-218CA5FE9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770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5" name="Line 125">
              <a:extLst>
                <a:ext uri="{FF2B5EF4-FFF2-40B4-BE49-F238E27FC236}">
                  <a16:creationId xmlns:a16="http://schemas.microsoft.com/office/drawing/2014/main" id="{6614EBC0-4FCF-4D50-BB3F-4AB8192EA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Line 126">
              <a:extLst>
                <a:ext uri="{FF2B5EF4-FFF2-40B4-BE49-F238E27FC236}">
                  <a16:creationId xmlns:a16="http://schemas.microsoft.com/office/drawing/2014/main" id="{8C84F176-C403-4A1C-97B2-B20767927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Line 127">
              <a:extLst>
                <a:ext uri="{FF2B5EF4-FFF2-40B4-BE49-F238E27FC236}">
                  <a16:creationId xmlns:a16="http://schemas.microsoft.com/office/drawing/2014/main" id="{5BDA01CB-2E4B-43EF-9771-3B6B70954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128">
              <a:extLst>
                <a:ext uri="{FF2B5EF4-FFF2-40B4-BE49-F238E27FC236}">
                  <a16:creationId xmlns:a16="http://schemas.microsoft.com/office/drawing/2014/main" id="{CCF3A9B6-618E-44F3-A5A9-C8F274318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Line 129">
              <a:extLst>
                <a:ext uri="{FF2B5EF4-FFF2-40B4-BE49-F238E27FC236}">
                  <a16:creationId xmlns:a16="http://schemas.microsoft.com/office/drawing/2014/main" id="{842C5A43-86ED-4659-9A39-1B5ECD152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0" name="Line 130">
              <a:extLst>
                <a:ext uri="{FF2B5EF4-FFF2-40B4-BE49-F238E27FC236}">
                  <a16:creationId xmlns:a16="http://schemas.microsoft.com/office/drawing/2014/main" id="{50C3D8D0-CB60-4996-9CE2-76CDAE21E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1" name="Line 131">
              <a:extLst>
                <a:ext uri="{FF2B5EF4-FFF2-40B4-BE49-F238E27FC236}">
                  <a16:creationId xmlns:a16="http://schemas.microsoft.com/office/drawing/2014/main" id="{9026A1B1-F93E-47E6-B6D3-A37234259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Line 132">
              <a:extLst>
                <a:ext uri="{FF2B5EF4-FFF2-40B4-BE49-F238E27FC236}">
                  <a16:creationId xmlns:a16="http://schemas.microsoft.com/office/drawing/2014/main" id="{ACDF55BC-F550-4DAF-B6DC-C657AED87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3" name="Line 133">
              <a:extLst>
                <a:ext uri="{FF2B5EF4-FFF2-40B4-BE49-F238E27FC236}">
                  <a16:creationId xmlns:a16="http://schemas.microsoft.com/office/drawing/2014/main" id="{6D369B1C-004C-4023-B2FC-087124BE6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4" name="Line 134">
              <a:extLst>
                <a:ext uri="{FF2B5EF4-FFF2-40B4-BE49-F238E27FC236}">
                  <a16:creationId xmlns:a16="http://schemas.microsoft.com/office/drawing/2014/main" id="{5A2B5EC2-08FE-423D-9695-91B6199FC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5" name="Line 135">
              <a:extLst>
                <a:ext uri="{FF2B5EF4-FFF2-40B4-BE49-F238E27FC236}">
                  <a16:creationId xmlns:a16="http://schemas.microsoft.com/office/drawing/2014/main" id="{512EE0B8-C6E8-426D-A961-67D113B32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6" name="Line 136">
              <a:extLst>
                <a:ext uri="{FF2B5EF4-FFF2-40B4-BE49-F238E27FC236}">
                  <a16:creationId xmlns:a16="http://schemas.microsoft.com/office/drawing/2014/main" id="{CFE50ED3-C822-4C3F-9D52-0DAA26581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7" name="Line 137">
              <a:extLst>
                <a:ext uri="{FF2B5EF4-FFF2-40B4-BE49-F238E27FC236}">
                  <a16:creationId xmlns:a16="http://schemas.microsoft.com/office/drawing/2014/main" id="{106ED8C3-2989-42D1-A377-062389DE6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1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38">
            <a:extLst>
              <a:ext uri="{FF2B5EF4-FFF2-40B4-BE49-F238E27FC236}">
                <a16:creationId xmlns:a16="http://schemas.microsoft.com/office/drawing/2014/main" id="{DEA5525F-7CB5-4CCA-9ED7-9835CE351F3A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6273800"/>
            <a:ext cx="7704137" cy="395288"/>
            <a:chOff x="748" y="3521"/>
            <a:chExt cx="4853" cy="249"/>
          </a:xfrm>
          <a:solidFill>
            <a:schemeClr val="bg2"/>
          </a:solidFill>
        </p:grpSpPr>
        <p:sp>
          <p:nvSpPr>
            <p:cNvPr id="20494" name="Rectangle 139">
              <a:extLst>
                <a:ext uri="{FF2B5EF4-FFF2-40B4-BE49-F238E27FC236}">
                  <a16:creationId xmlns:a16="http://schemas.microsoft.com/office/drawing/2014/main" id="{EC94A6A5-CCD6-4855-B551-CF04CBD9B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521"/>
              <a:ext cx="404" cy="2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97</a:t>
              </a:r>
            </a:p>
          </p:txBody>
        </p:sp>
        <p:sp>
          <p:nvSpPr>
            <p:cNvPr id="20495" name="Rectangle 140">
              <a:extLst>
                <a:ext uri="{FF2B5EF4-FFF2-40B4-BE49-F238E27FC236}">
                  <a16:creationId xmlns:a16="http://schemas.microsoft.com/office/drawing/2014/main" id="{60A4AEE7-9313-43FB-9D3C-559E01A2B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0496" name="Rectangle 141">
              <a:extLst>
                <a:ext uri="{FF2B5EF4-FFF2-40B4-BE49-F238E27FC236}">
                  <a16:creationId xmlns:a16="http://schemas.microsoft.com/office/drawing/2014/main" id="{B3D43144-3041-4D75-802E-1D101F2CD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19</a:t>
              </a:r>
            </a:p>
          </p:txBody>
        </p:sp>
        <p:sp>
          <p:nvSpPr>
            <p:cNvPr id="20497" name="Rectangle 142">
              <a:extLst>
                <a:ext uri="{FF2B5EF4-FFF2-40B4-BE49-F238E27FC236}">
                  <a16:creationId xmlns:a16="http://schemas.microsoft.com/office/drawing/2014/main" id="{B17238C2-6B7B-4FEE-9796-B146168C4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0498" name="Rectangle 143">
              <a:extLst>
                <a:ext uri="{FF2B5EF4-FFF2-40B4-BE49-F238E27FC236}">
                  <a16:creationId xmlns:a16="http://schemas.microsoft.com/office/drawing/2014/main" id="{CE7C85FB-9C74-43CE-BA10-470121319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20499" name="Rectangle 144">
              <a:extLst>
                <a:ext uri="{FF2B5EF4-FFF2-40B4-BE49-F238E27FC236}">
                  <a16:creationId xmlns:a16="http://schemas.microsoft.com/office/drawing/2014/main" id="{FB398D45-1596-400B-BE57-55624EFEB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20500" name="Rectangle 145">
              <a:extLst>
                <a:ext uri="{FF2B5EF4-FFF2-40B4-BE49-F238E27FC236}">
                  <a16:creationId xmlns:a16="http://schemas.microsoft.com/office/drawing/2014/main" id="{54AF8454-8656-46DE-B954-818D95895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20501" name="Rectangle 146">
              <a:extLst>
                <a:ext uri="{FF2B5EF4-FFF2-40B4-BE49-F238E27FC236}">
                  <a16:creationId xmlns:a16="http://schemas.microsoft.com/office/drawing/2014/main" id="{48EB7A88-8E45-4DB8-BAAB-2313FABEE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20502" name="Rectangle 147">
              <a:extLst>
                <a:ext uri="{FF2B5EF4-FFF2-40B4-BE49-F238E27FC236}">
                  <a16:creationId xmlns:a16="http://schemas.microsoft.com/office/drawing/2014/main" id="{D1216DFD-A694-4F6E-8928-03428A628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31</a:t>
              </a:r>
            </a:p>
          </p:txBody>
        </p:sp>
        <p:sp>
          <p:nvSpPr>
            <p:cNvPr id="20503" name="Rectangle 148">
              <a:extLst>
                <a:ext uri="{FF2B5EF4-FFF2-40B4-BE49-F238E27FC236}">
                  <a16:creationId xmlns:a16="http://schemas.microsoft.com/office/drawing/2014/main" id="{FB1C7192-E0F4-47BD-BB58-8B918378C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20504" name="Rectangle 149">
              <a:extLst>
                <a:ext uri="{FF2B5EF4-FFF2-40B4-BE49-F238E27FC236}">
                  <a16:creationId xmlns:a16="http://schemas.microsoft.com/office/drawing/2014/main" id="{ACD71C72-17A6-4C70-B9D3-9C53E5F4C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45</a:t>
              </a:r>
            </a:p>
          </p:txBody>
        </p:sp>
        <p:sp>
          <p:nvSpPr>
            <p:cNvPr id="20505" name="Rectangle 150">
              <a:extLst>
                <a:ext uri="{FF2B5EF4-FFF2-40B4-BE49-F238E27FC236}">
                  <a16:creationId xmlns:a16="http://schemas.microsoft.com/office/drawing/2014/main" id="{127714DB-FECA-4DD6-B083-2923D2861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75</a:t>
              </a:r>
            </a:p>
          </p:txBody>
        </p:sp>
        <p:sp>
          <p:nvSpPr>
            <p:cNvPr id="20506" name="Line 151">
              <a:extLst>
                <a:ext uri="{FF2B5EF4-FFF2-40B4-BE49-F238E27FC236}">
                  <a16:creationId xmlns:a16="http://schemas.microsoft.com/office/drawing/2014/main" id="{E64B2B35-6720-487B-98EC-8649FDFE0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152">
              <a:extLst>
                <a:ext uri="{FF2B5EF4-FFF2-40B4-BE49-F238E27FC236}">
                  <a16:creationId xmlns:a16="http://schemas.microsoft.com/office/drawing/2014/main" id="{755A8B77-16ED-446F-B12A-C845746E8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770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153">
              <a:extLst>
                <a:ext uri="{FF2B5EF4-FFF2-40B4-BE49-F238E27FC236}">
                  <a16:creationId xmlns:a16="http://schemas.microsoft.com/office/drawing/2014/main" id="{75DB4D21-63EA-4C41-A1ED-3FE30CFB4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Line 154">
              <a:extLst>
                <a:ext uri="{FF2B5EF4-FFF2-40B4-BE49-F238E27FC236}">
                  <a16:creationId xmlns:a16="http://schemas.microsoft.com/office/drawing/2014/main" id="{859CFE4B-C6F2-4AAB-B8C0-596249836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Line 155">
              <a:extLst>
                <a:ext uri="{FF2B5EF4-FFF2-40B4-BE49-F238E27FC236}">
                  <a16:creationId xmlns:a16="http://schemas.microsoft.com/office/drawing/2014/main" id="{A9945764-7147-4E07-871F-26B18050A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156">
              <a:extLst>
                <a:ext uri="{FF2B5EF4-FFF2-40B4-BE49-F238E27FC236}">
                  <a16:creationId xmlns:a16="http://schemas.microsoft.com/office/drawing/2014/main" id="{92B2010C-BFB0-4608-AAAE-04A92CF16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Line 157">
              <a:extLst>
                <a:ext uri="{FF2B5EF4-FFF2-40B4-BE49-F238E27FC236}">
                  <a16:creationId xmlns:a16="http://schemas.microsoft.com/office/drawing/2014/main" id="{B7345B3E-C48D-4D8D-ACC4-094B3CA9D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Line 158">
              <a:extLst>
                <a:ext uri="{FF2B5EF4-FFF2-40B4-BE49-F238E27FC236}">
                  <a16:creationId xmlns:a16="http://schemas.microsoft.com/office/drawing/2014/main" id="{2DAC93A4-4C37-45E6-846B-1118AA493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Line 159">
              <a:extLst>
                <a:ext uri="{FF2B5EF4-FFF2-40B4-BE49-F238E27FC236}">
                  <a16:creationId xmlns:a16="http://schemas.microsoft.com/office/drawing/2014/main" id="{18758C26-1513-4B96-BB9A-34202F3C9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Line 160">
              <a:extLst>
                <a:ext uri="{FF2B5EF4-FFF2-40B4-BE49-F238E27FC236}">
                  <a16:creationId xmlns:a16="http://schemas.microsoft.com/office/drawing/2014/main" id="{A3B97CFC-8DB0-4F3E-817F-79CE8DACF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161">
              <a:extLst>
                <a:ext uri="{FF2B5EF4-FFF2-40B4-BE49-F238E27FC236}">
                  <a16:creationId xmlns:a16="http://schemas.microsoft.com/office/drawing/2014/main" id="{3ED50153-BF78-4A01-90AA-DECB53091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Line 162">
              <a:extLst>
                <a:ext uri="{FF2B5EF4-FFF2-40B4-BE49-F238E27FC236}">
                  <a16:creationId xmlns:a16="http://schemas.microsoft.com/office/drawing/2014/main" id="{A2772825-504F-4AD1-9A9A-6C03A2987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Line 163">
              <a:extLst>
                <a:ext uri="{FF2B5EF4-FFF2-40B4-BE49-F238E27FC236}">
                  <a16:creationId xmlns:a16="http://schemas.microsoft.com/office/drawing/2014/main" id="{A65B5BC2-0D6D-4255-9A50-8C25808AB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164">
              <a:extLst>
                <a:ext uri="{FF2B5EF4-FFF2-40B4-BE49-F238E27FC236}">
                  <a16:creationId xmlns:a16="http://schemas.microsoft.com/office/drawing/2014/main" id="{11B3249E-4D5A-41B5-AB01-11FF03798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165">
              <a:extLst>
                <a:ext uri="{FF2B5EF4-FFF2-40B4-BE49-F238E27FC236}">
                  <a16:creationId xmlns:a16="http://schemas.microsoft.com/office/drawing/2014/main" id="{85899A30-5758-4608-AFE9-EA5828A11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1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0AD51EF-5434-4A56-A6AB-1704B5A79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9F56713-6E1A-4409-915F-58F878CF3A7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pPr eaLnBrk="1" hangingPunct="1"/>
            <a:r>
              <a:rPr lang="zh-CN" altLang="en-US"/>
              <a:t>堆排序法</a:t>
            </a:r>
          </a:p>
          <a:p>
            <a:pPr lvl="1" eaLnBrk="1" hangingPunct="1"/>
            <a:r>
              <a:rPr lang="zh-CN" altLang="en-US"/>
              <a:t>建堆</a:t>
            </a:r>
          </a:p>
        </p:txBody>
      </p:sp>
      <p:pic>
        <p:nvPicPr>
          <p:cNvPr id="51622" name="Picture 422">
            <a:extLst>
              <a:ext uri="{FF2B5EF4-FFF2-40B4-BE49-F238E27FC236}">
                <a16:creationId xmlns:a16="http://schemas.microsoft.com/office/drawing/2014/main" id="{6BCB35EB-78E6-4665-B516-633B6CC9AB05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9314" y="2698751"/>
            <a:ext cx="5761037" cy="3992563"/>
          </a:xfrm>
          <a:noFill/>
        </p:spPr>
      </p:pic>
      <p:pic>
        <p:nvPicPr>
          <p:cNvPr id="51624" name="Picture 424">
            <a:extLst>
              <a:ext uri="{FF2B5EF4-FFF2-40B4-BE49-F238E27FC236}">
                <a16:creationId xmlns:a16="http://schemas.microsoft.com/office/drawing/2014/main" id="{28DE9C3C-CE3B-4726-B08A-55E25C922CE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1850" y="2700338"/>
            <a:ext cx="5761038" cy="3992562"/>
          </a:xfrm>
          <a:noFill/>
        </p:spPr>
      </p:pic>
      <p:pic>
        <p:nvPicPr>
          <p:cNvPr id="51626" name="Picture 426">
            <a:extLst>
              <a:ext uri="{FF2B5EF4-FFF2-40B4-BE49-F238E27FC236}">
                <a16:creationId xmlns:a16="http://schemas.microsoft.com/office/drawing/2014/main" id="{99C5294E-45E4-4C75-9AA0-71BC3423A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708276"/>
            <a:ext cx="576103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27" name="Picture 427">
            <a:extLst>
              <a:ext uri="{FF2B5EF4-FFF2-40B4-BE49-F238E27FC236}">
                <a16:creationId xmlns:a16="http://schemas.microsoft.com/office/drawing/2014/main" id="{7C14F55C-3329-42BB-AF20-A5D562689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708276"/>
            <a:ext cx="576103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28" name="Picture 428">
            <a:extLst>
              <a:ext uri="{FF2B5EF4-FFF2-40B4-BE49-F238E27FC236}">
                <a16:creationId xmlns:a16="http://schemas.microsoft.com/office/drawing/2014/main" id="{3F32A717-301F-464B-AF90-170F4E8A4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708276"/>
            <a:ext cx="576103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29" name="Picture 429">
            <a:extLst>
              <a:ext uri="{FF2B5EF4-FFF2-40B4-BE49-F238E27FC236}">
                <a16:creationId xmlns:a16="http://schemas.microsoft.com/office/drawing/2014/main" id="{6AF7EFDB-7DCF-4DD6-87C4-B28057294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708276"/>
            <a:ext cx="576103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30" name="Picture 430">
            <a:extLst>
              <a:ext uri="{FF2B5EF4-FFF2-40B4-BE49-F238E27FC236}">
                <a16:creationId xmlns:a16="http://schemas.microsoft.com/office/drawing/2014/main" id="{CF6A5C53-D129-4611-BF1D-02735131E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708276"/>
            <a:ext cx="576103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06ED58E-1C25-4367-82C5-A2AB15D92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4C6E0DA-EC3B-4050-8236-1EAD8FD574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堆排序法</a:t>
            </a:r>
          </a:p>
          <a:p>
            <a:pPr lvl="1" eaLnBrk="1" hangingPunct="1"/>
            <a:r>
              <a:rPr lang="zh-CN" altLang="en-US"/>
              <a:t>堆排序</a:t>
            </a:r>
          </a:p>
          <a:p>
            <a:pPr lvl="2" eaLnBrk="1" hangingPunct="1"/>
            <a:r>
              <a:rPr lang="zh-CN" altLang="en-US"/>
              <a:t>建堆</a:t>
            </a:r>
          </a:p>
          <a:p>
            <a:pPr lvl="2" eaLnBrk="1" hangingPunct="1"/>
            <a:r>
              <a:rPr lang="zh-CN" altLang="en-US"/>
              <a:t>利用堆进行排序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>
            <a:extLst>
              <a:ext uri="{FF2B5EF4-FFF2-40B4-BE49-F238E27FC236}">
                <a16:creationId xmlns:a16="http://schemas.microsoft.com/office/drawing/2014/main" id="{95EE245E-0725-45BD-87DB-F60BC9F92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765175"/>
            <a:ext cx="7194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待排序序列：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36, 38, 22, 63, 39, 21, 16, 47, 98, 52, 19, 70</a:t>
            </a:r>
          </a:p>
        </p:txBody>
      </p:sp>
      <p:pic>
        <p:nvPicPr>
          <p:cNvPr id="66572" name="Picture 12">
            <a:extLst>
              <a:ext uri="{FF2B5EF4-FFF2-40B4-BE49-F238E27FC236}">
                <a16:creationId xmlns:a16="http://schemas.microsoft.com/office/drawing/2014/main" id="{870DB701-5CB8-46DD-ADF2-E5B4DC417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3" name="Picture 13">
            <a:extLst>
              <a:ext uri="{FF2B5EF4-FFF2-40B4-BE49-F238E27FC236}">
                <a16:creationId xmlns:a16="http://schemas.microsoft.com/office/drawing/2014/main" id="{ED840486-2FF7-40A5-96E5-0BFD9DC61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4" name="Picture 14">
            <a:extLst>
              <a:ext uri="{FF2B5EF4-FFF2-40B4-BE49-F238E27FC236}">
                <a16:creationId xmlns:a16="http://schemas.microsoft.com/office/drawing/2014/main" id="{544902AB-93F3-4AE0-9B75-BB3FD993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5" name="Picture 15">
            <a:extLst>
              <a:ext uri="{FF2B5EF4-FFF2-40B4-BE49-F238E27FC236}">
                <a16:creationId xmlns:a16="http://schemas.microsoft.com/office/drawing/2014/main" id="{03DBE93C-0661-466D-9DD3-AA92293D0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6" name="Picture 16">
            <a:extLst>
              <a:ext uri="{FF2B5EF4-FFF2-40B4-BE49-F238E27FC236}">
                <a16:creationId xmlns:a16="http://schemas.microsoft.com/office/drawing/2014/main" id="{D20E48F8-C5D7-4378-8C87-7320E2F65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7" name="Picture 17">
            <a:extLst>
              <a:ext uri="{FF2B5EF4-FFF2-40B4-BE49-F238E27FC236}">
                <a16:creationId xmlns:a16="http://schemas.microsoft.com/office/drawing/2014/main" id="{856D04F7-2598-42B0-86CE-8A77D8E8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8" name="Picture 18">
            <a:extLst>
              <a:ext uri="{FF2B5EF4-FFF2-40B4-BE49-F238E27FC236}">
                <a16:creationId xmlns:a16="http://schemas.microsoft.com/office/drawing/2014/main" id="{CF9E8F9E-BD7F-4B3D-B1C9-D2009F91A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9" name="Picture 19">
            <a:extLst>
              <a:ext uri="{FF2B5EF4-FFF2-40B4-BE49-F238E27FC236}">
                <a16:creationId xmlns:a16="http://schemas.microsoft.com/office/drawing/2014/main" id="{37790AD3-5BA7-4F40-A5C1-B2B9BD81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0" name="Picture 20">
            <a:extLst>
              <a:ext uri="{FF2B5EF4-FFF2-40B4-BE49-F238E27FC236}">
                <a16:creationId xmlns:a16="http://schemas.microsoft.com/office/drawing/2014/main" id="{618CC7C8-3410-48A4-BA15-8E2304391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2" name="Picture 22">
            <a:extLst>
              <a:ext uri="{FF2B5EF4-FFF2-40B4-BE49-F238E27FC236}">
                <a16:creationId xmlns:a16="http://schemas.microsoft.com/office/drawing/2014/main" id="{CFDBB7BB-B076-428A-9AE1-8AD95C53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3" name="Picture 23">
            <a:extLst>
              <a:ext uri="{FF2B5EF4-FFF2-40B4-BE49-F238E27FC236}">
                <a16:creationId xmlns:a16="http://schemas.microsoft.com/office/drawing/2014/main" id="{4731FC33-4B8D-4066-909A-A677C915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4" name="Picture 24">
            <a:extLst>
              <a:ext uri="{FF2B5EF4-FFF2-40B4-BE49-F238E27FC236}">
                <a16:creationId xmlns:a16="http://schemas.microsoft.com/office/drawing/2014/main" id="{98992CA4-72ED-481D-981D-1B2FD04AD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5" name="Picture 25">
            <a:extLst>
              <a:ext uri="{FF2B5EF4-FFF2-40B4-BE49-F238E27FC236}">
                <a16:creationId xmlns:a16="http://schemas.microsoft.com/office/drawing/2014/main" id="{9FAD793A-5E06-434F-8BC2-268B4909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7" name="Picture 27">
            <a:extLst>
              <a:ext uri="{FF2B5EF4-FFF2-40B4-BE49-F238E27FC236}">
                <a16:creationId xmlns:a16="http://schemas.microsoft.com/office/drawing/2014/main" id="{25FA58DD-A9FC-4A87-9441-40AC84BFE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8" name="Picture 28">
            <a:extLst>
              <a:ext uri="{FF2B5EF4-FFF2-40B4-BE49-F238E27FC236}">
                <a16:creationId xmlns:a16="http://schemas.microsoft.com/office/drawing/2014/main" id="{27491633-4312-462E-85A8-5B4FB71BA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0" name="Picture 30">
            <a:extLst>
              <a:ext uri="{FF2B5EF4-FFF2-40B4-BE49-F238E27FC236}">
                <a16:creationId xmlns:a16="http://schemas.microsoft.com/office/drawing/2014/main" id="{BB1F3FF0-2E30-4C62-9DB7-03F75EFD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1" name="Picture 31">
            <a:extLst>
              <a:ext uri="{FF2B5EF4-FFF2-40B4-BE49-F238E27FC236}">
                <a16:creationId xmlns:a16="http://schemas.microsoft.com/office/drawing/2014/main" id="{41812BF2-0961-45A3-9E7A-86A17543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2" name="Picture 32">
            <a:extLst>
              <a:ext uri="{FF2B5EF4-FFF2-40B4-BE49-F238E27FC236}">
                <a16:creationId xmlns:a16="http://schemas.microsoft.com/office/drawing/2014/main" id="{86C8F625-C682-4108-BD57-8CED54FE0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3" name="Picture 33">
            <a:extLst>
              <a:ext uri="{FF2B5EF4-FFF2-40B4-BE49-F238E27FC236}">
                <a16:creationId xmlns:a16="http://schemas.microsoft.com/office/drawing/2014/main" id="{37F4AF5C-1512-426F-979B-487B180F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4" name="Picture 34">
            <a:extLst>
              <a:ext uri="{FF2B5EF4-FFF2-40B4-BE49-F238E27FC236}">
                <a16:creationId xmlns:a16="http://schemas.microsoft.com/office/drawing/2014/main" id="{FBF5A73B-7454-4E47-A8AF-AE6BB8938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5" name="Picture 35">
            <a:extLst>
              <a:ext uri="{FF2B5EF4-FFF2-40B4-BE49-F238E27FC236}">
                <a16:creationId xmlns:a16="http://schemas.microsoft.com/office/drawing/2014/main" id="{3CD1917D-BB57-47E1-894A-2E0DAC2AD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6" name="Picture 36">
            <a:extLst>
              <a:ext uri="{FF2B5EF4-FFF2-40B4-BE49-F238E27FC236}">
                <a16:creationId xmlns:a16="http://schemas.microsoft.com/office/drawing/2014/main" id="{EF322F71-4539-4AC7-9259-4ADAF83AE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7" name="Picture 37">
            <a:extLst>
              <a:ext uri="{FF2B5EF4-FFF2-40B4-BE49-F238E27FC236}">
                <a16:creationId xmlns:a16="http://schemas.microsoft.com/office/drawing/2014/main" id="{013C94F6-D2B8-4B0B-8E39-C00B9C0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8" name="Picture 38">
            <a:extLst>
              <a:ext uri="{FF2B5EF4-FFF2-40B4-BE49-F238E27FC236}">
                <a16:creationId xmlns:a16="http://schemas.microsoft.com/office/drawing/2014/main" id="{9C39469A-DCFB-4483-9BB6-8D330DDD3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9" name="Picture 39">
            <a:extLst>
              <a:ext uri="{FF2B5EF4-FFF2-40B4-BE49-F238E27FC236}">
                <a16:creationId xmlns:a16="http://schemas.microsoft.com/office/drawing/2014/main" id="{02A19433-1E1F-44BC-9DAE-511C6C175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00" name="Picture 40">
            <a:extLst>
              <a:ext uri="{FF2B5EF4-FFF2-40B4-BE49-F238E27FC236}">
                <a16:creationId xmlns:a16="http://schemas.microsoft.com/office/drawing/2014/main" id="{E6FC8FB1-E208-4294-BE45-E860F16CF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01" name="Picture 41">
            <a:extLst>
              <a:ext uri="{FF2B5EF4-FFF2-40B4-BE49-F238E27FC236}">
                <a16:creationId xmlns:a16="http://schemas.microsoft.com/office/drawing/2014/main" id="{FD5E97E0-216B-45BA-BC5B-77052AA53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02" name="Text Box 42">
            <a:extLst>
              <a:ext uri="{FF2B5EF4-FFF2-40B4-BE49-F238E27FC236}">
                <a16:creationId xmlns:a16="http://schemas.microsoft.com/office/drawing/2014/main" id="{10A6BE1F-8210-477B-A6AB-7F30CF7F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493" y="2781301"/>
            <a:ext cx="492443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建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堆</a:t>
            </a:r>
          </a:p>
        </p:txBody>
      </p:sp>
      <p:sp>
        <p:nvSpPr>
          <p:cNvPr id="66603" name="Text Box 43">
            <a:extLst>
              <a:ext uri="{FF2B5EF4-FFF2-40B4-BE49-F238E27FC236}">
                <a16:creationId xmlns:a16="http://schemas.microsoft.com/office/drawing/2014/main" id="{88A5C5D0-3AA3-4D5A-B5EB-FF4A53406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243" y="3933826"/>
            <a:ext cx="492443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排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2" grpId="0"/>
      <p:bldP spid="666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9315CF-85D4-468C-9E3E-6555B307C2CB}"/>
              </a:ext>
            </a:extLst>
          </p:cNvPr>
          <p:cNvSpPr/>
          <p:nvPr/>
        </p:nvSpPr>
        <p:spPr>
          <a:xfrm>
            <a:off x="1487488" y="548680"/>
            <a:ext cx="9793088" cy="6001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L[s]~L[n-1]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进行堆调整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HeapAdjust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从指定起点调整到叶结点（没有左子即为叶结点）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+ i + 1 &lt; </a:t>
            </a:r>
            <a:r>
              <a:rPr lang="nn-NO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确定结点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的最大子结点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i + i + 1;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先取结点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的左子为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(j + 1 &lt;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&lt;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+ 1]) 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有右子且右子比左子大，则取右子为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endParaRPr lang="en-US" altLang="zh-CN" sz="16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的最大子结点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不比结点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更大，则不需要再调整了。</a:t>
            </a:r>
            <a:endParaRPr lang="en-US" altLang="zh-CN" sz="16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&lt;=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[i]) 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endParaRPr lang="en-US" altLang="zh-CN" sz="16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的最大子结点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比结点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大，则交换结点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swap(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[j],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[i]);</a:t>
            </a:r>
          </a:p>
          <a:p>
            <a:pPr lvl="2"/>
            <a:endParaRPr lang="en-US" altLang="zh-CN" sz="16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并将调整点移到结点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 = j;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477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15B843-2229-4D0A-A03F-992CD9D96BB0}"/>
              </a:ext>
            </a:extLst>
          </p:cNvPr>
          <p:cNvSpPr/>
          <p:nvPr/>
        </p:nvSpPr>
        <p:spPr>
          <a:xfrm>
            <a:off x="695400" y="404664"/>
            <a:ext cx="6096000" cy="2585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用指定待排序序列创建一个大顶堆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CreateHeap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 2 - 1; i &gt;= 0; i--)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HeapAdjust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i);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552DAB-D08E-4AA6-8A37-D5F922B645F7}"/>
              </a:ext>
            </a:extLst>
          </p:cNvPr>
          <p:cNvSpPr/>
          <p:nvPr/>
        </p:nvSpPr>
        <p:spPr>
          <a:xfrm>
            <a:off x="5807968" y="1844824"/>
            <a:ext cx="6096000" cy="48013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堆排序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HeapSort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先将待排序序列创建成一个大顶堆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CreateHeap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开始排序，待处理的大顶堆的结点数从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递减到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 &gt; 1; i--)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交换堆顶与最后一片叶子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swap(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[0], 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- 1]);</a:t>
            </a:r>
          </a:p>
          <a:p>
            <a:pPr lvl="2"/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调整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HeapAdjust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i - 1, 0);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28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FC9F6-A1C6-DD9E-F7A6-F6F62385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二、内排序法的分类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619767-4645-3D6C-3A99-C261F46737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按平均时间复杂性分类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选择排序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交换排序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插入排序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希尔排序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快速排序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堆排序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归并排序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基数排序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619767-4645-3D6C-3A99-C261F46737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2" t="-2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1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5017EE8-E074-40E8-8FBA-50F74972D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40E8034-9858-4FBE-8943-665FF61E40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归并排序法</a:t>
            </a:r>
          </a:p>
          <a:p>
            <a:pPr lvl="1" eaLnBrk="1" hangingPunct="1"/>
            <a:r>
              <a:rPr lang="zh-CN" altLang="en-US" sz="2400"/>
              <a:t>有序序列归并</a:t>
            </a:r>
          </a:p>
        </p:txBody>
      </p:sp>
      <p:graphicFrame>
        <p:nvGraphicFramePr>
          <p:cNvPr id="53270" name="Group 22">
            <a:extLst>
              <a:ext uri="{FF2B5EF4-FFF2-40B4-BE49-F238E27FC236}">
                <a16:creationId xmlns:a16="http://schemas.microsoft.com/office/drawing/2014/main" id="{4011ACDC-0CBA-4888-9ECB-42EA2913CCF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1797261"/>
              </p:ext>
            </p:extLst>
          </p:nvPr>
        </p:nvGraphicFramePr>
        <p:xfrm>
          <a:off x="6672263" y="4868863"/>
          <a:ext cx="3695700" cy="44196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03" name="Group 55">
            <a:extLst>
              <a:ext uri="{FF2B5EF4-FFF2-40B4-BE49-F238E27FC236}">
                <a16:creationId xmlns:a16="http://schemas.microsoft.com/office/drawing/2014/main" id="{6B5EB59E-303D-49DD-8DB3-A437A694D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35480"/>
              </p:ext>
            </p:extLst>
          </p:nvPr>
        </p:nvGraphicFramePr>
        <p:xfrm>
          <a:off x="6672263" y="5445125"/>
          <a:ext cx="3079750" cy="44196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60347812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577365589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94352577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162900494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411564724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55521"/>
                  </a:ext>
                </a:extLst>
              </a:tr>
            </a:tbl>
          </a:graphicData>
        </a:graphic>
      </p:graphicFrame>
      <p:graphicFrame>
        <p:nvGraphicFramePr>
          <p:cNvPr id="53314" name="Group 66">
            <a:extLst>
              <a:ext uri="{FF2B5EF4-FFF2-40B4-BE49-F238E27FC236}">
                <a16:creationId xmlns:a16="http://schemas.microsoft.com/office/drawing/2014/main" id="{C78CEDC8-F20C-49A6-96B5-93AFBFC14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46318"/>
              </p:ext>
            </p:extLst>
          </p:nvPr>
        </p:nvGraphicFramePr>
        <p:xfrm>
          <a:off x="2495550" y="3933825"/>
          <a:ext cx="6775450" cy="44196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97990542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380821633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125219238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4911993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335989939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41226279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40191054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69611042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9472769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89854403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998703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5833"/>
                  </a:ext>
                </a:extLst>
              </a:tr>
            </a:tbl>
          </a:graphicData>
        </a:graphic>
      </p:graphicFrame>
      <p:sp>
        <p:nvSpPr>
          <p:cNvPr id="24636" name="AutoShape 67">
            <a:extLst>
              <a:ext uri="{FF2B5EF4-FFF2-40B4-BE49-F238E27FC236}">
                <a16:creationId xmlns:a16="http://schemas.microsoft.com/office/drawing/2014/main" id="{F0014355-F6A5-4F53-BD0A-4CC52D576E6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32401" y="4437064"/>
            <a:ext cx="1223963" cy="1081087"/>
          </a:xfrm>
          <a:custGeom>
            <a:avLst/>
            <a:gdLst>
              <a:gd name="T0" fmla="*/ 874283 w 21600"/>
              <a:gd name="T1" fmla="*/ 0 h 21600"/>
              <a:gd name="T2" fmla="*/ 524548 w 21600"/>
              <a:gd name="T3" fmla="*/ 360362 h 21600"/>
              <a:gd name="T4" fmla="*/ 0 w 21600"/>
              <a:gd name="T5" fmla="*/ 900956 h 21600"/>
              <a:gd name="T6" fmla="*/ 524548 w 21600"/>
              <a:gd name="T7" fmla="*/ 1081087 h 21600"/>
              <a:gd name="T8" fmla="*/ 1049095 w 21600"/>
              <a:gd name="T9" fmla="*/ 750755 h 21600"/>
              <a:gd name="T10" fmla="*/ 1223963 w 21600"/>
              <a:gd name="T11" fmla="*/ 360362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>
            <a:extLst>
              <a:ext uri="{FF2B5EF4-FFF2-40B4-BE49-F238E27FC236}">
                <a16:creationId xmlns:a16="http://schemas.microsoft.com/office/drawing/2014/main" id="{0A754CEE-7546-40FB-9FC8-57653820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>
            <a:extLst>
              <a:ext uri="{FF2B5EF4-FFF2-40B4-BE49-F238E27FC236}">
                <a16:creationId xmlns:a16="http://schemas.microsoft.com/office/drawing/2014/main" id="{4BB692AF-D9D0-4732-A67B-5E89C1EAC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7">
            <a:extLst>
              <a:ext uri="{FF2B5EF4-FFF2-40B4-BE49-F238E27FC236}">
                <a16:creationId xmlns:a16="http://schemas.microsoft.com/office/drawing/2014/main" id="{7D79EEDC-2A18-44EC-81BB-2E17215D0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8">
            <a:extLst>
              <a:ext uri="{FF2B5EF4-FFF2-40B4-BE49-F238E27FC236}">
                <a16:creationId xmlns:a16="http://schemas.microsoft.com/office/drawing/2014/main" id="{58F4DC0C-08D6-4189-A3FF-CE26A5BC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3" name="Picture 9">
            <a:extLst>
              <a:ext uri="{FF2B5EF4-FFF2-40B4-BE49-F238E27FC236}">
                <a16:creationId xmlns:a16="http://schemas.microsoft.com/office/drawing/2014/main" id="{23E3B173-0BA6-4A4A-BE15-144D28F52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4" name="Picture 10">
            <a:extLst>
              <a:ext uri="{FF2B5EF4-FFF2-40B4-BE49-F238E27FC236}">
                <a16:creationId xmlns:a16="http://schemas.microsoft.com/office/drawing/2014/main" id="{98CCEE50-0735-4BC0-B4BA-C26D900D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5" name="Picture 11">
            <a:extLst>
              <a:ext uri="{FF2B5EF4-FFF2-40B4-BE49-F238E27FC236}">
                <a16:creationId xmlns:a16="http://schemas.microsoft.com/office/drawing/2014/main" id="{EF46E6E9-43A4-472C-A8DB-F672B7A15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6" name="Picture 12">
            <a:extLst>
              <a:ext uri="{FF2B5EF4-FFF2-40B4-BE49-F238E27FC236}">
                <a16:creationId xmlns:a16="http://schemas.microsoft.com/office/drawing/2014/main" id="{8F748136-DE07-4960-82BE-6A70FE29B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7" name="Picture 13">
            <a:extLst>
              <a:ext uri="{FF2B5EF4-FFF2-40B4-BE49-F238E27FC236}">
                <a16:creationId xmlns:a16="http://schemas.microsoft.com/office/drawing/2014/main" id="{C5A87577-EB96-49F9-9B6C-B15855C8D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C122471-D303-4972-968B-710CCCCFC228}"/>
              </a:ext>
            </a:extLst>
          </p:cNvPr>
          <p:cNvSpPr/>
          <p:nvPr/>
        </p:nvSpPr>
        <p:spPr>
          <a:xfrm>
            <a:off x="2927648" y="151179"/>
            <a:ext cx="6096000" cy="6555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将两个有序序列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归并到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Merge(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pt-B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iA = 0, iB = 0, iC = 0;</a:t>
            </a:r>
          </a:p>
          <a:p>
            <a:pPr lvl="1"/>
            <a:r>
              <a:rPr lang="pt-B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(iA &lt; </a:t>
            </a:r>
            <a:r>
              <a:rPr lang="pt-B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iB &lt; </a:t>
            </a:r>
            <a:r>
              <a:rPr lang="pt-B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&lt;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474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E474AA6-6156-45E3-9E81-C035331D8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010F18B-1634-455C-A86D-CB49BCED1B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4"/>
            <a:ext cx="7616825" cy="1952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归并排序法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归并排序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/>
              <a:t>E1</a:t>
            </a:r>
            <a:r>
              <a:rPr lang="zh-CN" altLang="en-US" sz="1800"/>
              <a:t>：设每个元素为一个有序序列，即有序子序列长度为</a:t>
            </a:r>
            <a:r>
              <a:rPr lang="en-US" altLang="zh-CN" sz="1800"/>
              <a:t>1</a:t>
            </a:r>
            <a:r>
              <a:rPr lang="zh-CN" altLang="en-US" sz="1800"/>
              <a:t>；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/>
              <a:t>E2</a:t>
            </a:r>
            <a:r>
              <a:rPr lang="zh-CN" altLang="en-US" sz="1800"/>
              <a:t>：循环直到整个序列有序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600"/>
              <a:t>E21</a:t>
            </a:r>
            <a:r>
              <a:rPr lang="zh-CN" altLang="en-US" sz="1600"/>
              <a:t>：两两归并相邻有序子序列；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600"/>
              <a:t>E22</a:t>
            </a:r>
            <a:r>
              <a:rPr lang="zh-CN" altLang="en-US" sz="1600"/>
              <a:t>：有序子序列长度加倍；</a:t>
            </a:r>
          </a:p>
        </p:txBody>
      </p:sp>
      <p:graphicFrame>
        <p:nvGraphicFramePr>
          <p:cNvPr id="54392" name="Group 120">
            <a:extLst>
              <a:ext uri="{FF2B5EF4-FFF2-40B4-BE49-F238E27FC236}">
                <a16:creationId xmlns:a16="http://schemas.microsoft.com/office/drawing/2014/main" id="{C419C263-9A37-4C71-BE68-9AD487FE96F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052763" y="4391026"/>
          <a:ext cx="7264400" cy="813816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364350108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115989363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87928521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155171261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1347522745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24947801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9091921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04833738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534134958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37517607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551527369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334233"/>
                  </a:ext>
                </a:extLst>
              </a:tr>
              <a:tr h="14287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94426"/>
                  </a:ext>
                </a:extLst>
              </a:tr>
            </a:tbl>
          </a:graphicData>
        </a:graphic>
      </p:graphicFrame>
      <p:graphicFrame>
        <p:nvGraphicFramePr>
          <p:cNvPr id="54391" name="Group 119">
            <a:extLst>
              <a:ext uri="{FF2B5EF4-FFF2-40B4-BE49-F238E27FC236}">
                <a16:creationId xmlns:a16="http://schemas.microsoft.com/office/drawing/2014/main" id="{8C7CBE5C-323E-495C-A278-FD413B524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267083"/>
              </p:ext>
            </p:extLst>
          </p:nvPr>
        </p:nvGraphicFramePr>
        <p:xfrm>
          <a:off x="3052763" y="5517232"/>
          <a:ext cx="7264398" cy="813816"/>
        </p:xfrm>
        <a:graphic>
          <a:graphicData uri="http://schemas.openxmlformats.org/drawingml/2006/table">
            <a:tbl>
              <a:tblPr/>
              <a:tblGrid>
                <a:gridCol w="660846">
                  <a:extLst>
                    <a:ext uri="{9D8B030D-6E8A-4147-A177-3AD203B41FA5}">
                      <a16:colId xmlns:a16="http://schemas.microsoft.com/office/drawing/2014/main" val="939378278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1585389797"/>
                    </a:ext>
                  </a:extLst>
                </a:gridCol>
                <a:gridCol w="657574">
                  <a:extLst>
                    <a:ext uri="{9D8B030D-6E8A-4147-A177-3AD203B41FA5}">
                      <a16:colId xmlns:a16="http://schemas.microsoft.com/office/drawing/2014/main" val="2118190292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4039529461"/>
                    </a:ext>
                  </a:extLst>
                </a:gridCol>
                <a:gridCol w="662482">
                  <a:extLst>
                    <a:ext uri="{9D8B030D-6E8A-4147-A177-3AD203B41FA5}">
                      <a16:colId xmlns:a16="http://schemas.microsoft.com/office/drawing/2014/main" val="162512752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2920754889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1435036528"/>
                    </a:ext>
                  </a:extLst>
                </a:gridCol>
                <a:gridCol w="657574">
                  <a:extLst>
                    <a:ext uri="{9D8B030D-6E8A-4147-A177-3AD203B41FA5}">
                      <a16:colId xmlns:a16="http://schemas.microsoft.com/office/drawing/2014/main" val="3847371465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1756384865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865694446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2616131115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879554"/>
                  </a:ext>
                </a:extLst>
              </a:tr>
              <a:tr h="14287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573820"/>
                  </a:ext>
                </a:extLst>
              </a:tr>
            </a:tbl>
          </a:graphicData>
        </a:graphic>
      </p:graphicFrame>
      <p:sp>
        <p:nvSpPr>
          <p:cNvPr id="26704" name="AutoShape 118">
            <a:extLst>
              <a:ext uri="{FF2B5EF4-FFF2-40B4-BE49-F238E27FC236}">
                <a16:creationId xmlns:a16="http://schemas.microsoft.com/office/drawing/2014/main" id="{9C76FA55-A646-447E-9707-ABB97FA4B681}"/>
              </a:ext>
            </a:extLst>
          </p:cNvPr>
          <p:cNvSpPr>
            <a:spLocks/>
          </p:cNvSpPr>
          <p:nvPr/>
        </p:nvSpPr>
        <p:spPr bwMode="auto">
          <a:xfrm rot="-5400000">
            <a:off x="6888113" y="3418111"/>
            <a:ext cx="215900" cy="3816350"/>
          </a:xfrm>
          <a:prstGeom prst="leftBrace">
            <a:avLst>
              <a:gd name="adj1" fmla="val 147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981" name="Group 253">
            <a:extLst>
              <a:ext uri="{FF2B5EF4-FFF2-40B4-BE49-F238E27FC236}">
                <a16:creationId xmlns:a16="http://schemas.microsoft.com/office/drawing/2014/main" id="{F5891E62-27BB-4C35-A8E0-889520C5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89003"/>
              </p:ext>
            </p:extLst>
          </p:nvPr>
        </p:nvGraphicFramePr>
        <p:xfrm>
          <a:off x="2495550" y="2203450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28">
            <a:extLst>
              <a:ext uri="{FF2B5EF4-FFF2-40B4-BE49-F238E27FC236}">
                <a16:creationId xmlns:a16="http://schemas.microsoft.com/office/drawing/2014/main" id="{6E282F2D-83F7-4FE6-9994-DB6BC39777BE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2708276"/>
            <a:ext cx="7850188" cy="144463"/>
            <a:chOff x="657" y="618"/>
            <a:chExt cx="4945" cy="91"/>
          </a:xfrm>
        </p:grpSpPr>
        <p:sp>
          <p:nvSpPr>
            <p:cNvPr id="27827" name="AutoShape 120">
              <a:extLst>
                <a:ext uri="{FF2B5EF4-FFF2-40B4-BE49-F238E27FC236}">
                  <a16:creationId xmlns:a16="http://schemas.microsoft.com/office/drawing/2014/main" id="{0C9C6710-C9C8-4651-B529-1C7E267CD34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020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28" name="AutoShape 121">
              <a:extLst>
                <a:ext uri="{FF2B5EF4-FFF2-40B4-BE49-F238E27FC236}">
                  <a16:creationId xmlns:a16="http://schemas.microsoft.com/office/drawing/2014/main" id="{7B98F51E-4F59-40D3-8E70-9E5B4B1B054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45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29" name="AutoShape 122">
              <a:extLst>
                <a:ext uri="{FF2B5EF4-FFF2-40B4-BE49-F238E27FC236}">
                  <a16:creationId xmlns:a16="http://schemas.microsoft.com/office/drawing/2014/main" id="{966E7A61-CEA3-4659-BAD1-008FEB461CD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671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30" name="AutoShape 123">
              <a:extLst>
                <a:ext uri="{FF2B5EF4-FFF2-40B4-BE49-F238E27FC236}">
                  <a16:creationId xmlns:a16="http://schemas.microsoft.com/office/drawing/2014/main" id="{B9F0BA30-FDEC-4DB5-9899-33DB823FF53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496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31" name="AutoShape 124">
              <a:extLst>
                <a:ext uri="{FF2B5EF4-FFF2-40B4-BE49-F238E27FC236}">
                  <a16:creationId xmlns:a16="http://schemas.microsoft.com/office/drawing/2014/main" id="{1945D023-0DC1-4407-BEA0-B0D88314E87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322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32" name="AutoShape 125">
              <a:extLst>
                <a:ext uri="{FF2B5EF4-FFF2-40B4-BE49-F238E27FC236}">
                  <a16:creationId xmlns:a16="http://schemas.microsoft.com/office/drawing/2014/main" id="{BA60BBEC-0D9C-4C6B-A5FF-A59C896A1B7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8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3855" name="AutoShape 127">
            <a:extLst>
              <a:ext uri="{FF2B5EF4-FFF2-40B4-BE49-F238E27FC236}">
                <a16:creationId xmlns:a16="http://schemas.microsoft.com/office/drawing/2014/main" id="{7DFBD894-3F56-4DFB-B6AF-F7B1280DF28D}"/>
              </a:ext>
            </a:extLst>
          </p:cNvPr>
          <p:cNvSpPr>
            <a:spLocks/>
          </p:cNvSpPr>
          <p:nvPr/>
        </p:nvSpPr>
        <p:spPr bwMode="auto">
          <a:xfrm rot="-5400000">
            <a:off x="6276182" y="1808957"/>
            <a:ext cx="287337" cy="7848600"/>
          </a:xfrm>
          <a:prstGeom prst="leftBrace">
            <a:avLst>
              <a:gd name="adj1" fmla="val 2276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3984" name="Group 256">
            <a:extLst>
              <a:ext uri="{FF2B5EF4-FFF2-40B4-BE49-F238E27FC236}">
                <a16:creationId xmlns:a16="http://schemas.microsoft.com/office/drawing/2014/main" id="{18F4B93A-3A8C-4057-AC66-E6C570220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91356"/>
              </p:ext>
            </p:extLst>
          </p:nvPr>
        </p:nvGraphicFramePr>
        <p:xfrm>
          <a:off x="2495550" y="3068638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oup 160">
            <a:extLst>
              <a:ext uri="{FF2B5EF4-FFF2-40B4-BE49-F238E27FC236}">
                <a16:creationId xmlns:a16="http://schemas.microsoft.com/office/drawing/2014/main" id="{044B9757-2E23-42AA-BA1E-DAB66AC1C80E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3571875"/>
            <a:ext cx="7850188" cy="215900"/>
            <a:chOff x="657" y="1071"/>
            <a:chExt cx="4945" cy="136"/>
          </a:xfrm>
        </p:grpSpPr>
        <p:sp>
          <p:nvSpPr>
            <p:cNvPr id="27824" name="AutoShape 157">
              <a:extLst>
                <a:ext uri="{FF2B5EF4-FFF2-40B4-BE49-F238E27FC236}">
                  <a16:creationId xmlns:a16="http://schemas.microsoft.com/office/drawing/2014/main" id="{BD97E843-B957-423E-87D5-9E14B97F3839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406" y="322"/>
              <a:ext cx="136" cy="1633"/>
            </a:xfrm>
            <a:prstGeom prst="leftBrace">
              <a:avLst>
                <a:gd name="adj1" fmla="val 1000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25" name="AutoShape 158">
              <a:extLst>
                <a:ext uri="{FF2B5EF4-FFF2-40B4-BE49-F238E27FC236}">
                  <a16:creationId xmlns:a16="http://schemas.microsoft.com/office/drawing/2014/main" id="{F97EEA7E-61A6-4C26-BBCA-9EBABD2D133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062" y="322"/>
              <a:ext cx="136" cy="1633"/>
            </a:xfrm>
            <a:prstGeom prst="leftBrace">
              <a:avLst>
                <a:gd name="adj1" fmla="val 1000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26" name="AutoShape 159">
              <a:extLst>
                <a:ext uri="{FF2B5EF4-FFF2-40B4-BE49-F238E27FC236}">
                  <a16:creationId xmlns:a16="http://schemas.microsoft.com/office/drawing/2014/main" id="{73884BCF-B0AA-43C3-85F4-D6FFCF58DA3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718" y="322"/>
              <a:ext cx="136" cy="1633"/>
            </a:xfrm>
            <a:prstGeom prst="leftBrace">
              <a:avLst>
                <a:gd name="adj1" fmla="val 1000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73986" name="Group 258">
            <a:extLst>
              <a:ext uri="{FF2B5EF4-FFF2-40B4-BE49-F238E27FC236}">
                <a16:creationId xmlns:a16="http://schemas.microsoft.com/office/drawing/2014/main" id="{5EB45FB5-8A92-4520-B3C8-C1D3D2904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72467"/>
              </p:ext>
            </p:extLst>
          </p:nvPr>
        </p:nvGraphicFramePr>
        <p:xfrm>
          <a:off x="2495550" y="4006850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Group 191">
            <a:extLst>
              <a:ext uri="{FF2B5EF4-FFF2-40B4-BE49-F238E27FC236}">
                <a16:creationId xmlns:a16="http://schemas.microsoft.com/office/drawing/2014/main" id="{CCD678AB-4E54-4866-8030-338F3B0B0B03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4510089"/>
            <a:ext cx="7850188" cy="358775"/>
            <a:chOff x="657" y="1616"/>
            <a:chExt cx="4945" cy="226"/>
          </a:xfrm>
        </p:grpSpPr>
        <p:sp>
          <p:nvSpPr>
            <p:cNvPr id="27822" name="AutoShape 189">
              <a:extLst>
                <a:ext uri="{FF2B5EF4-FFF2-40B4-BE49-F238E27FC236}">
                  <a16:creationId xmlns:a16="http://schemas.microsoft.com/office/drawing/2014/main" id="{C718AD29-75FA-48EA-B498-11E443F818E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177" y="96"/>
              <a:ext cx="226" cy="3266"/>
            </a:xfrm>
            <a:prstGeom prst="leftBrace">
              <a:avLst>
                <a:gd name="adj1" fmla="val 12042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23" name="AutoShape 190">
              <a:extLst>
                <a:ext uri="{FF2B5EF4-FFF2-40B4-BE49-F238E27FC236}">
                  <a16:creationId xmlns:a16="http://schemas.microsoft.com/office/drawing/2014/main" id="{EF634BCA-E1A6-4B49-A824-0F579ABAE9C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673" y="912"/>
              <a:ext cx="226" cy="1633"/>
            </a:xfrm>
            <a:prstGeom prst="leftBrace">
              <a:avLst>
                <a:gd name="adj1" fmla="val 6021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73987" name="Group 259">
            <a:extLst>
              <a:ext uri="{FF2B5EF4-FFF2-40B4-BE49-F238E27FC236}">
                <a16:creationId xmlns:a16="http://schemas.microsoft.com/office/drawing/2014/main" id="{CD8E746C-09DC-430A-959E-2BC597F55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305609"/>
              </p:ext>
            </p:extLst>
          </p:nvPr>
        </p:nvGraphicFramePr>
        <p:xfrm>
          <a:off x="2495550" y="5084763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948" name="Group 220">
            <a:extLst>
              <a:ext uri="{FF2B5EF4-FFF2-40B4-BE49-F238E27FC236}">
                <a16:creationId xmlns:a16="http://schemas.microsoft.com/office/drawing/2014/main" id="{80A53E7E-03CC-4066-8929-DAE524A73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97671"/>
              </p:ext>
            </p:extLst>
          </p:nvPr>
        </p:nvGraphicFramePr>
        <p:xfrm>
          <a:off x="2495550" y="1268413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016" name="Group 288">
            <a:extLst>
              <a:ext uri="{FF2B5EF4-FFF2-40B4-BE49-F238E27FC236}">
                <a16:creationId xmlns:a16="http://schemas.microsoft.com/office/drawing/2014/main" id="{A699F431-4973-4BF4-973B-9516460DB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14564"/>
              </p:ext>
            </p:extLst>
          </p:nvPr>
        </p:nvGraphicFramePr>
        <p:xfrm>
          <a:off x="2495550" y="6021388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5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58">
            <a:extLst>
              <a:ext uri="{FF2B5EF4-FFF2-40B4-BE49-F238E27FC236}">
                <a16:creationId xmlns:a16="http://schemas.microsoft.com/office/drawing/2014/main" id="{4ED655AD-35DD-4DE5-A5DC-9EC95DE9D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33196"/>
              </p:ext>
            </p:extLst>
          </p:nvPr>
        </p:nvGraphicFramePr>
        <p:xfrm>
          <a:off x="4151784" y="6309320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325E60C-C769-432B-B31F-0F014CB3719F}"/>
              </a:ext>
            </a:extLst>
          </p:cNvPr>
          <p:cNvSpPr/>
          <p:nvPr/>
        </p:nvSpPr>
        <p:spPr>
          <a:xfrm>
            <a:off x="839416" y="476672"/>
            <a:ext cx="6096000" cy="13849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Copy(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04921F-8DE5-4016-BA57-73DDCB65ED04}"/>
              </a:ext>
            </a:extLst>
          </p:cNvPr>
          <p:cNvSpPr/>
          <p:nvPr/>
        </p:nvSpPr>
        <p:spPr>
          <a:xfrm>
            <a:off x="479376" y="106720"/>
            <a:ext cx="9073008" cy="58169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MergeSort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分配一个用于归并的中间缓冲区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*buffer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定义用于确定归并方向的源和目标指针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*src =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*dest = buffer;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待归并子序列长度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递增到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= 1; m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m += m)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s, t;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归并相邻子序列，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为第一段起始下标，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为第二段起始下标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= 0, t = m; t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s += m + m, t = s + m)</a:t>
            </a:r>
          </a:p>
          <a:p>
            <a:pPr lvl="2"/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Merge(dest + s, src + s, m, src + t, t + m &lt;=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? m :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t);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复制剩余部分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2"/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Copy(dest + s, src + s, </a:t>
            </a:r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s);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交换归并方向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检查结果是否在中间缓冲区中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Copy(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buffer;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28E410-4374-4E30-AD4F-C051BB7DF1E1}"/>
              </a:ext>
            </a:extLst>
          </p:cNvPr>
          <p:cNvSpPr txBox="1"/>
          <p:nvPr/>
        </p:nvSpPr>
        <p:spPr>
          <a:xfrm>
            <a:off x="4295800" y="601199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B9756E-8E40-4C3F-A7FC-3A0BD9F42BB1}"/>
              </a:ext>
            </a:extLst>
          </p:cNvPr>
          <p:cNvSpPr txBox="1"/>
          <p:nvPr/>
        </p:nvSpPr>
        <p:spPr>
          <a:xfrm>
            <a:off x="6935416" y="601199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A2476B2-A027-424C-BCCE-FAEB3343A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74113CE-8995-4B5E-86A1-6463D9A78C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先进排序法的特点</a:t>
            </a:r>
          </a:p>
          <a:p>
            <a:pPr lvl="1" eaLnBrk="1" hangingPunct="1"/>
            <a:r>
              <a:rPr lang="zh-CN" altLang="en-US"/>
              <a:t>快速排序法的平均性能最好，但存在最坏情况，空间复杂度为</a:t>
            </a:r>
            <a:r>
              <a:rPr lang="en-US" altLang="zh-CN"/>
              <a:t>O(logn)</a:t>
            </a:r>
            <a:r>
              <a:rPr lang="zh-CN" altLang="en-US"/>
              <a:t>；</a:t>
            </a:r>
          </a:p>
          <a:p>
            <a:pPr lvl="1" eaLnBrk="1" hangingPunct="1"/>
            <a:r>
              <a:rPr lang="zh-CN" altLang="en-US"/>
              <a:t>堆排序法的排序性能稳定，空间复杂度为</a:t>
            </a:r>
            <a:r>
              <a:rPr lang="en-US" altLang="zh-CN"/>
              <a:t>O(1)</a:t>
            </a:r>
            <a:r>
              <a:rPr lang="zh-CN" altLang="en-US"/>
              <a:t>；</a:t>
            </a:r>
          </a:p>
          <a:p>
            <a:pPr lvl="1" eaLnBrk="1" hangingPunct="1"/>
            <a:r>
              <a:rPr lang="zh-CN" altLang="en-US"/>
              <a:t>归并排序法的排序性能稳定，空间复杂度为</a:t>
            </a:r>
            <a:r>
              <a:rPr lang="en-US" altLang="zh-CN"/>
              <a:t>O(n)</a:t>
            </a:r>
            <a:r>
              <a:rPr lang="zh-CN" altLang="en-US"/>
              <a:t>，是先进排序法中唯一的稳定排序法。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AD67F60-DF0A-4570-8572-83CFD0F4E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四、线性时间排序法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2F6B8BF-2CA2-45DC-BDF3-3623F99AD6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8915400" cy="935360"/>
          </a:xfrm>
        </p:spPr>
        <p:txBody>
          <a:bodyPr/>
          <a:lstStyle/>
          <a:p>
            <a:pPr eaLnBrk="1" hangingPunct="1"/>
            <a:r>
              <a:rPr lang="zh-CN" altLang="en-US" dirty="0"/>
              <a:t>多关键字排序</a:t>
            </a:r>
          </a:p>
          <a:p>
            <a:pPr lvl="1" eaLnBrk="1" hangingPunct="1"/>
            <a:r>
              <a:rPr lang="zh-CN" altLang="en-US" dirty="0"/>
              <a:t>多关键字排序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704DB5-576B-4B81-8540-474B9215569B}"/>
              </a:ext>
            </a:extLst>
          </p:cNvPr>
          <p:cNvGrpSpPr/>
          <p:nvPr/>
        </p:nvGrpSpPr>
        <p:grpSpPr>
          <a:xfrm>
            <a:off x="4697837" y="3454071"/>
            <a:ext cx="7208185" cy="739481"/>
            <a:chOff x="4697837" y="3454071"/>
            <a:chExt cx="7208185" cy="73948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285E1BB-AA7F-4ED3-BD13-57F7EFEED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81535" y="3454071"/>
              <a:ext cx="481433" cy="72792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C9D4C2B-FBBE-4237-A7E0-B88EA9D44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632" y="3454071"/>
              <a:ext cx="489136" cy="731779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4F7C672-C840-4115-BB7F-68C72F697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9154" y="3454071"/>
              <a:ext cx="485285" cy="724076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14AFBA9-E614-4BF1-970A-3ABF7A1B2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3881" y="3454071"/>
              <a:ext cx="485285" cy="731779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73EC8B1-6498-4FC9-B8CC-D5F3F613F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82491" y="3454071"/>
              <a:ext cx="481433" cy="72792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4395C17-DD47-49DE-9053-DD28D16BB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09183" y="3454071"/>
              <a:ext cx="496839" cy="73563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0BE76FC-0C4A-43D3-B595-7BC392535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47138" y="3454071"/>
              <a:ext cx="489136" cy="73563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EABCE0C-E894-4B18-85F6-CB3D1F6E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88960" y="3454071"/>
              <a:ext cx="489136" cy="73177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DFC394A-1062-4A6D-8097-7FB308F27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895029" y="3454071"/>
              <a:ext cx="481433" cy="72792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2029453-1959-4178-9BE6-49455754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10468" y="3454071"/>
              <a:ext cx="481433" cy="731779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C8A64BF-14ED-4E32-8412-020D38FAF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28803" y="3454071"/>
              <a:ext cx="481433" cy="72407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C823271-FE8D-44C7-913E-62C4F239F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97837" y="3454071"/>
              <a:ext cx="481433" cy="731779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FCF29A3-D978-42CA-9124-6114B1BE4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769475" y="3454071"/>
              <a:ext cx="477582" cy="724076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D983E1D-2D5B-4231-8DBB-C83C55F8C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44427" y="3454071"/>
              <a:ext cx="489136" cy="739481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CCB817D-7250-4A84-8EC9-457CDD810DFE}"/>
              </a:ext>
            </a:extLst>
          </p:cNvPr>
          <p:cNvGrpSpPr/>
          <p:nvPr/>
        </p:nvGrpSpPr>
        <p:grpSpPr>
          <a:xfrm>
            <a:off x="4693880" y="4220598"/>
            <a:ext cx="7212142" cy="739481"/>
            <a:chOff x="4693880" y="4220598"/>
            <a:chExt cx="7212142" cy="73948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787C835-0EDB-468E-8E36-3DDA314FC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5478" y="4220598"/>
              <a:ext cx="481433" cy="72792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8C685A2-DCEA-4773-BDAE-93D8F45D0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9373" y="4220598"/>
              <a:ext cx="489136" cy="731779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33E2495-3039-4C30-AFC3-131BDF930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866" y="4220598"/>
              <a:ext cx="485285" cy="724076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A39214B-EFED-47E9-AAE8-9D601CFF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6508" y="4220598"/>
              <a:ext cx="485285" cy="731779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8599980B-FCEB-4475-BB08-57907769D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42045" y="4220598"/>
              <a:ext cx="481433" cy="727927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F37DF6BA-8340-48F4-BD6E-BBE27606C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65984" y="4220598"/>
              <a:ext cx="496839" cy="73563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44A53AC-4F51-422C-AA93-46F08A75C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16886" y="4220598"/>
              <a:ext cx="489136" cy="73563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B1639F34-D401-4298-83D3-DE1E94639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93880" y="4228300"/>
              <a:ext cx="489136" cy="731779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531FFD7C-E35E-489B-82A5-568E9E3B1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50971" y="4220598"/>
              <a:ext cx="481433" cy="727927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681FE51-FBDB-4F69-814F-EEB945E53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82613" y="4220598"/>
              <a:ext cx="481433" cy="731779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710775E-EBB8-4951-A77C-CB2F16E28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314255" y="4220598"/>
              <a:ext cx="481433" cy="724076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034E5C34-2A47-47E2-A7D8-37CA6E685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828150" y="4220598"/>
              <a:ext cx="481433" cy="731779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FE2E05E-1826-49CC-9F09-F491F5D9B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855940" y="4220598"/>
              <a:ext cx="477582" cy="724076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02BC4C9D-A889-4D95-9A62-A2CE6F6D2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895285" y="4220598"/>
              <a:ext cx="489136" cy="739481"/>
            </a:xfrm>
            <a:prstGeom prst="rect">
              <a:avLst/>
            </a:prstGeom>
          </p:spPr>
        </p:pic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D4E3751-5ED8-4554-B390-D69D21C9F791}"/>
              </a:ext>
            </a:extLst>
          </p:cNvPr>
          <p:cNvGrpSpPr/>
          <p:nvPr/>
        </p:nvGrpSpPr>
        <p:grpSpPr>
          <a:xfrm>
            <a:off x="4694226" y="4981519"/>
            <a:ext cx="7215651" cy="739481"/>
            <a:chOff x="4694226" y="4981519"/>
            <a:chExt cx="7215651" cy="739481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F064FE49-6F81-491C-8537-A8064AA9A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8161" y="4981519"/>
              <a:ext cx="481433" cy="727927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374BDB7-6620-435A-A673-92DE82D7A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6293" y="4981519"/>
              <a:ext cx="489136" cy="731779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5A1E5CB4-AF28-4D8D-8937-F35F90D12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2243" y="4981519"/>
              <a:ext cx="485285" cy="724076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2423AEDF-DDEE-431E-B1B7-04FC7DA96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4226" y="4981519"/>
              <a:ext cx="485285" cy="731779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3368D10D-4C43-44CE-9222-3B8631593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0260" y="4981519"/>
              <a:ext cx="481433" cy="727927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118C69D2-9367-4AF8-842E-D4E9E64DB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02326" y="4981519"/>
              <a:ext cx="496839" cy="735630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B637EBD-39A2-4949-8BA3-85878EB17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44425" y="4981519"/>
              <a:ext cx="489136" cy="735630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33223EDC-9538-4239-B675-A9923D6F6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78244" y="4981519"/>
              <a:ext cx="489136" cy="731779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9BCB1D94-9050-4A0A-B266-9F4059BF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428444" y="4981519"/>
              <a:ext cx="481433" cy="727927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42192E37-73F2-45D7-B873-E44E7AC8F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00112" y="4981519"/>
              <a:ext cx="481433" cy="731779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41BCE3F4-F885-4842-AB3F-7C9BF03A4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914277" y="4981519"/>
              <a:ext cx="481433" cy="724076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C032DDA9-13BD-4BCC-8A61-924864530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31897" y="4981519"/>
              <a:ext cx="481433" cy="731779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0E5723CF-E6C5-46E3-844B-47ACD0AC8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367930" y="4981519"/>
              <a:ext cx="477582" cy="724076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442E2AD4-22BD-467E-A7F9-B18784CCE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846062" y="4981519"/>
              <a:ext cx="489136" cy="739481"/>
            </a:xfrm>
            <a:prstGeom prst="rect">
              <a:avLst/>
            </a:prstGeom>
          </p:spPr>
        </p:pic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11AD9DA-F3BA-41A0-B649-3806DBE487EF}"/>
              </a:ext>
            </a:extLst>
          </p:cNvPr>
          <p:cNvGrpSpPr/>
          <p:nvPr/>
        </p:nvGrpSpPr>
        <p:grpSpPr>
          <a:xfrm>
            <a:off x="4693416" y="5733256"/>
            <a:ext cx="7220312" cy="739481"/>
            <a:chOff x="4693416" y="5733256"/>
            <a:chExt cx="7220312" cy="739481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7DA14DC2-C24A-4354-BD2F-F9EE9B9B1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3416" y="5733256"/>
              <a:ext cx="481433" cy="727927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B84041A2-3C00-4DB1-B281-7CA483877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0167" y="5733256"/>
              <a:ext cx="489136" cy="731779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7F4AE3C1-685A-480D-80BF-826C2E37B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6918" y="5733256"/>
              <a:ext cx="485285" cy="724076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A12AEA4-C859-4531-A13C-2EFDDA93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9818" y="5733256"/>
              <a:ext cx="485285" cy="731779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B2F04F5B-6555-4E07-A3AA-06307C32E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32718" y="5733256"/>
              <a:ext cx="481433" cy="727927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924DAAB7-A78E-410E-B24A-CC35A1196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61766" y="5733256"/>
              <a:ext cx="496839" cy="735630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8D7F309B-A1AD-473E-951E-93D2472C5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02369" y="5733256"/>
              <a:ext cx="489136" cy="73563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405A6EA1-E1AC-4570-83E6-14120CD94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07940" y="5733256"/>
              <a:ext cx="489136" cy="731779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766EFC93-8CF2-44FD-8C08-F13FA5635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52394" y="5733256"/>
              <a:ext cx="481433" cy="727927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ED8B5ADA-B168-478C-AAD9-6446D7624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85294" y="5733256"/>
              <a:ext cx="481433" cy="731779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CD35E24-997A-48BB-B59E-33FE702C5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318194" y="5733256"/>
              <a:ext cx="481433" cy="724076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D5EAF075-03F0-49F5-AE7E-43D226C46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47242" y="5733256"/>
              <a:ext cx="481433" cy="731779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B4D44670-C582-4DBF-9817-A036AC90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391696" y="5733256"/>
              <a:ext cx="477582" cy="724076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81E16979-04B0-4F24-AFB3-0EA3D80D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424592" y="5733256"/>
              <a:ext cx="489136" cy="739481"/>
            </a:xfrm>
            <a:prstGeom prst="rect">
              <a:avLst/>
            </a:prstGeom>
          </p:spPr>
        </p:pic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FA7A9723-133F-2CA7-165C-4763C4A4B349}"/>
              </a:ext>
            </a:extLst>
          </p:cNvPr>
          <p:cNvSpPr txBox="1"/>
          <p:nvPr/>
        </p:nvSpPr>
        <p:spPr>
          <a:xfrm>
            <a:off x="3354588" y="43846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高优先法：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9EB5EBF-75B6-E9EB-738E-0311F8F66D4F}"/>
              </a:ext>
            </a:extLst>
          </p:cNvPr>
          <p:cNvSpPr txBox="1"/>
          <p:nvPr/>
        </p:nvSpPr>
        <p:spPr>
          <a:xfrm>
            <a:off x="3318815" y="51665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低优先法：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9A20851-B76E-432E-94D7-E4B855C7C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四、线性时间排序法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00ED094-BB27-4220-B19C-5AF030362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104062" cy="4114800"/>
          </a:xfrm>
        </p:spPr>
        <p:txBody>
          <a:bodyPr/>
          <a:lstStyle/>
          <a:p>
            <a:pPr eaLnBrk="1" hangingPunct="1"/>
            <a:r>
              <a:rPr lang="zh-CN" altLang="en-US"/>
              <a:t>基数排序法</a:t>
            </a:r>
          </a:p>
          <a:p>
            <a:pPr lvl="1" eaLnBrk="1" hangingPunct="1"/>
            <a:r>
              <a:rPr lang="zh-CN" altLang="en-US"/>
              <a:t>基本思想</a:t>
            </a:r>
          </a:p>
          <a:p>
            <a:pPr lvl="2" eaLnBrk="1" hangingPunct="1"/>
            <a:r>
              <a:rPr lang="zh-CN" altLang="en-US"/>
              <a:t>建立一组关键字元链表，用于分配和回收各位关键字元；</a:t>
            </a:r>
          </a:p>
          <a:p>
            <a:pPr lvl="2" eaLnBrk="1" hangingPunct="1"/>
            <a:r>
              <a:rPr lang="zh-CN" altLang="en-US"/>
              <a:t>从低关键字元到高关键字元依次进行分配和回收；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>
            <a:extLst>
              <a:ext uri="{FF2B5EF4-FFF2-40B4-BE49-F238E27FC236}">
                <a16:creationId xmlns:a16="http://schemas.microsoft.com/office/drawing/2014/main" id="{99495AD4-1D45-473B-AA57-C94637DD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981075"/>
            <a:ext cx="605155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待排序序列的关键字：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103, 092, 215, 317, 286, 399, 081, 170, 026, 142</a:t>
            </a:r>
          </a:p>
        </p:txBody>
      </p:sp>
      <p:pic>
        <p:nvPicPr>
          <p:cNvPr id="77831" name="Picture 7">
            <a:extLst>
              <a:ext uri="{FF2B5EF4-FFF2-40B4-BE49-F238E27FC236}">
                <a16:creationId xmlns:a16="http://schemas.microsoft.com/office/drawing/2014/main" id="{5681F92C-C27B-440B-83C4-A8478BD5F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5"/>
            <a:ext cx="77073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8">
            <a:extLst>
              <a:ext uri="{FF2B5EF4-FFF2-40B4-BE49-F238E27FC236}">
                <a16:creationId xmlns:a16="http://schemas.microsoft.com/office/drawing/2014/main" id="{99EA5D66-A8D9-4E47-B6D8-C2BF3DBB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5"/>
            <a:ext cx="77073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3" name="Picture 9">
            <a:extLst>
              <a:ext uri="{FF2B5EF4-FFF2-40B4-BE49-F238E27FC236}">
                <a16:creationId xmlns:a16="http://schemas.microsoft.com/office/drawing/2014/main" id="{B79F7005-F6D9-4351-BC4B-E73515D5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5"/>
            <a:ext cx="77073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5" name="Picture 11">
            <a:extLst>
              <a:ext uri="{FF2B5EF4-FFF2-40B4-BE49-F238E27FC236}">
                <a16:creationId xmlns:a16="http://schemas.microsoft.com/office/drawing/2014/main" id="{E314454E-8C14-4544-9E44-A785A4DC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5"/>
            <a:ext cx="77073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4" name="Text Box 10">
            <a:extLst>
              <a:ext uri="{FF2B5EF4-FFF2-40B4-BE49-F238E27FC236}">
                <a16:creationId xmlns:a16="http://schemas.microsoft.com/office/drawing/2014/main" id="{EFC931F4-DCC6-4264-A100-A73EF280E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5376863"/>
            <a:ext cx="7402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第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1</a:t>
            </a: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趟回收得：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170, 081, 092, 142, 103, 215, 286, 026, 317, 399</a:t>
            </a:r>
          </a:p>
        </p:txBody>
      </p:sp>
      <p:sp>
        <p:nvSpPr>
          <p:cNvPr id="77836" name="Text Box 12">
            <a:extLst>
              <a:ext uri="{FF2B5EF4-FFF2-40B4-BE49-F238E27FC236}">
                <a16:creationId xmlns:a16="http://schemas.microsoft.com/office/drawing/2014/main" id="{C45D0009-AB63-49DE-A828-E7ECE3968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5807075"/>
            <a:ext cx="7402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第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趟回收得：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103, 215, 317, 026, 142, 170, 081, 286, 092, 399</a:t>
            </a:r>
          </a:p>
        </p:txBody>
      </p:sp>
      <p:pic>
        <p:nvPicPr>
          <p:cNvPr id="77837" name="Picture 13">
            <a:extLst>
              <a:ext uri="{FF2B5EF4-FFF2-40B4-BE49-F238E27FC236}">
                <a16:creationId xmlns:a16="http://schemas.microsoft.com/office/drawing/2014/main" id="{9FC3BBD9-4B79-4ECD-8F4A-C6B9B7D07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5"/>
            <a:ext cx="77073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8" name="Picture 14">
            <a:extLst>
              <a:ext uri="{FF2B5EF4-FFF2-40B4-BE49-F238E27FC236}">
                <a16:creationId xmlns:a16="http://schemas.microsoft.com/office/drawing/2014/main" id="{36278CEC-EFC1-4F57-9465-015A459FE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2060575"/>
            <a:ext cx="77057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9" name="Text Box 15">
            <a:extLst>
              <a:ext uri="{FF2B5EF4-FFF2-40B4-BE49-F238E27FC236}">
                <a16:creationId xmlns:a16="http://schemas.microsoft.com/office/drawing/2014/main" id="{BD538BD5-7ED4-4967-9D97-8C84DD254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6237288"/>
            <a:ext cx="7402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第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3</a:t>
            </a: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趟回收得：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026, 081, 092, 103, 142, 170, 215, 285, 317, 399</a:t>
            </a:r>
          </a:p>
        </p:txBody>
      </p:sp>
      <p:pic>
        <p:nvPicPr>
          <p:cNvPr id="77841" name="Picture 17">
            <a:extLst>
              <a:ext uri="{FF2B5EF4-FFF2-40B4-BE49-F238E27FC236}">
                <a16:creationId xmlns:a16="http://schemas.microsoft.com/office/drawing/2014/main" id="{9990A46A-6BB7-4960-B687-328C4DB00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1" y="2062163"/>
            <a:ext cx="7707313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4" grpId="0"/>
      <p:bldP spid="77836" grpId="0"/>
      <p:bldP spid="778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D16EA-4D44-7F6D-75FC-2F8808BF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二、内排序法的分类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6B5FE-5CEA-A562-6550-9CB55308C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367408"/>
          </a:xfrm>
        </p:spPr>
        <p:txBody>
          <a:bodyPr/>
          <a:lstStyle/>
          <a:p>
            <a:r>
              <a:rPr lang="zh-CN" altLang="en-US" dirty="0"/>
              <a:t>按稳定性的分类</a:t>
            </a:r>
            <a:endParaRPr lang="en-US" altLang="zh-CN" dirty="0"/>
          </a:p>
          <a:p>
            <a:pPr lvl="1"/>
            <a:r>
              <a:rPr lang="zh-CN" altLang="en-US" dirty="0"/>
              <a:t>稳定排序法：相同关键字排序后先后顺序保证不变</a:t>
            </a:r>
            <a:endParaRPr lang="en-US" altLang="zh-CN" dirty="0"/>
          </a:p>
          <a:p>
            <a:pPr lvl="1"/>
            <a:r>
              <a:rPr lang="zh-CN" altLang="en-US" dirty="0"/>
              <a:t>不稳定排序法：相同关键字排序后先后顺序不保证不变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9B2D35D-76B1-5C74-2955-8C7B2C115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65782"/>
              </p:ext>
            </p:extLst>
          </p:nvPr>
        </p:nvGraphicFramePr>
        <p:xfrm>
          <a:off x="4439816" y="3933056"/>
          <a:ext cx="5072110" cy="47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11">
                  <a:extLst>
                    <a:ext uri="{9D8B030D-6E8A-4147-A177-3AD203B41FA5}">
                      <a16:colId xmlns:a16="http://schemas.microsoft.com/office/drawing/2014/main" val="2614818681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1633270591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438459407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2246468815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1382218643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1074060850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369917992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1434315911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3699889425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3073050605"/>
                    </a:ext>
                  </a:extLst>
                </a:gridCol>
              </a:tblGrid>
              <a:tr h="477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03295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1646FF9-7774-643A-19CB-57D40CB8B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1657"/>
              </p:ext>
            </p:extLst>
          </p:nvPr>
        </p:nvGraphicFramePr>
        <p:xfrm>
          <a:off x="4439816" y="5085184"/>
          <a:ext cx="5072110" cy="47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11">
                  <a:extLst>
                    <a:ext uri="{9D8B030D-6E8A-4147-A177-3AD203B41FA5}">
                      <a16:colId xmlns:a16="http://schemas.microsoft.com/office/drawing/2014/main" val="2614818681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1633270591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438459407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2246468815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1382218643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1074060850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369917992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1434315911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3699889425"/>
                    </a:ext>
                  </a:extLst>
                </a:gridCol>
                <a:gridCol w="507211">
                  <a:extLst>
                    <a:ext uri="{9D8B030D-6E8A-4147-A177-3AD203B41FA5}">
                      <a16:colId xmlns:a16="http://schemas.microsoft.com/office/drawing/2014/main" val="3073050605"/>
                    </a:ext>
                  </a:extLst>
                </a:gridCol>
              </a:tblGrid>
              <a:tr h="477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03295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D91DC9D-7975-D064-0B76-B3182D742218}"/>
              </a:ext>
            </a:extLst>
          </p:cNvPr>
          <p:cNvSpPr txBox="1"/>
          <p:nvPr/>
        </p:nvSpPr>
        <p:spPr>
          <a:xfrm>
            <a:off x="3562653" y="39785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排序前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8B9372-7868-1523-946A-BF4539B04A22}"/>
              </a:ext>
            </a:extLst>
          </p:cNvPr>
          <p:cNvSpPr txBox="1"/>
          <p:nvPr/>
        </p:nvSpPr>
        <p:spPr>
          <a:xfrm>
            <a:off x="3562653" y="513906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排序后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78CC905-C4A2-8118-DCB5-98F747973DE0}"/>
              </a:ext>
            </a:extLst>
          </p:cNvPr>
          <p:cNvSpPr/>
          <p:nvPr/>
        </p:nvSpPr>
        <p:spPr>
          <a:xfrm>
            <a:off x="5735960" y="4410142"/>
            <a:ext cx="1008112" cy="675042"/>
          </a:xfrm>
          <a:custGeom>
            <a:avLst/>
            <a:gdLst>
              <a:gd name="connsiteX0" fmla="*/ 0 w 950686"/>
              <a:gd name="connsiteY0" fmla="*/ 0 h 522515"/>
              <a:gd name="connsiteX1" fmla="*/ 391886 w 950686"/>
              <a:gd name="connsiteY1" fmla="*/ 261257 h 522515"/>
              <a:gd name="connsiteX2" fmla="*/ 732971 w 950686"/>
              <a:gd name="connsiteY2" fmla="*/ 283029 h 522515"/>
              <a:gd name="connsiteX3" fmla="*/ 950686 w 950686"/>
              <a:gd name="connsiteY3" fmla="*/ 522515 h 5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0686" h="522515">
                <a:moveTo>
                  <a:pt x="0" y="0"/>
                </a:moveTo>
                <a:cubicBezTo>
                  <a:pt x="134862" y="107043"/>
                  <a:pt x="269724" y="214086"/>
                  <a:pt x="391886" y="261257"/>
                </a:cubicBezTo>
                <a:cubicBezTo>
                  <a:pt x="514048" y="308428"/>
                  <a:pt x="639838" y="239486"/>
                  <a:pt x="732971" y="283029"/>
                </a:cubicBezTo>
                <a:cubicBezTo>
                  <a:pt x="826104" y="326572"/>
                  <a:pt x="888395" y="424543"/>
                  <a:pt x="950686" y="522515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A1220D2F-AECE-C5B3-60F7-CC36012EC92E}"/>
              </a:ext>
            </a:extLst>
          </p:cNvPr>
          <p:cNvSpPr/>
          <p:nvPr/>
        </p:nvSpPr>
        <p:spPr>
          <a:xfrm>
            <a:off x="7184571" y="4397829"/>
            <a:ext cx="609600" cy="674914"/>
          </a:xfrm>
          <a:custGeom>
            <a:avLst/>
            <a:gdLst>
              <a:gd name="connsiteX0" fmla="*/ 609600 w 609600"/>
              <a:gd name="connsiteY0" fmla="*/ 0 h 674914"/>
              <a:gd name="connsiteX1" fmla="*/ 486229 w 609600"/>
              <a:gd name="connsiteY1" fmla="*/ 275771 h 674914"/>
              <a:gd name="connsiteX2" fmla="*/ 152400 w 609600"/>
              <a:gd name="connsiteY2" fmla="*/ 333828 h 674914"/>
              <a:gd name="connsiteX3" fmla="*/ 0 w 609600"/>
              <a:gd name="connsiteY3" fmla="*/ 674914 h 67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674914">
                <a:moveTo>
                  <a:pt x="609600" y="0"/>
                </a:moveTo>
                <a:cubicBezTo>
                  <a:pt x="586014" y="110066"/>
                  <a:pt x="562429" y="220133"/>
                  <a:pt x="486229" y="275771"/>
                </a:cubicBezTo>
                <a:cubicBezTo>
                  <a:pt x="410029" y="331409"/>
                  <a:pt x="233438" y="267304"/>
                  <a:pt x="152400" y="333828"/>
                </a:cubicBezTo>
                <a:cubicBezTo>
                  <a:pt x="71362" y="400352"/>
                  <a:pt x="35681" y="537633"/>
                  <a:pt x="0" y="674914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807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07DF3E3-110F-4EDF-8586-4BDFC4423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五、思考题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D388828-2BAD-494B-BA4F-53FD96861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最大最小值问题</a:t>
            </a:r>
          </a:p>
          <a:p>
            <a:pPr lvl="1" eaLnBrk="1" hangingPunct="1"/>
            <a:r>
              <a:rPr lang="zh-CN" altLang="en-US"/>
              <a:t>对长度为</a:t>
            </a:r>
            <a:r>
              <a:rPr lang="en-US" altLang="zh-CN"/>
              <a:t>N</a:t>
            </a:r>
            <a:r>
              <a:rPr lang="zh-CN" altLang="en-US"/>
              <a:t>的无序序列，如何用不多于</a:t>
            </a:r>
            <a:r>
              <a:rPr lang="en-US" altLang="zh-CN"/>
              <a:t>3N/2</a:t>
            </a:r>
            <a:r>
              <a:rPr lang="zh-CN" altLang="en-US"/>
              <a:t>次比较找出最大和最小值？</a:t>
            </a: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99035E93-785F-423F-B10E-D221EDA3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4508501"/>
            <a:ext cx="5107488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E1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：用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N/2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次比较将序列分为两组；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E2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：用两次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N/2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次比较分别从两个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    序列中找出最大值和最小值；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763A64E-3EED-4444-BDD3-C21388932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五、思考题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EFDC629-730E-45BA-A927-7D5D8E1D1B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中位数问题</a:t>
            </a:r>
          </a:p>
          <a:p>
            <a:pPr lvl="1" eaLnBrk="1" hangingPunct="1"/>
            <a:r>
              <a:rPr lang="zh-CN" altLang="en-US"/>
              <a:t>用</a:t>
            </a:r>
            <a:r>
              <a:rPr lang="en-US" altLang="zh-CN"/>
              <a:t>O(n)</a:t>
            </a:r>
            <a:r>
              <a:rPr lang="zh-CN" altLang="en-US"/>
              <a:t>的平均时间复杂度从无序序列中找出第</a:t>
            </a:r>
            <a:r>
              <a:rPr lang="en-US" altLang="zh-CN"/>
              <a:t>k</a:t>
            </a:r>
            <a:r>
              <a:rPr lang="zh-CN" altLang="en-US"/>
              <a:t>大的元素。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95E52BA6-6447-49F5-B02F-CF8B5D69C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4149725"/>
            <a:ext cx="6211957" cy="17912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对序列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L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做划分，设划分位置为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若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i=k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，则找到；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若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i&lt;k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，则在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L[i+1]~L[n-1]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中继续查找；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若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i&gt;k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，则在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L[0]~L[i-1]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中继续查找；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C995609-4334-42A1-B06F-7C4D01FAB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908720"/>
            <a:ext cx="9933757" cy="767681"/>
          </a:xfrm>
        </p:spPr>
        <p:txBody>
          <a:bodyPr/>
          <a:lstStyle/>
          <a:p>
            <a:pPr eaLnBrk="1" hangingPunct="1"/>
            <a:r>
              <a:rPr lang="zh-CN" altLang="en-US" dirty="0"/>
              <a:t>二、简单排序法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2BD4158-D181-485D-9331-A737BA704B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11624" y="2017713"/>
            <a:ext cx="7761114" cy="2419399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选择排序法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/>
              <a:t>基本思想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000" dirty="0"/>
              <a:t>E1</a:t>
            </a:r>
            <a:r>
              <a:rPr lang="zh-CN" altLang="en-US" sz="2000" dirty="0"/>
              <a:t>：将待排序序列看作由已排序部分和未排序部分组成，初始时，已排序部分为空；</a:t>
            </a:r>
          </a:p>
          <a:p>
            <a:pPr lvl="2" eaLnBrk="1" hangingPunct="1">
              <a:lnSpc>
                <a:spcPct val="200000"/>
              </a:lnSpc>
            </a:pPr>
            <a:r>
              <a:rPr lang="en-US" altLang="zh-CN" sz="2000" dirty="0"/>
              <a:t>E2</a:t>
            </a:r>
            <a:r>
              <a:rPr lang="zh-CN" altLang="en-US" sz="2000" dirty="0"/>
              <a:t>：循环直到未排序部分为空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1800" dirty="0"/>
              <a:t>E21</a:t>
            </a:r>
            <a:r>
              <a:rPr lang="zh-CN" altLang="en-US" sz="1800" dirty="0"/>
              <a:t>：从未排序部分中选择最小元素，添加到已排序部分的末尾；</a:t>
            </a:r>
          </a:p>
        </p:txBody>
      </p:sp>
      <p:graphicFrame>
        <p:nvGraphicFramePr>
          <p:cNvPr id="34881" name="Group 65">
            <a:extLst>
              <a:ext uri="{FF2B5EF4-FFF2-40B4-BE49-F238E27FC236}">
                <a16:creationId xmlns:a16="http://schemas.microsoft.com/office/drawing/2014/main" id="{C2A18400-3355-4533-B182-4732FAAED75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3886182"/>
              </p:ext>
            </p:extLst>
          </p:nvPr>
        </p:nvGraphicFramePr>
        <p:xfrm>
          <a:off x="2566988" y="5229226"/>
          <a:ext cx="7632700" cy="530225"/>
        </p:xfrm>
        <a:graphic>
          <a:graphicData uri="http://schemas.openxmlformats.org/drawingml/2006/table">
            <a:tbl>
              <a:tblPr/>
              <a:tblGrid>
                <a:gridCol w="76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882" name="Group 66">
            <a:extLst>
              <a:ext uri="{FF2B5EF4-FFF2-40B4-BE49-F238E27FC236}">
                <a16:creationId xmlns:a16="http://schemas.microsoft.com/office/drawing/2014/main" id="{144EEC80-7E01-48E4-8147-601E7567F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1810"/>
              </p:ext>
            </p:extLst>
          </p:nvPr>
        </p:nvGraphicFramePr>
        <p:xfrm>
          <a:off x="2566988" y="6130926"/>
          <a:ext cx="7632700" cy="530225"/>
        </p:xfrm>
        <a:graphic>
          <a:graphicData uri="http://schemas.openxmlformats.org/drawingml/2006/table">
            <a:tbl>
              <a:tblPr/>
              <a:tblGrid>
                <a:gridCol w="76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79" name="Text Box 63">
            <a:extLst>
              <a:ext uri="{FF2B5EF4-FFF2-40B4-BE49-F238E27FC236}">
                <a16:creationId xmlns:a16="http://schemas.microsoft.com/office/drawing/2014/main" id="{A2C67078-BBB5-4098-9CC5-F1575213C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5734051"/>
            <a:ext cx="1462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一趟选择：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3">
            <a:extLst>
              <a:ext uri="{FF2B5EF4-FFF2-40B4-BE49-F238E27FC236}">
                <a16:creationId xmlns:a16="http://schemas.microsoft.com/office/drawing/2014/main" id="{C6B9DC33-492F-4713-9E65-7A1BC3288967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1052514"/>
            <a:ext cx="6096000" cy="376237"/>
            <a:chOff x="1156" y="663"/>
            <a:chExt cx="3840" cy="237"/>
          </a:xfrm>
          <a:solidFill>
            <a:schemeClr val="bg2">
              <a:lumMod val="90000"/>
            </a:schemeClr>
          </a:solidFill>
        </p:grpSpPr>
        <p:sp>
          <p:nvSpPr>
            <p:cNvPr id="6363" name="Rectangle 14">
              <a:extLst>
                <a:ext uri="{FF2B5EF4-FFF2-40B4-BE49-F238E27FC236}">
                  <a16:creationId xmlns:a16="http://schemas.microsoft.com/office/drawing/2014/main" id="{9964BBB9-79DC-485E-9763-5A4CE51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364" name="Rectangle 13">
              <a:extLst>
                <a:ext uri="{FF2B5EF4-FFF2-40B4-BE49-F238E27FC236}">
                  <a16:creationId xmlns:a16="http://schemas.microsoft.com/office/drawing/2014/main" id="{B95A5F69-360C-45D6-8F11-A7AA81397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365" name="Rectangle 12">
              <a:extLst>
                <a:ext uri="{FF2B5EF4-FFF2-40B4-BE49-F238E27FC236}">
                  <a16:creationId xmlns:a16="http://schemas.microsoft.com/office/drawing/2014/main" id="{1A17153C-A608-4BB0-8AA8-D2941F6CE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366" name="Rectangle 11">
              <a:extLst>
                <a:ext uri="{FF2B5EF4-FFF2-40B4-BE49-F238E27FC236}">
                  <a16:creationId xmlns:a16="http://schemas.microsoft.com/office/drawing/2014/main" id="{F737F0E0-3429-4E5A-ACF0-22358622C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367" name="Rectangle 10">
              <a:extLst>
                <a:ext uri="{FF2B5EF4-FFF2-40B4-BE49-F238E27FC236}">
                  <a16:creationId xmlns:a16="http://schemas.microsoft.com/office/drawing/2014/main" id="{8AC74D68-B931-4061-AD30-CB104281C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368" name="Rectangle 9">
              <a:extLst>
                <a:ext uri="{FF2B5EF4-FFF2-40B4-BE49-F238E27FC236}">
                  <a16:creationId xmlns:a16="http://schemas.microsoft.com/office/drawing/2014/main" id="{70AA3950-56FA-46F0-AB86-D0D6BB074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369" name="Rectangle 8">
              <a:extLst>
                <a:ext uri="{FF2B5EF4-FFF2-40B4-BE49-F238E27FC236}">
                  <a16:creationId xmlns:a16="http://schemas.microsoft.com/office/drawing/2014/main" id="{F0F182ED-F033-4BFA-A8F9-40160C3E0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370" name="Rectangle 7">
              <a:extLst>
                <a:ext uri="{FF2B5EF4-FFF2-40B4-BE49-F238E27FC236}">
                  <a16:creationId xmlns:a16="http://schemas.microsoft.com/office/drawing/2014/main" id="{074902A2-E9BE-4A14-91DE-90AA32BF7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371" name="Rectangle 6">
              <a:extLst>
                <a:ext uri="{FF2B5EF4-FFF2-40B4-BE49-F238E27FC236}">
                  <a16:creationId xmlns:a16="http://schemas.microsoft.com/office/drawing/2014/main" id="{CECA2C70-D195-4D26-A2EB-4AC06A334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372" name="Rectangle 5">
              <a:extLst>
                <a:ext uri="{FF2B5EF4-FFF2-40B4-BE49-F238E27FC236}">
                  <a16:creationId xmlns:a16="http://schemas.microsoft.com/office/drawing/2014/main" id="{F4985A4F-FCF7-4F0D-8620-FACCE8A6E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373" name="Line 15">
              <a:extLst>
                <a:ext uri="{FF2B5EF4-FFF2-40B4-BE49-F238E27FC236}">
                  <a16:creationId xmlns:a16="http://schemas.microsoft.com/office/drawing/2014/main" id="{DAE21BAD-FA3F-4C7B-BF35-EA089F95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4" name="Line 16">
              <a:extLst>
                <a:ext uri="{FF2B5EF4-FFF2-40B4-BE49-F238E27FC236}">
                  <a16:creationId xmlns:a16="http://schemas.microsoft.com/office/drawing/2014/main" id="{8F3ADC5B-A717-4749-8C52-B05A72323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5" name="Line 17">
              <a:extLst>
                <a:ext uri="{FF2B5EF4-FFF2-40B4-BE49-F238E27FC236}">
                  <a16:creationId xmlns:a16="http://schemas.microsoft.com/office/drawing/2014/main" id="{BF99C938-0D73-4507-95C5-89CAB3DD9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6" name="Line 18">
              <a:extLst>
                <a:ext uri="{FF2B5EF4-FFF2-40B4-BE49-F238E27FC236}">
                  <a16:creationId xmlns:a16="http://schemas.microsoft.com/office/drawing/2014/main" id="{5C1B5E18-A4A8-470D-8753-0BDB7FFA2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7" name="Line 19">
              <a:extLst>
                <a:ext uri="{FF2B5EF4-FFF2-40B4-BE49-F238E27FC236}">
                  <a16:creationId xmlns:a16="http://schemas.microsoft.com/office/drawing/2014/main" id="{00C2AE9B-6640-428E-A209-537D3533C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8" name="Line 20">
              <a:extLst>
                <a:ext uri="{FF2B5EF4-FFF2-40B4-BE49-F238E27FC236}">
                  <a16:creationId xmlns:a16="http://schemas.microsoft.com/office/drawing/2014/main" id="{D84E1E91-1DA8-4DC4-9A1C-B8B767792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9" name="Line 21">
              <a:extLst>
                <a:ext uri="{FF2B5EF4-FFF2-40B4-BE49-F238E27FC236}">
                  <a16:creationId xmlns:a16="http://schemas.microsoft.com/office/drawing/2014/main" id="{A914B696-C23D-4F47-BF71-D2D0E5BF8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0" name="Line 22">
              <a:extLst>
                <a:ext uri="{FF2B5EF4-FFF2-40B4-BE49-F238E27FC236}">
                  <a16:creationId xmlns:a16="http://schemas.microsoft.com/office/drawing/2014/main" id="{4D404B70-117B-4188-8E44-6B07212D1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1" name="Line 23">
              <a:extLst>
                <a:ext uri="{FF2B5EF4-FFF2-40B4-BE49-F238E27FC236}">
                  <a16:creationId xmlns:a16="http://schemas.microsoft.com/office/drawing/2014/main" id="{E752E149-7BD7-42B4-945E-92D4173E4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2" name="Line 24">
              <a:extLst>
                <a:ext uri="{FF2B5EF4-FFF2-40B4-BE49-F238E27FC236}">
                  <a16:creationId xmlns:a16="http://schemas.microsoft.com/office/drawing/2014/main" id="{6D249ACA-C326-4639-9B45-71BEA57D7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3" name="Line 25">
              <a:extLst>
                <a:ext uri="{FF2B5EF4-FFF2-40B4-BE49-F238E27FC236}">
                  <a16:creationId xmlns:a16="http://schemas.microsoft.com/office/drawing/2014/main" id="{4D9E169D-CBCF-48C7-A676-FFB328660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4" name="Line 26">
              <a:extLst>
                <a:ext uri="{FF2B5EF4-FFF2-40B4-BE49-F238E27FC236}">
                  <a16:creationId xmlns:a16="http://schemas.microsoft.com/office/drawing/2014/main" id="{DE048826-B588-4739-B746-0881FC1C5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5" name="Line 27">
              <a:extLst>
                <a:ext uri="{FF2B5EF4-FFF2-40B4-BE49-F238E27FC236}">
                  <a16:creationId xmlns:a16="http://schemas.microsoft.com/office/drawing/2014/main" id="{3780D0BC-6D2B-4249-BCF9-B4ECD8279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4">
            <a:extLst>
              <a:ext uri="{FF2B5EF4-FFF2-40B4-BE49-F238E27FC236}">
                <a16:creationId xmlns:a16="http://schemas.microsoft.com/office/drawing/2014/main" id="{AEB2E165-2CD4-4450-8A14-79F369C03B5C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1973264"/>
            <a:ext cx="6096000" cy="376237"/>
            <a:chOff x="1156" y="663"/>
            <a:chExt cx="3840" cy="237"/>
          </a:xfrm>
        </p:grpSpPr>
        <p:sp>
          <p:nvSpPr>
            <p:cNvPr id="6340" name="Rectangle 35">
              <a:extLst>
                <a:ext uri="{FF2B5EF4-FFF2-40B4-BE49-F238E27FC236}">
                  <a16:creationId xmlns:a16="http://schemas.microsoft.com/office/drawing/2014/main" id="{1BB5DDF2-B99E-433C-8F1A-E919EB829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341" name="Rectangle 36">
              <a:extLst>
                <a:ext uri="{FF2B5EF4-FFF2-40B4-BE49-F238E27FC236}">
                  <a16:creationId xmlns:a16="http://schemas.microsoft.com/office/drawing/2014/main" id="{A78AA041-D100-4DA3-89B8-9D2DB2C41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342" name="Rectangle 37">
              <a:extLst>
                <a:ext uri="{FF2B5EF4-FFF2-40B4-BE49-F238E27FC236}">
                  <a16:creationId xmlns:a16="http://schemas.microsoft.com/office/drawing/2014/main" id="{73FF4B91-8486-45BC-BA09-914DDEB5E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343" name="Rectangle 38">
              <a:extLst>
                <a:ext uri="{FF2B5EF4-FFF2-40B4-BE49-F238E27FC236}">
                  <a16:creationId xmlns:a16="http://schemas.microsoft.com/office/drawing/2014/main" id="{968C3A21-9C25-44FF-A1A6-AC6073D0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344" name="Rectangle 39">
              <a:extLst>
                <a:ext uri="{FF2B5EF4-FFF2-40B4-BE49-F238E27FC236}">
                  <a16:creationId xmlns:a16="http://schemas.microsoft.com/office/drawing/2014/main" id="{3138098C-EE57-4C32-9050-CF88D1003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345" name="Rectangle 40">
              <a:extLst>
                <a:ext uri="{FF2B5EF4-FFF2-40B4-BE49-F238E27FC236}">
                  <a16:creationId xmlns:a16="http://schemas.microsoft.com/office/drawing/2014/main" id="{80B8E95F-E907-4C06-BF8F-373FBA5EF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346" name="Rectangle 41">
              <a:extLst>
                <a:ext uri="{FF2B5EF4-FFF2-40B4-BE49-F238E27FC236}">
                  <a16:creationId xmlns:a16="http://schemas.microsoft.com/office/drawing/2014/main" id="{AF94BF79-3CF3-4589-ACD7-876F02B9F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347" name="Rectangle 42">
              <a:extLst>
                <a:ext uri="{FF2B5EF4-FFF2-40B4-BE49-F238E27FC236}">
                  <a16:creationId xmlns:a16="http://schemas.microsoft.com/office/drawing/2014/main" id="{93F17FE6-2FD0-4451-805A-9675F1D27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348" name="Rectangle 43">
              <a:extLst>
                <a:ext uri="{FF2B5EF4-FFF2-40B4-BE49-F238E27FC236}">
                  <a16:creationId xmlns:a16="http://schemas.microsoft.com/office/drawing/2014/main" id="{C90B99C3-0AF6-42F7-9947-51899A3CC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349" name="Rectangle 44">
              <a:extLst>
                <a:ext uri="{FF2B5EF4-FFF2-40B4-BE49-F238E27FC236}">
                  <a16:creationId xmlns:a16="http://schemas.microsoft.com/office/drawing/2014/main" id="{582934BF-E5FC-4732-899F-9D948BB57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350" name="Line 45">
              <a:extLst>
                <a:ext uri="{FF2B5EF4-FFF2-40B4-BE49-F238E27FC236}">
                  <a16:creationId xmlns:a16="http://schemas.microsoft.com/office/drawing/2014/main" id="{627D45F7-4F03-4015-A2D5-07DF99E2A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" name="Line 46">
              <a:extLst>
                <a:ext uri="{FF2B5EF4-FFF2-40B4-BE49-F238E27FC236}">
                  <a16:creationId xmlns:a16="http://schemas.microsoft.com/office/drawing/2014/main" id="{653739D6-CF34-4ADD-91AE-D0D63B661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" name="Line 47">
              <a:extLst>
                <a:ext uri="{FF2B5EF4-FFF2-40B4-BE49-F238E27FC236}">
                  <a16:creationId xmlns:a16="http://schemas.microsoft.com/office/drawing/2014/main" id="{43E9D539-A911-43D6-A871-B492A6B10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" name="Line 48">
              <a:extLst>
                <a:ext uri="{FF2B5EF4-FFF2-40B4-BE49-F238E27FC236}">
                  <a16:creationId xmlns:a16="http://schemas.microsoft.com/office/drawing/2014/main" id="{39BEBEEC-8DBB-40BD-9EFC-6C2A3047F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" name="Line 49">
              <a:extLst>
                <a:ext uri="{FF2B5EF4-FFF2-40B4-BE49-F238E27FC236}">
                  <a16:creationId xmlns:a16="http://schemas.microsoft.com/office/drawing/2014/main" id="{B7C9304E-DFFB-4284-B311-31F846C6B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" name="Line 50">
              <a:extLst>
                <a:ext uri="{FF2B5EF4-FFF2-40B4-BE49-F238E27FC236}">
                  <a16:creationId xmlns:a16="http://schemas.microsoft.com/office/drawing/2014/main" id="{C8D59190-EFDD-41C0-BB88-40D175A09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" name="Line 51">
              <a:extLst>
                <a:ext uri="{FF2B5EF4-FFF2-40B4-BE49-F238E27FC236}">
                  <a16:creationId xmlns:a16="http://schemas.microsoft.com/office/drawing/2014/main" id="{96D69C29-3076-4F26-A14A-44279BA97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" name="Line 52">
              <a:extLst>
                <a:ext uri="{FF2B5EF4-FFF2-40B4-BE49-F238E27FC236}">
                  <a16:creationId xmlns:a16="http://schemas.microsoft.com/office/drawing/2014/main" id="{BA5769C4-5B93-4BA5-8E6B-2E9D667E7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" name="Line 53">
              <a:extLst>
                <a:ext uri="{FF2B5EF4-FFF2-40B4-BE49-F238E27FC236}">
                  <a16:creationId xmlns:a16="http://schemas.microsoft.com/office/drawing/2014/main" id="{E552C33C-5CDB-4B4B-83A6-27B64913B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" name="Line 54">
              <a:extLst>
                <a:ext uri="{FF2B5EF4-FFF2-40B4-BE49-F238E27FC236}">
                  <a16:creationId xmlns:a16="http://schemas.microsoft.com/office/drawing/2014/main" id="{2933D8FB-5FA3-4514-A602-9BA93DB3A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0" name="Line 55">
              <a:extLst>
                <a:ext uri="{FF2B5EF4-FFF2-40B4-BE49-F238E27FC236}">
                  <a16:creationId xmlns:a16="http://schemas.microsoft.com/office/drawing/2014/main" id="{FD3F6B36-4DC3-4F5A-B649-602AF739A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1" name="Line 56">
              <a:extLst>
                <a:ext uri="{FF2B5EF4-FFF2-40B4-BE49-F238E27FC236}">
                  <a16:creationId xmlns:a16="http://schemas.microsoft.com/office/drawing/2014/main" id="{956580C1-75C2-4387-AA35-10D8A3883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2" name="Line 57">
              <a:extLst>
                <a:ext uri="{FF2B5EF4-FFF2-40B4-BE49-F238E27FC236}">
                  <a16:creationId xmlns:a16="http://schemas.microsoft.com/office/drawing/2014/main" id="{2846EB7A-F2F4-410D-95DD-672AE432D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8">
            <a:extLst>
              <a:ext uri="{FF2B5EF4-FFF2-40B4-BE49-F238E27FC236}">
                <a16:creationId xmlns:a16="http://schemas.microsoft.com/office/drawing/2014/main" id="{93ABBA91-3A80-4303-A202-7728044B2CE3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2520950"/>
            <a:ext cx="6096000" cy="376238"/>
            <a:chOff x="1156" y="663"/>
            <a:chExt cx="3840" cy="237"/>
          </a:xfrm>
        </p:grpSpPr>
        <p:sp>
          <p:nvSpPr>
            <p:cNvPr id="6317" name="Rectangle 59">
              <a:extLst>
                <a:ext uri="{FF2B5EF4-FFF2-40B4-BE49-F238E27FC236}">
                  <a16:creationId xmlns:a16="http://schemas.microsoft.com/office/drawing/2014/main" id="{45BFDDFF-7245-4E28-8B62-930CFD277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318" name="Rectangle 60">
              <a:extLst>
                <a:ext uri="{FF2B5EF4-FFF2-40B4-BE49-F238E27FC236}">
                  <a16:creationId xmlns:a16="http://schemas.microsoft.com/office/drawing/2014/main" id="{98D5BC54-4040-4761-B598-11A89A496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319" name="Rectangle 61">
              <a:extLst>
                <a:ext uri="{FF2B5EF4-FFF2-40B4-BE49-F238E27FC236}">
                  <a16:creationId xmlns:a16="http://schemas.microsoft.com/office/drawing/2014/main" id="{C94EA270-0139-4369-89EE-98EE12C11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320" name="Rectangle 62">
              <a:extLst>
                <a:ext uri="{FF2B5EF4-FFF2-40B4-BE49-F238E27FC236}">
                  <a16:creationId xmlns:a16="http://schemas.microsoft.com/office/drawing/2014/main" id="{D5C43ED6-EA3A-452C-87B0-2586BBE6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321" name="Rectangle 63">
              <a:extLst>
                <a:ext uri="{FF2B5EF4-FFF2-40B4-BE49-F238E27FC236}">
                  <a16:creationId xmlns:a16="http://schemas.microsoft.com/office/drawing/2014/main" id="{B81ABF58-A870-42D1-8085-20361AFA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322" name="Rectangle 64">
              <a:extLst>
                <a:ext uri="{FF2B5EF4-FFF2-40B4-BE49-F238E27FC236}">
                  <a16:creationId xmlns:a16="http://schemas.microsoft.com/office/drawing/2014/main" id="{30B89532-BE2F-4582-B222-3EF0690D4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323" name="Rectangle 65">
              <a:extLst>
                <a:ext uri="{FF2B5EF4-FFF2-40B4-BE49-F238E27FC236}">
                  <a16:creationId xmlns:a16="http://schemas.microsoft.com/office/drawing/2014/main" id="{D38AE9E5-AC9F-4F20-8B1D-E415E4A51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324" name="Rectangle 66">
              <a:extLst>
                <a:ext uri="{FF2B5EF4-FFF2-40B4-BE49-F238E27FC236}">
                  <a16:creationId xmlns:a16="http://schemas.microsoft.com/office/drawing/2014/main" id="{853143DC-9998-4C95-8F70-63E5AD2FC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325" name="Rectangle 67">
              <a:extLst>
                <a:ext uri="{FF2B5EF4-FFF2-40B4-BE49-F238E27FC236}">
                  <a16:creationId xmlns:a16="http://schemas.microsoft.com/office/drawing/2014/main" id="{A275245E-E87C-4325-9911-E8FC919D7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326" name="Rectangle 68">
              <a:extLst>
                <a:ext uri="{FF2B5EF4-FFF2-40B4-BE49-F238E27FC236}">
                  <a16:creationId xmlns:a16="http://schemas.microsoft.com/office/drawing/2014/main" id="{216D97B8-85CD-4291-ABFB-244C0540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327" name="Line 69">
              <a:extLst>
                <a:ext uri="{FF2B5EF4-FFF2-40B4-BE49-F238E27FC236}">
                  <a16:creationId xmlns:a16="http://schemas.microsoft.com/office/drawing/2014/main" id="{937CA3C8-D2EB-4EA3-8119-41FF5B8E7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8" name="Line 70">
              <a:extLst>
                <a:ext uri="{FF2B5EF4-FFF2-40B4-BE49-F238E27FC236}">
                  <a16:creationId xmlns:a16="http://schemas.microsoft.com/office/drawing/2014/main" id="{BEA1670D-7BD9-4E3D-A95C-3E3697377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9" name="Line 71">
              <a:extLst>
                <a:ext uri="{FF2B5EF4-FFF2-40B4-BE49-F238E27FC236}">
                  <a16:creationId xmlns:a16="http://schemas.microsoft.com/office/drawing/2014/main" id="{9C52EAF9-A061-440A-92FE-5794DE4E3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0" name="Line 72">
              <a:extLst>
                <a:ext uri="{FF2B5EF4-FFF2-40B4-BE49-F238E27FC236}">
                  <a16:creationId xmlns:a16="http://schemas.microsoft.com/office/drawing/2014/main" id="{C81B35D6-F3A4-4F09-B858-7CCA518CC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1" name="Line 73">
              <a:extLst>
                <a:ext uri="{FF2B5EF4-FFF2-40B4-BE49-F238E27FC236}">
                  <a16:creationId xmlns:a16="http://schemas.microsoft.com/office/drawing/2014/main" id="{7A28E768-16D7-4282-BA1C-89E71F149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2" name="Line 74">
              <a:extLst>
                <a:ext uri="{FF2B5EF4-FFF2-40B4-BE49-F238E27FC236}">
                  <a16:creationId xmlns:a16="http://schemas.microsoft.com/office/drawing/2014/main" id="{3DAB88EA-50D0-4247-89DE-39153569E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3" name="Line 75">
              <a:extLst>
                <a:ext uri="{FF2B5EF4-FFF2-40B4-BE49-F238E27FC236}">
                  <a16:creationId xmlns:a16="http://schemas.microsoft.com/office/drawing/2014/main" id="{88C41B19-19C0-4C8F-9B3C-F068C025A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4" name="Line 76">
              <a:extLst>
                <a:ext uri="{FF2B5EF4-FFF2-40B4-BE49-F238E27FC236}">
                  <a16:creationId xmlns:a16="http://schemas.microsoft.com/office/drawing/2014/main" id="{B6CE447A-4E01-4B32-A795-FB7A5A913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5" name="Line 77">
              <a:extLst>
                <a:ext uri="{FF2B5EF4-FFF2-40B4-BE49-F238E27FC236}">
                  <a16:creationId xmlns:a16="http://schemas.microsoft.com/office/drawing/2014/main" id="{F49847ED-1682-46E7-B6D2-01BC2BEF2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6" name="Line 78">
              <a:extLst>
                <a:ext uri="{FF2B5EF4-FFF2-40B4-BE49-F238E27FC236}">
                  <a16:creationId xmlns:a16="http://schemas.microsoft.com/office/drawing/2014/main" id="{5422D93A-645E-4399-A887-AC959C524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7" name="Line 79">
              <a:extLst>
                <a:ext uri="{FF2B5EF4-FFF2-40B4-BE49-F238E27FC236}">
                  <a16:creationId xmlns:a16="http://schemas.microsoft.com/office/drawing/2014/main" id="{68812C47-6099-460F-97AF-6E9A118CF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8" name="Line 80">
              <a:extLst>
                <a:ext uri="{FF2B5EF4-FFF2-40B4-BE49-F238E27FC236}">
                  <a16:creationId xmlns:a16="http://schemas.microsoft.com/office/drawing/2014/main" id="{1711EA19-92C2-4217-89D0-302339EB5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9" name="Line 81">
              <a:extLst>
                <a:ext uri="{FF2B5EF4-FFF2-40B4-BE49-F238E27FC236}">
                  <a16:creationId xmlns:a16="http://schemas.microsoft.com/office/drawing/2014/main" id="{4C4ED69D-F2E9-4A5A-825C-EB0D6FEE5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2">
            <a:extLst>
              <a:ext uri="{FF2B5EF4-FFF2-40B4-BE49-F238E27FC236}">
                <a16:creationId xmlns:a16="http://schemas.microsoft.com/office/drawing/2014/main" id="{8DE83780-1CBA-43C5-A468-1389CEAC0AAD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3070225"/>
            <a:ext cx="6096000" cy="376238"/>
            <a:chOff x="1156" y="663"/>
            <a:chExt cx="3840" cy="237"/>
          </a:xfrm>
        </p:grpSpPr>
        <p:sp>
          <p:nvSpPr>
            <p:cNvPr id="6294" name="Rectangle 83">
              <a:extLst>
                <a:ext uri="{FF2B5EF4-FFF2-40B4-BE49-F238E27FC236}">
                  <a16:creationId xmlns:a16="http://schemas.microsoft.com/office/drawing/2014/main" id="{C70C1D89-F57E-4E86-BDC7-F7182A587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295" name="Rectangle 84">
              <a:extLst>
                <a:ext uri="{FF2B5EF4-FFF2-40B4-BE49-F238E27FC236}">
                  <a16:creationId xmlns:a16="http://schemas.microsoft.com/office/drawing/2014/main" id="{3A2E3397-F5BC-4A20-8424-A21065288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296" name="Rectangle 85">
              <a:extLst>
                <a:ext uri="{FF2B5EF4-FFF2-40B4-BE49-F238E27FC236}">
                  <a16:creationId xmlns:a16="http://schemas.microsoft.com/office/drawing/2014/main" id="{7A481DD1-6B52-4818-BD40-83E9191F4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297" name="Rectangle 86">
              <a:extLst>
                <a:ext uri="{FF2B5EF4-FFF2-40B4-BE49-F238E27FC236}">
                  <a16:creationId xmlns:a16="http://schemas.microsoft.com/office/drawing/2014/main" id="{374F277F-8C42-4565-94E7-C09C47A85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298" name="Rectangle 87">
              <a:extLst>
                <a:ext uri="{FF2B5EF4-FFF2-40B4-BE49-F238E27FC236}">
                  <a16:creationId xmlns:a16="http://schemas.microsoft.com/office/drawing/2014/main" id="{67C817F5-9797-4F96-9BF7-799D35F43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299" name="Rectangle 88">
              <a:extLst>
                <a:ext uri="{FF2B5EF4-FFF2-40B4-BE49-F238E27FC236}">
                  <a16:creationId xmlns:a16="http://schemas.microsoft.com/office/drawing/2014/main" id="{1470D8E2-A928-4953-9C0F-A57B8EA88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300" name="Rectangle 89">
              <a:extLst>
                <a:ext uri="{FF2B5EF4-FFF2-40B4-BE49-F238E27FC236}">
                  <a16:creationId xmlns:a16="http://schemas.microsoft.com/office/drawing/2014/main" id="{A8343610-0583-4AA4-99EB-06D9397C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301" name="Rectangle 90">
              <a:extLst>
                <a:ext uri="{FF2B5EF4-FFF2-40B4-BE49-F238E27FC236}">
                  <a16:creationId xmlns:a16="http://schemas.microsoft.com/office/drawing/2014/main" id="{748A09CF-6FE1-473A-815A-737739988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302" name="Rectangle 91">
              <a:extLst>
                <a:ext uri="{FF2B5EF4-FFF2-40B4-BE49-F238E27FC236}">
                  <a16:creationId xmlns:a16="http://schemas.microsoft.com/office/drawing/2014/main" id="{119FD949-65FB-428B-8E80-E975241F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303" name="Rectangle 92">
              <a:extLst>
                <a:ext uri="{FF2B5EF4-FFF2-40B4-BE49-F238E27FC236}">
                  <a16:creationId xmlns:a16="http://schemas.microsoft.com/office/drawing/2014/main" id="{B048E84E-3F3F-4E2D-B65C-596FAFF24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304" name="Line 93">
              <a:extLst>
                <a:ext uri="{FF2B5EF4-FFF2-40B4-BE49-F238E27FC236}">
                  <a16:creationId xmlns:a16="http://schemas.microsoft.com/office/drawing/2014/main" id="{A330BBDF-E32E-4B00-9878-20CA68FE4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5" name="Line 94">
              <a:extLst>
                <a:ext uri="{FF2B5EF4-FFF2-40B4-BE49-F238E27FC236}">
                  <a16:creationId xmlns:a16="http://schemas.microsoft.com/office/drawing/2014/main" id="{CE129B45-743D-40D4-B115-B7F1F04FF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6" name="Line 95">
              <a:extLst>
                <a:ext uri="{FF2B5EF4-FFF2-40B4-BE49-F238E27FC236}">
                  <a16:creationId xmlns:a16="http://schemas.microsoft.com/office/drawing/2014/main" id="{D862B011-D648-4F6D-B2E1-52F40BCD9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7" name="Line 96">
              <a:extLst>
                <a:ext uri="{FF2B5EF4-FFF2-40B4-BE49-F238E27FC236}">
                  <a16:creationId xmlns:a16="http://schemas.microsoft.com/office/drawing/2014/main" id="{CE9A9485-4033-48D9-9F0D-40834DD77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8" name="Line 97">
              <a:extLst>
                <a:ext uri="{FF2B5EF4-FFF2-40B4-BE49-F238E27FC236}">
                  <a16:creationId xmlns:a16="http://schemas.microsoft.com/office/drawing/2014/main" id="{144E4BBA-748C-4D16-95D5-801E8BECF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9" name="Line 98">
              <a:extLst>
                <a:ext uri="{FF2B5EF4-FFF2-40B4-BE49-F238E27FC236}">
                  <a16:creationId xmlns:a16="http://schemas.microsoft.com/office/drawing/2014/main" id="{DCD82D20-F016-46EC-A1B8-4CAE35ABC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0" name="Line 99">
              <a:extLst>
                <a:ext uri="{FF2B5EF4-FFF2-40B4-BE49-F238E27FC236}">
                  <a16:creationId xmlns:a16="http://schemas.microsoft.com/office/drawing/2014/main" id="{C39C3B87-93BB-47C3-A293-7DC17C3FC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1" name="Line 100">
              <a:extLst>
                <a:ext uri="{FF2B5EF4-FFF2-40B4-BE49-F238E27FC236}">
                  <a16:creationId xmlns:a16="http://schemas.microsoft.com/office/drawing/2014/main" id="{A799111D-AF02-4287-8AA6-7E5A68086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2" name="Line 101">
              <a:extLst>
                <a:ext uri="{FF2B5EF4-FFF2-40B4-BE49-F238E27FC236}">
                  <a16:creationId xmlns:a16="http://schemas.microsoft.com/office/drawing/2014/main" id="{11A2D567-32EE-4356-A634-D8AC4282F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3" name="Line 102">
              <a:extLst>
                <a:ext uri="{FF2B5EF4-FFF2-40B4-BE49-F238E27FC236}">
                  <a16:creationId xmlns:a16="http://schemas.microsoft.com/office/drawing/2014/main" id="{BC4CE44E-8903-4BE7-9B8A-DB9C228BC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4" name="Line 103">
              <a:extLst>
                <a:ext uri="{FF2B5EF4-FFF2-40B4-BE49-F238E27FC236}">
                  <a16:creationId xmlns:a16="http://schemas.microsoft.com/office/drawing/2014/main" id="{13BB7EA0-9035-4B8D-8F94-3904FC555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5" name="Line 104">
              <a:extLst>
                <a:ext uri="{FF2B5EF4-FFF2-40B4-BE49-F238E27FC236}">
                  <a16:creationId xmlns:a16="http://schemas.microsoft.com/office/drawing/2014/main" id="{ECB30C05-9F1A-448E-9FE8-07DCFC414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6" name="Line 105">
              <a:extLst>
                <a:ext uri="{FF2B5EF4-FFF2-40B4-BE49-F238E27FC236}">
                  <a16:creationId xmlns:a16="http://schemas.microsoft.com/office/drawing/2014/main" id="{EE5DBE1F-4441-4A65-AA35-AEC4189D6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06">
            <a:extLst>
              <a:ext uri="{FF2B5EF4-FFF2-40B4-BE49-F238E27FC236}">
                <a16:creationId xmlns:a16="http://schemas.microsoft.com/office/drawing/2014/main" id="{A766550E-4E89-4FD5-8B11-3519EFB6EC48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3619500"/>
            <a:ext cx="6096000" cy="376238"/>
            <a:chOff x="1156" y="663"/>
            <a:chExt cx="3840" cy="237"/>
          </a:xfrm>
        </p:grpSpPr>
        <p:sp>
          <p:nvSpPr>
            <p:cNvPr id="6271" name="Rectangle 107">
              <a:extLst>
                <a:ext uri="{FF2B5EF4-FFF2-40B4-BE49-F238E27FC236}">
                  <a16:creationId xmlns:a16="http://schemas.microsoft.com/office/drawing/2014/main" id="{C589073F-F217-4379-A68C-9181174F0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272" name="Rectangle 108">
              <a:extLst>
                <a:ext uri="{FF2B5EF4-FFF2-40B4-BE49-F238E27FC236}">
                  <a16:creationId xmlns:a16="http://schemas.microsoft.com/office/drawing/2014/main" id="{CC559641-E5C8-4701-AD22-16827EED2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273" name="Rectangle 109">
              <a:extLst>
                <a:ext uri="{FF2B5EF4-FFF2-40B4-BE49-F238E27FC236}">
                  <a16:creationId xmlns:a16="http://schemas.microsoft.com/office/drawing/2014/main" id="{8C53C124-8A5A-45C5-9E5B-BFF11DA26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274" name="Rectangle 110">
              <a:extLst>
                <a:ext uri="{FF2B5EF4-FFF2-40B4-BE49-F238E27FC236}">
                  <a16:creationId xmlns:a16="http://schemas.microsoft.com/office/drawing/2014/main" id="{F87C488D-5887-4337-A761-FA9CD8B09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275" name="Rectangle 111">
              <a:extLst>
                <a:ext uri="{FF2B5EF4-FFF2-40B4-BE49-F238E27FC236}">
                  <a16:creationId xmlns:a16="http://schemas.microsoft.com/office/drawing/2014/main" id="{D74D5DF5-615D-4D68-8502-AB17BD875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276" name="Rectangle 112">
              <a:extLst>
                <a:ext uri="{FF2B5EF4-FFF2-40B4-BE49-F238E27FC236}">
                  <a16:creationId xmlns:a16="http://schemas.microsoft.com/office/drawing/2014/main" id="{1C3952D0-BAF4-41B8-8837-263DC684C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277" name="Rectangle 113">
              <a:extLst>
                <a:ext uri="{FF2B5EF4-FFF2-40B4-BE49-F238E27FC236}">
                  <a16:creationId xmlns:a16="http://schemas.microsoft.com/office/drawing/2014/main" id="{07E7885B-9131-46AD-BA33-4B332AA40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278" name="Rectangle 114">
              <a:extLst>
                <a:ext uri="{FF2B5EF4-FFF2-40B4-BE49-F238E27FC236}">
                  <a16:creationId xmlns:a16="http://schemas.microsoft.com/office/drawing/2014/main" id="{9FF441BA-9A3A-4D68-929A-AE77AE4F6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279" name="Rectangle 115">
              <a:extLst>
                <a:ext uri="{FF2B5EF4-FFF2-40B4-BE49-F238E27FC236}">
                  <a16:creationId xmlns:a16="http://schemas.microsoft.com/office/drawing/2014/main" id="{9403F78B-BF83-4B7C-A507-9FBA7C67D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280" name="Rectangle 116">
              <a:extLst>
                <a:ext uri="{FF2B5EF4-FFF2-40B4-BE49-F238E27FC236}">
                  <a16:creationId xmlns:a16="http://schemas.microsoft.com/office/drawing/2014/main" id="{837D2DDE-16BF-44FE-8329-5522AC48E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281" name="Line 117">
              <a:extLst>
                <a:ext uri="{FF2B5EF4-FFF2-40B4-BE49-F238E27FC236}">
                  <a16:creationId xmlns:a16="http://schemas.microsoft.com/office/drawing/2014/main" id="{785C1A83-032A-4539-AFE8-C577E0416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2" name="Line 118">
              <a:extLst>
                <a:ext uri="{FF2B5EF4-FFF2-40B4-BE49-F238E27FC236}">
                  <a16:creationId xmlns:a16="http://schemas.microsoft.com/office/drawing/2014/main" id="{6E8D9452-3137-4D85-8075-FE2B9F069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3" name="Line 119">
              <a:extLst>
                <a:ext uri="{FF2B5EF4-FFF2-40B4-BE49-F238E27FC236}">
                  <a16:creationId xmlns:a16="http://schemas.microsoft.com/office/drawing/2014/main" id="{AE7105C5-78A0-442F-9412-2B9C081F0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4" name="Line 120">
              <a:extLst>
                <a:ext uri="{FF2B5EF4-FFF2-40B4-BE49-F238E27FC236}">
                  <a16:creationId xmlns:a16="http://schemas.microsoft.com/office/drawing/2014/main" id="{38A2F1E8-988E-487E-9423-26ACE93AF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5" name="Line 121">
              <a:extLst>
                <a:ext uri="{FF2B5EF4-FFF2-40B4-BE49-F238E27FC236}">
                  <a16:creationId xmlns:a16="http://schemas.microsoft.com/office/drawing/2014/main" id="{70CC1515-4825-40E4-8BD7-E3A259E27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6" name="Line 122">
              <a:extLst>
                <a:ext uri="{FF2B5EF4-FFF2-40B4-BE49-F238E27FC236}">
                  <a16:creationId xmlns:a16="http://schemas.microsoft.com/office/drawing/2014/main" id="{F49BB1DA-B18B-4409-BC87-8E0A545CB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7" name="Line 123">
              <a:extLst>
                <a:ext uri="{FF2B5EF4-FFF2-40B4-BE49-F238E27FC236}">
                  <a16:creationId xmlns:a16="http://schemas.microsoft.com/office/drawing/2014/main" id="{94601AB6-017A-4AA3-BBB7-059881921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8" name="Line 124">
              <a:extLst>
                <a:ext uri="{FF2B5EF4-FFF2-40B4-BE49-F238E27FC236}">
                  <a16:creationId xmlns:a16="http://schemas.microsoft.com/office/drawing/2014/main" id="{40C46BEE-FD6D-4F5D-9E4C-93A70E502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9" name="Line 125">
              <a:extLst>
                <a:ext uri="{FF2B5EF4-FFF2-40B4-BE49-F238E27FC236}">
                  <a16:creationId xmlns:a16="http://schemas.microsoft.com/office/drawing/2014/main" id="{5BE30DD5-59E7-41DF-8AE1-945EC0614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0" name="Line 126">
              <a:extLst>
                <a:ext uri="{FF2B5EF4-FFF2-40B4-BE49-F238E27FC236}">
                  <a16:creationId xmlns:a16="http://schemas.microsoft.com/office/drawing/2014/main" id="{9E7F652C-17BE-4EB6-B5BF-427327137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1" name="Line 127">
              <a:extLst>
                <a:ext uri="{FF2B5EF4-FFF2-40B4-BE49-F238E27FC236}">
                  <a16:creationId xmlns:a16="http://schemas.microsoft.com/office/drawing/2014/main" id="{B05CA6B6-FE09-404E-ADC0-F271E576C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2" name="Line 128">
              <a:extLst>
                <a:ext uri="{FF2B5EF4-FFF2-40B4-BE49-F238E27FC236}">
                  <a16:creationId xmlns:a16="http://schemas.microsoft.com/office/drawing/2014/main" id="{E752FDAA-0142-4F91-A54B-65FFD6E35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3" name="Line 129">
              <a:extLst>
                <a:ext uri="{FF2B5EF4-FFF2-40B4-BE49-F238E27FC236}">
                  <a16:creationId xmlns:a16="http://schemas.microsoft.com/office/drawing/2014/main" id="{C1324663-CBD5-484E-8AC0-2FD0D9F0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30">
            <a:extLst>
              <a:ext uri="{FF2B5EF4-FFF2-40B4-BE49-F238E27FC236}">
                <a16:creationId xmlns:a16="http://schemas.microsoft.com/office/drawing/2014/main" id="{FB8801C6-B623-47D6-BFA0-0A8890E5A802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4168775"/>
            <a:ext cx="6096000" cy="376238"/>
            <a:chOff x="1156" y="663"/>
            <a:chExt cx="3840" cy="237"/>
          </a:xfrm>
        </p:grpSpPr>
        <p:sp>
          <p:nvSpPr>
            <p:cNvPr id="6248" name="Rectangle 131">
              <a:extLst>
                <a:ext uri="{FF2B5EF4-FFF2-40B4-BE49-F238E27FC236}">
                  <a16:creationId xmlns:a16="http://schemas.microsoft.com/office/drawing/2014/main" id="{3DC9BCCE-9770-48C9-8A1C-4AB53EA51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249" name="Rectangle 132">
              <a:extLst>
                <a:ext uri="{FF2B5EF4-FFF2-40B4-BE49-F238E27FC236}">
                  <a16:creationId xmlns:a16="http://schemas.microsoft.com/office/drawing/2014/main" id="{0AF25F20-B26C-48AA-8A75-984910883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250" name="Rectangle 133">
              <a:extLst>
                <a:ext uri="{FF2B5EF4-FFF2-40B4-BE49-F238E27FC236}">
                  <a16:creationId xmlns:a16="http://schemas.microsoft.com/office/drawing/2014/main" id="{8EEE8708-A041-4256-9DBA-3136620E1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251" name="Rectangle 134">
              <a:extLst>
                <a:ext uri="{FF2B5EF4-FFF2-40B4-BE49-F238E27FC236}">
                  <a16:creationId xmlns:a16="http://schemas.microsoft.com/office/drawing/2014/main" id="{B060499F-2D9E-49FA-A51F-C0AED220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252" name="Rectangle 135">
              <a:extLst>
                <a:ext uri="{FF2B5EF4-FFF2-40B4-BE49-F238E27FC236}">
                  <a16:creationId xmlns:a16="http://schemas.microsoft.com/office/drawing/2014/main" id="{63196FCD-2295-477F-8364-9B759D3FA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253" name="Rectangle 136">
              <a:extLst>
                <a:ext uri="{FF2B5EF4-FFF2-40B4-BE49-F238E27FC236}">
                  <a16:creationId xmlns:a16="http://schemas.microsoft.com/office/drawing/2014/main" id="{BF9D76EC-0D4F-447F-970E-840FB32D0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254" name="Rectangle 137">
              <a:extLst>
                <a:ext uri="{FF2B5EF4-FFF2-40B4-BE49-F238E27FC236}">
                  <a16:creationId xmlns:a16="http://schemas.microsoft.com/office/drawing/2014/main" id="{3733961B-90E9-41C4-AC2E-EBA83C1D1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255" name="Rectangle 138">
              <a:extLst>
                <a:ext uri="{FF2B5EF4-FFF2-40B4-BE49-F238E27FC236}">
                  <a16:creationId xmlns:a16="http://schemas.microsoft.com/office/drawing/2014/main" id="{94820D5A-8820-4C12-9990-68038DB08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256" name="Rectangle 139">
              <a:extLst>
                <a:ext uri="{FF2B5EF4-FFF2-40B4-BE49-F238E27FC236}">
                  <a16:creationId xmlns:a16="http://schemas.microsoft.com/office/drawing/2014/main" id="{1293BCD9-ACE8-4C1F-A10D-4FB994125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257" name="Rectangle 140">
              <a:extLst>
                <a:ext uri="{FF2B5EF4-FFF2-40B4-BE49-F238E27FC236}">
                  <a16:creationId xmlns:a16="http://schemas.microsoft.com/office/drawing/2014/main" id="{C548B838-08C0-4F9D-8346-7014B84A3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258" name="Line 141">
              <a:extLst>
                <a:ext uri="{FF2B5EF4-FFF2-40B4-BE49-F238E27FC236}">
                  <a16:creationId xmlns:a16="http://schemas.microsoft.com/office/drawing/2014/main" id="{DF3D90FD-B37F-4928-B3B1-6D06F2495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9" name="Line 142">
              <a:extLst>
                <a:ext uri="{FF2B5EF4-FFF2-40B4-BE49-F238E27FC236}">
                  <a16:creationId xmlns:a16="http://schemas.microsoft.com/office/drawing/2014/main" id="{2854F7E2-5B50-40D4-AC13-45F625F63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0" name="Line 143">
              <a:extLst>
                <a:ext uri="{FF2B5EF4-FFF2-40B4-BE49-F238E27FC236}">
                  <a16:creationId xmlns:a16="http://schemas.microsoft.com/office/drawing/2014/main" id="{14555482-EC61-41D3-B67F-3A85631F2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1" name="Line 144">
              <a:extLst>
                <a:ext uri="{FF2B5EF4-FFF2-40B4-BE49-F238E27FC236}">
                  <a16:creationId xmlns:a16="http://schemas.microsoft.com/office/drawing/2014/main" id="{19AAE16F-7448-4623-8C62-E3E74F795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2" name="Line 145">
              <a:extLst>
                <a:ext uri="{FF2B5EF4-FFF2-40B4-BE49-F238E27FC236}">
                  <a16:creationId xmlns:a16="http://schemas.microsoft.com/office/drawing/2014/main" id="{6575481B-9088-449E-9E8E-4F7056142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3" name="Line 146">
              <a:extLst>
                <a:ext uri="{FF2B5EF4-FFF2-40B4-BE49-F238E27FC236}">
                  <a16:creationId xmlns:a16="http://schemas.microsoft.com/office/drawing/2014/main" id="{3FE289D0-3F60-46EE-8723-4719BE425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4" name="Line 147">
              <a:extLst>
                <a:ext uri="{FF2B5EF4-FFF2-40B4-BE49-F238E27FC236}">
                  <a16:creationId xmlns:a16="http://schemas.microsoft.com/office/drawing/2014/main" id="{AD291982-C928-4FF2-968E-350E5DE34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5" name="Line 148">
              <a:extLst>
                <a:ext uri="{FF2B5EF4-FFF2-40B4-BE49-F238E27FC236}">
                  <a16:creationId xmlns:a16="http://schemas.microsoft.com/office/drawing/2014/main" id="{A47554F1-804F-453F-8BC4-24CB0CC7A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6" name="Line 149">
              <a:extLst>
                <a:ext uri="{FF2B5EF4-FFF2-40B4-BE49-F238E27FC236}">
                  <a16:creationId xmlns:a16="http://schemas.microsoft.com/office/drawing/2014/main" id="{3160397F-D676-4585-BED9-0CEE2B653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7" name="Line 150">
              <a:extLst>
                <a:ext uri="{FF2B5EF4-FFF2-40B4-BE49-F238E27FC236}">
                  <a16:creationId xmlns:a16="http://schemas.microsoft.com/office/drawing/2014/main" id="{17854289-C3C4-43AF-B0DA-E229D4B08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8" name="Line 151">
              <a:extLst>
                <a:ext uri="{FF2B5EF4-FFF2-40B4-BE49-F238E27FC236}">
                  <a16:creationId xmlns:a16="http://schemas.microsoft.com/office/drawing/2014/main" id="{CD3D10C2-7B64-4B23-B4AD-4402A3BA9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9" name="Line 152">
              <a:extLst>
                <a:ext uri="{FF2B5EF4-FFF2-40B4-BE49-F238E27FC236}">
                  <a16:creationId xmlns:a16="http://schemas.microsoft.com/office/drawing/2014/main" id="{1EBA3C6E-5785-4DAC-8F90-271F75FC3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0" name="Line 153">
              <a:extLst>
                <a:ext uri="{FF2B5EF4-FFF2-40B4-BE49-F238E27FC236}">
                  <a16:creationId xmlns:a16="http://schemas.microsoft.com/office/drawing/2014/main" id="{B247BA11-5EEC-4B8B-B96E-9CCBE212D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54">
            <a:extLst>
              <a:ext uri="{FF2B5EF4-FFF2-40B4-BE49-F238E27FC236}">
                <a16:creationId xmlns:a16="http://schemas.microsoft.com/office/drawing/2014/main" id="{9447D35A-A487-4113-9D76-4AE5E4996B43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4718050"/>
            <a:ext cx="6096000" cy="376238"/>
            <a:chOff x="1156" y="663"/>
            <a:chExt cx="3840" cy="237"/>
          </a:xfrm>
        </p:grpSpPr>
        <p:sp>
          <p:nvSpPr>
            <p:cNvPr id="6225" name="Rectangle 155">
              <a:extLst>
                <a:ext uri="{FF2B5EF4-FFF2-40B4-BE49-F238E27FC236}">
                  <a16:creationId xmlns:a16="http://schemas.microsoft.com/office/drawing/2014/main" id="{DBA92204-D3F3-449E-B116-176F24EF3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226" name="Rectangle 156">
              <a:extLst>
                <a:ext uri="{FF2B5EF4-FFF2-40B4-BE49-F238E27FC236}">
                  <a16:creationId xmlns:a16="http://schemas.microsoft.com/office/drawing/2014/main" id="{ADFEDD6B-CD25-479D-B09E-2AEFE161A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227" name="Rectangle 157">
              <a:extLst>
                <a:ext uri="{FF2B5EF4-FFF2-40B4-BE49-F238E27FC236}">
                  <a16:creationId xmlns:a16="http://schemas.microsoft.com/office/drawing/2014/main" id="{2EA62432-3054-477D-A4EA-E0A838A03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228" name="Rectangle 158">
              <a:extLst>
                <a:ext uri="{FF2B5EF4-FFF2-40B4-BE49-F238E27FC236}">
                  <a16:creationId xmlns:a16="http://schemas.microsoft.com/office/drawing/2014/main" id="{18F768D5-D4BB-40C4-8510-6A8B2C8E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229" name="Rectangle 159">
              <a:extLst>
                <a:ext uri="{FF2B5EF4-FFF2-40B4-BE49-F238E27FC236}">
                  <a16:creationId xmlns:a16="http://schemas.microsoft.com/office/drawing/2014/main" id="{DF6AA7F7-041C-462A-9127-2E5FC1752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230" name="Rectangle 160">
              <a:extLst>
                <a:ext uri="{FF2B5EF4-FFF2-40B4-BE49-F238E27FC236}">
                  <a16:creationId xmlns:a16="http://schemas.microsoft.com/office/drawing/2014/main" id="{4B787CFE-5683-4CF7-9910-6BFBC4BC9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231" name="Rectangle 161">
              <a:extLst>
                <a:ext uri="{FF2B5EF4-FFF2-40B4-BE49-F238E27FC236}">
                  <a16:creationId xmlns:a16="http://schemas.microsoft.com/office/drawing/2014/main" id="{3BF08542-E385-40C9-AEB9-8BB3120EB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232" name="Rectangle 162">
              <a:extLst>
                <a:ext uri="{FF2B5EF4-FFF2-40B4-BE49-F238E27FC236}">
                  <a16:creationId xmlns:a16="http://schemas.microsoft.com/office/drawing/2014/main" id="{7D069663-64C6-44D1-A3EC-2C9555AA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233" name="Rectangle 163">
              <a:extLst>
                <a:ext uri="{FF2B5EF4-FFF2-40B4-BE49-F238E27FC236}">
                  <a16:creationId xmlns:a16="http://schemas.microsoft.com/office/drawing/2014/main" id="{5A3088FB-8748-47C1-A2DB-BFF706955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234" name="Rectangle 164">
              <a:extLst>
                <a:ext uri="{FF2B5EF4-FFF2-40B4-BE49-F238E27FC236}">
                  <a16:creationId xmlns:a16="http://schemas.microsoft.com/office/drawing/2014/main" id="{C43A405F-26DE-47D2-B885-1503B2774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235" name="Line 165">
              <a:extLst>
                <a:ext uri="{FF2B5EF4-FFF2-40B4-BE49-F238E27FC236}">
                  <a16:creationId xmlns:a16="http://schemas.microsoft.com/office/drawing/2014/main" id="{5EECBA50-A5C1-456D-A795-1C2B935AB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6" name="Line 166">
              <a:extLst>
                <a:ext uri="{FF2B5EF4-FFF2-40B4-BE49-F238E27FC236}">
                  <a16:creationId xmlns:a16="http://schemas.microsoft.com/office/drawing/2014/main" id="{7F6CB010-8D98-4841-981D-BB1A833AD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7" name="Line 167">
              <a:extLst>
                <a:ext uri="{FF2B5EF4-FFF2-40B4-BE49-F238E27FC236}">
                  <a16:creationId xmlns:a16="http://schemas.microsoft.com/office/drawing/2014/main" id="{6DB25CA0-BFF8-4040-A128-A826976E5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8" name="Line 168">
              <a:extLst>
                <a:ext uri="{FF2B5EF4-FFF2-40B4-BE49-F238E27FC236}">
                  <a16:creationId xmlns:a16="http://schemas.microsoft.com/office/drawing/2014/main" id="{354D8EAB-9125-4A29-9914-B4BDFB628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9" name="Line 169">
              <a:extLst>
                <a:ext uri="{FF2B5EF4-FFF2-40B4-BE49-F238E27FC236}">
                  <a16:creationId xmlns:a16="http://schemas.microsoft.com/office/drawing/2014/main" id="{21B26D06-0132-4273-BF75-E8DB8257C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0" name="Line 170">
              <a:extLst>
                <a:ext uri="{FF2B5EF4-FFF2-40B4-BE49-F238E27FC236}">
                  <a16:creationId xmlns:a16="http://schemas.microsoft.com/office/drawing/2014/main" id="{F4BA2B44-46E0-4898-925A-65A5E386F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1" name="Line 171">
              <a:extLst>
                <a:ext uri="{FF2B5EF4-FFF2-40B4-BE49-F238E27FC236}">
                  <a16:creationId xmlns:a16="http://schemas.microsoft.com/office/drawing/2014/main" id="{3B9A52A3-FBA9-42EA-9806-AD845D322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2" name="Line 172">
              <a:extLst>
                <a:ext uri="{FF2B5EF4-FFF2-40B4-BE49-F238E27FC236}">
                  <a16:creationId xmlns:a16="http://schemas.microsoft.com/office/drawing/2014/main" id="{4947E08E-6BE1-46D1-80CA-7F8B0F9F8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3" name="Line 173">
              <a:extLst>
                <a:ext uri="{FF2B5EF4-FFF2-40B4-BE49-F238E27FC236}">
                  <a16:creationId xmlns:a16="http://schemas.microsoft.com/office/drawing/2014/main" id="{087E2B1D-DF95-4195-B689-BD7DED5BD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4" name="Line 174">
              <a:extLst>
                <a:ext uri="{FF2B5EF4-FFF2-40B4-BE49-F238E27FC236}">
                  <a16:creationId xmlns:a16="http://schemas.microsoft.com/office/drawing/2014/main" id="{9FC0BE6B-F0B7-4C99-9BDA-02B62F4EA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5" name="Line 175">
              <a:extLst>
                <a:ext uri="{FF2B5EF4-FFF2-40B4-BE49-F238E27FC236}">
                  <a16:creationId xmlns:a16="http://schemas.microsoft.com/office/drawing/2014/main" id="{7F5E199C-477E-4A99-939F-868E8B55B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6" name="Line 176">
              <a:extLst>
                <a:ext uri="{FF2B5EF4-FFF2-40B4-BE49-F238E27FC236}">
                  <a16:creationId xmlns:a16="http://schemas.microsoft.com/office/drawing/2014/main" id="{A289B9C0-6148-4E0E-A883-2B038C2A3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" name="Line 177">
              <a:extLst>
                <a:ext uri="{FF2B5EF4-FFF2-40B4-BE49-F238E27FC236}">
                  <a16:creationId xmlns:a16="http://schemas.microsoft.com/office/drawing/2014/main" id="{B58954FC-F6D9-4B73-A671-F42F7022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78">
            <a:extLst>
              <a:ext uri="{FF2B5EF4-FFF2-40B4-BE49-F238E27FC236}">
                <a16:creationId xmlns:a16="http://schemas.microsoft.com/office/drawing/2014/main" id="{26D7E457-08AD-4115-9A30-8E4DCDDA6AD9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5267325"/>
            <a:ext cx="6096000" cy="376238"/>
            <a:chOff x="1156" y="663"/>
            <a:chExt cx="3840" cy="237"/>
          </a:xfrm>
        </p:grpSpPr>
        <p:sp>
          <p:nvSpPr>
            <p:cNvPr id="6202" name="Rectangle 179">
              <a:extLst>
                <a:ext uri="{FF2B5EF4-FFF2-40B4-BE49-F238E27FC236}">
                  <a16:creationId xmlns:a16="http://schemas.microsoft.com/office/drawing/2014/main" id="{8DA2B197-2018-40F3-B5CF-707A112A1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203" name="Rectangle 180">
              <a:extLst>
                <a:ext uri="{FF2B5EF4-FFF2-40B4-BE49-F238E27FC236}">
                  <a16:creationId xmlns:a16="http://schemas.microsoft.com/office/drawing/2014/main" id="{17C3B025-712F-4CFC-B1BC-06A3E4E12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204" name="Rectangle 181">
              <a:extLst>
                <a:ext uri="{FF2B5EF4-FFF2-40B4-BE49-F238E27FC236}">
                  <a16:creationId xmlns:a16="http://schemas.microsoft.com/office/drawing/2014/main" id="{E4DE6C30-8268-4F90-A3C7-6D83430C7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205" name="Rectangle 182">
              <a:extLst>
                <a:ext uri="{FF2B5EF4-FFF2-40B4-BE49-F238E27FC236}">
                  <a16:creationId xmlns:a16="http://schemas.microsoft.com/office/drawing/2014/main" id="{F14440EB-579C-4797-8784-C80B9F60A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206" name="Rectangle 183">
              <a:extLst>
                <a:ext uri="{FF2B5EF4-FFF2-40B4-BE49-F238E27FC236}">
                  <a16:creationId xmlns:a16="http://schemas.microsoft.com/office/drawing/2014/main" id="{E4906207-6848-47F1-9E5F-6714E29A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207" name="Rectangle 184">
              <a:extLst>
                <a:ext uri="{FF2B5EF4-FFF2-40B4-BE49-F238E27FC236}">
                  <a16:creationId xmlns:a16="http://schemas.microsoft.com/office/drawing/2014/main" id="{9EF154F7-EE54-4E57-9B60-A904B254E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208" name="Rectangle 185">
              <a:extLst>
                <a:ext uri="{FF2B5EF4-FFF2-40B4-BE49-F238E27FC236}">
                  <a16:creationId xmlns:a16="http://schemas.microsoft.com/office/drawing/2014/main" id="{3D26AD08-D43D-44A8-91F6-ADF5CF469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209" name="Rectangle 186">
              <a:extLst>
                <a:ext uri="{FF2B5EF4-FFF2-40B4-BE49-F238E27FC236}">
                  <a16:creationId xmlns:a16="http://schemas.microsoft.com/office/drawing/2014/main" id="{3561BE87-591B-488F-9556-F87DBA600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210" name="Rectangle 187">
              <a:extLst>
                <a:ext uri="{FF2B5EF4-FFF2-40B4-BE49-F238E27FC236}">
                  <a16:creationId xmlns:a16="http://schemas.microsoft.com/office/drawing/2014/main" id="{0341FB0B-1007-4ABF-8895-378FB0BEC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211" name="Rectangle 188">
              <a:extLst>
                <a:ext uri="{FF2B5EF4-FFF2-40B4-BE49-F238E27FC236}">
                  <a16:creationId xmlns:a16="http://schemas.microsoft.com/office/drawing/2014/main" id="{2BB156F4-8FC5-4CBD-B4D6-1D0E3C34B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212" name="Line 189">
              <a:extLst>
                <a:ext uri="{FF2B5EF4-FFF2-40B4-BE49-F238E27FC236}">
                  <a16:creationId xmlns:a16="http://schemas.microsoft.com/office/drawing/2014/main" id="{72E11ECF-68F0-48BD-BF49-FBAB5F3FE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3" name="Line 190">
              <a:extLst>
                <a:ext uri="{FF2B5EF4-FFF2-40B4-BE49-F238E27FC236}">
                  <a16:creationId xmlns:a16="http://schemas.microsoft.com/office/drawing/2014/main" id="{74B9EA81-73B1-443E-AD7E-D93C572DF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4" name="Line 191">
              <a:extLst>
                <a:ext uri="{FF2B5EF4-FFF2-40B4-BE49-F238E27FC236}">
                  <a16:creationId xmlns:a16="http://schemas.microsoft.com/office/drawing/2014/main" id="{23D97389-A116-4D68-A1C6-3CBDFA777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" name="Line 192">
              <a:extLst>
                <a:ext uri="{FF2B5EF4-FFF2-40B4-BE49-F238E27FC236}">
                  <a16:creationId xmlns:a16="http://schemas.microsoft.com/office/drawing/2014/main" id="{B86D091F-1154-4DE9-97A8-3096FA082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" name="Line 193">
              <a:extLst>
                <a:ext uri="{FF2B5EF4-FFF2-40B4-BE49-F238E27FC236}">
                  <a16:creationId xmlns:a16="http://schemas.microsoft.com/office/drawing/2014/main" id="{896F30D7-FEFC-4DF2-A60A-67C36FFCE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7" name="Line 194">
              <a:extLst>
                <a:ext uri="{FF2B5EF4-FFF2-40B4-BE49-F238E27FC236}">
                  <a16:creationId xmlns:a16="http://schemas.microsoft.com/office/drawing/2014/main" id="{4307D123-CCC7-464C-8610-39C6F1C6B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8" name="Line 195">
              <a:extLst>
                <a:ext uri="{FF2B5EF4-FFF2-40B4-BE49-F238E27FC236}">
                  <a16:creationId xmlns:a16="http://schemas.microsoft.com/office/drawing/2014/main" id="{904A40FC-F124-41BB-825F-7D61668EA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9" name="Line 196">
              <a:extLst>
                <a:ext uri="{FF2B5EF4-FFF2-40B4-BE49-F238E27FC236}">
                  <a16:creationId xmlns:a16="http://schemas.microsoft.com/office/drawing/2014/main" id="{158FA9B4-4A16-4D92-B98F-A6C7D6825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0" name="Line 197">
              <a:extLst>
                <a:ext uri="{FF2B5EF4-FFF2-40B4-BE49-F238E27FC236}">
                  <a16:creationId xmlns:a16="http://schemas.microsoft.com/office/drawing/2014/main" id="{61F6B1B0-6A7D-4532-ABC3-7EC52E6F1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1" name="Line 198">
              <a:extLst>
                <a:ext uri="{FF2B5EF4-FFF2-40B4-BE49-F238E27FC236}">
                  <a16:creationId xmlns:a16="http://schemas.microsoft.com/office/drawing/2014/main" id="{6A88674F-F68C-44A6-81CC-08B598381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2" name="Line 199">
              <a:extLst>
                <a:ext uri="{FF2B5EF4-FFF2-40B4-BE49-F238E27FC236}">
                  <a16:creationId xmlns:a16="http://schemas.microsoft.com/office/drawing/2014/main" id="{22FA7B88-DFC6-40DE-AC04-0E9939C59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3" name="Line 200">
              <a:extLst>
                <a:ext uri="{FF2B5EF4-FFF2-40B4-BE49-F238E27FC236}">
                  <a16:creationId xmlns:a16="http://schemas.microsoft.com/office/drawing/2014/main" id="{524D44DB-19BB-47E8-81E7-D708565DE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4" name="Line 201">
              <a:extLst>
                <a:ext uri="{FF2B5EF4-FFF2-40B4-BE49-F238E27FC236}">
                  <a16:creationId xmlns:a16="http://schemas.microsoft.com/office/drawing/2014/main" id="{F39A78E1-C78C-4683-BE1D-1C9BC5B2D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02">
            <a:extLst>
              <a:ext uri="{FF2B5EF4-FFF2-40B4-BE49-F238E27FC236}">
                <a16:creationId xmlns:a16="http://schemas.microsoft.com/office/drawing/2014/main" id="{B3D639DA-610E-4AB6-82F0-12AB835433F0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5816600"/>
            <a:ext cx="6096000" cy="376238"/>
            <a:chOff x="1156" y="663"/>
            <a:chExt cx="3840" cy="237"/>
          </a:xfrm>
        </p:grpSpPr>
        <p:sp>
          <p:nvSpPr>
            <p:cNvPr id="6179" name="Rectangle 203">
              <a:extLst>
                <a:ext uri="{FF2B5EF4-FFF2-40B4-BE49-F238E27FC236}">
                  <a16:creationId xmlns:a16="http://schemas.microsoft.com/office/drawing/2014/main" id="{DAA01E42-4BCA-4896-A0D4-9B15EA79D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180" name="Rectangle 204">
              <a:extLst>
                <a:ext uri="{FF2B5EF4-FFF2-40B4-BE49-F238E27FC236}">
                  <a16:creationId xmlns:a16="http://schemas.microsoft.com/office/drawing/2014/main" id="{8D67993C-E200-4921-A73A-0F25E47D7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181" name="Rectangle 205">
              <a:extLst>
                <a:ext uri="{FF2B5EF4-FFF2-40B4-BE49-F238E27FC236}">
                  <a16:creationId xmlns:a16="http://schemas.microsoft.com/office/drawing/2014/main" id="{4CBC7DD4-D54B-4C76-B4FF-43C90768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182" name="Rectangle 206">
              <a:extLst>
                <a:ext uri="{FF2B5EF4-FFF2-40B4-BE49-F238E27FC236}">
                  <a16:creationId xmlns:a16="http://schemas.microsoft.com/office/drawing/2014/main" id="{20B4761E-8619-414A-B9EB-36CCFFCCA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183" name="Rectangle 207">
              <a:extLst>
                <a:ext uri="{FF2B5EF4-FFF2-40B4-BE49-F238E27FC236}">
                  <a16:creationId xmlns:a16="http://schemas.microsoft.com/office/drawing/2014/main" id="{105EC4CA-0C74-439F-9731-EF8962360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184" name="Rectangle 208">
              <a:extLst>
                <a:ext uri="{FF2B5EF4-FFF2-40B4-BE49-F238E27FC236}">
                  <a16:creationId xmlns:a16="http://schemas.microsoft.com/office/drawing/2014/main" id="{32222041-60C0-4A17-864A-9F3FD3E0F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185" name="Rectangle 209">
              <a:extLst>
                <a:ext uri="{FF2B5EF4-FFF2-40B4-BE49-F238E27FC236}">
                  <a16:creationId xmlns:a16="http://schemas.microsoft.com/office/drawing/2014/main" id="{7497C338-45D3-4179-B323-B5CCDAABA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186" name="Rectangle 210">
              <a:extLst>
                <a:ext uri="{FF2B5EF4-FFF2-40B4-BE49-F238E27FC236}">
                  <a16:creationId xmlns:a16="http://schemas.microsoft.com/office/drawing/2014/main" id="{097A6E47-A14E-4993-89AD-77C36C08F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187" name="Rectangle 211">
              <a:extLst>
                <a:ext uri="{FF2B5EF4-FFF2-40B4-BE49-F238E27FC236}">
                  <a16:creationId xmlns:a16="http://schemas.microsoft.com/office/drawing/2014/main" id="{6ED0C55C-46FA-4EEA-A5A0-A646CD486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188" name="Rectangle 212">
              <a:extLst>
                <a:ext uri="{FF2B5EF4-FFF2-40B4-BE49-F238E27FC236}">
                  <a16:creationId xmlns:a16="http://schemas.microsoft.com/office/drawing/2014/main" id="{3CB3F927-DF8B-4B96-89A7-C0BDA656D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189" name="Line 213">
              <a:extLst>
                <a:ext uri="{FF2B5EF4-FFF2-40B4-BE49-F238E27FC236}">
                  <a16:creationId xmlns:a16="http://schemas.microsoft.com/office/drawing/2014/main" id="{4D89C4B6-0D93-40B8-AB6D-DC90CD95C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0" name="Line 214">
              <a:extLst>
                <a:ext uri="{FF2B5EF4-FFF2-40B4-BE49-F238E27FC236}">
                  <a16:creationId xmlns:a16="http://schemas.microsoft.com/office/drawing/2014/main" id="{5AAA5426-260E-4176-9DF0-5CB83725C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1" name="Line 215">
              <a:extLst>
                <a:ext uri="{FF2B5EF4-FFF2-40B4-BE49-F238E27FC236}">
                  <a16:creationId xmlns:a16="http://schemas.microsoft.com/office/drawing/2014/main" id="{EA681F46-0970-4EA8-A207-415879789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2" name="Line 216">
              <a:extLst>
                <a:ext uri="{FF2B5EF4-FFF2-40B4-BE49-F238E27FC236}">
                  <a16:creationId xmlns:a16="http://schemas.microsoft.com/office/drawing/2014/main" id="{FCC8CCC2-96BE-488C-BDFA-64B9944B9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3" name="Line 217">
              <a:extLst>
                <a:ext uri="{FF2B5EF4-FFF2-40B4-BE49-F238E27FC236}">
                  <a16:creationId xmlns:a16="http://schemas.microsoft.com/office/drawing/2014/main" id="{9F135F2A-48BD-45F7-9FFF-0E6B0BABA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4" name="Line 218">
              <a:extLst>
                <a:ext uri="{FF2B5EF4-FFF2-40B4-BE49-F238E27FC236}">
                  <a16:creationId xmlns:a16="http://schemas.microsoft.com/office/drawing/2014/main" id="{9510F994-44CF-4C09-8370-663CBF311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5" name="Line 219">
              <a:extLst>
                <a:ext uri="{FF2B5EF4-FFF2-40B4-BE49-F238E27FC236}">
                  <a16:creationId xmlns:a16="http://schemas.microsoft.com/office/drawing/2014/main" id="{8049ABC5-1F94-4A5E-87A2-956E01533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Line 220">
              <a:extLst>
                <a:ext uri="{FF2B5EF4-FFF2-40B4-BE49-F238E27FC236}">
                  <a16:creationId xmlns:a16="http://schemas.microsoft.com/office/drawing/2014/main" id="{A1F3D306-CD83-4033-A713-AEABDD7F2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7" name="Line 221">
              <a:extLst>
                <a:ext uri="{FF2B5EF4-FFF2-40B4-BE49-F238E27FC236}">
                  <a16:creationId xmlns:a16="http://schemas.microsoft.com/office/drawing/2014/main" id="{EECEA58E-36B3-4F91-96B8-583E4DCCC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8" name="Line 222">
              <a:extLst>
                <a:ext uri="{FF2B5EF4-FFF2-40B4-BE49-F238E27FC236}">
                  <a16:creationId xmlns:a16="http://schemas.microsoft.com/office/drawing/2014/main" id="{CDC685B0-0513-4264-A353-67838F3EB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9" name="Line 223">
              <a:extLst>
                <a:ext uri="{FF2B5EF4-FFF2-40B4-BE49-F238E27FC236}">
                  <a16:creationId xmlns:a16="http://schemas.microsoft.com/office/drawing/2014/main" id="{AA98279C-FAD6-4556-95D5-F517517BB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0" name="Line 224">
              <a:extLst>
                <a:ext uri="{FF2B5EF4-FFF2-40B4-BE49-F238E27FC236}">
                  <a16:creationId xmlns:a16="http://schemas.microsoft.com/office/drawing/2014/main" id="{92E6FAAA-D168-40D8-A4B5-2401A2E5B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1" name="Line 225">
              <a:extLst>
                <a:ext uri="{FF2B5EF4-FFF2-40B4-BE49-F238E27FC236}">
                  <a16:creationId xmlns:a16="http://schemas.microsoft.com/office/drawing/2014/main" id="{183A723E-8576-404A-8FFD-F18E10DB7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226">
            <a:extLst>
              <a:ext uri="{FF2B5EF4-FFF2-40B4-BE49-F238E27FC236}">
                <a16:creationId xmlns:a16="http://schemas.microsoft.com/office/drawing/2014/main" id="{CF384281-76EE-4445-8C4E-C660E42AA052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6365875"/>
            <a:ext cx="6096000" cy="376238"/>
            <a:chOff x="1156" y="663"/>
            <a:chExt cx="3840" cy="237"/>
          </a:xfrm>
        </p:grpSpPr>
        <p:sp>
          <p:nvSpPr>
            <p:cNvPr id="6156" name="Rectangle 227">
              <a:extLst>
                <a:ext uri="{FF2B5EF4-FFF2-40B4-BE49-F238E27FC236}">
                  <a16:creationId xmlns:a16="http://schemas.microsoft.com/office/drawing/2014/main" id="{C527BD9B-C6CD-4AA6-BAFB-EA52AB8EB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157" name="Rectangle 228">
              <a:extLst>
                <a:ext uri="{FF2B5EF4-FFF2-40B4-BE49-F238E27FC236}">
                  <a16:creationId xmlns:a16="http://schemas.microsoft.com/office/drawing/2014/main" id="{670629BB-76AC-44E2-842B-EBD8E6D7C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158" name="Rectangle 229">
              <a:extLst>
                <a:ext uri="{FF2B5EF4-FFF2-40B4-BE49-F238E27FC236}">
                  <a16:creationId xmlns:a16="http://schemas.microsoft.com/office/drawing/2014/main" id="{4AE37F35-C616-4D4A-BD34-1C2F28F23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159" name="Rectangle 230">
              <a:extLst>
                <a:ext uri="{FF2B5EF4-FFF2-40B4-BE49-F238E27FC236}">
                  <a16:creationId xmlns:a16="http://schemas.microsoft.com/office/drawing/2014/main" id="{DEBCF82B-4E60-410C-A6DA-5FF35CCCE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160" name="Rectangle 231">
              <a:extLst>
                <a:ext uri="{FF2B5EF4-FFF2-40B4-BE49-F238E27FC236}">
                  <a16:creationId xmlns:a16="http://schemas.microsoft.com/office/drawing/2014/main" id="{645FD832-F37F-49ED-84CD-3A8FEB589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161" name="Rectangle 232">
              <a:extLst>
                <a:ext uri="{FF2B5EF4-FFF2-40B4-BE49-F238E27FC236}">
                  <a16:creationId xmlns:a16="http://schemas.microsoft.com/office/drawing/2014/main" id="{8E5B1BD2-0DB6-4146-95E8-BD5C8646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162" name="Rectangle 233">
              <a:extLst>
                <a:ext uri="{FF2B5EF4-FFF2-40B4-BE49-F238E27FC236}">
                  <a16:creationId xmlns:a16="http://schemas.microsoft.com/office/drawing/2014/main" id="{68CD164A-7F88-485C-8D2F-DCA825E1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163" name="Rectangle 234">
              <a:extLst>
                <a:ext uri="{FF2B5EF4-FFF2-40B4-BE49-F238E27FC236}">
                  <a16:creationId xmlns:a16="http://schemas.microsoft.com/office/drawing/2014/main" id="{1DAC9EC0-3869-4065-B2C4-E215B38AE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164" name="Rectangle 235">
              <a:extLst>
                <a:ext uri="{FF2B5EF4-FFF2-40B4-BE49-F238E27FC236}">
                  <a16:creationId xmlns:a16="http://schemas.microsoft.com/office/drawing/2014/main" id="{6EF6A950-DC38-48D9-9B6C-C32F7EA2C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165" name="Rectangle 236">
              <a:extLst>
                <a:ext uri="{FF2B5EF4-FFF2-40B4-BE49-F238E27FC236}">
                  <a16:creationId xmlns:a16="http://schemas.microsoft.com/office/drawing/2014/main" id="{79C91870-0523-4932-B032-FD7C12ED9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166" name="Line 237">
              <a:extLst>
                <a:ext uri="{FF2B5EF4-FFF2-40B4-BE49-F238E27FC236}">
                  <a16:creationId xmlns:a16="http://schemas.microsoft.com/office/drawing/2014/main" id="{157CB495-43BC-44F0-8265-BE1F00995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Line 238">
              <a:extLst>
                <a:ext uri="{FF2B5EF4-FFF2-40B4-BE49-F238E27FC236}">
                  <a16:creationId xmlns:a16="http://schemas.microsoft.com/office/drawing/2014/main" id="{E61EF551-A5C3-4D8B-92A3-37C02DB0A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Line 239">
              <a:extLst>
                <a:ext uri="{FF2B5EF4-FFF2-40B4-BE49-F238E27FC236}">
                  <a16:creationId xmlns:a16="http://schemas.microsoft.com/office/drawing/2014/main" id="{7D7D77F0-F3BB-4E2F-9F5F-4E0F61800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Line 240">
              <a:extLst>
                <a:ext uri="{FF2B5EF4-FFF2-40B4-BE49-F238E27FC236}">
                  <a16:creationId xmlns:a16="http://schemas.microsoft.com/office/drawing/2014/main" id="{E7190E11-1ADB-43A0-B6FE-900768D40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241">
              <a:extLst>
                <a:ext uri="{FF2B5EF4-FFF2-40B4-BE49-F238E27FC236}">
                  <a16:creationId xmlns:a16="http://schemas.microsoft.com/office/drawing/2014/main" id="{BDCD712E-F32E-4C2D-86AB-7E2B6FFDA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242">
              <a:extLst>
                <a:ext uri="{FF2B5EF4-FFF2-40B4-BE49-F238E27FC236}">
                  <a16:creationId xmlns:a16="http://schemas.microsoft.com/office/drawing/2014/main" id="{A802C6AD-E63A-4A10-A04D-2D2979602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243">
              <a:extLst>
                <a:ext uri="{FF2B5EF4-FFF2-40B4-BE49-F238E27FC236}">
                  <a16:creationId xmlns:a16="http://schemas.microsoft.com/office/drawing/2014/main" id="{E9FA2F75-D783-41EF-855C-1E40D64DC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244">
              <a:extLst>
                <a:ext uri="{FF2B5EF4-FFF2-40B4-BE49-F238E27FC236}">
                  <a16:creationId xmlns:a16="http://schemas.microsoft.com/office/drawing/2014/main" id="{8A354375-864F-4C3C-8B5F-4ED100959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245">
              <a:extLst>
                <a:ext uri="{FF2B5EF4-FFF2-40B4-BE49-F238E27FC236}">
                  <a16:creationId xmlns:a16="http://schemas.microsoft.com/office/drawing/2014/main" id="{7B35D0D6-A5DD-4D84-A03C-00A5ACDC8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246">
              <a:extLst>
                <a:ext uri="{FF2B5EF4-FFF2-40B4-BE49-F238E27FC236}">
                  <a16:creationId xmlns:a16="http://schemas.microsoft.com/office/drawing/2014/main" id="{FE1E7AED-EB0E-4C6E-981E-CD6A6BF35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247">
              <a:extLst>
                <a:ext uri="{FF2B5EF4-FFF2-40B4-BE49-F238E27FC236}">
                  <a16:creationId xmlns:a16="http://schemas.microsoft.com/office/drawing/2014/main" id="{83545AEF-6C70-471E-85C1-5943221B6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Line 248">
              <a:extLst>
                <a:ext uri="{FF2B5EF4-FFF2-40B4-BE49-F238E27FC236}">
                  <a16:creationId xmlns:a16="http://schemas.microsoft.com/office/drawing/2014/main" id="{E21DB5FD-B3A9-4565-B67A-B86B1A859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249">
              <a:extLst>
                <a:ext uri="{FF2B5EF4-FFF2-40B4-BE49-F238E27FC236}">
                  <a16:creationId xmlns:a16="http://schemas.microsoft.com/office/drawing/2014/main" id="{FCF1DE72-BE9B-44C3-A6AF-B5217EEF3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5BF6943-F71D-4948-AF53-F7FC97D34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559" y="836712"/>
            <a:ext cx="9789741" cy="839689"/>
          </a:xfrm>
        </p:spPr>
        <p:txBody>
          <a:bodyPr/>
          <a:lstStyle/>
          <a:p>
            <a:pPr eaLnBrk="1" hangingPunct="1"/>
            <a:r>
              <a:rPr lang="zh-CN" altLang="en-US" dirty="0"/>
              <a:t>二、简单排序法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2675089-703C-4EAC-8537-A9876EC63D3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82889" y="2017713"/>
            <a:ext cx="7616825" cy="19875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dirty="0"/>
              <a:t>交换排序法（起泡排序法）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2400" dirty="0"/>
              <a:t>基本思想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2000" dirty="0"/>
              <a:t>反复比较两两相邻元素，若不符合顺序要求，则交换相邻元素，直至有序；</a:t>
            </a:r>
          </a:p>
        </p:txBody>
      </p:sp>
      <p:graphicFrame>
        <p:nvGraphicFramePr>
          <p:cNvPr id="36917" name="Group 53">
            <a:extLst>
              <a:ext uri="{FF2B5EF4-FFF2-40B4-BE49-F238E27FC236}">
                <a16:creationId xmlns:a16="http://schemas.microsoft.com/office/drawing/2014/main" id="{5FC71B04-FB58-4145-B467-A1222BCF210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943476" y="4076700"/>
          <a:ext cx="792163" cy="2687636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916" name="Group 52">
            <a:extLst>
              <a:ext uri="{FF2B5EF4-FFF2-40B4-BE49-F238E27FC236}">
                <a16:creationId xmlns:a16="http://schemas.microsoft.com/office/drawing/2014/main" id="{A6BD70DA-C169-4303-AF72-ED943357D5C6}"/>
              </a:ext>
            </a:extLst>
          </p:cNvPr>
          <p:cNvGraphicFramePr>
            <a:graphicFrameLocks noGrp="1"/>
          </p:cNvGraphicFramePr>
          <p:nvPr/>
        </p:nvGraphicFramePr>
        <p:xfrm>
          <a:off x="7104063" y="4076700"/>
          <a:ext cx="792162" cy="2687636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10" name="Text Box 46">
            <a:extLst>
              <a:ext uri="{FF2B5EF4-FFF2-40B4-BE49-F238E27FC236}">
                <a16:creationId xmlns:a16="http://schemas.microsoft.com/office/drawing/2014/main" id="{5FD1B98A-4BE0-400E-8389-0B89A275D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802188"/>
            <a:ext cx="11049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Courier New" panose="02070309020205020404" pitchFamily="49" charset="0"/>
                <a:ea typeface="楷体_GB2312" pitchFamily="49" charset="-122"/>
              </a:rPr>
              <a:t>一趟交换</a:t>
            </a:r>
          </a:p>
        </p:txBody>
      </p:sp>
      <p:sp>
        <p:nvSpPr>
          <p:cNvPr id="36911" name="AutoShape 47">
            <a:extLst>
              <a:ext uri="{FF2B5EF4-FFF2-40B4-BE49-F238E27FC236}">
                <a16:creationId xmlns:a16="http://schemas.microsoft.com/office/drawing/2014/main" id="{8795392F-8333-448C-B6DA-EB0D018E9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5006064"/>
            <a:ext cx="345521" cy="733663"/>
          </a:xfrm>
          <a:prstGeom prst="rightArrow">
            <a:avLst>
              <a:gd name="adj1" fmla="val 50000"/>
              <a:gd name="adj2" fmla="val 9392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10" grpId="0" animBg="1"/>
      <p:bldP spid="369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>
            <a:extLst>
              <a:ext uri="{FF2B5EF4-FFF2-40B4-BE49-F238E27FC236}">
                <a16:creationId xmlns:a16="http://schemas.microsoft.com/office/drawing/2014/main" id="{F9F1F87E-DE9D-45F5-978C-F682D8987CF7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052514"/>
            <a:ext cx="6096000" cy="376237"/>
            <a:chOff x="1156" y="663"/>
            <a:chExt cx="3840" cy="237"/>
          </a:xfrm>
          <a:solidFill>
            <a:schemeClr val="bg2">
              <a:lumMod val="90000"/>
            </a:schemeClr>
          </a:solidFill>
        </p:grpSpPr>
        <p:sp>
          <p:nvSpPr>
            <p:cNvPr id="8363" name="Rectangle 5">
              <a:extLst>
                <a:ext uri="{FF2B5EF4-FFF2-40B4-BE49-F238E27FC236}">
                  <a16:creationId xmlns:a16="http://schemas.microsoft.com/office/drawing/2014/main" id="{0ED5EFFE-98C6-4A64-B586-929725EC9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364" name="Rectangle 6">
              <a:extLst>
                <a:ext uri="{FF2B5EF4-FFF2-40B4-BE49-F238E27FC236}">
                  <a16:creationId xmlns:a16="http://schemas.microsoft.com/office/drawing/2014/main" id="{BBAC8731-5BD5-4491-9410-7D045AC6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365" name="Rectangle 7">
              <a:extLst>
                <a:ext uri="{FF2B5EF4-FFF2-40B4-BE49-F238E27FC236}">
                  <a16:creationId xmlns:a16="http://schemas.microsoft.com/office/drawing/2014/main" id="{B976CC59-603B-449B-8182-96E2C2B48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366" name="Rectangle 8">
              <a:extLst>
                <a:ext uri="{FF2B5EF4-FFF2-40B4-BE49-F238E27FC236}">
                  <a16:creationId xmlns:a16="http://schemas.microsoft.com/office/drawing/2014/main" id="{32EBDA81-D615-45B7-B3CB-626B6221C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367" name="Rectangle 9">
              <a:extLst>
                <a:ext uri="{FF2B5EF4-FFF2-40B4-BE49-F238E27FC236}">
                  <a16:creationId xmlns:a16="http://schemas.microsoft.com/office/drawing/2014/main" id="{79FAAEC4-0D2E-46B4-8875-DBDD942D3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368" name="Rectangle 10">
              <a:extLst>
                <a:ext uri="{FF2B5EF4-FFF2-40B4-BE49-F238E27FC236}">
                  <a16:creationId xmlns:a16="http://schemas.microsoft.com/office/drawing/2014/main" id="{0FC01BDD-CE2B-4964-A8D7-E559A7673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369" name="Rectangle 11">
              <a:extLst>
                <a:ext uri="{FF2B5EF4-FFF2-40B4-BE49-F238E27FC236}">
                  <a16:creationId xmlns:a16="http://schemas.microsoft.com/office/drawing/2014/main" id="{F99B5A4C-2AEA-43B2-859F-5FF8D58BB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370" name="Rectangle 12">
              <a:extLst>
                <a:ext uri="{FF2B5EF4-FFF2-40B4-BE49-F238E27FC236}">
                  <a16:creationId xmlns:a16="http://schemas.microsoft.com/office/drawing/2014/main" id="{FAC61749-6318-418C-A848-6351CE184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371" name="Rectangle 13">
              <a:extLst>
                <a:ext uri="{FF2B5EF4-FFF2-40B4-BE49-F238E27FC236}">
                  <a16:creationId xmlns:a16="http://schemas.microsoft.com/office/drawing/2014/main" id="{E57EB418-DCB8-489E-83B8-9FDC0E05C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372" name="Rectangle 14">
              <a:extLst>
                <a:ext uri="{FF2B5EF4-FFF2-40B4-BE49-F238E27FC236}">
                  <a16:creationId xmlns:a16="http://schemas.microsoft.com/office/drawing/2014/main" id="{BD18DD9D-1B90-418A-B3D5-83CBF59F8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373" name="Line 15">
              <a:extLst>
                <a:ext uri="{FF2B5EF4-FFF2-40B4-BE49-F238E27FC236}">
                  <a16:creationId xmlns:a16="http://schemas.microsoft.com/office/drawing/2014/main" id="{9EF7C253-0180-4A89-B3C3-A3D2964BE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4" name="Line 16">
              <a:extLst>
                <a:ext uri="{FF2B5EF4-FFF2-40B4-BE49-F238E27FC236}">
                  <a16:creationId xmlns:a16="http://schemas.microsoft.com/office/drawing/2014/main" id="{6ABD24B7-1B60-4762-9CAA-3B6E789BF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5" name="Line 17">
              <a:extLst>
                <a:ext uri="{FF2B5EF4-FFF2-40B4-BE49-F238E27FC236}">
                  <a16:creationId xmlns:a16="http://schemas.microsoft.com/office/drawing/2014/main" id="{4C7927F5-CB2F-448D-AE51-07BAC137D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6" name="Line 18">
              <a:extLst>
                <a:ext uri="{FF2B5EF4-FFF2-40B4-BE49-F238E27FC236}">
                  <a16:creationId xmlns:a16="http://schemas.microsoft.com/office/drawing/2014/main" id="{9186A5A4-8CD2-4793-BF4A-F228C94E8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7" name="Line 19">
              <a:extLst>
                <a:ext uri="{FF2B5EF4-FFF2-40B4-BE49-F238E27FC236}">
                  <a16:creationId xmlns:a16="http://schemas.microsoft.com/office/drawing/2014/main" id="{0E94C4CD-6188-4288-BB0C-BDCAFB5A1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8" name="Line 20">
              <a:extLst>
                <a:ext uri="{FF2B5EF4-FFF2-40B4-BE49-F238E27FC236}">
                  <a16:creationId xmlns:a16="http://schemas.microsoft.com/office/drawing/2014/main" id="{E858AD80-55BE-44AA-9A4A-160FB404D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9" name="Line 21">
              <a:extLst>
                <a:ext uri="{FF2B5EF4-FFF2-40B4-BE49-F238E27FC236}">
                  <a16:creationId xmlns:a16="http://schemas.microsoft.com/office/drawing/2014/main" id="{1B7BDFD5-DC89-40CD-8DCE-8006C2155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0" name="Line 22">
              <a:extLst>
                <a:ext uri="{FF2B5EF4-FFF2-40B4-BE49-F238E27FC236}">
                  <a16:creationId xmlns:a16="http://schemas.microsoft.com/office/drawing/2014/main" id="{1882AB87-3FEF-407B-BF32-02948D729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1" name="Line 23">
              <a:extLst>
                <a:ext uri="{FF2B5EF4-FFF2-40B4-BE49-F238E27FC236}">
                  <a16:creationId xmlns:a16="http://schemas.microsoft.com/office/drawing/2014/main" id="{620D0357-54C8-454F-945D-8F9D53F76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2" name="Line 24">
              <a:extLst>
                <a:ext uri="{FF2B5EF4-FFF2-40B4-BE49-F238E27FC236}">
                  <a16:creationId xmlns:a16="http://schemas.microsoft.com/office/drawing/2014/main" id="{8EF6AAB4-6286-48A0-8741-63139D49F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3" name="Line 25">
              <a:extLst>
                <a:ext uri="{FF2B5EF4-FFF2-40B4-BE49-F238E27FC236}">
                  <a16:creationId xmlns:a16="http://schemas.microsoft.com/office/drawing/2014/main" id="{645C2D94-15D6-4644-81BC-5B117B1E5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4" name="Line 26">
              <a:extLst>
                <a:ext uri="{FF2B5EF4-FFF2-40B4-BE49-F238E27FC236}">
                  <a16:creationId xmlns:a16="http://schemas.microsoft.com/office/drawing/2014/main" id="{06D06209-003A-437F-B69C-A746C25EF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5" name="Line 27">
              <a:extLst>
                <a:ext uri="{FF2B5EF4-FFF2-40B4-BE49-F238E27FC236}">
                  <a16:creationId xmlns:a16="http://schemas.microsoft.com/office/drawing/2014/main" id="{C4F863EA-046F-4B64-9AE3-E84D4A643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D644FA13-63B6-42D2-BE17-DA8CD97ED680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989139"/>
            <a:ext cx="6096000" cy="376237"/>
            <a:chOff x="1156" y="663"/>
            <a:chExt cx="3840" cy="237"/>
          </a:xfrm>
        </p:grpSpPr>
        <p:sp>
          <p:nvSpPr>
            <p:cNvPr id="8340" name="Rectangle 29">
              <a:extLst>
                <a:ext uri="{FF2B5EF4-FFF2-40B4-BE49-F238E27FC236}">
                  <a16:creationId xmlns:a16="http://schemas.microsoft.com/office/drawing/2014/main" id="{7818A5D1-3C7A-4E18-84F9-0641FA4C0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341" name="Rectangle 30">
              <a:extLst>
                <a:ext uri="{FF2B5EF4-FFF2-40B4-BE49-F238E27FC236}">
                  <a16:creationId xmlns:a16="http://schemas.microsoft.com/office/drawing/2014/main" id="{3F30BB2D-C124-414F-B174-539710F95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342" name="Rectangle 31">
              <a:extLst>
                <a:ext uri="{FF2B5EF4-FFF2-40B4-BE49-F238E27FC236}">
                  <a16:creationId xmlns:a16="http://schemas.microsoft.com/office/drawing/2014/main" id="{B2154040-5C7A-41D8-A650-FF1A6AA86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343" name="Rectangle 32">
              <a:extLst>
                <a:ext uri="{FF2B5EF4-FFF2-40B4-BE49-F238E27FC236}">
                  <a16:creationId xmlns:a16="http://schemas.microsoft.com/office/drawing/2014/main" id="{CDEE0D25-E2A9-4E9D-A8EF-73DAE84F8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344" name="Rectangle 33">
              <a:extLst>
                <a:ext uri="{FF2B5EF4-FFF2-40B4-BE49-F238E27FC236}">
                  <a16:creationId xmlns:a16="http://schemas.microsoft.com/office/drawing/2014/main" id="{87D439F4-9A3A-4E20-8C18-0E7C96DE4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345" name="Rectangle 34">
              <a:extLst>
                <a:ext uri="{FF2B5EF4-FFF2-40B4-BE49-F238E27FC236}">
                  <a16:creationId xmlns:a16="http://schemas.microsoft.com/office/drawing/2014/main" id="{312650CC-79E3-4C59-9CD9-D685EBC0A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346" name="Rectangle 35">
              <a:extLst>
                <a:ext uri="{FF2B5EF4-FFF2-40B4-BE49-F238E27FC236}">
                  <a16:creationId xmlns:a16="http://schemas.microsoft.com/office/drawing/2014/main" id="{41DE861D-05AC-4A6F-BDB1-BA10DECCB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347" name="Rectangle 36">
              <a:extLst>
                <a:ext uri="{FF2B5EF4-FFF2-40B4-BE49-F238E27FC236}">
                  <a16:creationId xmlns:a16="http://schemas.microsoft.com/office/drawing/2014/main" id="{51273300-271D-4DC1-A91D-07FD61698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348" name="Rectangle 37">
              <a:extLst>
                <a:ext uri="{FF2B5EF4-FFF2-40B4-BE49-F238E27FC236}">
                  <a16:creationId xmlns:a16="http://schemas.microsoft.com/office/drawing/2014/main" id="{3FA37EC1-A3DA-4ED2-937F-ED4CB809C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349" name="Rectangle 38">
              <a:extLst>
                <a:ext uri="{FF2B5EF4-FFF2-40B4-BE49-F238E27FC236}">
                  <a16:creationId xmlns:a16="http://schemas.microsoft.com/office/drawing/2014/main" id="{EBC213DE-4FCE-4CD9-A0EB-7369424B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350" name="Line 39">
              <a:extLst>
                <a:ext uri="{FF2B5EF4-FFF2-40B4-BE49-F238E27FC236}">
                  <a16:creationId xmlns:a16="http://schemas.microsoft.com/office/drawing/2014/main" id="{D1BC9582-8B0D-4C1F-BB81-54F24BCFA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1" name="Line 40">
              <a:extLst>
                <a:ext uri="{FF2B5EF4-FFF2-40B4-BE49-F238E27FC236}">
                  <a16:creationId xmlns:a16="http://schemas.microsoft.com/office/drawing/2014/main" id="{FDCA5645-FE6F-4B30-A351-FE273081F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Line 41">
              <a:extLst>
                <a:ext uri="{FF2B5EF4-FFF2-40B4-BE49-F238E27FC236}">
                  <a16:creationId xmlns:a16="http://schemas.microsoft.com/office/drawing/2014/main" id="{A954498E-0C3F-41AC-98F0-FFE4F0A4A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3" name="Line 42">
              <a:extLst>
                <a:ext uri="{FF2B5EF4-FFF2-40B4-BE49-F238E27FC236}">
                  <a16:creationId xmlns:a16="http://schemas.microsoft.com/office/drawing/2014/main" id="{FF4B3E36-7A91-4346-AFFE-873AB8D25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4" name="Line 43">
              <a:extLst>
                <a:ext uri="{FF2B5EF4-FFF2-40B4-BE49-F238E27FC236}">
                  <a16:creationId xmlns:a16="http://schemas.microsoft.com/office/drawing/2014/main" id="{44EE7ACE-FB56-44C4-BD11-1C8C5BDFE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5" name="Line 44">
              <a:extLst>
                <a:ext uri="{FF2B5EF4-FFF2-40B4-BE49-F238E27FC236}">
                  <a16:creationId xmlns:a16="http://schemas.microsoft.com/office/drawing/2014/main" id="{E342DBA4-1D2B-408B-9611-624CCCEFF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6" name="Line 45">
              <a:extLst>
                <a:ext uri="{FF2B5EF4-FFF2-40B4-BE49-F238E27FC236}">
                  <a16:creationId xmlns:a16="http://schemas.microsoft.com/office/drawing/2014/main" id="{3E3F4B27-6F24-4437-ACBD-F8FB59A67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7" name="Line 46">
              <a:extLst>
                <a:ext uri="{FF2B5EF4-FFF2-40B4-BE49-F238E27FC236}">
                  <a16:creationId xmlns:a16="http://schemas.microsoft.com/office/drawing/2014/main" id="{A40CB3BF-049F-4B80-822A-BE40B7BDE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8" name="Line 47">
              <a:extLst>
                <a:ext uri="{FF2B5EF4-FFF2-40B4-BE49-F238E27FC236}">
                  <a16:creationId xmlns:a16="http://schemas.microsoft.com/office/drawing/2014/main" id="{E865B637-B2B7-48A7-B8AC-D6622DE4C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9" name="Line 48">
              <a:extLst>
                <a:ext uri="{FF2B5EF4-FFF2-40B4-BE49-F238E27FC236}">
                  <a16:creationId xmlns:a16="http://schemas.microsoft.com/office/drawing/2014/main" id="{9D1D21A2-1E0F-482C-AF8A-87E8A420E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0" name="Line 49">
              <a:extLst>
                <a:ext uri="{FF2B5EF4-FFF2-40B4-BE49-F238E27FC236}">
                  <a16:creationId xmlns:a16="http://schemas.microsoft.com/office/drawing/2014/main" id="{07E29F3E-655C-49BB-9BC3-0DDB97F35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Line 50">
              <a:extLst>
                <a:ext uri="{FF2B5EF4-FFF2-40B4-BE49-F238E27FC236}">
                  <a16:creationId xmlns:a16="http://schemas.microsoft.com/office/drawing/2014/main" id="{B9A66D66-5570-473A-9982-9695EE71D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2" name="Line 51">
              <a:extLst>
                <a:ext uri="{FF2B5EF4-FFF2-40B4-BE49-F238E27FC236}">
                  <a16:creationId xmlns:a16="http://schemas.microsoft.com/office/drawing/2014/main" id="{9674A3BA-2433-4B86-BD14-02F6B5AAB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>
            <a:extLst>
              <a:ext uri="{FF2B5EF4-FFF2-40B4-BE49-F238E27FC236}">
                <a16:creationId xmlns:a16="http://schemas.microsoft.com/office/drawing/2014/main" id="{AA8FB4BF-5A54-49C5-850A-A6B5BF43D0CD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468564"/>
            <a:ext cx="6096000" cy="376237"/>
            <a:chOff x="1156" y="663"/>
            <a:chExt cx="3840" cy="237"/>
          </a:xfrm>
        </p:grpSpPr>
        <p:sp>
          <p:nvSpPr>
            <p:cNvPr id="8317" name="Rectangle 53">
              <a:extLst>
                <a:ext uri="{FF2B5EF4-FFF2-40B4-BE49-F238E27FC236}">
                  <a16:creationId xmlns:a16="http://schemas.microsoft.com/office/drawing/2014/main" id="{52089A36-3F58-447A-9725-CC08737FA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318" name="Rectangle 54">
              <a:extLst>
                <a:ext uri="{FF2B5EF4-FFF2-40B4-BE49-F238E27FC236}">
                  <a16:creationId xmlns:a16="http://schemas.microsoft.com/office/drawing/2014/main" id="{A953A189-C600-4283-A6E2-20073CB08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319" name="Rectangle 55">
              <a:extLst>
                <a:ext uri="{FF2B5EF4-FFF2-40B4-BE49-F238E27FC236}">
                  <a16:creationId xmlns:a16="http://schemas.microsoft.com/office/drawing/2014/main" id="{EC631193-D805-44B7-9B6A-8C38D62E1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320" name="Rectangle 56">
              <a:extLst>
                <a:ext uri="{FF2B5EF4-FFF2-40B4-BE49-F238E27FC236}">
                  <a16:creationId xmlns:a16="http://schemas.microsoft.com/office/drawing/2014/main" id="{D177472F-A06D-4E10-AB8F-273AF67DB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321" name="Rectangle 57">
              <a:extLst>
                <a:ext uri="{FF2B5EF4-FFF2-40B4-BE49-F238E27FC236}">
                  <a16:creationId xmlns:a16="http://schemas.microsoft.com/office/drawing/2014/main" id="{EF1A7BDC-BC28-4671-94A9-637D59336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322" name="Rectangle 58">
              <a:extLst>
                <a:ext uri="{FF2B5EF4-FFF2-40B4-BE49-F238E27FC236}">
                  <a16:creationId xmlns:a16="http://schemas.microsoft.com/office/drawing/2014/main" id="{AE41DFB5-66ED-4EFD-AE74-AFCBFB8E0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323" name="Rectangle 59">
              <a:extLst>
                <a:ext uri="{FF2B5EF4-FFF2-40B4-BE49-F238E27FC236}">
                  <a16:creationId xmlns:a16="http://schemas.microsoft.com/office/drawing/2014/main" id="{F564A53F-40DF-4CF1-83B2-F29FCC845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324" name="Rectangle 60">
              <a:extLst>
                <a:ext uri="{FF2B5EF4-FFF2-40B4-BE49-F238E27FC236}">
                  <a16:creationId xmlns:a16="http://schemas.microsoft.com/office/drawing/2014/main" id="{378D2E38-9553-490D-A60D-CA3964E4A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325" name="Rectangle 61">
              <a:extLst>
                <a:ext uri="{FF2B5EF4-FFF2-40B4-BE49-F238E27FC236}">
                  <a16:creationId xmlns:a16="http://schemas.microsoft.com/office/drawing/2014/main" id="{87DDBB93-6262-4C0B-82AD-773059971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326" name="Rectangle 62">
              <a:extLst>
                <a:ext uri="{FF2B5EF4-FFF2-40B4-BE49-F238E27FC236}">
                  <a16:creationId xmlns:a16="http://schemas.microsoft.com/office/drawing/2014/main" id="{BFE1A9AA-7A23-4603-AF7B-904E24977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327" name="Line 63">
              <a:extLst>
                <a:ext uri="{FF2B5EF4-FFF2-40B4-BE49-F238E27FC236}">
                  <a16:creationId xmlns:a16="http://schemas.microsoft.com/office/drawing/2014/main" id="{F3AB849C-8A34-4A09-9C96-488D812C2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8" name="Line 64">
              <a:extLst>
                <a:ext uri="{FF2B5EF4-FFF2-40B4-BE49-F238E27FC236}">
                  <a16:creationId xmlns:a16="http://schemas.microsoft.com/office/drawing/2014/main" id="{7173A2E1-1A5B-4FAF-A1C0-7F88B6684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9" name="Line 65">
              <a:extLst>
                <a:ext uri="{FF2B5EF4-FFF2-40B4-BE49-F238E27FC236}">
                  <a16:creationId xmlns:a16="http://schemas.microsoft.com/office/drawing/2014/main" id="{9C709F31-6C0B-4A53-B875-A1412A71E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0" name="Line 66">
              <a:extLst>
                <a:ext uri="{FF2B5EF4-FFF2-40B4-BE49-F238E27FC236}">
                  <a16:creationId xmlns:a16="http://schemas.microsoft.com/office/drawing/2014/main" id="{BE33F6A0-EEA6-463E-8F67-B37238F43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1" name="Line 67">
              <a:extLst>
                <a:ext uri="{FF2B5EF4-FFF2-40B4-BE49-F238E27FC236}">
                  <a16:creationId xmlns:a16="http://schemas.microsoft.com/office/drawing/2014/main" id="{D1A307D1-1821-4E00-8DEA-798BC7A75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Line 68">
              <a:extLst>
                <a:ext uri="{FF2B5EF4-FFF2-40B4-BE49-F238E27FC236}">
                  <a16:creationId xmlns:a16="http://schemas.microsoft.com/office/drawing/2014/main" id="{B2F94D9B-DE1E-4777-9934-3D5FD7846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3" name="Line 69">
              <a:extLst>
                <a:ext uri="{FF2B5EF4-FFF2-40B4-BE49-F238E27FC236}">
                  <a16:creationId xmlns:a16="http://schemas.microsoft.com/office/drawing/2014/main" id="{82BDEBF6-0EB5-49A2-90F8-2A0B9593E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4" name="Line 70">
              <a:extLst>
                <a:ext uri="{FF2B5EF4-FFF2-40B4-BE49-F238E27FC236}">
                  <a16:creationId xmlns:a16="http://schemas.microsoft.com/office/drawing/2014/main" id="{A3B29DEE-929F-4CD4-BC5C-F9AB05429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5" name="Line 71">
              <a:extLst>
                <a:ext uri="{FF2B5EF4-FFF2-40B4-BE49-F238E27FC236}">
                  <a16:creationId xmlns:a16="http://schemas.microsoft.com/office/drawing/2014/main" id="{F7D617D3-6F91-4579-8915-4BC9F805E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6" name="Line 72">
              <a:extLst>
                <a:ext uri="{FF2B5EF4-FFF2-40B4-BE49-F238E27FC236}">
                  <a16:creationId xmlns:a16="http://schemas.microsoft.com/office/drawing/2014/main" id="{7C4123DF-2D65-4D31-9667-C9D68C0A4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7" name="Line 73">
              <a:extLst>
                <a:ext uri="{FF2B5EF4-FFF2-40B4-BE49-F238E27FC236}">
                  <a16:creationId xmlns:a16="http://schemas.microsoft.com/office/drawing/2014/main" id="{314DCFE0-A919-492E-B5B9-50D20AC31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8" name="Line 74">
              <a:extLst>
                <a:ext uri="{FF2B5EF4-FFF2-40B4-BE49-F238E27FC236}">
                  <a16:creationId xmlns:a16="http://schemas.microsoft.com/office/drawing/2014/main" id="{93EF975E-1CA2-495B-8931-625E7D230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9" name="Line 75">
              <a:extLst>
                <a:ext uri="{FF2B5EF4-FFF2-40B4-BE49-F238E27FC236}">
                  <a16:creationId xmlns:a16="http://schemas.microsoft.com/office/drawing/2014/main" id="{84C7914E-B187-4753-89EA-5348BB8B5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6">
            <a:extLst>
              <a:ext uri="{FF2B5EF4-FFF2-40B4-BE49-F238E27FC236}">
                <a16:creationId xmlns:a16="http://schemas.microsoft.com/office/drawing/2014/main" id="{2761C25D-92C5-4B5D-BB76-E75AA06A9DEE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947989"/>
            <a:ext cx="6096000" cy="376237"/>
            <a:chOff x="1156" y="663"/>
            <a:chExt cx="3840" cy="237"/>
          </a:xfrm>
        </p:grpSpPr>
        <p:sp>
          <p:nvSpPr>
            <p:cNvPr id="8294" name="Rectangle 77">
              <a:extLst>
                <a:ext uri="{FF2B5EF4-FFF2-40B4-BE49-F238E27FC236}">
                  <a16:creationId xmlns:a16="http://schemas.microsoft.com/office/drawing/2014/main" id="{869CDE11-2051-499C-8400-3A36EBA59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295" name="Rectangle 78">
              <a:extLst>
                <a:ext uri="{FF2B5EF4-FFF2-40B4-BE49-F238E27FC236}">
                  <a16:creationId xmlns:a16="http://schemas.microsoft.com/office/drawing/2014/main" id="{CC5A8A3A-8613-4761-8570-77412CE8D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296" name="Rectangle 79">
              <a:extLst>
                <a:ext uri="{FF2B5EF4-FFF2-40B4-BE49-F238E27FC236}">
                  <a16:creationId xmlns:a16="http://schemas.microsoft.com/office/drawing/2014/main" id="{EE69699C-134D-42AA-B217-8468AABF1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297" name="Rectangle 80">
              <a:extLst>
                <a:ext uri="{FF2B5EF4-FFF2-40B4-BE49-F238E27FC236}">
                  <a16:creationId xmlns:a16="http://schemas.microsoft.com/office/drawing/2014/main" id="{4DEB2679-8110-406B-AE1B-F902BF0E7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298" name="Rectangle 81">
              <a:extLst>
                <a:ext uri="{FF2B5EF4-FFF2-40B4-BE49-F238E27FC236}">
                  <a16:creationId xmlns:a16="http://schemas.microsoft.com/office/drawing/2014/main" id="{5BBF3974-B2BF-4CE5-89BA-B576C6361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299" name="Rectangle 82">
              <a:extLst>
                <a:ext uri="{FF2B5EF4-FFF2-40B4-BE49-F238E27FC236}">
                  <a16:creationId xmlns:a16="http://schemas.microsoft.com/office/drawing/2014/main" id="{5A9360B6-0BB9-4965-BD38-1BB90FE7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300" name="Rectangle 83">
              <a:extLst>
                <a:ext uri="{FF2B5EF4-FFF2-40B4-BE49-F238E27FC236}">
                  <a16:creationId xmlns:a16="http://schemas.microsoft.com/office/drawing/2014/main" id="{38457D72-9DDA-405D-A97E-7BC13AEE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301" name="Rectangle 84">
              <a:extLst>
                <a:ext uri="{FF2B5EF4-FFF2-40B4-BE49-F238E27FC236}">
                  <a16:creationId xmlns:a16="http://schemas.microsoft.com/office/drawing/2014/main" id="{9F74FC47-6663-4F1B-ABA7-9119C75E9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302" name="Rectangle 85">
              <a:extLst>
                <a:ext uri="{FF2B5EF4-FFF2-40B4-BE49-F238E27FC236}">
                  <a16:creationId xmlns:a16="http://schemas.microsoft.com/office/drawing/2014/main" id="{94B9974E-1076-445A-842D-19BCB7342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303" name="Rectangle 86">
              <a:extLst>
                <a:ext uri="{FF2B5EF4-FFF2-40B4-BE49-F238E27FC236}">
                  <a16:creationId xmlns:a16="http://schemas.microsoft.com/office/drawing/2014/main" id="{15335F42-4A1A-47D6-AA70-27C449DF0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304" name="Line 87">
              <a:extLst>
                <a:ext uri="{FF2B5EF4-FFF2-40B4-BE49-F238E27FC236}">
                  <a16:creationId xmlns:a16="http://schemas.microsoft.com/office/drawing/2014/main" id="{4EA5279C-6B9F-4BF8-8EE9-C0DD04175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88">
              <a:extLst>
                <a:ext uri="{FF2B5EF4-FFF2-40B4-BE49-F238E27FC236}">
                  <a16:creationId xmlns:a16="http://schemas.microsoft.com/office/drawing/2014/main" id="{1A81E8C9-20F2-43CF-89A1-8F4A8A5D7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89">
              <a:extLst>
                <a:ext uri="{FF2B5EF4-FFF2-40B4-BE49-F238E27FC236}">
                  <a16:creationId xmlns:a16="http://schemas.microsoft.com/office/drawing/2014/main" id="{D075A739-36A4-4FAD-AD61-449828AA8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7" name="Line 90">
              <a:extLst>
                <a:ext uri="{FF2B5EF4-FFF2-40B4-BE49-F238E27FC236}">
                  <a16:creationId xmlns:a16="http://schemas.microsoft.com/office/drawing/2014/main" id="{E3749F19-385F-45B3-8CA9-7BEEFEF78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91">
              <a:extLst>
                <a:ext uri="{FF2B5EF4-FFF2-40B4-BE49-F238E27FC236}">
                  <a16:creationId xmlns:a16="http://schemas.microsoft.com/office/drawing/2014/main" id="{FAD7B983-094F-4361-9605-9A62B1BA9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92">
              <a:extLst>
                <a:ext uri="{FF2B5EF4-FFF2-40B4-BE49-F238E27FC236}">
                  <a16:creationId xmlns:a16="http://schemas.microsoft.com/office/drawing/2014/main" id="{7B61983D-3BA2-4387-8A36-B6A263E2C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93">
              <a:extLst>
                <a:ext uri="{FF2B5EF4-FFF2-40B4-BE49-F238E27FC236}">
                  <a16:creationId xmlns:a16="http://schemas.microsoft.com/office/drawing/2014/main" id="{D8AF8C22-DB07-4DB3-BF8A-87244AB23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94">
              <a:extLst>
                <a:ext uri="{FF2B5EF4-FFF2-40B4-BE49-F238E27FC236}">
                  <a16:creationId xmlns:a16="http://schemas.microsoft.com/office/drawing/2014/main" id="{4285E9D7-0E60-43A7-824F-DFC739C44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2" name="Line 95">
              <a:extLst>
                <a:ext uri="{FF2B5EF4-FFF2-40B4-BE49-F238E27FC236}">
                  <a16:creationId xmlns:a16="http://schemas.microsoft.com/office/drawing/2014/main" id="{3834D86F-8B31-4B92-9449-1FD573065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3" name="Line 96">
              <a:extLst>
                <a:ext uri="{FF2B5EF4-FFF2-40B4-BE49-F238E27FC236}">
                  <a16:creationId xmlns:a16="http://schemas.microsoft.com/office/drawing/2014/main" id="{63671747-A704-4914-8FA5-C878636FD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Line 97">
              <a:extLst>
                <a:ext uri="{FF2B5EF4-FFF2-40B4-BE49-F238E27FC236}">
                  <a16:creationId xmlns:a16="http://schemas.microsoft.com/office/drawing/2014/main" id="{898FF074-F9B5-4537-9AA7-7081F240B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5" name="Line 98">
              <a:extLst>
                <a:ext uri="{FF2B5EF4-FFF2-40B4-BE49-F238E27FC236}">
                  <a16:creationId xmlns:a16="http://schemas.microsoft.com/office/drawing/2014/main" id="{58C6EBF7-0C58-4CA4-B9BC-DA3D31758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6" name="Line 99">
              <a:extLst>
                <a:ext uri="{FF2B5EF4-FFF2-40B4-BE49-F238E27FC236}">
                  <a16:creationId xmlns:a16="http://schemas.microsoft.com/office/drawing/2014/main" id="{0F7D61E3-D734-45E0-B43E-2E4D79F0B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00">
            <a:extLst>
              <a:ext uri="{FF2B5EF4-FFF2-40B4-BE49-F238E27FC236}">
                <a16:creationId xmlns:a16="http://schemas.microsoft.com/office/drawing/2014/main" id="{29FE7BB7-3A2C-421F-84C9-3CEC93F85854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429000"/>
            <a:ext cx="6096000" cy="376238"/>
            <a:chOff x="1156" y="663"/>
            <a:chExt cx="3840" cy="237"/>
          </a:xfrm>
        </p:grpSpPr>
        <p:sp>
          <p:nvSpPr>
            <p:cNvPr id="8271" name="Rectangle 101">
              <a:extLst>
                <a:ext uri="{FF2B5EF4-FFF2-40B4-BE49-F238E27FC236}">
                  <a16:creationId xmlns:a16="http://schemas.microsoft.com/office/drawing/2014/main" id="{2EE57A9B-0052-4440-8A1E-79D14E24A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272" name="Rectangle 102">
              <a:extLst>
                <a:ext uri="{FF2B5EF4-FFF2-40B4-BE49-F238E27FC236}">
                  <a16:creationId xmlns:a16="http://schemas.microsoft.com/office/drawing/2014/main" id="{A5030BD0-87EF-44A9-A1B0-2FF0E436D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273" name="Rectangle 103">
              <a:extLst>
                <a:ext uri="{FF2B5EF4-FFF2-40B4-BE49-F238E27FC236}">
                  <a16:creationId xmlns:a16="http://schemas.microsoft.com/office/drawing/2014/main" id="{65E0AB95-C15D-4290-9A17-D0D8984B4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274" name="Rectangle 104">
              <a:extLst>
                <a:ext uri="{FF2B5EF4-FFF2-40B4-BE49-F238E27FC236}">
                  <a16:creationId xmlns:a16="http://schemas.microsoft.com/office/drawing/2014/main" id="{57B7646C-53A2-4D5C-8BDA-C107048E0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275" name="Rectangle 105">
              <a:extLst>
                <a:ext uri="{FF2B5EF4-FFF2-40B4-BE49-F238E27FC236}">
                  <a16:creationId xmlns:a16="http://schemas.microsoft.com/office/drawing/2014/main" id="{11CF36FF-C9FF-4E4E-99E7-165D53493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276" name="Rectangle 106">
              <a:extLst>
                <a:ext uri="{FF2B5EF4-FFF2-40B4-BE49-F238E27FC236}">
                  <a16:creationId xmlns:a16="http://schemas.microsoft.com/office/drawing/2014/main" id="{F850CE17-4832-4CC8-97A4-67A2B8ECA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277" name="Rectangle 107">
              <a:extLst>
                <a:ext uri="{FF2B5EF4-FFF2-40B4-BE49-F238E27FC236}">
                  <a16:creationId xmlns:a16="http://schemas.microsoft.com/office/drawing/2014/main" id="{5DFD6438-C8BF-47E0-8CD8-042B167B9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278" name="Rectangle 108">
              <a:extLst>
                <a:ext uri="{FF2B5EF4-FFF2-40B4-BE49-F238E27FC236}">
                  <a16:creationId xmlns:a16="http://schemas.microsoft.com/office/drawing/2014/main" id="{4E786BE9-4351-4A02-88BA-88C1316E6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279" name="Rectangle 109">
              <a:extLst>
                <a:ext uri="{FF2B5EF4-FFF2-40B4-BE49-F238E27FC236}">
                  <a16:creationId xmlns:a16="http://schemas.microsoft.com/office/drawing/2014/main" id="{DA7AD160-878E-47D4-84F2-D7566924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280" name="Rectangle 110">
              <a:extLst>
                <a:ext uri="{FF2B5EF4-FFF2-40B4-BE49-F238E27FC236}">
                  <a16:creationId xmlns:a16="http://schemas.microsoft.com/office/drawing/2014/main" id="{5128811E-6588-4032-AE12-ECE069B0C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281" name="Line 111">
              <a:extLst>
                <a:ext uri="{FF2B5EF4-FFF2-40B4-BE49-F238E27FC236}">
                  <a16:creationId xmlns:a16="http://schemas.microsoft.com/office/drawing/2014/main" id="{7439BF25-47A8-4918-A441-7B2A1807C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2" name="Line 112">
              <a:extLst>
                <a:ext uri="{FF2B5EF4-FFF2-40B4-BE49-F238E27FC236}">
                  <a16:creationId xmlns:a16="http://schemas.microsoft.com/office/drawing/2014/main" id="{3155AD27-5DA3-4561-A85B-4BF8B87E0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3" name="Line 113">
              <a:extLst>
                <a:ext uri="{FF2B5EF4-FFF2-40B4-BE49-F238E27FC236}">
                  <a16:creationId xmlns:a16="http://schemas.microsoft.com/office/drawing/2014/main" id="{1B2A221A-027E-4A9C-8178-3E62AC730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4" name="Line 114">
              <a:extLst>
                <a:ext uri="{FF2B5EF4-FFF2-40B4-BE49-F238E27FC236}">
                  <a16:creationId xmlns:a16="http://schemas.microsoft.com/office/drawing/2014/main" id="{5BEA9D0C-60F6-488B-AAE7-402A65D4F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5" name="Line 115">
              <a:extLst>
                <a:ext uri="{FF2B5EF4-FFF2-40B4-BE49-F238E27FC236}">
                  <a16:creationId xmlns:a16="http://schemas.microsoft.com/office/drawing/2014/main" id="{5EE91CFD-E33B-49B9-9C92-E68E2918D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6" name="Line 116">
              <a:extLst>
                <a:ext uri="{FF2B5EF4-FFF2-40B4-BE49-F238E27FC236}">
                  <a16:creationId xmlns:a16="http://schemas.microsoft.com/office/drawing/2014/main" id="{62FB7093-2C3D-4808-8DF5-3C3D6DC9F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7" name="Line 117">
              <a:extLst>
                <a:ext uri="{FF2B5EF4-FFF2-40B4-BE49-F238E27FC236}">
                  <a16:creationId xmlns:a16="http://schemas.microsoft.com/office/drawing/2014/main" id="{1E90D97B-159E-4DFF-AF7A-BA956C2D0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8" name="Line 118">
              <a:extLst>
                <a:ext uri="{FF2B5EF4-FFF2-40B4-BE49-F238E27FC236}">
                  <a16:creationId xmlns:a16="http://schemas.microsoft.com/office/drawing/2014/main" id="{0CE0FD1B-3365-4B99-8698-E7381474A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9" name="Line 119">
              <a:extLst>
                <a:ext uri="{FF2B5EF4-FFF2-40B4-BE49-F238E27FC236}">
                  <a16:creationId xmlns:a16="http://schemas.microsoft.com/office/drawing/2014/main" id="{E26BDA58-A9DC-4332-A36F-888D6C602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0" name="Line 120">
              <a:extLst>
                <a:ext uri="{FF2B5EF4-FFF2-40B4-BE49-F238E27FC236}">
                  <a16:creationId xmlns:a16="http://schemas.microsoft.com/office/drawing/2014/main" id="{6835F79D-7F1E-450C-841D-5280DE81F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1" name="Line 121">
              <a:extLst>
                <a:ext uri="{FF2B5EF4-FFF2-40B4-BE49-F238E27FC236}">
                  <a16:creationId xmlns:a16="http://schemas.microsoft.com/office/drawing/2014/main" id="{4D130BAA-D8AC-4170-B6A6-56BE856B2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2" name="Line 122">
              <a:extLst>
                <a:ext uri="{FF2B5EF4-FFF2-40B4-BE49-F238E27FC236}">
                  <a16:creationId xmlns:a16="http://schemas.microsoft.com/office/drawing/2014/main" id="{1DE5ADB2-3A80-47F1-AB01-44B558072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3" name="Line 123">
              <a:extLst>
                <a:ext uri="{FF2B5EF4-FFF2-40B4-BE49-F238E27FC236}">
                  <a16:creationId xmlns:a16="http://schemas.microsoft.com/office/drawing/2014/main" id="{451762AF-8F8D-4650-A29E-BD07D5F90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24">
            <a:extLst>
              <a:ext uri="{FF2B5EF4-FFF2-40B4-BE49-F238E27FC236}">
                <a16:creationId xmlns:a16="http://schemas.microsoft.com/office/drawing/2014/main" id="{33641BA4-9758-4433-9897-235DEC25608E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908425"/>
            <a:ext cx="6096000" cy="376238"/>
            <a:chOff x="1156" y="663"/>
            <a:chExt cx="3840" cy="237"/>
          </a:xfrm>
        </p:grpSpPr>
        <p:sp>
          <p:nvSpPr>
            <p:cNvPr id="8248" name="Rectangle 125">
              <a:extLst>
                <a:ext uri="{FF2B5EF4-FFF2-40B4-BE49-F238E27FC236}">
                  <a16:creationId xmlns:a16="http://schemas.microsoft.com/office/drawing/2014/main" id="{AF44FAF7-14A5-47F9-BF44-8323E6AAE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249" name="Rectangle 126">
              <a:extLst>
                <a:ext uri="{FF2B5EF4-FFF2-40B4-BE49-F238E27FC236}">
                  <a16:creationId xmlns:a16="http://schemas.microsoft.com/office/drawing/2014/main" id="{ACF78A09-4589-458F-A5B7-4D89B450B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250" name="Rectangle 127">
              <a:extLst>
                <a:ext uri="{FF2B5EF4-FFF2-40B4-BE49-F238E27FC236}">
                  <a16:creationId xmlns:a16="http://schemas.microsoft.com/office/drawing/2014/main" id="{A1AB38E2-056B-4826-A65E-B556B8B1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251" name="Rectangle 128">
              <a:extLst>
                <a:ext uri="{FF2B5EF4-FFF2-40B4-BE49-F238E27FC236}">
                  <a16:creationId xmlns:a16="http://schemas.microsoft.com/office/drawing/2014/main" id="{6868EE01-CED1-4C4A-A14F-121268D59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252" name="Rectangle 129">
              <a:extLst>
                <a:ext uri="{FF2B5EF4-FFF2-40B4-BE49-F238E27FC236}">
                  <a16:creationId xmlns:a16="http://schemas.microsoft.com/office/drawing/2014/main" id="{93DD4D3C-1CA7-4E86-B204-2447D7EDB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253" name="Rectangle 130">
              <a:extLst>
                <a:ext uri="{FF2B5EF4-FFF2-40B4-BE49-F238E27FC236}">
                  <a16:creationId xmlns:a16="http://schemas.microsoft.com/office/drawing/2014/main" id="{190E1B5B-3EF0-469F-AFA9-1753FE357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254" name="Rectangle 131">
              <a:extLst>
                <a:ext uri="{FF2B5EF4-FFF2-40B4-BE49-F238E27FC236}">
                  <a16:creationId xmlns:a16="http://schemas.microsoft.com/office/drawing/2014/main" id="{5A681F39-6DDA-41D2-83F0-B8739A277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255" name="Rectangle 132">
              <a:extLst>
                <a:ext uri="{FF2B5EF4-FFF2-40B4-BE49-F238E27FC236}">
                  <a16:creationId xmlns:a16="http://schemas.microsoft.com/office/drawing/2014/main" id="{7DFB32E4-F531-4794-98F6-55A1B695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256" name="Rectangle 133">
              <a:extLst>
                <a:ext uri="{FF2B5EF4-FFF2-40B4-BE49-F238E27FC236}">
                  <a16:creationId xmlns:a16="http://schemas.microsoft.com/office/drawing/2014/main" id="{211977C6-621C-480B-964E-27ED0FF04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257" name="Rectangle 134">
              <a:extLst>
                <a:ext uri="{FF2B5EF4-FFF2-40B4-BE49-F238E27FC236}">
                  <a16:creationId xmlns:a16="http://schemas.microsoft.com/office/drawing/2014/main" id="{166F7751-B223-4FA5-B48C-0269187D1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258" name="Line 135">
              <a:extLst>
                <a:ext uri="{FF2B5EF4-FFF2-40B4-BE49-F238E27FC236}">
                  <a16:creationId xmlns:a16="http://schemas.microsoft.com/office/drawing/2014/main" id="{0300BCF0-3F88-4DA9-A7FB-F7E01F1B9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Line 136">
              <a:extLst>
                <a:ext uri="{FF2B5EF4-FFF2-40B4-BE49-F238E27FC236}">
                  <a16:creationId xmlns:a16="http://schemas.microsoft.com/office/drawing/2014/main" id="{0E0DBA35-D6B1-4A62-8EF1-17906C16F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0" name="Line 137">
              <a:extLst>
                <a:ext uri="{FF2B5EF4-FFF2-40B4-BE49-F238E27FC236}">
                  <a16:creationId xmlns:a16="http://schemas.microsoft.com/office/drawing/2014/main" id="{D6CF17D3-9FDF-4A7C-BDDD-9B3641D30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1" name="Line 138">
              <a:extLst>
                <a:ext uri="{FF2B5EF4-FFF2-40B4-BE49-F238E27FC236}">
                  <a16:creationId xmlns:a16="http://schemas.microsoft.com/office/drawing/2014/main" id="{F10BE8F8-63A9-431C-B1E1-260A0DFA9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2" name="Line 139">
              <a:extLst>
                <a:ext uri="{FF2B5EF4-FFF2-40B4-BE49-F238E27FC236}">
                  <a16:creationId xmlns:a16="http://schemas.microsoft.com/office/drawing/2014/main" id="{B2C1D0E3-69CE-4D75-8443-DFF3D4607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" name="Line 140">
              <a:extLst>
                <a:ext uri="{FF2B5EF4-FFF2-40B4-BE49-F238E27FC236}">
                  <a16:creationId xmlns:a16="http://schemas.microsoft.com/office/drawing/2014/main" id="{E6A8E359-AB01-4A69-BFF6-FF3D524FE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4" name="Line 141">
              <a:extLst>
                <a:ext uri="{FF2B5EF4-FFF2-40B4-BE49-F238E27FC236}">
                  <a16:creationId xmlns:a16="http://schemas.microsoft.com/office/drawing/2014/main" id="{8A8099A8-E6AA-49FC-B1DC-A186E619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5" name="Line 142">
              <a:extLst>
                <a:ext uri="{FF2B5EF4-FFF2-40B4-BE49-F238E27FC236}">
                  <a16:creationId xmlns:a16="http://schemas.microsoft.com/office/drawing/2014/main" id="{B2014BC7-0C8F-4BAE-A77F-BE117B9BF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6" name="Line 143">
              <a:extLst>
                <a:ext uri="{FF2B5EF4-FFF2-40B4-BE49-F238E27FC236}">
                  <a16:creationId xmlns:a16="http://schemas.microsoft.com/office/drawing/2014/main" id="{E766EEA0-FD9F-4592-8C35-10C37AC92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7" name="Line 144">
              <a:extLst>
                <a:ext uri="{FF2B5EF4-FFF2-40B4-BE49-F238E27FC236}">
                  <a16:creationId xmlns:a16="http://schemas.microsoft.com/office/drawing/2014/main" id="{FC942192-CDA1-4ED5-AB14-D61CCDDD2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8" name="Line 145">
              <a:extLst>
                <a:ext uri="{FF2B5EF4-FFF2-40B4-BE49-F238E27FC236}">
                  <a16:creationId xmlns:a16="http://schemas.microsoft.com/office/drawing/2014/main" id="{9B9CA782-BCB5-4EDE-B890-AA6FF72ED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146">
              <a:extLst>
                <a:ext uri="{FF2B5EF4-FFF2-40B4-BE49-F238E27FC236}">
                  <a16:creationId xmlns:a16="http://schemas.microsoft.com/office/drawing/2014/main" id="{950AEE8F-AD08-4799-81EE-2134D3C8F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147">
              <a:extLst>
                <a:ext uri="{FF2B5EF4-FFF2-40B4-BE49-F238E27FC236}">
                  <a16:creationId xmlns:a16="http://schemas.microsoft.com/office/drawing/2014/main" id="{DE168DDE-AFCF-413C-A892-2B477B3F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8">
            <a:extLst>
              <a:ext uri="{FF2B5EF4-FFF2-40B4-BE49-F238E27FC236}">
                <a16:creationId xmlns:a16="http://schemas.microsoft.com/office/drawing/2014/main" id="{769E8E09-13B1-4F2D-A445-A14C14F08B4A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387850"/>
            <a:ext cx="6096000" cy="376238"/>
            <a:chOff x="1156" y="663"/>
            <a:chExt cx="3840" cy="237"/>
          </a:xfrm>
        </p:grpSpPr>
        <p:sp>
          <p:nvSpPr>
            <p:cNvPr id="8225" name="Rectangle 149">
              <a:extLst>
                <a:ext uri="{FF2B5EF4-FFF2-40B4-BE49-F238E27FC236}">
                  <a16:creationId xmlns:a16="http://schemas.microsoft.com/office/drawing/2014/main" id="{D762D473-AE36-4A30-A348-0944905D6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226" name="Rectangle 150">
              <a:extLst>
                <a:ext uri="{FF2B5EF4-FFF2-40B4-BE49-F238E27FC236}">
                  <a16:creationId xmlns:a16="http://schemas.microsoft.com/office/drawing/2014/main" id="{7A887557-1702-40CE-A562-16648C2D8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227" name="Rectangle 151">
              <a:extLst>
                <a:ext uri="{FF2B5EF4-FFF2-40B4-BE49-F238E27FC236}">
                  <a16:creationId xmlns:a16="http://schemas.microsoft.com/office/drawing/2014/main" id="{EB5F2C2A-9C46-4B11-AA96-41DD81E5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228" name="Rectangle 152">
              <a:extLst>
                <a:ext uri="{FF2B5EF4-FFF2-40B4-BE49-F238E27FC236}">
                  <a16:creationId xmlns:a16="http://schemas.microsoft.com/office/drawing/2014/main" id="{044468EA-F06A-4581-B5CF-90F42AD0D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229" name="Rectangle 153">
              <a:extLst>
                <a:ext uri="{FF2B5EF4-FFF2-40B4-BE49-F238E27FC236}">
                  <a16:creationId xmlns:a16="http://schemas.microsoft.com/office/drawing/2014/main" id="{10635976-7F92-4E7D-B7E6-4A906186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230" name="Rectangle 154">
              <a:extLst>
                <a:ext uri="{FF2B5EF4-FFF2-40B4-BE49-F238E27FC236}">
                  <a16:creationId xmlns:a16="http://schemas.microsoft.com/office/drawing/2014/main" id="{88CF249B-1910-4D4D-A0EE-224D53B36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231" name="Rectangle 155">
              <a:extLst>
                <a:ext uri="{FF2B5EF4-FFF2-40B4-BE49-F238E27FC236}">
                  <a16:creationId xmlns:a16="http://schemas.microsoft.com/office/drawing/2014/main" id="{A055D966-CB02-4485-94F6-9412A982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232" name="Rectangle 156">
              <a:extLst>
                <a:ext uri="{FF2B5EF4-FFF2-40B4-BE49-F238E27FC236}">
                  <a16:creationId xmlns:a16="http://schemas.microsoft.com/office/drawing/2014/main" id="{C8D6E655-EF85-4B9F-827F-B89FF5568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233" name="Rectangle 157">
              <a:extLst>
                <a:ext uri="{FF2B5EF4-FFF2-40B4-BE49-F238E27FC236}">
                  <a16:creationId xmlns:a16="http://schemas.microsoft.com/office/drawing/2014/main" id="{F44666E3-FD42-4A9F-B5B7-E06DB934A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234" name="Rectangle 158">
              <a:extLst>
                <a:ext uri="{FF2B5EF4-FFF2-40B4-BE49-F238E27FC236}">
                  <a16:creationId xmlns:a16="http://schemas.microsoft.com/office/drawing/2014/main" id="{F7EFA21B-3E1A-4831-806A-722BEF8BF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235" name="Line 159">
              <a:extLst>
                <a:ext uri="{FF2B5EF4-FFF2-40B4-BE49-F238E27FC236}">
                  <a16:creationId xmlns:a16="http://schemas.microsoft.com/office/drawing/2014/main" id="{BC4C7445-70CE-4D3A-B8E9-C075CE09A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Line 160">
              <a:extLst>
                <a:ext uri="{FF2B5EF4-FFF2-40B4-BE49-F238E27FC236}">
                  <a16:creationId xmlns:a16="http://schemas.microsoft.com/office/drawing/2014/main" id="{03E13603-0BE8-47DD-A446-AEB67E3FD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Line 161">
              <a:extLst>
                <a:ext uri="{FF2B5EF4-FFF2-40B4-BE49-F238E27FC236}">
                  <a16:creationId xmlns:a16="http://schemas.microsoft.com/office/drawing/2014/main" id="{63F6A0C4-7DA3-436B-AC56-9D6CEFF26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Line 162">
              <a:extLst>
                <a:ext uri="{FF2B5EF4-FFF2-40B4-BE49-F238E27FC236}">
                  <a16:creationId xmlns:a16="http://schemas.microsoft.com/office/drawing/2014/main" id="{CC85B62E-C02D-4125-83E1-73D272AF0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9" name="Line 163">
              <a:extLst>
                <a:ext uri="{FF2B5EF4-FFF2-40B4-BE49-F238E27FC236}">
                  <a16:creationId xmlns:a16="http://schemas.microsoft.com/office/drawing/2014/main" id="{76F3A064-F309-4F74-92EF-7C6E3D14E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Line 164">
              <a:extLst>
                <a:ext uri="{FF2B5EF4-FFF2-40B4-BE49-F238E27FC236}">
                  <a16:creationId xmlns:a16="http://schemas.microsoft.com/office/drawing/2014/main" id="{0E710927-7250-46C7-BFB0-EA4DA0A68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Line 165">
              <a:extLst>
                <a:ext uri="{FF2B5EF4-FFF2-40B4-BE49-F238E27FC236}">
                  <a16:creationId xmlns:a16="http://schemas.microsoft.com/office/drawing/2014/main" id="{31D482CD-FA1E-48A2-8504-C0D6A7142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Line 166">
              <a:extLst>
                <a:ext uri="{FF2B5EF4-FFF2-40B4-BE49-F238E27FC236}">
                  <a16:creationId xmlns:a16="http://schemas.microsoft.com/office/drawing/2014/main" id="{D09E1C3E-52EE-4A26-BB55-72A69EC48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Line 167">
              <a:extLst>
                <a:ext uri="{FF2B5EF4-FFF2-40B4-BE49-F238E27FC236}">
                  <a16:creationId xmlns:a16="http://schemas.microsoft.com/office/drawing/2014/main" id="{C09E7FFC-F9CE-4B7D-A966-1F7872B58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Line 168">
              <a:extLst>
                <a:ext uri="{FF2B5EF4-FFF2-40B4-BE49-F238E27FC236}">
                  <a16:creationId xmlns:a16="http://schemas.microsoft.com/office/drawing/2014/main" id="{FF1E761C-9CC6-4782-8D92-1F5093E67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Line 169">
              <a:extLst>
                <a:ext uri="{FF2B5EF4-FFF2-40B4-BE49-F238E27FC236}">
                  <a16:creationId xmlns:a16="http://schemas.microsoft.com/office/drawing/2014/main" id="{61CDA902-E046-4B64-B804-868515BA1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Line 170">
              <a:extLst>
                <a:ext uri="{FF2B5EF4-FFF2-40B4-BE49-F238E27FC236}">
                  <a16:creationId xmlns:a16="http://schemas.microsoft.com/office/drawing/2014/main" id="{CFB4ACE3-23FE-4E28-9F12-FDE268D90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Line 171">
              <a:extLst>
                <a:ext uri="{FF2B5EF4-FFF2-40B4-BE49-F238E27FC236}">
                  <a16:creationId xmlns:a16="http://schemas.microsoft.com/office/drawing/2014/main" id="{7CCF0AE7-1A34-4073-A2E1-FDCFDBE00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72">
            <a:extLst>
              <a:ext uri="{FF2B5EF4-FFF2-40B4-BE49-F238E27FC236}">
                <a16:creationId xmlns:a16="http://schemas.microsoft.com/office/drawing/2014/main" id="{93069B6D-C95D-4DA4-B9F9-A324CC0B3B5B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868864"/>
            <a:ext cx="6096000" cy="376237"/>
            <a:chOff x="1156" y="663"/>
            <a:chExt cx="3840" cy="237"/>
          </a:xfrm>
        </p:grpSpPr>
        <p:sp>
          <p:nvSpPr>
            <p:cNvPr id="8202" name="Rectangle 173">
              <a:extLst>
                <a:ext uri="{FF2B5EF4-FFF2-40B4-BE49-F238E27FC236}">
                  <a16:creationId xmlns:a16="http://schemas.microsoft.com/office/drawing/2014/main" id="{4EBF897A-A656-4CB1-BDF9-CF05307E9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203" name="Rectangle 174">
              <a:extLst>
                <a:ext uri="{FF2B5EF4-FFF2-40B4-BE49-F238E27FC236}">
                  <a16:creationId xmlns:a16="http://schemas.microsoft.com/office/drawing/2014/main" id="{03AF6F6D-3A25-462A-9CF4-D6282F58E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204" name="Rectangle 175">
              <a:extLst>
                <a:ext uri="{FF2B5EF4-FFF2-40B4-BE49-F238E27FC236}">
                  <a16:creationId xmlns:a16="http://schemas.microsoft.com/office/drawing/2014/main" id="{B6BA3BD7-9F29-4D34-8826-85B81B5E0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205" name="Rectangle 176">
              <a:extLst>
                <a:ext uri="{FF2B5EF4-FFF2-40B4-BE49-F238E27FC236}">
                  <a16:creationId xmlns:a16="http://schemas.microsoft.com/office/drawing/2014/main" id="{3588EDEA-11FD-4CBA-A109-7AB01BC91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206" name="Rectangle 177">
              <a:extLst>
                <a:ext uri="{FF2B5EF4-FFF2-40B4-BE49-F238E27FC236}">
                  <a16:creationId xmlns:a16="http://schemas.microsoft.com/office/drawing/2014/main" id="{A5379316-D838-4D68-98ED-14DC5F797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207" name="Rectangle 178">
              <a:extLst>
                <a:ext uri="{FF2B5EF4-FFF2-40B4-BE49-F238E27FC236}">
                  <a16:creationId xmlns:a16="http://schemas.microsoft.com/office/drawing/2014/main" id="{DD081A53-BE44-4909-A0D7-83972088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208" name="Rectangle 179">
              <a:extLst>
                <a:ext uri="{FF2B5EF4-FFF2-40B4-BE49-F238E27FC236}">
                  <a16:creationId xmlns:a16="http://schemas.microsoft.com/office/drawing/2014/main" id="{DB286AB9-C55C-405E-AAB4-C055C6D9C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209" name="Rectangle 180">
              <a:extLst>
                <a:ext uri="{FF2B5EF4-FFF2-40B4-BE49-F238E27FC236}">
                  <a16:creationId xmlns:a16="http://schemas.microsoft.com/office/drawing/2014/main" id="{7F3C6FD4-CCA6-4444-B079-0EEAECDD2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210" name="Rectangle 181">
              <a:extLst>
                <a:ext uri="{FF2B5EF4-FFF2-40B4-BE49-F238E27FC236}">
                  <a16:creationId xmlns:a16="http://schemas.microsoft.com/office/drawing/2014/main" id="{186F21A3-1FD6-4141-8997-9AE3335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211" name="Rectangle 182">
              <a:extLst>
                <a:ext uri="{FF2B5EF4-FFF2-40B4-BE49-F238E27FC236}">
                  <a16:creationId xmlns:a16="http://schemas.microsoft.com/office/drawing/2014/main" id="{18343E62-C612-4B4E-9ADA-C2AB0399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212" name="Line 183">
              <a:extLst>
                <a:ext uri="{FF2B5EF4-FFF2-40B4-BE49-F238E27FC236}">
                  <a16:creationId xmlns:a16="http://schemas.microsoft.com/office/drawing/2014/main" id="{2BE60B6B-FA89-4094-A667-FD8BDD822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184">
              <a:extLst>
                <a:ext uri="{FF2B5EF4-FFF2-40B4-BE49-F238E27FC236}">
                  <a16:creationId xmlns:a16="http://schemas.microsoft.com/office/drawing/2014/main" id="{4E6DD716-57A4-4DA9-852A-AD0A61D68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185">
              <a:extLst>
                <a:ext uri="{FF2B5EF4-FFF2-40B4-BE49-F238E27FC236}">
                  <a16:creationId xmlns:a16="http://schemas.microsoft.com/office/drawing/2014/main" id="{1A277451-CDD3-4B12-9BF4-F70480466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186">
              <a:extLst>
                <a:ext uri="{FF2B5EF4-FFF2-40B4-BE49-F238E27FC236}">
                  <a16:creationId xmlns:a16="http://schemas.microsoft.com/office/drawing/2014/main" id="{D81F555D-8BAA-4E8B-87CB-B431754AE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187">
              <a:extLst>
                <a:ext uri="{FF2B5EF4-FFF2-40B4-BE49-F238E27FC236}">
                  <a16:creationId xmlns:a16="http://schemas.microsoft.com/office/drawing/2014/main" id="{13BED06A-7361-4F81-A172-154628B82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188">
              <a:extLst>
                <a:ext uri="{FF2B5EF4-FFF2-40B4-BE49-F238E27FC236}">
                  <a16:creationId xmlns:a16="http://schemas.microsoft.com/office/drawing/2014/main" id="{14F86257-9DFE-4F2D-9995-AE8615C94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Line 189">
              <a:extLst>
                <a:ext uri="{FF2B5EF4-FFF2-40B4-BE49-F238E27FC236}">
                  <a16:creationId xmlns:a16="http://schemas.microsoft.com/office/drawing/2014/main" id="{48AA01C3-17C6-43D5-9B2D-90D4DBD44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190">
              <a:extLst>
                <a:ext uri="{FF2B5EF4-FFF2-40B4-BE49-F238E27FC236}">
                  <a16:creationId xmlns:a16="http://schemas.microsoft.com/office/drawing/2014/main" id="{903AFD3C-7402-4004-856D-92A051222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191">
              <a:extLst>
                <a:ext uri="{FF2B5EF4-FFF2-40B4-BE49-F238E27FC236}">
                  <a16:creationId xmlns:a16="http://schemas.microsoft.com/office/drawing/2014/main" id="{8159BA04-CC9D-4626-A3DA-012F4947F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192">
              <a:extLst>
                <a:ext uri="{FF2B5EF4-FFF2-40B4-BE49-F238E27FC236}">
                  <a16:creationId xmlns:a16="http://schemas.microsoft.com/office/drawing/2014/main" id="{EA059C29-72F8-4AC5-BEF3-33ED0D913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193">
              <a:extLst>
                <a:ext uri="{FF2B5EF4-FFF2-40B4-BE49-F238E27FC236}">
                  <a16:creationId xmlns:a16="http://schemas.microsoft.com/office/drawing/2014/main" id="{DAA752E7-82C5-4DEE-91DE-CF2F43292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194">
              <a:extLst>
                <a:ext uri="{FF2B5EF4-FFF2-40B4-BE49-F238E27FC236}">
                  <a16:creationId xmlns:a16="http://schemas.microsoft.com/office/drawing/2014/main" id="{70AE1079-C1BA-4B83-84FF-D2572D4E0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195">
              <a:extLst>
                <a:ext uri="{FF2B5EF4-FFF2-40B4-BE49-F238E27FC236}">
                  <a16:creationId xmlns:a16="http://schemas.microsoft.com/office/drawing/2014/main" id="{541784C4-0064-4D9C-B7DB-D5DD20AD1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DD6585-2EB0-4A70-9966-47CA44F97B3C}"/>
              </a:ext>
            </a:extLst>
          </p:cNvPr>
          <p:cNvSpPr/>
          <p:nvPr/>
        </p:nvSpPr>
        <p:spPr>
          <a:xfrm>
            <a:off x="2567608" y="1028343"/>
            <a:ext cx="7728520" cy="48013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SwapSort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i++)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swapped =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nb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b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</a:t>
            </a:r>
            <a:r>
              <a:rPr lang="nb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- 1 - i; j++)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&gt;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+ 1])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swap(</a:t>
            </a:r>
            <a:r>
              <a:rPr lang="pl-PL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[j], </a:t>
            </a:r>
            <a:r>
              <a:rPr lang="pl-PL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+ 1]);</a:t>
            </a:r>
          </a:p>
          <a:p>
            <a:pPr lvl="4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swapped =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(!swapped)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573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1020</TotalTime>
  <Words>3270</Words>
  <Application>Microsoft Office PowerPoint</Application>
  <PresentationFormat>宽屏</PresentationFormat>
  <Paragraphs>1305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新宋体</vt:lpstr>
      <vt:lpstr>Arial</vt:lpstr>
      <vt:lpstr>Cambria Math</vt:lpstr>
      <vt:lpstr>Century Gothic</vt:lpstr>
      <vt:lpstr>Courier New</vt:lpstr>
      <vt:lpstr>Tahoma</vt:lpstr>
      <vt:lpstr>Wingdings</vt:lpstr>
      <vt:lpstr>Wingdings 3</vt:lpstr>
      <vt:lpstr>丝状</vt:lpstr>
      <vt:lpstr>第九章 内排序</vt:lpstr>
      <vt:lpstr>一、内排序</vt:lpstr>
      <vt:lpstr>二、内排序法的分类</vt:lpstr>
      <vt:lpstr>二、内排序法的分类</vt:lpstr>
      <vt:lpstr>二、简单排序法</vt:lpstr>
      <vt:lpstr>PowerPoint 演示文稿</vt:lpstr>
      <vt:lpstr>二、简单排序法</vt:lpstr>
      <vt:lpstr>PowerPoint 演示文稿</vt:lpstr>
      <vt:lpstr>PowerPoint 演示文稿</vt:lpstr>
      <vt:lpstr>二、简单排序法</vt:lpstr>
      <vt:lpstr>PowerPoint 演示文稿</vt:lpstr>
      <vt:lpstr>PowerPoint 演示文稿</vt:lpstr>
      <vt:lpstr>二、简单排序法</vt:lpstr>
      <vt:lpstr>三、先进排序法</vt:lpstr>
      <vt:lpstr>PowerPoint 演示文稿</vt:lpstr>
      <vt:lpstr>三、先进排序法</vt:lpstr>
      <vt:lpstr>三、先进排序法</vt:lpstr>
      <vt:lpstr>PowerPoint 演示文稿</vt:lpstr>
      <vt:lpstr>三、先进排序法</vt:lpstr>
      <vt:lpstr>PowerPoint 演示文稿</vt:lpstr>
      <vt:lpstr>PowerPoint 演示文稿</vt:lpstr>
      <vt:lpstr>三、先进排序法</vt:lpstr>
      <vt:lpstr>三、先进排序法</vt:lpstr>
      <vt:lpstr>三、先进排序法</vt:lpstr>
      <vt:lpstr>三、先进排序法</vt:lpstr>
      <vt:lpstr>三、先进排序法</vt:lpstr>
      <vt:lpstr>PowerPoint 演示文稿</vt:lpstr>
      <vt:lpstr>PowerPoint 演示文稿</vt:lpstr>
      <vt:lpstr>PowerPoint 演示文稿</vt:lpstr>
      <vt:lpstr>三、先进排序法</vt:lpstr>
      <vt:lpstr>PowerPoint 演示文稿</vt:lpstr>
      <vt:lpstr>PowerPoint 演示文稿</vt:lpstr>
      <vt:lpstr>三、先进排序法</vt:lpstr>
      <vt:lpstr>PowerPoint 演示文稿</vt:lpstr>
      <vt:lpstr>PowerPoint 演示文稿</vt:lpstr>
      <vt:lpstr>三、先进排序法</vt:lpstr>
      <vt:lpstr>四、线性时间排序法</vt:lpstr>
      <vt:lpstr>四、线性时间排序法</vt:lpstr>
      <vt:lpstr>PowerPoint 演示文稿</vt:lpstr>
      <vt:lpstr>五、思考题</vt:lpstr>
      <vt:lpstr>五、思考题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内排序</dc:title>
  <dc:creator>PengSW</dc:creator>
  <cp:lastModifiedBy>PENG Siwei</cp:lastModifiedBy>
  <cp:revision>41</cp:revision>
  <dcterms:created xsi:type="dcterms:W3CDTF">2003-04-20T14:14:22Z</dcterms:created>
  <dcterms:modified xsi:type="dcterms:W3CDTF">2022-12-14T13:43:26Z</dcterms:modified>
</cp:coreProperties>
</file>