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DA641096-6406-473F-8F5B-48B8753D1BD3}"/>
    <pc:docChg chg="custSel modSld">
      <pc:chgData name="Siwei PENG" userId="8c9d49ea30389574" providerId="LiveId" clId="{DA641096-6406-473F-8F5B-48B8753D1BD3}" dt="2017-12-26T05:28:54.544" v="24"/>
      <pc:docMkLst>
        <pc:docMk/>
      </pc:docMkLst>
      <pc:sldChg chg="addSp delSp modSp modAnim">
        <pc:chgData name="Siwei PENG" userId="8c9d49ea30389574" providerId="LiveId" clId="{DA641096-6406-473F-8F5B-48B8753D1BD3}" dt="2017-12-26T05:28:54.544" v="24"/>
        <pc:sldMkLst>
          <pc:docMk/>
          <pc:sldMk cId="2470718268" sldId="262"/>
        </pc:sldMkLst>
        <pc:spChg chg="del">
          <ac:chgData name="Siwei PENG" userId="8c9d49ea30389574" providerId="LiveId" clId="{DA641096-6406-473F-8F5B-48B8753D1BD3}" dt="2017-12-26T05:15:44.286" v="6" actId="478"/>
          <ac:spMkLst>
            <pc:docMk/>
            <pc:sldMk cId="2470718268" sldId="262"/>
            <ac:spMk id="4" creationId="{00000000-0000-0000-0000-000000000000}"/>
          </ac:spMkLst>
        </pc:spChg>
        <pc:spChg chg="add mod">
          <ac:chgData name="Siwei PENG" userId="8c9d49ea30389574" providerId="LiveId" clId="{DA641096-6406-473F-8F5B-48B8753D1BD3}" dt="2017-12-26T05:15:52.134" v="7" actId="14861"/>
          <ac:spMkLst>
            <pc:docMk/>
            <pc:sldMk cId="2470718268" sldId="262"/>
            <ac:spMk id="5" creationId="{8DD33007-A970-4B8E-B095-D20EFF82DB69}"/>
          </ac:spMkLst>
        </pc:spChg>
        <pc:spChg chg="add mod">
          <ac:chgData name="Siwei PENG" userId="8c9d49ea30389574" providerId="LiveId" clId="{DA641096-6406-473F-8F5B-48B8753D1BD3}" dt="2017-12-26T05:16:38.057" v="15" actId="1076"/>
          <ac:spMkLst>
            <pc:docMk/>
            <pc:sldMk cId="2470718268" sldId="262"/>
            <ac:spMk id="6" creationId="{FEA272C6-5166-4970-91DF-2B694127B07E}"/>
          </ac:spMkLst>
        </pc:spChg>
        <pc:spChg chg="add mod">
          <ac:chgData name="Siwei PENG" userId="8c9d49ea30389574" providerId="LiveId" clId="{DA641096-6406-473F-8F5B-48B8753D1BD3}" dt="2017-12-26T05:28:51.856" v="23" actId="1076"/>
          <ac:spMkLst>
            <pc:docMk/>
            <pc:sldMk cId="2470718268" sldId="262"/>
            <ac:spMk id="7" creationId="{47B25E20-ADEA-46A6-8616-0BB067B135B8}"/>
          </ac:spMkLst>
        </pc:spChg>
      </pc:sldChg>
    </pc:docChg>
  </pc:docChgLst>
  <pc:docChgLst>
    <pc:chgData name="Siwei PENG" userId="8c9d49ea30389574" providerId="LiveId" clId="{726949DD-652A-40B0-A17A-095514945EED}"/>
    <pc:docChg chg="addSld delSld modSld">
      <pc:chgData name="Siwei PENG" userId="8c9d49ea30389574" providerId="LiveId" clId="{726949DD-652A-40B0-A17A-095514945EED}" dt="2017-12-24T08:24:12.773" v="195"/>
      <pc:docMkLst>
        <pc:docMk/>
      </pc:docMkLst>
      <pc:sldChg chg="modSp">
        <pc:chgData name="Siwei PENG" userId="8c9d49ea30389574" providerId="LiveId" clId="{726949DD-652A-40B0-A17A-095514945EED}" dt="2017-12-24T07:51:08.183" v="182" actId="20577"/>
        <pc:sldMkLst>
          <pc:docMk/>
          <pc:sldMk cId="2470718268" sldId="262"/>
        </pc:sldMkLst>
        <pc:spChg chg="mod">
          <ac:chgData name="Siwei PENG" userId="8c9d49ea30389574" providerId="LiveId" clId="{726949DD-652A-40B0-A17A-095514945EED}" dt="2017-12-24T07:51:08.183" v="182" actId="20577"/>
          <ac:spMkLst>
            <pc:docMk/>
            <pc:sldMk cId="2470718268" sldId="262"/>
            <ac:spMk id="4" creationId="{00000000-0000-0000-0000-000000000000}"/>
          </ac:spMkLst>
        </pc:spChg>
      </pc:sldChg>
      <pc:sldChg chg="modSp">
        <pc:chgData name="Siwei PENG" userId="8c9d49ea30389574" providerId="LiveId" clId="{726949DD-652A-40B0-A17A-095514945EED}" dt="2017-12-24T07:51:00.542" v="173" actId="20577"/>
        <pc:sldMkLst>
          <pc:docMk/>
          <pc:sldMk cId="3456334140" sldId="263"/>
        </pc:sldMkLst>
        <pc:spChg chg="mod">
          <ac:chgData name="Siwei PENG" userId="8c9d49ea30389574" providerId="LiveId" clId="{726949DD-652A-40B0-A17A-095514945EED}" dt="2017-12-24T07:51:00.542" v="173" actId="20577"/>
          <ac:spMkLst>
            <pc:docMk/>
            <pc:sldMk cId="3456334140" sldId="263"/>
            <ac:spMk id="4" creationId="{00000000-0000-0000-0000-000000000000}"/>
          </ac:spMkLst>
        </pc:spChg>
      </pc:sldChg>
      <pc:sldChg chg="addSp modSp modAnim">
        <pc:chgData name="Siwei PENG" userId="8c9d49ea30389574" providerId="LiveId" clId="{726949DD-652A-40B0-A17A-095514945EED}" dt="2017-12-24T08:24:12.773" v="195"/>
        <pc:sldMkLst>
          <pc:docMk/>
          <pc:sldMk cId="2138597005" sldId="265"/>
        </pc:sldMkLst>
        <pc:spChg chg="mod">
          <ac:chgData name="Siwei PENG" userId="8c9d49ea30389574" providerId="LiveId" clId="{726949DD-652A-40B0-A17A-095514945EED}" dt="2017-12-24T07:49:42.902" v="143"/>
          <ac:spMkLst>
            <pc:docMk/>
            <pc:sldMk cId="2138597005" sldId="265"/>
            <ac:spMk id="3" creationId="{00000000-0000-0000-0000-000000000000}"/>
          </ac:spMkLst>
        </pc:spChg>
        <pc:spChg chg="add mod">
          <ac:chgData name="Siwei PENG" userId="8c9d49ea30389574" providerId="LiveId" clId="{726949DD-652A-40B0-A17A-095514945EED}" dt="2017-12-24T07:50:02.543" v="146" actId="164"/>
          <ac:spMkLst>
            <pc:docMk/>
            <pc:sldMk cId="2138597005" sldId="265"/>
            <ac:spMk id="5" creationId="{98C1D076-D570-4FBE-B219-12F94B413FC9}"/>
          </ac:spMkLst>
        </pc:spChg>
        <pc:spChg chg="add mod">
          <ac:chgData name="Siwei PENG" userId="8c9d49ea30389574" providerId="LiveId" clId="{726949DD-652A-40B0-A17A-095514945EED}" dt="2017-12-24T08:23:49.132" v="191" actId="164"/>
          <ac:spMkLst>
            <pc:docMk/>
            <pc:sldMk cId="2138597005" sldId="265"/>
            <ac:spMk id="8" creationId="{CA87F189-49B7-4A04-A324-2170171B6EA1}"/>
          </ac:spMkLst>
        </pc:spChg>
        <pc:grpChg chg="add mod">
          <ac:chgData name="Siwei PENG" userId="8c9d49ea30389574" providerId="LiveId" clId="{726949DD-652A-40B0-A17A-095514945EED}" dt="2017-12-24T07:50:04.980" v="147" actId="1076"/>
          <ac:grpSpMkLst>
            <pc:docMk/>
            <pc:sldMk cId="2138597005" sldId="265"/>
            <ac:grpSpMk id="6" creationId="{D574B0A7-129A-41EF-8915-F3BFC0F1B2C1}"/>
          </ac:grpSpMkLst>
        </pc:grpChg>
        <pc:grpChg chg="add mod">
          <ac:chgData name="Siwei PENG" userId="8c9d49ea30389574" providerId="LiveId" clId="{726949DD-652A-40B0-A17A-095514945EED}" dt="2017-12-24T08:24:10.007" v="194" actId="1076"/>
          <ac:grpSpMkLst>
            <pc:docMk/>
            <pc:sldMk cId="2138597005" sldId="265"/>
            <ac:grpSpMk id="9" creationId="{88550AA7-D3DA-46B0-9F80-2ECFD7E8E285}"/>
          </ac:grpSpMkLst>
        </pc:grpChg>
        <pc:picChg chg="add mod">
          <ac:chgData name="Siwei PENG" userId="8c9d49ea30389574" providerId="LiveId" clId="{726949DD-652A-40B0-A17A-095514945EED}" dt="2017-12-24T07:50:02.543" v="146" actId="164"/>
          <ac:picMkLst>
            <pc:docMk/>
            <pc:sldMk cId="2138597005" sldId="265"/>
            <ac:picMk id="4" creationId="{A46C06EF-9771-4872-8B5F-8C7C3EB985A8}"/>
          </ac:picMkLst>
        </pc:picChg>
        <pc:picChg chg="add mod">
          <ac:chgData name="Siwei PENG" userId="8c9d49ea30389574" providerId="LiveId" clId="{726949DD-652A-40B0-A17A-095514945EED}" dt="2017-12-24T08:23:49.132" v="191" actId="164"/>
          <ac:picMkLst>
            <pc:docMk/>
            <pc:sldMk cId="2138597005" sldId="265"/>
            <ac:picMk id="7" creationId="{22C319E0-26E7-486D-95A3-FE703D935DF9}"/>
          </ac:picMkLst>
        </pc:picChg>
      </pc:sldChg>
      <pc:sldChg chg="addSp modSp add del">
        <pc:chgData name="Siwei PENG" userId="8c9d49ea30389574" providerId="LiveId" clId="{726949DD-652A-40B0-A17A-095514945EED}" dt="2017-12-24T07:50:15.699" v="149" actId="2696"/>
        <pc:sldMkLst>
          <pc:docMk/>
          <pc:sldMk cId="373306475" sldId="268"/>
        </pc:sldMkLst>
        <pc:spChg chg="mod">
          <ac:chgData name="Siwei PENG" userId="8c9d49ea30389574" providerId="LiveId" clId="{726949DD-652A-40B0-A17A-095514945EED}" dt="2017-12-24T07:44:25.975" v="33" actId="2696"/>
          <ac:spMkLst>
            <pc:docMk/>
            <pc:sldMk cId="373306475" sldId="268"/>
            <ac:spMk id="2" creationId="{AF6A5BB8-13E2-478B-B1DC-04AF31AA1F0F}"/>
          </ac:spMkLst>
        </pc:spChg>
        <pc:spChg chg="mod">
          <ac:chgData name="Siwei PENG" userId="8c9d49ea30389574" providerId="LiveId" clId="{726949DD-652A-40B0-A17A-095514945EED}" dt="2017-12-24T07:45:03.180" v="105" actId="14100"/>
          <ac:spMkLst>
            <pc:docMk/>
            <pc:sldMk cId="373306475" sldId="268"/>
            <ac:spMk id="3" creationId="{5FE069A0-382D-46E9-B3CB-44D1F2E2B7AF}"/>
          </ac:spMkLst>
        </pc:spChg>
        <pc:spChg chg="add mod">
          <ac:chgData name="Siwei PENG" userId="8c9d49ea30389574" providerId="LiveId" clId="{726949DD-652A-40B0-A17A-095514945EED}" dt="2017-12-24T07:49:00.823" v="115" actId="14100"/>
          <ac:spMkLst>
            <pc:docMk/>
            <pc:sldMk cId="373306475" sldId="268"/>
            <ac:spMk id="5" creationId="{9F62A015-3157-464E-AEF5-CF28037666B7}"/>
          </ac:spMkLst>
        </pc:spChg>
        <pc:picChg chg="add mod">
          <ac:chgData name="Siwei PENG" userId="8c9d49ea30389574" providerId="LiveId" clId="{726949DD-652A-40B0-A17A-095514945EED}" dt="2017-12-24T07:48:31.761" v="109" actId="1076"/>
          <ac:picMkLst>
            <pc:docMk/>
            <pc:sldMk cId="373306475" sldId="268"/>
            <ac:picMk id="4" creationId="{19424CE7-D8C1-414E-B469-BF520BFBAB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 baseline="0">
                <a:latin typeface="Courier New" panose="020703090202050204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39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2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1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6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1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>
            <a:lvl1pPr>
              <a:defRPr baseline="0">
                <a:latin typeface="Courier New" panose="020703090202050204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8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4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0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7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数据库的内存对象模型</a:t>
            </a:r>
            <a:endParaRPr lang="en-US" altLang="zh-CN" dirty="0"/>
          </a:p>
          <a:p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r>
              <a:rPr lang="zh-CN" altLang="en-US" dirty="0"/>
              <a:t>的数据库内存对象模型支持</a:t>
            </a:r>
            <a:endParaRPr lang="en-US" altLang="zh-CN" dirty="0"/>
          </a:p>
          <a:p>
            <a:r>
              <a:rPr lang="zh-CN" altLang="en-US" dirty="0"/>
              <a:t>启用</a:t>
            </a:r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r>
              <a:rPr lang="zh-CN" altLang="en-US" dirty="0"/>
              <a:t>工具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74B0A7-129A-41EF-8915-F3BFC0F1B2C1}"/>
              </a:ext>
            </a:extLst>
          </p:cNvPr>
          <p:cNvGrpSpPr/>
          <p:nvPr/>
        </p:nvGrpSpPr>
        <p:grpSpPr>
          <a:xfrm>
            <a:off x="1527350" y="2883876"/>
            <a:ext cx="6752492" cy="3768833"/>
            <a:chOff x="1607737" y="2903973"/>
            <a:chExt cx="6752492" cy="376883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46C06EF-9771-4872-8B5F-8C7C3EB9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737" y="2903973"/>
              <a:ext cx="6752492" cy="376883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C1D076-D570-4FBE-B219-12F94B413FC9}"/>
                </a:ext>
              </a:extLst>
            </p:cNvPr>
            <p:cNvSpPr/>
            <p:nvPr/>
          </p:nvSpPr>
          <p:spPr>
            <a:xfrm>
              <a:off x="1808703" y="5194998"/>
              <a:ext cx="1055077" cy="130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8550AA7-D3DA-46B0-9F80-2ECFD7E8E285}"/>
              </a:ext>
            </a:extLst>
          </p:cNvPr>
          <p:cNvGrpSpPr/>
          <p:nvPr/>
        </p:nvGrpSpPr>
        <p:grpSpPr>
          <a:xfrm>
            <a:off x="1527350" y="2875087"/>
            <a:ext cx="6768239" cy="3777622"/>
            <a:chOff x="0" y="877186"/>
            <a:chExt cx="9144000" cy="51036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C319E0-26E7-486D-95A3-FE703D93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77186"/>
              <a:ext cx="9144000" cy="510362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87F189-49B7-4A04-A324-2170171B6EA1}"/>
                </a:ext>
              </a:extLst>
            </p:cNvPr>
            <p:cNvSpPr/>
            <p:nvPr/>
          </p:nvSpPr>
          <p:spPr>
            <a:xfrm>
              <a:off x="346668" y="3386295"/>
              <a:ext cx="1833824" cy="1607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5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01</a:t>
            </a:r>
            <a:r>
              <a:rPr lang="zh-CN" altLang="en-US" dirty="0"/>
              <a:t>：使用</a:t>
            </a:r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r>
              <a:rPr lang="zh-CN" altLang="en-US" dirty="0"/>
              <a:t>创建数据内存模型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07" y="3219404"/>
            <a:ext cx="5181600" cy="29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02</a:t>
            </a:r>
            <a:r>
              <a:rPr lang="zh-CN" altLang="en-US" dirty="0"/>
              <a:t>：基于</a:t>
            </a:r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r>
              <a:rPr lang="zh-CN" altLang="en-US" dirty="0"/>
              <a:t>的数据库操作</a:t>
            </a:r>
            <a:endParaRPr lang="en-US" altLang="zh-CN" dirty="0"/>
          </a:p>
          <a:p>
            <a:pPr lvl="1"/>
            <a:r>
              <a:rPr lang="en-US" altLang="zh-CN" dirty="0" err="1"/>
              <a:t>DataContext</a:t>
            </a:r>
            <a:endParaRPr lang="en-US" altLang="zh-CN" dirty="0"/>
          </a:p>
          <a:p>
            <a:pPr lvl="1"/>
            <a:r>
              <a:rPr lang="en-US" altLang="zh-CN" dirty="0"/>
              <a:t>Table&lt;T&gt;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Linq</a:t>
            </a:r>
            <a:r>
              <a:rPr lang="zh-CN" altLang="en-US" dirty="0"/>
              <a:t>的数据查询</a:t>
            </a:r>
            <a:endParaRPr lang="en-US" altLang="zh-CN" dirty="0"/>
          </a:p>
          <a:p>
            <a:pPr lvl="1"/>
            <a:r>
              <a:rPr lang="en-US" altLang="zh-CN" dirty="0" err="1"/>
              <a:t>Table.InsertOnSubmit</a:t>
            </a:r>
            <a:r>
              <a:rPr lang="en-US" altLang="zh-CN" dirty="0"/>
              <a:t>/</a:t>
            </a:r>
            <a:r>
              <a:rPr lang="en-US" altLang="zh-CN" dirty="0" err="1"/>
              <a:t>InsertAllOnSubmit</a:t>
            </a:r>
            <a:endParaRPr lang="en-US" altLang="zh-CN" dirty="0"/>
          </a:p>
          <a:p>
            <a:pPr lvl="1"/>
            <a:r>
              <a:rPr lang="en-US" altLang="zh-CN" dirty="0" err="1"/>
              <a:t>Table.DeleteOnSubmit</a:t>
            </a:r>
            <a:r>
              <a:rPr lang="en-US" altLang="zh-CN" dirty="0"/>
              <a:t>/</a:t>
            </a:r>
            <a:r>
              <a:rPr lang="en-US" altLang="zh-CN" dirty="0" err="1"/>
              <a:t>DeleteAllOnSubmit</a:t>
            </a:r>
            <a:endParaRPr lang="en-US" altLang="zh-CN" dirty="0"/>
          </a:p>
          <a:p>
            <a:pPr lvl="1"/>
            <a:r>
              <a:rPr lang="en-US" altLang="zh-CN" dirty="0" err="1"/>
              <a:t>DataContext.SubmitChanges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968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en-US" altLang="zh-CN" dirty="0"/>
              <a:t> </a:t>
            </a:r>
            <a:r>
              <a:rPr lang="en-US" altLang="zh-CN"/>
              <a:t>—— Language-Integrated 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8564" y="3513496"/>
            <a:ext cx="7412607" cy="2246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contacts =</a:t>
            </a:r>
          </a:p>
          <a:p>
            <a:pPr lvl="1">
              <a:lnSpc>
                <a:spcPct val="20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customer in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db.Customers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customer.Name.StartWith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("A") &amp;&amp;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customer.Orders.Count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</a:p>
          <a:p>
            <a:pPr lvl="1">
              <a:lnSpc>
                <a:spcPct val="200000"/>
              </a:lnSpc>
            </a:pP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customer.Name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new {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customer.Name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customer.Phone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0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Linq</a:t>
            </a:r>
            <a:r>
              <a:rPr lang="zh-CN" altLang="en-US" dirty="0"/>
              <a:t>简介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" r="1805" b="3040"/>
          <a:stretch/>
        </p:blipFill>
        <p:spPr bwMode="auto">
          <a:xfrm>
            <a:off x="1761440" y="2758447"/>
            <a:ext cx="618241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6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Linq</a:t>
            </a:r>
            <a:r>
              <a:rPr lang="zh-CN" altLang="en-US" dirty="0"/>
              <a:t>简介</a:t>
            </a: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82" y="1703457"/>
            <a:ext cx="7649317" cy="485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78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Linq</a:t>
            </a:r>
            <a:r>
              <a:rPr lang="zh-CN" altLang="en-US" dirty="0"/>
              <a:t>简介</a:t>
            </a:r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00" y="1905000"/>
            <a:ext cx="53340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45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zh-CN" altLang="en-US" dirty="0"/>
              <a:t>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818774"/>
              </p:ext>
            </p:extLst>
          </p:nvPr>
        </p:nvGraphicFramePr>
        <p:xfrm>
          <a:off x="1781175" y="1971675"/>
          <a:ext cx="6771977" cy="4569372"/>
        </p:xfrm>
        <a:graphic>
          <a:graphicData uri="http://schemas.openxmlformats.org/drawingml/2006/table">
            <a:tbl>
              <a:tblPr/>
              <a:tblGrid>
                <a:gridCol w="1535989">
                  <a:extLst>
                    <a:ext uri="{9D8B030D-6E8A-4147-A177-3AD203B41FA5}">
                      <a16:colId xmlns:a16="http://schemas.microsoft.com/office/drawing/2014/main" val="4068729753"/>
                    </a:ext>
                  </a:extLst>
                </a:gridCol>
                <a:gridCol w="5235988">
                  <a:extLst>
                    <a:ext uri="{9D8B030D-6E8A-4147-A177-3AD203B41FA5}">
                      <a16:colId xmlns:a16="http://schemas.microsoft.com/office/drawing/2014/main" val="3812885380"/>
                    </a:ext>
                  </a:extLst>
                </a:gridCol>
              </a:tblGrid>
              <a:tr h="264167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约束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LINQ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查询表达式</a:t>
                      </a:r>
                      <a:r>
                        <a:rPr lang="zh-CN" altLang="en-US" sz="1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必须以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zh-CN" altLang="en-US" sz="1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子句开头，以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zh-CN" altLang="en-US" sz="1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zh-CN" altLang="en-US" sz="1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子句结束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49979"/>
                  </a:ext>
                </a:extLst>
              </a:tr>
              <a:tr h="169955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dirty="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01112"/>
                  </a:ext>
                </a:extLst>
              </a:tr>
              <a:tr h="16995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94979"/>
                  </a:ext>
                </a:extLst>
              </a:tr>
              <a:tr h="67981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指定要查找的数据源以及范围变量，多个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子句则表示从多个数据源查找数据。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注意：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编译器会把“复合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子句”的查询表达式转换为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SelectMany()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扩展方法。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78893"/>
                  </a:ext>
                </a:extLst>
              </a:tr>
              <a:tr h="33990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指定多个数据源的关联方式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37535"/>
                  </a:ext>
                </a:extLst>
              </a:tr>
              <a:tr h="33990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引入用于存储查询表达式中子表达式结果的范围变量。通常能达到层次感会更好，使代码更易于阅读。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8663"/>
                  </a:ext>
                </a:extLst>
              </a:tr>
              <a:tr h="39624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orderby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descending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指定元素的排序字段和排序方式。当有多个排序字段时，由字段顺序确定主次关系，可指定升序和降序两种排序方式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89338"/>
                  </a:ext>
                </a:extLst>
              </a:tr>
              <a:tr h="509864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指定元素的筛选条件。多个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子句则表示了并列条件，必须全部都满足才能入选。每个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子句可以使用谓词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&amp;&amp;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||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连接多个条件表达式。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325371"/>
                  </a:ext>
                </a:extLst>
              </a:tr>
              <a:tr h="16995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指定元素的分组字段。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70314"/>
                  </a:ext>
                </a:extLst>
              </a:tr>
              <a:tr h="33990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指定查询要返回的目标数据，</a:t>
                      </a:r>
                      <a:r>
                        <a:rPr lang="zh-CN" altLang="en-US" sz="1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可以指定任何类型，甚至是匿名类型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。（目前通常被指定为匿名类型）</a:t>
                      </a:r>
                      <a:endParaRPr lang="zh-CN" alt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5790"/>
                  </a:ext>
                </a:extLst>
              </a:tr>
              <a:tr h="1189682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into</a:t>
                      </a:r>
                      <a:endParaRPr lang="en-US" sz="110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提供一个临时的标识符。该标识可以引用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子句的结果。</a:t>
                      </a:r>
                      <a:endParaRPr lang="zh-CN" altLang="en-US" sz="1100" dirty="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266700" indent="-266700" algn="l"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  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直接出现在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子句之后的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into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关键字会被翻译为</a:t>
                      </a:r>
                      <a:r>
                        <a:rPr lang="en-US" altLang="zh-CN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GroupJoin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into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之前的查询变量可以继续使用）</a:t>
                      </a:r>
                      <a:endParaRPr lang="zh-CN" altLang="en-US" sz="1100" dirty="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266700" indent="-266700" algn="l"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  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子句之后的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into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它会重新开始一个查询，让我们可以继续引入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where, </a:t>
                      </a:r>
                      <a:r>
                        <a:rPr lang="en-US" altLang="zh-CN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orderby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子句，它是对分步构建查询表达式的一种简写方式。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into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之前的查询变量都不可再使用）</a:t>
                      </a:r>
                      <a:endParaRPr lang="zh-CN" altLang="en-US" sz="1100" dirty="0">
                        <a:solidFill>
                          <a:srgbClr val="454545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8857" marR="48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3977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7799" y="1674167"/>
            <a:ext cx="2162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LINQ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查询表达式</a:t>
            </a:r>
            <a:endParaRPr kumimoji="0" lang="zh-CN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18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01</a:t>
            </a:r>
            <a:r>
              <a:rPr lang="zh-CN" altLang="en-US" dirty="0"/>
              <a:t>：对数组进行检索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D33007-A970-4B8E-B095-D20EFF82DB69}"/>
              </a:ext>
            </a:extLst>
          </p:cNvPr>
          <p:cNvSpPr/>
          <p:nvPr/>
        </p:nvSpPr>
        <p:spPr>
          <a:xfrm>
            <a:off x="1914524" y="2745198"/>
            <a:ext cx="6629401" cy="17543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Demo01()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{ 8, 15, 10, 22, 98, 7, 43, 87, 52, 19 };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检索符合条件的数据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&gt; 30)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A272C6-5166-4970-91DF-2B694127B07E}"/>
              </a:ext>
            </a:extLst>
          </p:cNvPr>
          <p:cNvSpPr/>
          <p:nvPr/>
        </p:nvSpPr>
        <p:spPr>
          <a:xfrm>
            <a:off x="1914524" y="4595109"/>
            <a:ext cx="6629400" cy="17543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Demo02()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{ 8, 15, 10, 22, 98, 7, 43, 87, 52, 19 };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检索符合条件的数据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aQuery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&gt; 30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aQuery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B25E20-ADEA-46A6-8616-0BB067B135B8}"/>
              </a:ext>
            </a:extLst>
          </p:cNvPr>
          <p:cNvSpPr/>
          <p:nvPr/>
        </p:nvSpPr>
        <p:spPr>
          <a:xfrm>
            <a:off x="1914523" y="4595109"/>
            <a:ext cx="6629401" cy="17543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Demo03()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{ 8, 15, 10, 22, 98, 7, 43, 87, 52, 19 };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aQuery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&gt; 30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aQuery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40;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aQuery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7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02</a:t>
            </a:r>
            <a:r>
              <a:rPr lang="zh-CN" altLang="en-US" dirty="0"/>
              <a:t>：对数组进行分组和二级检索</a:t>
            </a:r>
          </a:p>
        </p:txBody>
      </p:sp>
      <p:sp>
        <p:nvSpPr>
          <p:cNvPr id="4" name="矩形 3"/>
          <p:cNvSpPr/>
          <p:nvPr/>
        </p:nvSpPr>
        <p:spPr>
          <a:xfrm>
            <a:off x="1695107" y="3450521"/>
            <a:ext cx="7086600" cy="3046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{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"Java"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"C#"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"C++"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"Delphi"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"VB.net"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"VC.net"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"C++ Builder"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"Kylix"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"Perl"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"Python"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aQuery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r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r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by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r.Length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aGroup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orderby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aGroup.Key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aGroup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aDataGroup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aQuery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zh-CN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长度为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aDataGroup.Key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zh-CN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的分组：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aData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aDataGroup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aData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63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Linq</a:t>
            </a:r>
            <a:r>
              <a:rPr lang="en-US" altLang="zh-CN" dirty="0"/>
              <a:t> to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ADODB</a:t>
            </a:r>
            <a:r>
              <a:rPr lang="zh-CN" altLang="en-US" dirty="0"/>
              <a:t>的数据库操作模式</a:t>
            </a:r>
            <a:endParaRPr lang="en-US" altLang="zh-CN" dirty="0"/>
          </a:p>
          <a:p>
            <a:pPr lvl="1"/>
            <a:r>
              <a:rPr lang="en-US" altLang="zh-CN" dirty="0"/>
              <a:t>Connection</a:t>
            </a:r>
          </a:p>
          <a:p>
            <a:pPr lvl="1"/>
            <a:r>
              <a:rPr lang="en-US" altLang="zh-CN" dirty="0"/>
              <a:t>Command</a:t>
            </a:r>
          </a:p>
          <a:p>
            <a:pPr lvl="1"/>
            <a:r>
              <a:rPr lang="en-US" altLang="zh-CN" dirty="0" err="1"/>
              <a:t>DataAdapter</a:t>
            </a:r>
            <a:endParaRPr lang="en-US" altLang="zh-CN" dirty="0"/>
          </a:p>
          <a:p>
            <a:pPr lvl="1"/>
            <a:r>
              <a:rPr lang="en-US" altLang="zh-CN" dirty="0" err="1"/>
              <a:t>DataSet</a:t>
            </a:r>
            <a:r>
              <a:rPr lang="en-US" altLang="zh-CN" dirty="0"/>
              <a:t>/</a:t>
            </a:r>
            <a:r>
              <a:rPr lang="en-US" altLang="zh-CN" dirty="0" err="1"/>
              <a:t>DataTable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10375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749</Words>
  <Application>Microsoft Office PowerPoint</Application>
  <PresentationFormat>全屏显示(4:3)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宋体</vt:lpstr>
      <vt:lpstr>新宋体</vt:lpstr>
      <vt:lpstr>幼圆</vt:lpstr>
      <vt:lpstr>Arial</vt:lpstr>
      <vt:lpstr>calibri</vt:lpstr>
      <vt:lpstr>calibri</vt:lpstr>
      <vt:lpstr>Century Gothic</vt:lpstr>
      <vt:lpstr>Courier New</vt:lpstr>
      <vt:lpstr>Times New Roman</vt:lpstr>
      <vt:lpstr>Verdana</vt:lpstr>
      <vt:lpstr>Wingdings 3</vt:lpstr>
      <vt:lpstr>丝状</vt:lpstr>
      <vt:lpstr>Linq to Sql</vt:lpstr>
      <vt:lpstr>Linq简介</vt:lpstr>
      <vt:lpstr>Linq简介</vt:lpstr>
      <vt:lpstr>Linq简介</vt:lpstr>
      <vt:lpstr>Linq简介</vt:lpstr>
      <vt:lpstr>Linq简介</vt:lpstr>
      <vt:lpstr>Linq简介</vt:lpstr>
      <vt:lpstr>Linq简介</vt:lpstr>
      <vt:lpstr>Linq to Sql</vt:lpstr>
      <vt:lpstr>Linq to Sql</vt:lpstr>
      <vt:lpstr>Linq to Sql</vt:lpstr>
      <vt:lpstr>Linq to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>Siwei PENG</dc:creator>
  <cp:lastModifiedBy>PENG SiWei</cp:lastModifiedBy>
  <cp:revision>173</cp:revision>
  <dcterms:created xsi:type="dcterms:W3CDTF">2015-12-16T11:48:47Z</dcterms:created>
  <dcterms:modified xsi:type="dcterms:W3CDTF">2017-12-26T05:28:57Z</dcterms:modified>
</cp:coreProperties>
</file>