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43D4-6398-4070-86EB-C87823C97A41}" v="131" dt="2018-12-05T00:51:4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E11D7881-FAF7-41CD-825D-69CEEACBF75A}"/>
  </pc:docChgLst>
  <pc:docChgLst>
    <pc:chgData name="Siwei PENG" userId="8c9d49ea30389574" providerId="LiveId" clId="{DD2CBBDE-9E90-4DC7-A96D-B119C3188BB4}"/>
  </pc:docChgLst>
  <pc:docChgLst>
    <pc:chgData name="Siwei PENG" userId="8c9d49ea30389574" providerId="LiveId" clId="{D24443D4-6398-4070-86EB-C87823C97A41}"/>
    <pc:docChg chg="undo custSel addSld modSld sldOrd">
      <pc:chgData name="Siwei PENG" userId="8c9d49ea30389574" providerId="LiveId" clId="{D24443D4-6398-4070-86EB-C87823C97A41}" dt="2018-12-05T00:51:47.419" v="531" actId="1076"/>
      <pc:docMkLst>
        <pc:docMk/>
      </pc:docMkLst>
      <pc:sldChg chg="addSp delSp modSp add delAnim modAnim">
        <pc:chgData name="Siwei PENG" userId="8c9d49ea30389574" providerId="LiveId" clId="{D24443D4-6398-4070-86EB-C87823C97A41}" dt="2018-12-04T13:05:36.277" v="208"/>
        <pc:sldMkLst>
          <pc:docMk/>
          <pc:sldMk cId="186495657" sldId="269"/>
        </pc:sldMkLst>
        <pc:spChg chg="mod">
          <ac:chgData name="Siwei PENG" userId="8c9d49ea30389574" providerId="LiveId" clId="{D24443D4-6398-4070-86EB-C87823C97A41}" dt="2018-12-04T04:59:23.881" v="19"/>
          <ac:spMkLst>
            <pc:docMk/>
            <pc:sldMk cId="186495657" sldId="269"/>
            <ac:spMk id="2" creationId="{79F883ED-9EB2-4571-A87A-FE52B9C4F669}"/>
          </ac:spMkLst>
        </pc:spChg>
        <pc:spChg chg="mod">
          <ac:chgData name="Siwei PENG" userId="8c9d49ea30389574" providerId="LiveId" clId="{D24443D4-6398-4070-86EB-C87823C97A41}" dt="2018-12-04T04:59:50.826" v="59" actId="14100"/>
          <ac:spMkLst>
            <pc:docMk/>
            <pc:sldMk cId="186495657" sldId="269"/>
            <ac:spMk id="3" creationId="{B59F93ED-C698-485B-9BBB-A956058FB2A4}"/>
          </ac:spMkLst>
        </pc:spChg>
        <pc:spChg chg="add del mod">
          <ac:chgData name="Siwei PENG" userId="8c9d49ea30389574" providerId="LiveId" clId="{D24443D4-6398-4070-86EB-C87823C97A41}" dt="2018-12-04T12:16:30.949" v="75" actId="478"/>
          <ac:spMkLst>
            <pc:docMk/>
            <pc:sldMk cId="186495657" sldId="269"/>
            <ac:spMk id="4" creationId="{51322391-FFB5-4289-97D4-95E4D2C89C9D}"/>
          </ac:spMkLst>
        </pc:spChg>
        <pc:spChg chg="add del mod">
          <ac:chgData name="Siwei PENG" userId="8c9d49ea30389574" providerId="LiveId" clId="{D24443D4-6398-4070-86EB-C87823C97A41}" dt="2018-12-04T13:05:00.208" v="197" actId="478"/>
          <ac:spMkLst>
            <pc:docMk/>
            <pc:sldMk cId="186495657" sldId="269"/>
            <ac:spMk id="5" creationId="{ED5A8071-F013-4C5A-84A7-7DCD9884F1C5}"/>
          </ac:spMkLst>
        </pc:spChg>
        <pc:spChg chg="add mod">
          <ac:chgData name="Siwei PENG" userId="8c9d49ea30389574" providerId="LiveId" clId="{D24443D4-6398-4070-86EB-C87823C97A41}" dt="2018-12-04T13:05:30.014" v="207" actId="1076"/>
          <ac:spMkLst>
            <pc:docMk/>
            <pc:sldMk cId="186495657" sldId="269"/>
            <ac:spMk id="6" creationId="{1BFF1E86-5CA4-4B44-8069-09A8256A68CF}"/>
          </ac:spMkLst>
        </pc:spChg>
      </pc:sldChg>
      <pc:sldChg chg="addSp delSp modSp add ord modAnim">
        <pc:chgData name="Siwei PENG" userId="8c9d49ea30389574" providerId="LiveId" clId="{D24443D4-6398-4070-86EB-C87823C97A41}" dt="2018-12-04T12:59:10.848" v="192" actId="1076"/>
        <pc:sldMkLst>
          <pc:docMk/>
          <pc:sldMk cId="3767293849" sldId="270"/>
        </pc:sldMkLst>
        <pc:spChg chg="mod">
          <ac:chgData name="Siwei PENG" userId="8c9d49ea30389574" providerId="LiveId" clId="{D24443D4-6398-4070-86EB-C87823C97A41}" dt="2018-12-04T12:17:36.490" v="116"/>
          <ac:spMkLst>
            <pc:docMk/>
            <pc:sldMk cId="3767293849" sldId="270"/>
            <ac:spMk id="2" creationId="{1C1370BA-666A-4941-B273-AD29E9801C29}"/>
          </ac:spMkLst>
        </pc:spChg>
        <pc:spChg chg="mod">
          <ac:chgData name="Siwei PENG" userId="8c9d49ea30389574" providerId="LiveId" clId="{D24443D4-6398-4070-86EB-C87823C97A41}" dt="2018-12-04T12:17:43.115" v="135"/>
          <ac:spMkLst>
            <pc:docMk/>
            <pc:sldMk cId="3767293849" sldId="270"/>
            <ac:spMk id="3" creationId="{F78C86B6-D95D-4A42-8789-FB2283977604}"/>
          </ac:spMkLst>
        </pc:spChg>
        <pc:spChg chg="add mod">
          <ac:chgData name="Siwei PENG" userId="8c9d49ea30389574" providerId="LiveId" clId="{D24443D4-6398-4070-86EB-C87823C97A41}" dt="2018-12-04T12:54:52.878" v="163" actId="20577"/>
          <ac:spMkLst>
            <pc:docMk/>
            <pc:sldMk cId="3767293849" sldId="270"/>
            <ac:spMk id="4" creationId="{225D82F4-4B85-4ECA-AE9A-C7BCB655FB70}"/>
          </ac:spMkLst>
        </pc:spChg>
        <pc:spChg chg="add mod ord">
          <ac:chgData name="Siwei PENG" userId="8c9d49ea30389574" providerId="LiveId" clId="{D24443D4-6398-4070-86EB-C87823C97A41}" dt="2018-12-04T12:59:10.848" v="192" actId="1076"/>
          <ac:spMkLst>
            <pc:docMk/>
            <pc:sldMk cId="3767293849" sldId="270"/>
            <ac:spMk id="5" creationId="{79753EB5-261B-4E37-ADD1-5024F13F6F74}"/>
          </ac:spMkLst>
        </pc:spChg>
        <pc:spChg chg="add del">
          <ac:chgData name="Siwei PENG" userId="8c9d49ea30389574" providerId="LiveId" clId="{D24443D4-6398-4070-86EB-C87823C97A41}" dt="2018-12-04T12:54:57.804" v="165"/>
          <ac:spMkLst>
            <pc:docMk/>
            <pc:sldMk cId="3767293849" sldId="270"/>
            <ac:spMk id="6" creationId="{26BFCF69-FFC9-4428-AF2D-1177E21FDEF7}"/>
          </ac:spMkLst>
        </pc:spChg>
        <pc:spChg chg="add mod">
          <ac:chgData name="Siwei PENG" userId="8c9d49ea30389574" providerId="LiveId" clId="{D24443D4-6398-4070-86EB-C87823C97A41}" dt="2018-12-04T12:55:35.380" v="172" actId="14100"/>
          <ac:spMkLst>
            <pc:docMk/>
            <pc:sldMk cId="3767293849" sldId="270"/>
            <ac:spMk id="7" creationId="{76B4BF72-264E-48AC-B645-6E6FD7411C29}"/>
          </ac:spMkLst>
        </pc:spChg>
      </pc:sldChg>
      <pc:sldChg chg="addSp modSp add modAnim">
        <pc:chgData name="Siwei PENG" userId="8c9d49ea30389574" providerId="LiveId" clId="{D24443D4-6398-4070-86EB-C87823C97A41}" dt="2018-12-04T13:20:39.107" v="297"/>
        <pc:sldMkLst>
          <pc:docMk/>
          <pc:sldMk cId="670813728" sldId="271"/>
        </pc:sldMkLst>
        <pc:spChg chg="mod">
          <ac:chgData name="Siwei PENG" userId="8c9d49ea30389574" providerId="LiveId" clId="{D24443D4-6398-4070-86EB-C87823C97A41}" dt="2018-12-04T13:18:25.984" v="228"/>
          <ac:spMkLst>
            <pc:docMk/>
            <pc:sldMk cId="670813728" sldId="271"/>
            <ac:spMk id="2" creationId="{9D6D7502-53F3-470A-8475-735A0DD8D061}"/>
          </ac:spMkLst>
        </pc:spChg>
        <pc:spChg chg="mod">
          <ac:chgData name="Siwei PENG" userId="8c9d49ea30389574" providerId="LiveId" clId="{D24443D4-6398-4070-86EB-C87823C97A41}" dt="2018-12-04T13:18:39.327" v="269" actId="14100"/>
          <ac:spMkLst>
            <pc:docMk/>
            <pc:sldMk cId="670813728" sldId="271"/>
            <ac:spMk id="3" creationId="{8B60A354-F820-42AF-B66D-E089E540F775}"/>
          </ac:spMkLst>
        </pc:spChg>
        <pc:spChg chg="add mod">
          <ac:chgData name="Siwei PENG" userId="8c9d49ea30389574" providerId="LiveId" clId="{D24443D4-6398-4070-86EB-C87823C97A41}" dt="2018-12-04T13:19:05.317" v="275" actId="14100"/>
          <ac:spMkLst>
            <pc:docMk/>
            <pc:sldMk cId="670813728" sldId="271"/>
            <ac:spMk id="4" creationId="{33195A0C-0B9D-472D-8CAB-5B7CFF3EF932}"/>
          </ac:spMkLst>
        </pc:spChg>
        <pc:spChg chg="add mod">
          <ac:chgData name="Siwei PENG" userId="8c9d49ea30389574" providerId="LiveId" clId="{D24443D4-6398-4070-86EB-C87823C97A41}" dt="2018-12-04T13:19:30.096" v="281" actId="1076"/>
          <ac:spMkLst>
            <pc:docMk/>
            <pc:sldMk cId="670813728" sldId="271"/>
            <ac:spMk id="5" creationId="{EFBBA91D-4CF0-46AD-BB79-40E1E7C1C663}"/>
          </ac:spMkLst>
        </pc:spChg>
        <pc:spChg chg="add mod">
          <ac:chgData name="Siwei PENG" userId="8c9d49ea30389574" providerId="LiveId" clId="{D24443D4-6398-4070-86EB-C87823C97A41}" dt="2018-12-04T13:19:56.630" v="287" actId="1076"/>
          <ac:spMkLst>
            <pc:docMk/>
            <pc:sldMk cId="670813728" sldId="271"/>
            <ac:spMk id="6" creationId="{DD3E05B5-0F81-4F85-AEBB-78D3F8850C93}"/>
          </ac:spMkLst>
        </pc:spChg>
        <pc:spChg chg="add mod">
          <ac:chgData name="Siwei PENG" userId="8c9d49ea30389574" providerId="LiveId" clId="{D24443D4-6398-4070-86EB-C87823C97A41}" dt="2018-12-04T13:20:23.891" v="293" actId="1076"/>
          <ac:spMkLst>
            <pc:docMk/>
            <pc:sldMk cId="670813728" sldId="271"/>
            <ac:spMk id="7" creationId="{5575ED1E-97FE-4466-9ED8-548388B1AD02}"/>
          </ac:spMkLst>
        </pc:spChg>
      </pc:sldChg>
      <pc:sldChg chg="addSp modSp add modAnim">
        <pc:chgData name="Siwei PENG" userId="8c9d49ea30389574" providerId="LiveId" clId="{D24443D4-6398-4070-86EB-C87823C97A41}" dt="2018-12-04T13:30:07.407" v="367" actId="1076"/>
        <pc:sldMkLst>
          <pc:docMk/>
          <pc:sldMk cId="141128926" sldId="272"/>
        </pc:sldMkLst>
        <pc:spChg chg="mod">
          <ac:chgData name="Siwei PENG" userId="8c9d49ea30389574" providerId="LiveId" clId="{D24443D4-6398-4070-86EB-C87823C97A41}" dt="2018-12-04T13:28:28.233" v="337"/>
          <ac:spMkLst>
            <pc:docMk/>
            <pc:sldMk cId="141128926" sldId="272"/>
            <ac:spMk id="2" creationId="{759D8A3D-063A-45D0-9488-78502C8AC7EE}"/>
          </ac:spMkLst>
        </pc:spChg>
        <pc:spChg chg="mod">
          <ac:chgData name="Siwei PENG" userId="8c9d49ea30389574" providerId="LiveId" clId="{D24443D4-6398-4070-86EB-C87823C97A41}" dt="2018-12-04T13:28:35.906" v="347" actId="14100"/>
          <ac:spMkLst>
            <pc:docMk/>
            <pc:sldMk cId="141128926" sldId="272"/>
            <ac:spMk id="3" creationId="{8EC2BF7F-638C-4172-BD7A-484A37D108BB}"/>
          </ac:spMkLst>
        </pc:spChg>
        <pc:spChg chg="add mod">
          <ac:chgData name="Siwei PENG" userId="8c9d49ea30389574" providerId="LiveId" clId="{D24443D4-6398-4070-86EB-C87823C97A41}" dt="2018-12-04T13:28:57.258" v="353" actId="1076"/>
          <ac:spMkLst>
            <pc:docMk/>
            <pc:sldMk cId="141128926" sldId="272"/>
            <ac:spMk id="4" creationId="{B03F3DBC-D926-45D6-806F-C1C13D4289FB}"/>
          </ac:spMkLst>
        </pc:spChg>
        <pc:spChg chg="add mod">
          <ac:chgData name="Siwei PENG" userId="8c9d49ea30389574" providerId="LiveId" clId="{D24443D4-6398-4070-86EB-C87823C97A41}" dt="2018-12-04T13:30:07.407" v="367" actId="1076"/>
          <ac:spMkLst>
            <pc:docMk/>
            <pc:sldMk cId="141128926" sldId="272"/>
            <ac:spMk id="5" creationId="{2B4DC593-5503-4876-AF93-2DB7A0B1D8FF}"/>
          </ac:spMkLst>
        </pc:spChg>
        <pc:spChg chg="add mod">
          <ac:chgData name="Siwei PENG" userId="8c9d49ea30389574" providerId="LiveId" clId="{D24443D4-6398-4070-86EB-C87823C97A41}" dt="2018-12-04T13:29:50.215" v="363" actId="1076"/>
          <ac:spMkLst>
            <pc:docMk/>
            <pc:sldMk cId="141128926" sldId="272"/>
            <ac:spMk id="6" creationId="{BB204F68-A846-4C68-BA0C-C8CA1FBD96DB}"/>
          </ac:spMkLst>
        </pc:spChg>
      </pc:sldChg>
      <pc:sldChg chg="addSp modSp add modAnim">
        <pc:chgData name="Siwei PENG" userId="8c9d49ea30389574" providerId="LiveId" clId="{D24443D4-6398-4070-86EB-C87823C97A41}" dt="2018-12-04T13:38:20.785" v="460"/>
        <pc:sldMkLst>
          <pc:docMk/>
          <pc:sldMk cId="3662204949" sldId="273"/>
        </pc:sldMkLst>
        <pc:spChg chg="mod">
          <ac:chgData name="Siwei PENG" userId="8c9d49ea30389574" providerId="LiveId" clId="{D24443D4-6398-4070-86EB-C87823C97A41}" dt="2018-12-04T13:37:26.624" v="416"/>
          <ac:spMkLst>
            <pc:docMk/>
            <pc:sldMk cId="3662204949" sldId="273"/>
            <ac:spMk id="2" creationId="{437640C6-451B-43A8-A15C-5EBE8F8AC3EF}"/>
          </ac:spMkLst>
        </pc:spChg>
        <pc:spChg chg="mod">
          <ac:chgData name="Siwei PENG" userId="8c9d49ea30389574" providerId="LiveId" clId="{D24443D4-6398-4070-86EB-C87823C97A41}" dt="2018-12-04T13:37:50.355" v="449" actId="14100"/>
          <ac:spMkLst>
            <pc:docMk/>
            <pc:sldMk cId="3662204949" sldId="273"/>
            <ac:spMk id="3" creationId="{A514FE3B-50DF-410D-A97D-DFB3B8332920}"/>
          </ac:spMkLst>
        </pc:spChg>
        <pc:spChg chg="add mod">
          <ac:chgData name="Siwei PENG" userId="8c9d49ea30389574" providerId="LiveId" clId="{D24443D4-6398-4070-86EB-C87823C97A41}" dt="2018-12-04T13:38:17.774" v="459" actId="1076"/>
          <ac:spMkLst>
            <pc:docMk/>
            <pc:sldMk cId="3662204949" sldId="273"/>
            <ac:spMk id="4" creationId="{479AFA4B-E3D8-4605-B400-DBDCCF2A4B4C}"/>
          </ac:spMkLst>
        </pc:spChg>
      </pc:sldChg>
      <pc:sldChg chg="addSp modSp add modAnim">
        <pc:chgData name="Siwei PENG" userId="8c9d49ea30389574" providerId="LiveId" clId="{D24443D4-6398-4070-86EB-C87823C97A41}" dt="2018-12-04T13:47:54.884" v="519"/>
        <pc:sldMkLst>
          <pc:docMk/>
          <pc:sldMk cId="1293347035" sldId="274"/>
        </pc:sldMkLst>
        <pc:spChg chg="mod">
          <ac:chgData name="Siwei PENG" userId="8c9d49ea30389574" providerId="LiveId" clId="{D24443D4-6398-4070-86EB-C87823C97A41}" dt="2018-12-04T13:47:26.694" v="494"/>
          <ac:spMkLst>
            <pc:docMk/>
            <pc:sldMk cId="1293347035" sldId="274"/>
            <ac:spMk id="2" creationId="{F2445306-5ABB-40B7-98F6-F2C73EE3DD03}"/>
          </ac:spMkLst>
        </pc:spChg>
        <pc:spChg chg="mod">
          <ac:chgData name="Siwei PENG" userId="8c9d49ea30389574" providerId="LiveId" clId="{D24443D4-6398-4070-86EB-C87823C97A41}" dt="2018-12-04T13:47:33.352" v="512" actId="14100"/>
          <ac:spMkLst>
            <pc:docMk/>
            <pc:sldMk cId="1293347035" sldId="274"/>
            <ac:spMk id="3" creationId="{64F54C0B-6C2F-46F9-A8F7-321CF36354FB}"/>
          </ac:spMkLst>
        </pc:spChg>
        <pc:spChg chg="add mod">
          <ac:chgData name="Siwei PENG" userId="8c9d49ea30389574" providerId="LiveId" clId="{D24443D4-6398-4070-86EB-C87823C97A41}" dt="2018-12-04T13:47:51.936" v="518" actId="1076"/>
          <ac:spMkLst>
            <pc:docMk/>
            <pc:sldMk cId="1293347035" sldId="274"/>
            <ac:spMk id="4" creationId="{B49D1D8C-8936-4B4B-B253-0446CDF01C86}"/>
          </ac:spMkLst>
        </pc:spChg>
      </pc:sldChg>
      <pc:sldChg chg="addSp delSp modSp add">
        <pc:chgData name="Siwei PENG" userId="8c9d49ea30389574" providerId="LiveId" clId="{D24443D4-6398-4070-86EB-C87823C97A41}" dt="2018-12-05T00:51:47.419" v="531" actId="1076"/>
        <pc:sldMkLst>
          <pc:docMk/>
          <pc:sldMk cId="56951910" sldId="276"/>
        </pc:sldMkLst>
        <pc:spChg chg="del mod">
          <ac:chgData name="Siwei PENG" userId="8c9d49ea30389574" providerId="LiveId" clId="{D24443D4-6398-4070-86EB-C87823C97A41}" dt="2018-12-05T00:51:42.574" v="530" actId="478"/>
          <ac:spMkLst>
            <pc:docMk/>
            <pc:sldMk cId="56951910" sldId="276"/>
            <ac:spMk id="2" creationId="{D8752531-9D09-477B-8E4C-9D31BD5BE118}"/>
          </ac:spMkLst>
        </pc:spChg>
        <pc:spChg chg="del">
          <ac:chgData name="Siwei PENG" userId="8c9d49ea30389574" providerId="LiveId" clId="{D24443D4-6398-4070-86EB-C87823C97A41}" dt="2018-12-05T00:50:44.320" v="522"/>
          <ac:spMkLst>
            <pc:docMk/>
            <pc:sldMk cId="56951910" sldId="276"/>
            <ac:spMk id="3" creationId="{AC171BEF-32F8-447C-8DBB-E43939278BD1}"/>
          </ac:spMkLst>
        </pc:spChg>
        <pc:spChg chg="add mod">
          <ac:chgData name="Siwei PENG" userId="8c9d49ea30389574" providerId="LiveId" clId="{D24443D4-6398-4070-86EB-C87823C97A41}" dt="2018-12-05T00:51:47.419" v="531" actId="1076"/>
          <ac:spMkLst>
            <pc:docMk/>
            <pc:sldMk cId="56951910" sldId="276"/>
            <ac:spMk id="4" creationId="{3C0F00DA-4D6B-433B-AEF3-0E89335E7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9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6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Visual Studio &amp; C#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3ED-9EB2-4571-A87A-FE52B9C4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93ED-C698-485B-9BBB-A956058F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1"/>
            <a:ext cx="6591985" cy="634538"/>
          </a:xfrm>
        </p:spPr>
        <p:txBody>
          <a:bodyPr/>
          <a:lstStyle/>
          <a:p>
            <a:r>
              <a:rPr lang="zh-CN" altLang="en-US" dirty="0"/>
              <a:t>数组、多维数组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FF1E86-5CA4-4B44-8069-09A8256A68CF}"/>
              </a:ext>
            </a:extLst>
          </p:cNvPr>
          <p:cNvSpPr/>
          <p:nvPr/>
        </p:nvSpPr>
        <p:spPr>
          <a:xfrm>
            <a:off x="1834326" y="1655304"/>
            <a:ext cx="6204081" cy="5001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[10];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a1.Length;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a1[i] = i;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a1)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[,] a2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[5, 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a2.GetLength(0);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a2.GetLength(1);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a2[i, j] = i + j;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[][] a3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[3][];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a3[1]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a3[2]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a3[0][1] = 1;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7502-53F3-470A-8475-735A0DD8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A354-F820-42AF-B66D-E089E540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26473"/>
          </a:xfrm>
        </p:spPr>
        <p:txBody>
          <a:bodyPr/>
          <a:lstStyle/>
          <a:p>
            <a:r>
              <a:rPr lang="en-US" altLang="zh-CN" dirty="0"/>
              <a:t>abstract, virtual, override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95A0C-0B9D-472D-8CAB-5B7CFF3EF932}"/>
              </a:ext>
            </a:extLst>
          </p:cNvPr>
          <p:cNvSpPr/>
          <p:nvPr/>
        </p:nvSpPr>
        <p:spPr>
          <a:xfrm>
            <a:off x="507076" y="2724001"/>
            <a:ext cx="3898669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A."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BA91D-4CF0-46AD-BB79-40E1E7C1C663}"/>
              </a:ext>
            </a:extLst>
          </p:cNvPr>
          <p:cNvSpPr/>
          <p:nvPr/>
        </p:nvSpPr>
        <p:spPr>
          <a:xfrm>
            <a:off x="1122217" y="3419553"/>
            <a:ext cx="5652655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B."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B."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E05B5-0F81-4F85-AEBB-78D3F8850C93}"/>
              </a:ext>
            </a:extLst>
          </p:cNvPr>
          <p:cNvSpPr/>
          <p:nvPr/>
        </p:nvSpPr>
        <p:spPr>
          <a:xfrm>
            <a:off x="1845424" y="4009755"/>
            <a:ext cx="5735783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C."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.Func02();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C."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5ED1E-97FE-4466-9ED8-548388B1AD02}"/>
              </a:ext>
            </a:extLst>
          </p:cNvPr>
          <p:cNvSpPr/>
          <p:nvPr/>
        </p:nvSpPr>
        <p:spPr>
          <a:xfrm>
            <a:off x="4713315" y="2724001"/>
            <a:ext cx="4305993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aObj.Func02();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Test(obj01);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8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8A3D-063A-45D0-9488-78502C8A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2BF7F-638C-4172-BD7A-484A37D1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3F3DBC-D926-45D6-806F-C1C13D4289FB}"/>
              </a:ext>
            </a:extLst>
          </p:cNvPr>
          <p:cNvSpPr/>
          <p:nvPr/>
        </p:nvSpPr>
        <p:spPr>
          <a:xfrm>
            <a:off x="739833" y="2693324"/>
            <a:ext cx="2211185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interface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DC593-5503-4876-AF93-2DB7A0B1D8FF}"/>
              </a:ext>
            </a:extLst>
          </p:cNvPr>
          <p:cNvSpPr/>
          <p:nvPr/>
        </p:nvSpPr>
        <p:spPr>
          <a:xfrm>
            <a:off x="1288472" y="2928133"/>
            <a:ext cx="4572000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Value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$"Value is [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{Value}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204F68-A846-4C68-BA0C-C8CA1FBD96DB}"/>
              </a:ext>
            </a:extLst>
          </p:cNvPr>
          <p:cNvSpPr/>
          <p:nvPr/>
        </p:nvSpPr>
        <p:spPr>
          <a:xfrm>
            <a:off x="4314305" y="3129425"/>
            <a:ext cx="4572000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new A();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40C6-451B-43A8-A15C-5EBE8F8A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4FE3B-50DF-410D-A97D-DFB3B833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try-catch-finally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9AFA4B-E3D8-4605-B400-DBDCCF2A4B4C}"/>
              </a:ext>
            </a:extLst>
          </p:cNvPr>
          <p:cNvSpPr/>
          <p:nvPr/>
        </p:nvSpPr>
        <p:spPr>
          <a:xfrm>
            <a:off x="728749" y="564073"/>
            <a:ext cx="7805651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CS004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@"X:\nothing.noexist"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aStream.Close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试图打开一个不存在的文件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Test();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ex.StackTrace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finally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执行完毕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2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5306-5ABB-40B7-98F6-F2C73EE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4C0B-6C2F-46F9-A8F7-321CF363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1658"/>
          </a:xfrm>
        </p:spPr>
        <p:txBody>
          <a:bodyPr/>
          <a:lstStyle/>
          <a:p>
            <a:r>
              <a:rPr lang="en-US" altLang="zh-CN" dirty="0"/>
              <a:t>delegate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D1D8C-8936-4B4B-B253-0446CDF01C86}"/>
              </a:ext>
            </a:extLst>
          </p:cNvPr>
          <p:cNvSpPr/>
          <p:nvPr/>
        </p:nvSpPr>
        <p:spPr>
          <a:xfrm>
            <a:off x="1546167" y="1816063"/>
            <a:ext cx="6691745" cy="4662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CS005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 - 2 * a + 1;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0.0; x &lt; 1.0; x += 0.2)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$"f(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Test(Func01);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3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5A42-EAF4-4936-80C1-A9F3B71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6B796-D13E-4D28-A178-610C204B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6349"/>
          </a:xfrm>
        </p:spPr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954C9D-07C9-4F9D-A1E2-0C8E4AA498CA}"/>
              </a:ext>
            </a:extLst>
          </p:cNvPr>
          <p:cNvSpPr/>
          <p:nvPr/>
        </p:nvSpPr>
        <p:spPr>
          <a:xfrm>
            <a:off x="609600" y="2613671"/>
            <a:ext cx="6093229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E9A3E-7B93-4D73-AB92-6685BA921DA9}"/>
              </a:ext>
            </a:extLst>
          </p:cNvPr>
          <p:cNvSpPr/>
          <p:nvPr/>
        </p:nvSpPr>
        <p:spPr>
          <a:xfrm>
            <a:off x="2934391" y="2801389"/>
            <a:ext cx="6093229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计算完毕，按回车键结束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{percent}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%\r"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5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类库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System.IO</a:t>
            </a:r>
          </a:p>
          <a:p>
            <a:pPr lvl="1"/>
            <a:r>
              <a:rPr lang="en-US" altLang="zh-CN" dirty="0"/>
              <a:t>File, Path, </a:t>
            </a:r>
            <a:r>
              <a:rPr lang="en-US" altLang="zh-CN" dirty="0" err="1"/>
              <a:t>FileInfo</a:t>
            </a:r>
            <a:r>
              <a:rPr lang="en-US" altLang="zh-CN" dirty="0"/>
              <a:t>, Directory, </a:t>
            </a:r>
            <a:r>
              <a:rPr lang="en-US" altLang="zh-CN" dirty="0" err="1"/>
              <a:t>DirectoryInfo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System.Collection.Generic</a:t>
            </a:r>
            <a:endParaRPr lang="en-US" altLang="zh-CN" dirty="0"/>
          </a:p>
          <a:p>
            <a:pPr lvl="1"/>
            <a:r>
              <a:rPr lang="en-US" altLang="zh-CN" dirty="0"/>
              <a:t>List, Queue, Dictionary, Stack, </a:t>
            </a:r>
            <a:r>
              <a:rPr lang="en-US" altLang="zh-CN" dirty="0" err="1"/>
              <a:t>HashSet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System.Collection.ObjectModel</a:t>
            </a:r>
            <a:endParaRPr lang="en-US" altLang="zh-CN" dirty="0"/>
          </a:p>
          <a:p>
            <a:pPr lvl="1"/>
            <a:r>
              <a:rPr lang="en-US" altLang="zh-CN" dirty="0" err="1"/>
              <a:t>ObservableCollection</a:t>
            </a:r>
            <a:endParaRPr lang="en-US" altLang="zh-CN" dirty="0"/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6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0F00DA-4D6B-433B-AEF3-0E89335E78B2}"/>
              </a:ext>
            </a:extLst>
          </p:cNvPr>
          <p:cNvSpPr/>
          <p:nvPr/>
        </p:nvSpPr>
        <p:spPr>
          <a:xfrm>
            <a:off x="1138843" y="166568"/>
            <a:ext cx="7306887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System.Collections.Generic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CS007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Random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Random();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aDatas.Add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(10000));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aStack.Push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aStack.Count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aStack.Pop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5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用数组定义一组无序整数。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 err="1"/>
              <a:t>Array.Sort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</a:p>
        </p:txBody>
      </p:sp>
    </p:spTree>
    <p:extLst>
      <p:ext uri="{BB962C8B-B14F-4D97-AF65-F5344CB8AC3E}">
        <p14:creationId xmlns:p14="http://schemas.microsoft.com/office/powerpoint/2010/main" val="10746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</a:t>
            </a:r>
            <a:r>
              <a:rPr lang="en-US" altLang="zh-CN" dirty="0" err="1"/>
              <a:t>MyFunction</a:t>
            </a:r>
            <a:r>
              <a:rPr lang="zh-CN" altLang="en-US" dirty="0"/>
              <a:t>类，计算函数：</a:t>
            </a:r>
            <a:endParaRPr lang="en-US" altLang="zh-CN" dirty="0"/>
          </a:p>
          <a:p>
            <a:pPr lvl="1"/>
            <a:r>
              <a:rPr lang="en-US" altLang="zh-CN" dirty="0"/>
              <a:t>F(x, y) = ax</a:t>
            </a:r>
            <a:r>
              <a:rPr lang="en-US" altLang="zh-CN" baseline="30000" dirty="0"/>
              <a:t>2</a:t>
            </a:r>
            <a:r>
              <a:rPr lang="en-US" altLang="zh-CN" dirty="0"/>
              <a:t>+by</a:t>
            </a:r>
            <a:r>
              <a:rPr lang="en-US" altLang="zh-CN" baseline="30000" dirty="0"/>
              <a:t>2</a:t>
            </a:r>
            <a:r>
              <a:rPr lang="en-US" altLang="zh-CN" dirty="0"/>
              <a:t>+abxy+c</a:t>
            </a:r>
          </a:p>
          <a:p>
            <a:r>
              <a:rPr lang="zh-CN" altLang="en-US" dirty="0"/>
              <a:t>函数系数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可以在构造实例时指定，然后可以用</a:t>
            </a:r>
            <a:r>
              <a:rPr lang="en-US" altLang="zh-CN" dirty="0" err="1"/>
              <a:t>MyFunction</a:t>
            </a:r>
            <a:r>
              <a:rPr lang="zh-CN" altLang="en-US" dirty="0"/>
              <a:t>实例对多组</a:t>
            </a:r>
            <a:r>
              <a:rPr lang="en-US" altLang="zh-CN" dirty="0"/>
              <a:t>(x, y)</a:t>
            </a:r>
            <a:r>
              <a:rPr lang="zh-CN" altLang="en-US" dirty="0"/>
              <a:t>进行计算。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</a:t>
            </a:r>
            <a:r>
              <a:rPr lang="en-US" altLang="zh-CN" dirty="0" err="1"/>
              <a:t>MyFunction</a:t>
            </a:r>
            <a:r>
              <a:rPr lang="zh-CN" altLang="en-US" dirty="0"/>
              <a:t>类的实例创建和使用。</a:t>
            </a:r>
          </a:p>
        </p:txBody>
      </p:sp>
    </p:spTree>
    <p:extLst>
      <p:ext uri="{BB962C8B-B14F-4D97-AF65-F5344CB8AC3E}">
        <p14:creationId xmlns:p14="http://schemas.microsoft.com/office/powerpoint/2010/main" val="18154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1026" name="Picture 2" descr="Visual Studio 社区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5" y="3496246"/>
            <a:ext cx="6591300" cy="1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9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定义一个以委托为参数的算法框架（例如绘制指定计算函数的图形）。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函数中测试传递不同的计算函数给这个算法框架。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定义一个含有模拟计算方法的类，并通过事件反馈计算进度。</a:t>
            </a:r>
            <a:endParaRPr lang="en-US" altLang="zh-CN" dirty="0"/>
          </a:p>
          <a:p>
            <a:r>
              <a:rPr lang="zh-CN" altLang="en-US" dirty="0"/>
              <a:t>测试创建该类的实例，定义对计算进度事件的响应，执行实例的模拟计算方法，观察事件机制的效果。</a:t>
            </a:r>
          </a:p>
        </p:txBody>
      </p:sp>
    </p:spTree>
    <p:extLst>
      <p:ext uri="{BB962C8B-B14F-4D97-AF65-F5344CB8AC3E}">
        <p14:creationId xmlns:p14="http://schemas.microsoft.com/office/powerpoint/2010/main" val="256397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定义基类</a:t>
            </a:r>
            <a:r>
              <a:rPr lang="en-US" altLang="zh-CN" dirty="0"/>
              <a:t>A</a:t>
            </a:r>
            <a:r>
              <a:rPr lang="zh-CN" altLang="en-US" dirty="0"/>
              <a:t>、派生类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，并在</a:t>
            </a:r>
            <a:r>
              <a:rPr lang="en-US" altLang="zh-CN" dirty="0"/>
              <a:t>A</a:t>
            </a:r>
            <a:r>
              <a:rPr lang="zh-CN" altLang="en-US" dirty="0"/>
              <a:t>中定义虚方法</a:t>
            </a:r>
            <a:r>
              <a:rPr lang="en-US" altLang="zh-CN" dirty="0"/>
              <a:t>F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中重载此方法。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Program</a:t>
            </a:r>
            <a:r>
              <a:rPr lang="zh-CN" altLang="en-US" dirty="0"/>
              <a:t>类中定义以</a:t>
            </a:r>
            <a:r>
              <a:rPr lang="en-US" altLang="zh-CN" dirty="0"/>
              <a:t>A</a:t>
            </a:r>
            <a:r>
              <a:rPr lang="zh-CN" altLang="en-US" dirty="0"/>
              <a:t>为参数的算法框架函数，在</a:t>
            </a:r>
            <a:r>
              <a:rPr lang="en-US" altLang="zh-CN" dirty="0"/>
              <a:t>Main</a:t>
            </a:r>
            <a:r>
              <a:rPr lang="zh-CN" altLang="en-US" dirty="0"/>
              <a:t>函数中分别创建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的实例，代入算法框架，测试</a:t>
            </a:r>
            <a:r>
              <a:rPr lang="en-US" altLang="zh-CN" dirty="0"/>
              <a:t>F</a:t>
            </a:r>
            <a:r>
              <a:rPr lang="zh-CN" altLang="en-US" dirty="0"/>
              <a:t>方法的执行效果。</a:t>
            </a:r>
          </a:p>
        </p:txBody>
      </p:sp>
    </p:spTree>
    <p:extLst>
      <p:ext uri="{BB962C8B-B14F-4D97-AF65-F5344CB8AC3E}">
        <p14:creationId xmlns:p14="http://schemas.microsoft.com/office/powerpoint/2010/main" val="1820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基本语言特点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语言为语言基。</a:t>
            </a:r>
            <a:endParaRPr lang="en-US" altLang="zh-CN" dirty="0"/>
          </a:p>
          <a:p>
            <a:pPr lvl="1"/>
            <a:r>
              <a:rPr lang="zh-CN" altLang="en-US" dirty="0"/>
              <a:t>完全面向对象。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为支撑。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72960D-284F-494B-8DDE-5B043520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37986"/>
            <a:ext cx="8046720" cy="44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443" y="2133600"/>
            <a:ext cx="54446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  <a:endParaRPr lang="en-US" altLang="zh-CN" dirty="0"/>
          </a:p>
          <a:p>
            <a:r>
              <a:rPr lang="zh-CN" altLang="en-US" dirty="0"/>
              <a:t>数组、多维数组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endParaRPr lang="en-US" altLang="zh-CN" dirty="0"/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abstract, virtual, override</a:t>
            </a:r>
          </a:p>
          <a:p>
            <a:r>
              <a:rPr lang="en-US" altLang="zh-CN" dirty="0"/>
              <a:t>interface</a:t>
            </a:r>
          </a:p>
          <a:p>
            <a:r>
              <a:rPr lang="en-US" altLang="zh-CN" dirty="0"/>
              <a:t>try, catch, final, throw</a:t>
            </a:r>
          </a:p>
          <a:p>
            <a:r>
              <a:rPr lang="en-US" altLang="zh-CN" dirty="0"/>
              <a:t>delegate, event</a:t>
            </a:r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0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70BA-666A-4941-B273-AD29E980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C86B6-D95D-4A42-8789-FB22839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D82F4-4B85-4ECA-AE9A-C7BCB655FB70}"/>
              </a:ext>
            </a:extLst>
          </p:cNvPr>
          <p:cNvSpPr/>
          <p:nvPr/>
        </p:nvSpPr>
        <p:spPr>
          <a:xfrm>
            <a:off x="609600" y="446933"/>
            <a:ext cx="5785658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4BF72-264E-48AC-B645-6E6FD7411C29}"/>
              </a:ext>
            </a:extLst>
          </p:cNvPr>
          <p:cNvSpPr/>
          <p:nvPr/>
        </p:nvSpPr>
        <p:spPr>
          <a:xfrm>
            <a:off x="609599" y="446933"/>
            <a:ext cx="5785657" cy="6017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 =&gt;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=&gt; Text;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53EB5-261B-4E37-ADD1-5024F13F6F74}"/>
              </a:ext>
            </a:extLst>
          </p:cNvPr>
          <p:cNvSpPr/>
          <p:nvPr/>
        </p:nvSpPr>
        <p:spPr>
          <a:xfrm>
            <a:off x="3767049" y="3093185"/>
            <a:ext cx="5256414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X = 1, Y = 2, Z = 3 };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-2;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2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2064</Words>
  <Application>Microsoft Office PowerPoint</Application>
  <PresentationFormat>全屏显示(4:3)</PresentationFormat>
  <Paragraphs>439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新宋体</vt:lpstr>
      <vt:lpstr>Arial</vt:lpstr>
      <vt:lpstr>Century Gothic</vt:lpstr>
      <vt:lpstr>Wingdings 3</vt:lpstr>
      <vt:lpstr>丝状</vt:lpstr>
      <vt:lpstr>Visual Studio &amp; C#</vt:lpstr>
      <vt:lpstr>Visual Studio</vt:lpstr>
      <vt:lpstr>C#</vt:lpstr>
      <vt:lpstr>在Visual Studio中编写C#程序</vt:lpstr>
      <vt:lpstr>在Visual Studio中编写C#程序</vt:lpstr>
      <vt:lpstr>在Visual Studio中编写C#程序</vt:lpstr>
      <vt:lpstr>在Visual Studio中编写C#程序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常用.Net Framework类库</vt:lpstr>
      <vt:lpstr>PowerPoint 演示文稿</vt:lpstr>
      <vt:lpstr>C#练习01</vt:lpstr>
      <vt:lpstr>C#练习02</vt:lpstr>
      <vt:lpstr>C#练习03</vt:lpstr>
      <vt:lpstr>C#练习04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Siwei PENG</dc:creator>
  <cp:lastModifiedBy>Siwei PENG</cp:lastModifiedBy>
  <cp:revision>1969</cp:revision>
  <dcterms:created xsi:type="dcterms:W3CDTF">2015-11-17T12:39:43Z</dcterms:created>
  <dcterms:modified xsi:type="dcterms:W3CDTF">2018-12-05T00:51:48Z</dcterms:modified>
</cp:coreProperties>
</file>