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69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5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5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200000"/>
              </a:lnSpc>
              <a:defRPr b="1"/>
            </a:lvl1pPr>
            <a:lvl2pPr>
              <a:lnSpc>
                <a:spcPct val="200000"/>
              </a:lnSpc>
              <a:defRPr b="1"/>
            </a:lvl2pPr>
            <a:lvl3pPr>
              <a:lnSpc>
                <a:spcPct val="200000"/>
              </a:lnSpc>
              <a:defRPr b="1"/>
            </a:lvl3pPr>
            <a:lvl4pPr>
              <a:lnSpc>
                <a:spcPct val="200000"/>
              </a:lnSpc>
              <a:defRPr b="1"/>
            </a:lvl4pPr>
            <a:lvl5pPr>
              <a:lnSpc>
                <a:spcPct val="200000"/>
              </a:lnSpc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8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0966">
            <a:off x="3208778" y="642428"/>
            <a:ext cx="5417039" cy="3474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的界面布局机制</a:t>
            </a:r>
            <a:r>
              <a:rPr lang="en-US" altLang="zh-CN" dirty="0" smtClean="0"/>
              <a:t>——Layout System</a:t>
            </a:r>
          </a:p>
          <a:p>
            <a:pPr lvl="1"/>
            <a:r>
              <a:rPr lang="en-US" altLang="zh-CN" dirty="0" smtClean="0"/>
              <a:t>Grid</a:t>
            </a:r>
          </a:p>
          <a:p>
            <a:pPr lvl="1"/>
            <a:r>
              <a:rPr lang="en-US" altLang="zh-CN" dirty="0" err="1" smtClean="0"/>
              <a:t>StackPanel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DockPanel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Canvas</a:t>
            </a:r>
          </a:p>
          <a:p>
            <a:pPr lvl="1"/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9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更灵活的界面元素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ContentControl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ItemsControl</a:t>
            </a:r>
          </a:p>
          <a:p>
            <a:pPr lvl="1"/>
            <a:r>
              <a:rPr lang="en-US" altLang="zh-CN" dirty="0" err="1" smtClean="0"/>
              <a:t>ControlTemplate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DataTemplate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更灵活的界面元素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07" y="3047705"/>
            <a:ext cx="5181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Model-View-</a:t>
            </a:r>
            <a:r>
              <a:rPr lang="en-US" altLang="zh-CN" dirty="0" err="1" smtClean="0"/>
              <a:t>ViewModel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WinForm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WPF: </a:t>
            </a:r>
            <a:r>
              <a:rPr lang="zh-CN" altLang="en-US" dirty="0" smtClean="0"/>
              <a:t>数据驱动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MVVM: Model-View-</a:t>
            </a:r>
            <a:r>
              <a:rPr lang="en-US" altLang="zh-CN" dirty="0" err="1" smtClean="0"/>
              <a:t>ViewModel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37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Model-View-</a:t>
            </a:r>
            <a:r>
              <a:rPr lang="en-US" altLang="zh-CN" dirty="0" err="1" smtClean="0"/>
              <a:t>ViewModel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Binding</a:t>
            </a:r>
          </a:p>
          <a:p>
            <a:pPr lvl="1"/>
            <a:r>
              <a:rPr lang="en-US" altLang="zh-CN" dirty="0" err="1" smtClean="0"/>
              <a:t>INotifyPropertyChanged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IValueConverter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DependencyProperty</a:t>
            </a:r>
            <a:endParaRPr lang="en-US" altLang="zh-CN" dirty="0" smtClean="0"/>
          </a:p>
          <a:p>
            <a:pPr lvl="1"/>
            <a:r>
              <a:rPr lang="en-US" altLang="zh-CN" dirty="0"/>
              <a:t>Routed </a:t>
            </a:r>
            <a:r>
              <a:rPr lang="en-US" altLang="zh-CN" dirty="0" smtClean="0"/>
              <a:t>Command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19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</a:t>
            </a:r>
            <a:r>
              <a:rPr lang="zh-CN" altLang="en-US" dirty="0"/>
              <a:t>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：建立一个</a:t>
            </a:r>
            <a:r>
              <a:rPr lang="en-US" altLang="zh-CN" dirty="0" smtClean="0"/>
              <a:t>WPF </a:t>
            </a:r>
            <a:r>
              <a:rPr lang="zh-CN" altLang="en-US" dirty="0" smtClean="0"/>
              <a:t>应用程序，起一个合适的项目名称。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64" y="3696541"/>
            <a:ext cx="5161370" cy="29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：向项目中添加一个新类</a:t>
            </a:r>
            <a:r>
              <a:rPr lang="en-US" altLang="zh-CN" dirty="0" err="1" smtClean="0"/>
              <a:t>MyModel</a:t>
            </a:r>
            <a:r>
              <a:rPr lang="zh-CN" altLang="en-US" dirty="0" smtClean="0"/>
              <a:t>，作为后台数据模型。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1" y="3404481"/>
            <a:ext cx="3582496" cy="30549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46" y="4064225"/>
            <a:ext cx="4729347" cy="26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5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：编辑</a:t>
            </a:r>
            <a:r>
              <a:rPr lang="en-US" altLang="zh-CN" dirty="0" err="1" smtClean="0"/>
              <a:t>MyModel</a:t>
            </a:r>
            <a:r>
              <a:rPr lang="zh-CN" altLang="en-US" dirty="0" smtClean="0"/>
              <a:t>类，添加一个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76" y="3598132"/>
            <a:ext cx="3324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：编辑主窗体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注意观察窗体效果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添加一个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，并将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属性绑定到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98" y="4572669"/>
            <a:ext cx="5934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9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：编辑主窗体代码</a:t>
            </a:r>
            <a:r>
              <a:rPr lang="en-US" altLang="zh-CN" dirty="0" err="1" smtClean="0"/>
              <a:t>MainWindow.xaml.cs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</a:t>
            </a:r>
            <a:r>
              <a:rPr lang="en-US" altLang="zh-CN" dirty="0" err="1" smtClean="0"/>
              <a:t>MainWindow</a:t>
            </a:r>
            <a:r>
              <a:rPr lang="zh-CN" altLang="en-US" dirty="0" smtClean="0"/>
              <a:t>中添加一个</a:t>
            </a:r>
            <a:r>
              <a:rPr lang="en-US" altLang="zh-CN" dirty="0" err="1" smtClean="0"/>
              <a:t>MyModel</a:t>
            </a:r>
            <a:r>
              <a:rPr lang="zh-CN" altLang="en-US" dirty="0" smtClean="0"/>
              <a:t>实例，指定为相关数据模型。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93" y="4022411"/>
            <a:ext cx="4036957" cy="2793541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1066800" y="4412936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可以试运行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一下了！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35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WPF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7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：修改主窗体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r>
              <a:rPr lang="en-US" altLang="zh-CN" dirty="0"/>
              <a:t> (</a:t>
            </a:r>
            <a:r>
              <a:rPr lang="zh-CN" altLang="en-US" dirty="0"/>
              <a:t>注意观察窗体效果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改用</a:t>
            </a:r>
            <a:r>
              <a:rPr lang="en-US" altLang="zh-CN" dirty="0" err="1" smtClean="0"/>
              <a:t>StackPanel</a:t>
            </a:r>
            <a:r>
              <a:rPr lang="zh-CN" altLang="en-US" dirty="0" smtClean="0"/>
              <a:t>做容器，并添加一个按钮。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133850"/>
            <a:ext cx="54006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：修改主窗体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添加命令</a:t>
            </a:r>
            <a:r>
              <a:rPr lang="en-US" altLang="zh-CN" dirty="0" err="1" smtClean="0"/>
              <a:t>ShowData</a:t>
            </a:r>
            <a:r>
              <a:rPr lang="zh-CN" altLang="en-US" dirty="0" smtClean="0"/>
              <a:t>，并将命令指定到按钮上。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191000"/>
            <a:ext cx="5438775" cy="23050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466725" y="3565211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再试运行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一下！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780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：修改主窗体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为命令</a:t>
            </a:r>
            <a:r>
              <a:rPr lang="en-US" altLang="zh-CN" dirty="0" err="1" smtClean="0"/>
              <a:t>ShowData</a:t>
            </a:r>
            <a:r>
              <a:rPr lang="zh-CN" altLang="en-US" dirty="0" smtClean="0"/>
              <a:t>添加命令响应（命令绑定）。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050986"/>
            <a:ext cx="9067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：为命令</a:t>
            </a:r>
            <a:r>
              <a:rPr lang="en-US" altLang="zh-CN" dirty="0" err="1" smtClean="0"/>
              <a:t>ShowData</a:t>
            </a:r>
            <a:r>
              <a:rPr lang="zh-CN" altLang="en-US" dirty="0" smtClean="0"/>
              <a:t>的命令响应添加响应代码。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在方法名上点右键，选择“转到定义”；或直接在方法名上按</a:t>
            </a:r>
            <a:r>
              <a:rPr lang="en-US" altLang="zh-CN" dirty="0" smtClean="0"/>
              <a:t>F12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4100512"/>
            <a:ext cx="3905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00162"/>
            <a:ext cx="7648575" cy="4772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752475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添加命令响应代码后，</a:t>
            </a:r>
            <a:r>
              <a:rPr lang="en-US" altLang="zh-CN" dirty="0" err="1" smtClean="0"/>
              <a:t>MainWindow.xaml.cs</a:t>
            </a:r>
            <a:r>
              <a:rPr lang="zh-CN" altLang="en-US" dirty="0" smtClean="0"/>
              <a:t>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00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练习一：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：编辑主窗体</a:t>
            </a:r>
            <a:r>
              <a:rPr lang="en-US" altLang="zh-CN" dirty="0" err="1" smtClean="0"/>
              <a:t>MainWindow.xaml.cs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当命令</a:t>
            </a:r>
            <a:r>
              <a:rPr lang="en-US" altLang="zh-CN" dirty="0" err="1" smtClean="0"/>
              <a:t>ShowData</a:t>
            </a:r>
            <a:r>
              <a:rPr lang="zh-CN" altLang="en-US" dirty="0" smtClean="0"/>
              <a:t>被触发时，弹出对话框显示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属性的值。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65" y="4726319"/>
            <a:ext cx="6867525" cy="1447800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733425" y="3761433"/>
            <a:ext cx="2133600" cy="701989"/>
          </a:xfrm>
          <a:prstGeom prst="wedgeEllipseCallout">
            <a:avLst>
              <a:gd name="adj1" fmla="val 55943"/>
              <a:gd name="adj2" fmla="val 869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再试运行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一下！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6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数据绑定练习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练习一：</a:t>
            </a:r>
            <a:r>
              <a:rPr lang="en-US" altLang="zh-CN" dirty="0" err="1"/>
              <a:t>TextBox</a:t>
            </a:r>
            <a:r>
              <a:rPr lang="zh-CN" altLang="en-US" dirty="0"/>
              <a:t>与后台数据的绑定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界面元素的属性（准确地说是依赖项属性）可以用</a:t>
            </a:r>
            <a:r>
              <a:rPr lang="en-US" altLang="zh-CN" dirty="0" smtClean="0"/>
              <a:t>Binding</a:t>
            </a:r>
            <a:r>
              <a:rPr lang="zh-CN" altLang="en-US" dirty="0" smtClean="0"/>
              <a:t>语法与某个数据项绑定（可以是某个后台数据，也可以是另一个界面元素的属性）。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绑定后，界面元素的属性的变化（例如在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上进行文本编辑）就会直接作用到绑定的数据项上，从而实现界面与后台数据的互动。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574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：修改主窗体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添加一个按钮，一个命令</a:t>
            </a:r>
            <a:r>
              <a:rPr lang="en-US" altLang="zh-CN" dirty="0" err="1" smtClean="0"/>
              <a:t>ClearData</a:t>
            </a:r>
            <a:r>
              <a:rPr lang="zh-CN" altLang="en-US" dirty="0" smtClean="0"/>
              <a:t>，并将命令分配给这个按钮。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详细步骤参见练习一的步骤</a:t>
            </a:r>
            <a:r>
              <a:rPr lang="en-US" altLang="zh-CN" dirty="0" smtClean="0"/>
              <a:t>6~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9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5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1" y="1905000"/>
            <a:ext cx="8874954" cy="30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04800"/>
            <a:ext cx="78676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WPF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Presentation Foundation</a:t>
            </a:r>
          </a:p>
          <a:p>
            <a:pPr lvl="1"/>
            <a:r>
              <a:rPr lang="zh-CN" altLang="en-US" dirty="0" smtClean="0"/>
              <a:t>覆盖桌面平台、浏览器平台、手机平台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85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：修改主窗体代码</a:t>
            </a:r>
            <a:r>
              <a:rPr lang="en-US" altLang="zh-CN" dirty="0" err="1" smtClean="0"/>
              <a:t>MainWindow.xaml.cs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当命令</a:t>
            </a:r>
            <a:r>
              <a:rPr lang="en-US" altLang="zh-CN" dirty="0" err="1" smtClean="0"/>
              <a:t>ClearData</a:t>
            </a:r>
            <a:r>
              <a:rPr lang="zh-CN" altLang="en-US" dirty="0" smtClean="0"/>
              <a:t>触发时，清除后台数据模型</a:t>
            </a:r>
            <a:r>
              <a:rPr lang="en-US" altLang="zh-CN" dirty="0" smtClean="0"/>
              <a:t>_Model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设置命令</a:t>
            </a:r>
            <a:r>
              <a:rPr lang="en-US" altLang="zh-CN" dirty="0" err="1" smtClean="0"/>
              <a:t>ClearData</a:t>
            </a:r>
            <a:r>
              <a:rPr lang="zh-CN" altLang="en-US" dirty="0" smtClean="0"/>
              <a:t>的触发条件，只有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属性不为空时才允许触发</a:t>
            </a:r>
            <a:r>
              <a:rPr lang="en-US" altLang="zh-CN" dirty="0" err="1" smtClean="0"/>
              <a:t>ClearData</a:t>
            </a:r>
            <a:r>
              <a:rPr lang="zh-CN" altLang="en-US" dirty="0" smtClean="0"/>
              <a:t>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8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66700"/>
            <a:ext cx="77914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8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观察运行效果。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当按下“清除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”按钮后，按钮变灰，但文本框中的内容并没有变。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再按下“查看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”按钮，弹出对话框中显示的内容为空，这表示后台数据模型</a:t>
            </a:r>
            <a:r>
              <a:rPr lang="en-US" altLang="zh-CN" dirty="0" smtClean="0"/>
              <a:t>_Model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属性实际上已经被置空了。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4943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：修改</a:t>
            </a:r>
            <a:r>
              <a:rPr lang="en-US" altLang="zh-CN" dirty="0" err="1" smtClean="0"/>
              <a:t>MyModel.cs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让数据模型实现</a:t>
            </a:r>
            <a:r>
              <a:rPr lang="en-US" altLang="zh-CN" dirty="0" err="1" smtClean="0"/>
              <a:t>INotifyPropertyChanged</a:t>
            </a:r>
            <a:r>
              <a:rPr lang="zh-CN" altLang="en-US" dirty="0" smtClean="0"/>
              <a:t>接口，当数据发生变化时，向外界发出通知。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09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71587"/>
            <a:ext cx="74295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0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观察运行效果。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当按下“清除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”按钮后，按钮变灰，且文本框中的内容也清空。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再按下“查看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”按钮，弹出对话框中显示的内容为空。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在文本框中输入一些数据，注意此时“清除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”按钮并没有变亮，直至按下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键，或点击“查看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”按钮，输入焦点离开文本框后，“清除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”按钮才变亮。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956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：修改主窗体</a:t>
            </a:r>
            <a:r>
              <a:rPr lang="en-US" altLang="zh-CN" dirty="0" err="1" smtClean="0"/>
              <a:t>MainWindow.xaml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为文本框的数据绑定增加一个属性：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UpdateSourceTrigger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PropertyChanged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3067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9" y="1795462"/>
            <a:ext cx="886078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2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观察运行效果。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当按下“清除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”按钮后，按钮变灰，且文本框中的内容也清空。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再按下“查看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”按钮，弹出对话框中显示的内容为空。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在文本框中输入一些数据，随着输入，“清除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”按钮立刻变亮。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053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WPF</a:t>
            </a:r>
            <a:r>
              <a:rPr lang="zh-CN" altLang="en-US" dirty="0"/>
              <a:t>数据绑定练习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练习二：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与后台数据的绑定（续）。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界面元素绑定到某个数据项后，界面元素的操作会作用于数据项。但界面元素不能自动检测到数据项由于其他因素导致的变化。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为了让界面元素与数据项实现双向的同步，需要让数据类实现</a:t>
            </a:r>
            <a:r>
              <a:rPr lang="en-US" altLang="zh-CN" dirty="0" err="1" smtClean="0"/>
              <a:t>INotityPropertyChanged</a:t>
            </a:r>
            <a:r>
              <a:rPr lang="zh-CN" altLang="en-US" dirty="0" smtClean="0"/>
              <a:t>接口，并在属性值发生变化时，触发</a:t>
            </a:r>
            <a:r>
              <a:rPr lang="en-US" altLang="zh-CN" dirty="0" err="1" smtClean="0"/>
              <a:t>PropertyChanged</a:t>
            </a:r>
            <a:r>
              <a:rPr lang="zh-CN" altLang="en-US" dirty="0" smtClean="0"/>
              <a:t>事件，通知外界此属性发生了变化。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5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WPF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给我们提供了什么？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Render engine core: </a:t>
            </a:r>
            <a:r>
              <a:rPr lang="zh-CN" altLang="en-US" dirty="0" smtClean="0"/>
              <a:t>强大的图形能力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Markup and code-behind: </a:t>
            </a:r>
            <a:r>
              <a:rPr lang="en-US" altLang="zh-CN" dirty="0" err="1" smtClean="0"/>
              <a:t>Xaml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Layout System: </a:t>
            </a:r>
            <a:r>
              <a:rPr lang="zh-CN" altLang="en-US" dirty="0" smtClean="0"/>
              <a:t>更为灵活的界面元素和界面布局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Binding: </a:t>
            </a:r>
            <a:r>
              <a:rPr lang="zh-CN" altLang="en-US" dirty="0" smtClean="0"/>
              <a:t>表示层与逻辑层更好地解耦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强大的动画和多媒体支持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5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Windows Presentation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81050"/>
          </a:xfrm>
        </p:spPr>
        <p:txBody>
          <a:bodyPr/>
          <a:lstStyle/>
          <a:p>
            <a:r>
              <a:rPr lang="en-US" altLang="zh-CN" dirty="0" smtClean="0"/>
              <a:t>Extensible </a:t>
            </a:r>
            <a:r>
              <a:rPr lang="en-US" altLang="zh-CN" dirty="0"/>
              <a:t>Application Markup Language (XAML)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2400300" y="3762375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9556" y="339304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Form.cs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2400300" y="5086350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9556" y="471701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Form.Designer.cs</a:t>
            </a:r>
            <a:endParaRPr lang="zh-CN" altLang="en-US" dirty="0"/>
          </a:p>
        </p:txBody>
      </p:sp>
      <p:sp>
        <p:nvSpPr>
          <p:cNvPr id="9" name="流程图: 文档 8"/>
          <p:cNvSpPr/>
          <p:nvPr/>
        </p:nvSpPr>
        <p:spPr>
          <a:xfrm>
            <a:off x="6257925" y="3762375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7181" y="339304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Form.xaml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57925" y="5086350"/>
            <a:ext cx="714375" cy="70485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……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7181" y="4717018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Form.xaml.cs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39556" y="585632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的代码结构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97181" y="585632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的代码结构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8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38200"/>
          </a:xfrm>
        </p:spPr>
        <p:txBody>
          <a:bodyPr/>
          <a:lstStyle/>
          <a:p>
            <a:r>
              <a:rPr lang="en-US" altLang="zh-CN" dirty="0"/>
              <a:t>Extensible Application Markup Language (XAML)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2865" y="3114675"/>
            <a:ext cx="7296835" cy="2631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&lt;Window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/presentation"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x:Class="SDKSample.LayoutWindow"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Title="Layout with the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Height="143" Width="319</a:t>
            </a:r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altLang="zh-CN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to layout four text boxes--&gt; 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="Top"&gt;Dock = "Top"&lt;/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="Bottom"&gt;Dock = "Bottom"&lt;/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DockPanel.Dock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="Left"&gt;Dock = "Left"&lt;/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Background="White"&gt;This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"fills" the remaining space.&lt;/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TextBox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DockPanel</a:t>
            </a:r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Window&gt;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5286375"/>
            <a:ext cx="3038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23900"/>
          </a:xfrm>
        </p:spPr>
        <p:txBody>
          <a:bodyPr/>
          <a:lstStyle/>
          <a:p>
            <a:r>
              <a:rPr lang="en-US" altLang="zh-CN" dirty="0" smtClean="0"/>
              <a:t>Expression Blend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4" y="3086100"/>
            <a:ext cx="5343525" cy="33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WPF</a:t>
            </a:r>
            <a:r>
              <a:rPr lang="zh-CN" altLang="en-US" dirty="0" smtClean="0"/>
              <a:t>的编程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r>
              <a:rPr lang="zh-CN" altLang="en-US" dirty="0" smtClean="0"/>
              <a:t>的界面布局机制</a:t>
            </a:r>
            <a:r>
              <a:rPr lang="en-US" altLang="zh-CN" dirty="0" smtClean="0"/>
              <a:t>——Layout System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2294" y="3342895"/>
            <a:ext cx="6372225" cy="16158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&lt;Window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="http://schemas.microsoft.com/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winfx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/2006/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xaml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/presentation"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Title="Window with Button"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Width="250" Height="100"&gt;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Add button to window --&gt;</a:t>
            </a: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zh-CN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Button&gt;Click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Me!&lt;/Button&gt;</a:t>
            </a:r>
          </a:p>
          <a:p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&lt;/Window&gt;</a:t>
            </a:r>
            <a:endParaRPr lang="zh-CN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18" y="5354589"/>
            <a:ext cx="2390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</TotalTime>
  <Words>1386</Words>
  <Application>Microsoft Office PowerPoint</Application>
  <PresentationFormat>全屏显示(4:3)</PresentationFormat>
  <Paragraphs>180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幼圆</vt:lpstr>
      <vt:lpstr>Arial</vt:lpstr>
      <vt:lpstr>Century Gothic</vt:lpstr>
      <vt:lpstr>Courier New</vt:lpstr>
      <vt:lpstr>Wingdings 3</vt:lpstr>
      <vt:lpstr>丝状</vt:lpstr>
      <vt:lpstr>WPF</vt:lpstr>
      <vt:lpstr>关于WPF</vt:lpstr>
      <vt:lpstr>关于WPF</vt:lpstr>
      <vt:lpstr>关于WPF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基于WPF的编程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WPF数据绑定练习</vt:lpstr>
      <vt:lpstr>PowerPoint 演示文稿</vt:lpstr>
      <vt:lpstr>WPF数据绑定练习</vt:lpstr>
      <vt:lpstr>WPF数据绑定练习</vt:lpstr>
      <vt:lpstr>WPF数据绑定练习</vt:lpstr>
      <vt:lpstr>PowerPoint 演示文稿</vt:lpstr>
      <vt:lpstr>PowerPoint 演示文稿</vt:lpstr>
      <vt:lpstr>WPF数据绑定练习</vt:lpstr>
      <vt:lpstr>PowerPoint 演示文稿</vt:lpstr>
      <vt:lpstr>WPF数据绑定练习</vt:lpstr>
      <vt:lpstr>WPF数据绑定练习</vt:lpstr>
      <vt:lpstr>PowerPoint 演示文稿</vt:lpstr>
      <vt:lpstr>WPF数据绑定练习</vt:lpstr>
      <vt:lpstr>WPF数据绑定练习</vt:lpstr>
      <vt:lpstr>PowerPoint 演示文稿</vt:lpstr>
      <vt:lpstr>WPF数据绑定练习</vt:lpstr>
      <vt:lpstr>WPF数据绑定练习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彭四伟</dc:creator>
  <cp:lastModifiedBy>Siwei PENG</cp:lastModifiedBy>
  <cp:revision>34</cp:revision>
  <dcterms:created xsi:type="dcterms:W3CDTF">2013-11-25T04:50:10Z</dcterms:created>
  <dcterms:modified xsi:type="dcterms:W3CDTF">2015-11-24T12:00:49Z</dcterms:modified>
</cp:coreProperties>
</file>