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0" r:id="rId3"/>
    <p:sldId id="257" r:id="rId4"/>
    <p:sldId id="258" r:id="rId5"/>
    <p:sldId id="261" r:id="rId6"/>
    <p:sldId id="296" r:id="rId7"/>
    <p:sldId id="297" r:id="rId8"/>
    <p:sldId id="259" r:id="rId9"/>
    <p:sldId id="262" r:id="rId10"/>
    <p:sldId id="263" r:id="rId11"/>
    <p:sldId id="264" r:id="rId12"/>
    <p:sldId id="265" r:id="rId13"/>
    <p:sldId id="267" r:id="rId14"/>
    <p:sldId id="269" r:id="rId15"/>
    <p:sldId id="266" r:id="rId16"/>
    <p:sldId id="298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1" r:id="rId28"/>
    <p:sldId id="279" r:id="rId29"/>
    <p:sldId id="282" r:id="rId30"/>
    <p:sldId id="283" r:id="rId31"/>
    <p:sldId id="284" r:id="rId32"/>
    <p:sldId id="286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3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8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69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15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5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200000"/>
              </a:lnSpc>
              <a:defRPr b="1"/>
            </a:lvl1pPr>
            <a:lvl2pPr>
              <a:lnSpc>
                <a:spcPct val="200000"/>
              </a:lnSpc>
              <a:defRPr b="1"/>
            </a:lvl2pPr>
            <a:lvl3pPr>
              <a:lnSpc>
                <a:spcPct val="200000"/>
              </a:lnSpc>
              <a:defRPr b="1"/>
            </a:lvl3pPr>
            <a:lvl4pPr>
              <a:lnSpc>
                <a:spcPct val="200000"/>
              </a:lnSpc>
              <a:defRPr b="1"/>
            </a:lvl4pPr>
            <a:lvl5pPr>
              <a:lnSpc>
                <a:spcPct val="200000"/>
              </a:lnSpc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8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8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4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8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7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966">
            <a:off x="3208778" y="642428"/>
            <a:ext cx="5417039" cy="34746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Windows Presentation Foundation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2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723900"/>
          </a:xfrm>
        </p:spPr>
        <p:txBody>
          <a:bodyPr/>
          <a:lstStyle/>
          <a:p>
            <a:r>
              <a:rPr lang="en-US" altLang="zh-CN" dirty="0"/>
              <a:t>Expression Blend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3086100"/>
            <a:ext cx="5343525" cy="33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的界面布局机制</a:t>
            </a:r>
            <a:r>
              <a:rPr lang="en-US" altLang="zh-CN" dirty="0"/>
              <a:t>——Layout System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2294" y="3342895"/>
            <a:ext cx="6372225" cy="16158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&lt;Window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="http://schemas.microsoft.com/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/2006/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xaml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/presentation"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Title="Window with Button"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Width="250" Height="100"&gt;</a:t>
            </a:r>
          </a:p>
          <a:p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Add button to window --&gt;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&lt;Button&gt;Click Me!&lt;/Button&gt;</a:t>
            </a:r>
          </a:p>
          <a:p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&lt;/Window&gt;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18" y="5354589"/>
            <a:ext cx="2390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6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WPF</a:t>
            </a:r>
            <a:r>
              <a:rPr lang="zh-CN" altLang="en-US" dirty="0"/>
              <a:t>的界面布局机制</a:t>
            </a:r>
            <a:r>
              <a:rPr lang="en-US" altLang="zh-CN" dirty="0"/>
              <a:t>——Layout System</a:t>
            </a:r>
          </a:p>
          <a:p>
            <a:pPr lvl="1"/>
            <a:r>
              <a:rPr lang="en-US" altLang="zh-CN" dirty="0"/>
              <a:t>Grid</a:t>
            </a:r>
          </a:p>
          <a:p>
            <a:pPr lvl="1"/>
            <a:r>
              <a:rPr lang="en-US" altLang="zh-CN" dirty="0" err="1"/>
              <a:t>StackPanel</a:t>
            </a:r>
            <a:endParaRPr lang="en-US" altLang="zh-CN" dirty="0"/>
          </a:p>
          <a:p>
            <a:pPr lvl="1"/>
            <a:r>
              <a:rPr lang="en-US" altLang="zh-CN" dirty="0" err="1"/>
              <a:t>DockPanel</a:t>
            </a:r>
            <a:endParaRPr lang="en-US" altLang="zh-CN" dirty="0"/>
          </a:p>
          <a:p>
            <a:pPr lvl="1"/>
            <a:r>
              <a:rPr lang="en-US" altLang="zh-CN" dirty="0"/>
              <a:t>Canvas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495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更灵活的界面元素</a:t>
            </a:r>
            <a:endParaRPr lang="en-US" altLang="zh-CN" dirty="0"/>
          </a:p>
          <a:p>
            <a:pPr lvl="1"/>
            <a:r>
              <a:rPr lang="en-US" altLang="zh-CN" dirty="0" err="1"/>
              <a:t>ContentControl</a:t>
            </a:r>
            <a:endParaRPr lang="en-US" altLang="zh-CN" dirty="0"/>
          </a:p>
          <a:p>
            <a:pPr lvl="1"/>
            <a:r>
              <a:rPr lang="en-US" altLang="zh-CN" dirty="0" err="1"/>
              <a:t>ItemsControl</a:t>
            </a:r>
          </a:p>
          <a:p>
            <a:pPr lvl="1"/>
            <a:r>
              <a:rPr lang="en-US" altLang="zh-CN" dirty="0" err="1"/>
              <a:t>ControlTemplate</a:t>
            </a:r>
            <a:endParaRPr lang="en-US" altLang="zh-CN" dirty="0"/>
          </a:p>
          <a:p>
            <a:pPr lvl="1"/>
            <a:r>
              <a:rPr lang="en-US" altLang="zh-CN" dirty="0" err="1"/>
              <a:t>DataTemplate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47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更灵活的界面元素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07" y="3047705"/>
            <a:ext cx="5181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2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Model-View-</a:t>
            </a:r>
            <a:r>
              <a:rPr lang="en-US" altLang="zh-CN" dirty="0" err="1"/>
              <a:t>ViewModel</a:t>
            </a:r>
            <a:endParaRPr lang="en-US" altLang="zh-CN" dirty="0"/>
          </a:p>
          <a:p>
            <a:pPr lvl="1"/>
            <a:r>
              <a:rPr lang="en-US" altLang="zh-CN" dirty="0" err="1"/>
              <a:t>WinForm</a:t>
            </a:r>
            <a:r>
              <a:rPr lang="en-US" altLang="zh-CN" dirty="0"/>
              <a:t>: </a:t>
            </a:r>
            <a:r>
              <a:rPr lang="zh-CN" altLang="en-US" dirty="0"/>
              <a:t>事件驱动</a:t>
            </a:r>
            <a:endParaRPr lang="en-US" altLang="zh-CN" dirty="0"/>
          </a:p>
          <a:p>
            <a:pPr lvl="1"/>
            <a:r>
              <a:rPr lang="en-US" altLang="zh-CN" dirty="0"/>
              <a:t>WPF: </a:t>
            </a:r>
            <a:r>
              <a:rPr lang="zh-CN" altLang="en-US" dirty="0"/>
              <a:t>数据驱动</a:t>
            </a:r>
            <a:endParaRPr lang="en-US" altLang="zh-CN" dirty="0"/>
          </a:p>
          <a:p>
            <a:pPr lvl="1"/>
            <a:r>
              <a:rPr lang="en-US" altLang="zh-CN" dirty="0"/>
              <a:t>MVVM: Model-View-</a:t>
            </a:r>
            <a:r>
              <a:rPr lang="en-US" altLang="zh-CN" dirty="0" err="1"/>
              <a:t>ViewModel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77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E147AC-A490-4E5B-9F31-1EEA65C4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4" y="202158"/>
            <a:ext cx="4944165" cy="3553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A1B4C9-F97E-4E41-AD38-57663868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75" y="1171978"/>
            <a:ext cx="7103939" cy="5531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47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Model-View-</a:t>
            </a:r>
            <a:r>
              <a:rPr lang="en-US" altLang="zh-CN" dirty="0" err="1"/>
              <a:t>ViewModel</a:t>
            </a:r>
            <a:endParaRPr lang="en-US" altLang="zh-CN" dirty="0"/>
          </a:p>
          <a:p>
            <a:pPr lvl="1"/>
            <a:r>
              <a:rPr lang="en-US" altLang="zh-CN" dirty="0"/>
              <a:t>Data Binding</a:t>
            </a:r>
          </a:p>
          <a:p>
            <a:pPr lvl="1"/>
            <a:r>
              <a:rPr lang="en-US" altLang="zh-CN" dirty="0" err="1"/>
              <a:t>INotifyPropertyChanged</a:t>
            </a:r>
            <a:endParaRPr lang="en-US" altLang="zh-CN" dirty="0"/>
          </a:p>
          <a:p>
            <a:pPr lvl="1"/>
            <a:r>
              <a:rPr lang="en-US" altLang="zh-CN" dirty="0" err="1"/>
              <a:t>IValueConverter</a:t>
            </a:r>
            <a:endParaRPr lang="en-US" altLang="zh-CN" dirty="0"/>
          </a:p>
          <a:p>
            <a:pPr lvl="1"/>
            <a:r>
              <a:rPr lang="en-US" altLang="zh-CN" dirty="0" err="1"/>
              <a:t>DependencyProperty</a:t>
            </a:r>
            <a:endParaRPr lang="en-US" altLang="zh-CN" dirty="0"/>
          </a:p>
          <a:p>
            <a:pPr lvl="1"/>
            <a:r>
              <a:rPr lang="en-US" altLang="zh-CN" dirty="0"/>
              <a:t>Routed Command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19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：建立一个</a:t>
            </a:r>
            <a:r>
              <a:rPr lang="en-US" altLang="zh-CN" dirty="0"/>
              <a:t>WPF </a:t>
            </a:r>
            <a:r>
              <a:rPr lang="zh-CN" altLang="en-US" dirty="0"/>
              <a:t>应用程序，起一个合适的项目名称。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64" y="3696541"/>
            <a:ext cx="5161370" cy="29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：向项目中添加一个新类</a:t>
            </a:r>
            <a:r>
              <a:rPr lang="en-US" altLang="zh-CN" dirty="0" err="1"/>
              <a:t>MyModel</a:t>
            </a:r>
            <a:r>
              <a:rPr lang="zh-CN" altLang="en-US" dirty="0"/>
              <a:t>，作为后台数据模型。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1" y="3404481"/>
            <a:ext cx="3582496" cy="30549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46" y="4064225"/>
            <a:ext cx="4729347" cy="26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5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WPF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Presentation Foundation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71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：编辑</a:t>
            </a:r>
            <a:r>
              <a:rPr lang="en-US" altLang="zh-CN" dirty="0" err="1"/>
              <a:t>MyModel</a:t>
            </a:r>
            <a:r>
              <a:rPr lang="zh-CN" altLang="en-US" dirty="0"/>
              <a:t>类，添加一个</a:t>
            </a:r>
            <a:r>
              <a:rPr lang="en-US" altLang="zh-CN" dirty="0"/>
              <a:t>Data</a:t>
            </a:r>
            <a:r>
              <a:rPr lang="zh-CN" altLang="en-US" dirty="0"/>
              <a:t>属性。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76" y="3598132"/>
            <a:ext cx="33242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1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：编辑主窗体</a:t>
            </a:r>
            <a:r>
              <a:rPr lang="en-US" altLang="zh-CN" dirty="0" err="1"/>
              <a:t>MainWindow.xaml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注意观察窗体效果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添加一个</a:t>
            </a:r>
            <a:r>
              <a:rPr lang="en-US" altLang="zh-CN" dirty="0" err="1"/>
              <a:t>TextBox</a:t>
            </a:r>
            <a:r>
              <a:rPr lang="zh-CN" altLang="en-US" dirty="0"/>
              <a:t>，并将</a:t>
            </a:r>
            <a:r>
              <a:rPr lang="en-US" altLang="zh-CN" dirty="0" err="1"/>
              <a:t>TextBox</a:t>
            </a:r>
            <a:r>
              <a:rPr lang="zh-CN" altLang="en-US" dirty="0"/>
              <a:t>的</a:t>
            </a:r>
            <a:r>
              <a:rPr lang="en-US" altLang="zh-CN" dirty="0"/>
              <a:t>Text</a:t>
            </a:r>
            <a:r>
              <a:rPr lang="zh-CN" altLang="en-US" dirty="0"/>
              <a:t>属性绑定到</a:t>
            </a:r>
            <a:r>
              <a:rPr lang="en-US" altLang="zh-CN" dirty="0"/>
              <a:t>Data</a:t>
            </a:r>
            <a:r>
              <a:rPr lang="zh-CN" altLang="en-US" dirty="0"/>
              <a:t>属性。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98" y="4572669"/>
            <a:ext cx="5934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91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5</a:t>
            </a:r>
            <a:r>
              <a:rPr lang="zh-CN" altLang="en-US" dirty="0"/>
              <a:t>：编辑主窗体代码</a:t>
            </a:r>
            <a:r>
              <a:rPr lang="en-US" altLang="zh-CN" dirty="0" err="1"/>
              <a:t>MainWindow.xaml.cs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向</a:t>
            </a:r>
            <a:r>
              <a:rPr lang="en-US" altLang="zh-CN" dirty="0" err="1"/>
              <a:t>MainWindow</a:t>
            </a:r>
            <a:r>
              <a:rPr lang="zh-CN" altLang="en-US" dirty="0"/>
              <a:t>中添加一个</a:t>
            </a:r>
            <a:r>
              <a:rPr lang="en-US" altLang="zh-CN" dirty="0" err="1"/>
              <a:t>MyModel</a:t>
            </a:r>
            <a:r>
              <a:rPr lang="zh-CN" altLang="en-US" dirty="0"/>
              <a:t>实例，指定为相关数据模型。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93" y="4022411"/>
            <a:ext cx="4036957" cy="2793541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1066800" y="4412936"/>
            <a:ext cx="2133600" cy="701989"/>
          </a:xfrm>
          <a:prstGeom prst="wedgeEllipseCallout">
            <a:avLst>
              <a:gd name="adj1" fmla="val 55943"/>
              <a:gd name="adj2" fmla="val 869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可以试运行</a:t>
            </a:r>
            <a:endParaRPr lang="en-US" altLang="zh-CN" sz="1600" dirty="0"/>
          </a:p>
          <a:p>
            <a:pPr algn="ctr"/>
            <a:r>
              <a:rPr lang="zh-CN" altLang="en-US" sz="1600" dirty="0"/>
              <a:t>一下了！</a:t>
            </a:r>
          </a:p>
        </p:txBody>
      </p:sp>
    </p:spTree>
    <p:extLst>
      <p:ext uri="{BB962C8B-B14F-4D97-AF65-F5344CB8AC3E}">
        <p14:creationId xmlns:p14="http://schemas.microsoft.com/office/powerpoint/2010/main" val="1803538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6</a:t>
            </a:r>
            <a:r>
              <a:rPr lang="zh-CN" altLang="en-US" dirty="0"/>
              <a:t>：修改主窗体</a:t>
            </a:r>
            <a:r>
              <a:rPr lang="en-US" altLang="zh-CN" dirty="0" err="1"/>
              <a:t>MainWindow.xaml</a:t>
            </a:r>
            <a:r>
              <a:rPr lang="zh-CN" altLang="en-US" dirty="0"/>
              <a:t>。</a:t>
            </a:r>
            <a:r>
              <a:rPr lang="en-US" altLang="zh-CN" dirty="0"/>
              <a:t> (</a:t>
            </a:r>
            <a:r>
              <a:rPr lang="zh-CN" altLang="en-US" dirty="0"/>
              <a:t>注意观察窗体效果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改用</a:t>
            </a:r>
            <a:r>
              <a:rPr lang="en-US" altLang="zh-CN" dirty="0" err="1"/>
              <a:t>StackPanel</a:t>
            </a:r>
            <a:r>
              <a:rPr lang="zh-CN" altLang="en-US" dirty="0"/>
              <a:t>做容器，并添加一个按钮。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4133850"/>
            <a:ext cx="54006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7</a:t>
            </a:r>
            <a:r>
              <a:rPr lang="zh-CN" altLang="en-US" dirty="0"/>
              <a:t>：修改主窗体</a:t>
            </a:r>
            <a:r>
              <a:rPr lang="en-US" altLang="zh-CN" dirty="0" err="1"/>
              <a:t>MainWindow.xaml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添加命令</a:t>
            </a:r>
            <a:r>
              <a:rPr lang="en-US" altLang="zh-CN" dirty="0" err="1"/>
              <a:t>ShowData</a:t>
            </a:r>
            <a:r>
              <a:rPr lang="zh-CN" altLang="en-US" dirty="0"/>
              <a:t>，并将命令指定到按钮上。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4191000"/>
            <a:ext cx="5438775" cy="230505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466725" y="3565211"/>
            <a:ext cx="2133600" cy="701989"/>
          </a:xfrm>
          <a:prstGeom prst="wedgeEllipseCallout">
            <a:avLst>
              <a:gd name="adj1" fmla="val 55943"/>
              <a:gd name="adj2" fmla="val 869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再试运行</a:t>
            </a:r>
            <a:endParaRPr lang="en-US" altLang="zh-CN" sz="1600" dirty="0"/>
          </a:p>
          <a:p>
            <a:pPr algn="ctr"/>
            <a:r>
              <a:rPr lang="zh-CN" altLang="en-US" sz="1600" dirty="0"/>
              <a:t>一下！</a:t>
            </a:r>
          </a:p>
        </p:txBody>
      </p:sp>
    </p:spTree>
    <p:extLst>
      <p:ext uri="{BB962C8B-B14F-4D97-AF65-F5344CB8AC3E}">
        <p14:creationId xmlns:p14="http://schemas.microsoft.com/office/powerpoint/2010/main" val="248780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8</a:t>
            </a:r>
            <a:r>
              <a:rPr lang="zh-CN" altLang="en-US" dirty="0"/>
              <a:t>：修改主窗体</a:t>
            </a:r>
            <a:r>
              <a:rPr lang="en-US" altLang="zh-CN" dirty="0" err="1"/>
              <a:t>MainWindow.xaml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为命令</a:t>
            </a:r>
            <a:r>
              <a:rPr lang="en-US" altLang="zh-CN" dirty="0" err="1"/>
              <a:t>ShowData</a:t>
            </a:r>
            <a:r>
              <a:rPr lang="zh-CN" altLang="en-US" dirty="0"/>
              <a:t>添加命令响应（命令绑定）。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050986"/>
            <a:ext cx="9067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4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9</a:t>
            </a:r>
            <a:r>
              <a:rPr lang="zh-CN" altLang="en-US" dirty="0"/>
              <a:t>：为命令</a:t>
            </a:r>
            <a:r>
              <a:rPr lang="en-US" altLang="zh-CN" dirty="0" err="1"/>
              <a:t>ShowData</a:t>
            </a:r>
            <a:r>
              <a:rPr lang="zh-CN" altLang="en-US" dirty="0"/>
              <a:t>的命令响应添加响应代码。</a:t>
            </a:r>
            <a:endParaRPr lang="en-US" altLang="zh-CN" dirty="0"/>
          </a:p>
          <a:p>
            <a:pPr lvl="2"/>
            <a:r>
              <a:rPr lang="zh-CN" altLang="en-US" dirty="0"/>
              <a:t>在方法名上点右键，选择“转到定义”；或直接在方法名上按</a:t>
            </a:r>
            <a:r>
              <a:rPr lang="en-US" altLang="zh-CN" dirty="0"/>
              <a:t>F12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4100512"/>
            <a:ext cx="3905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300162"/>
            <a:ext cx="7648575" cy="4772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3975" y="752475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添加命令响应代码后，</a:t>
            </a:r>
            <a:r>
              <a:rPr lang="en-US" altLang="zh-CN" dirty="0" err="1"/>
              <a:t>MainWindow.xaml.cs</a:t>
            </a:r>
            <a:r>
              <a:rPr lang="zh-CN" altLang="en-US" dirty="0"/>
              <a:t>如下：</a:t>
            </a:r>
          </a:p>
        </p:txBody>
      </p:sp>
    </p:spTree>
    <p:extLst>
      <p:ext uri="{BB962C8B-B14F-4D97-AF65-F5344CB8AC3E}">
        <p14:creationId xmlns:p14="http://schemas.microsoft.com/office/powerpoint/2010/main" val="1287004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10</a:t>
            </a:r>
            <a:r>
              <a:rPr lang="zh-CN" altLang="en-US" dirty="0"/>
              <a:t>：编辑主窗体</a:t>
            </a:r>
            <a:r>
              <a:rPr lang="en-US" altLang="zh-CN" dirty="0" err="1"/>
              <a:t>MainWindow.xaml.cs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当命令</a:t>
            </a:r>
            <a:r>
              <a:rPr lang="en-US" altLang="zh-CN" dirty="0" err="1"/>
              <a:t>ShowData</a:t>
            </a:r>
            <a:r>
              <a:rPr lang="zh-CN" altLang="en-US" dirty="0"/>
              <a:t>被触发时，弹出对话框显示</a:t>
            </a:r>
            <a:r>
              <a:rPr lang="en-US" altLang="zh-CN" dirty="0"/>
              <a:t>Data</a:t>
            </a:r>
            <a:r>
              <a:rPr lang="zh-CN" altLang="en-US" dirty="0"/>
              <a:t>属性的值。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65" y="4726319"/>
            <a:ext cx="6867525" cy="1447800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733425" y="3761433"/>
            <a:ext cx="2133600" cy="701989"/>
          </a:xfrm>
          <a:prstGeom prst="wedgeEllipseCallout">
            <a:avLst>
              <a:gd name="adj1" fmla="val 55943"/>
              <a:gd name="adj2" fmla="val 869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再试运行</a:t>
            </a:r>
            <a:endParaRPr lang="en-US" altLang="zh-CN" sz="1600" dirty="0"/>
          </a:p>
          <a:p>
            <a:pPr algn="ctr"/>
            <a:r>
              <a:rPr lang="zh-CN" altLang="en-US" sz="1600" dirty="0"/>
              <a:t>一下！</a:t>
            </a:r>
          </a:p>
        </p:txBody>
      </p:sp>
    </p:spTree>
    <p:extLst>
      <p:ext uri="{BB962C8B-B14F-4D97-AF65-F5344CB8AC3E}">
        <p14:creationId xmlns:p14="http://schemas.microsoft.com/office/powerpoint/2010/main" val="25096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与后台数据的绑定。</a:t>
            </a:r>
            <a:endParaRPr lang="en-US" altLang="zh-CN" dirty="0"/>
          </a:p>
          <a:p>
            <a:pPr lvl="1"/>
            <a:r>
              <a:rPr lang="zh-CN" altLang="en-US" dirty="0"/>
              <a:t>小结</a:t>
            </a:r>
            <a:endParaRPr lang="en-US" altLang="zh-CN" dirty="0"/>
          </a:p>
          <a:p>
            <a:pPr lvl="2"/>
            <a:r>
              <a:rPr lang="zh-CN" altLang="en-US" dirty="0"/>
              <a:t>界面元素的属性（准确地说是依赖项属性）可以用</a:t>
            </a:r>
            <a:r>
              <a:rPr lang="en-US" altLang="zh-CN" dirty="0"/>
              <a:t>Binding</a:t>
            </a:r>
            <a:r>
              <a:rPr lang="zh-CN" altLang="en-US" dirty="0"/>
              <a:t>语法与某个数据项绑定（可以是某个后台数据，也可以是另一个界面元素的属性）。</a:t>
            </a:r>
            <a:endParaRPr lang="en-US" altLang="zh-CN" dirty="0"/>
          </a:p>
          <a:p>
            <a:pPr lvl="2"/>
            <a:r>
              <a:rPr lang="zh-CN" altLang="en-US" dirty="0"/>
              <a:t>绑定后，界面元素的属性的变化（例如在</a:t>
            </a:r>
            <a:r>
              <a:rPr lang="en-US" altLang="zh-CN" dirty="0" err="1"/>
              <a:t>TextBox</a:t>
            </a:r>
            <a:r>
              <a:rPr lang="zh-CN" altLang="en-US" dirty="0"/>
              <a:t>上进行文本编辑）就会直接作用到绑定的数据项上，从而实现界面与后台数据的互动。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57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WPF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lvl="1"/>
            <a:r>
              <a:rPr lang="en-US" altLang="zh-CN" dirty="0"/>
              <a:t>Windows Presentation Foundation</a:t>
            </a:r>
          </a:p>
          <a:p>
            <a:pPr lvl="1"/>
            <a:r>
              <a:rPr lang="zh-CN" altLang="en-US" dirty="0"/>
              <a:t>覆盖桌面平台、浏览器平台、手机平台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8529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练习二：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与后台数据的绑定（续）。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：修改主窗体</a:t>
            </a:r>
            <a:r>
              <a:rPr lang="en-US" altLang="zh-CN" dirty="0" err="1"/>
              <a:t>MainWindow.xaml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添加一个按钮，一个命令</a:t>
            </a:r>
            <a:r>
              <a:rPr lang="en-US" altLang="zh-CN" dirty="0" err="1"/>
              <a:t>ClearData</a:t>
            </a:r>
            <a:r>
              <a:rPr lang="zh-CN" altLang="en-US" dirty="0"/>
              <a:t>，并将命令分配给这个按钮。</a:t>
            </a:r>
            <a:endParaRPr lang="en-US" altLang="zh-CN" dirty="0"/>
          </a:p>
          <a:p>
            <a:pPr lvl="2"/>
            <a:r>
              <a:rPr lang="zh-CN" altLang="en-US" dirty="0"/>
              <a:t>详细步骤参见练习一的步骤</a:t>
            </a:r>
            <a:r>
              <a:rPr lang="en-US" altLang="zh-CN" dirty="0"/>
              <a:t>6~</a:t>
            </a:r>
            <a:r>
              <a:rPr lang="zh-CN" altLang="en-US" dirty="0"/>
              <a:t>步骤</a:t>
            </a:r>
            <a:r>
              <a:rPr lang="en-US" altLang="zh-CN" dirty="0"/>
              <a:t>9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865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1" y="1905000"/>
            <a:ext cx="8874954" cy="30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8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04800"/>
            <a:ext cx="78676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25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练习二：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与后台数据的绑定（续）。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：修改主窗体代码</a:t>
            </a:r>
            <a:r>
              <a:rPr lang="en-US" altLang="zh-CN" dirty="0" err="1"/>
              <a:t>MainWindow.xaml.cs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当命令</a:t>
            </a:r>
            <a:r>
              <a:rPr lang="en-US" altLang="zh-CN" dirty="0" err="1"/>
              <a:t>ClearData</a:t>
            </a:r>
            <a:r>
              <a:rPr lang="zh-CN" altLang="en-US" dirty="0"/>
              <a:t>触发时，清除后台数据模型</a:t>
            </a:r>
            <a:r>
              <a:rPr lang="en-US" altLang="zh-CN" dirty="0"/>
              <a:t>_Model</a:t>
            </a:r>
            <a:r>
              <a:rPr lang="zh-CN" altLang="en-US" dirty="0"/>
              <a:t>的</a:t>
            </a:r>
            <a:r>
              <a:rPr lang="en-US" altLang="zh-CN" dirty="0"/>
              <a:t>Data</a:t>
            </a:r>
            <a:r>
              <a:rPr lang="zh-CN" altLang="en-US" dirty="0"/>
              <a:t>属性。</a:t>
            </a:r>
            <a:endParaRPr lang="en-US" altLang="zh-CN" dirty="0"/>
          </a:p>
          <a:p>
            <a:pPr lvl="2"/>
            <a:r>
              <a:rPr lang="zh-CN" altLang="en-US" dirty="0"/>
              <a:t>设置命令</a:t>
            </a:r>
            <a:r>
              <a:rPr lang="en-US" altLang="zh-CN" dirty="0" err="1"/>
              <a:t>ClearData</a:t>
            </a:r>
            <a:r>
              <a:rPr lang="zh-CN" altLang="en-US" dirty="0"/>
              <a:t>的触发条件，只有</a:t>
            </a:r>
            <a:r>
              <a:rPr lang="en-US" altLang="zh-CN" dirty="0"/>
              <a:t>Data</a:t>
            </a:r>
            <a:r>
              <a:rPr lang="zh-CN" altLang="en-US" dirty="0"/>
              <a:t>属性不为空时才允许触发</a:t>
            </a:r>
            <a:r>
              <a:rPr lang="en-US" altLang="zh-CN" dirty="0" err="1"/>
              <a:t>ClearData</a:t>
            </a:r>
            <a:r>
              <a:rPr lang="zh-CN" altLang="en-US" dirty="0"/>
              <a:t>命令。</a:t>
            </a:r>
          </a:p>
        </p:txBody>
      </p:sp>
    </p:spTree>
    <p:extLst>
      <p:ext uri="{BB962C8B-B14F-4D97-AF65-F5344CB8AC3E}">
        <p14:creationId xmlns:p14="http://schemas.microsoft.com/office/powerpoint/2010/main" val="2898981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66700"/>
            <a:ext cx="77914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86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练习二：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与后台数据的绑定（续）。</a:t>
            </a:r>
            <a:endParaRPr lang="en-US" altLang="zh-CN" dirty="0"/>
          </a:p>
          <a:p>
            <a:pPr lvl="1"/>
            <a:r>
              <a:rPr lang="zh-CN" altLang="en-US" dirty="0"/>
              <a:t>观察运行效果。</a:t>
            </a:r>
            <a:endParaRPr lang="en-US" altLang="zh-CN" dirty="0"/>
          </a:p>
          <a:p>
            <a:pPr lvl="2"/>
            <a:r>
              <a:rPr lang="zh-CN" altLang="en-US" dirty="0"/>
              <a:t>当按下“清除</a:t>
            </a:r>
            <a:r>
              <a:rPr lang="en-US" altLang="zh-CN" dirty="0"/>
              <a:t>Data</a:t>
            </a:r>
            <a:r>
              <a:rPr lang="zh-CN" altLang="en-US" dirty="0"/>
              <a:t>”按钮后，按钮变灰，但文本框中的内容并没有变。</a:t>
            </a:r>
            <a:endParaRPr lang="en-US" altLang="zh-CN" dirty="0"/>
          </a:p>
          <a:p>
            <a:pPr lvl="2"/>
            <a:r>
              <a:rPr lang="zh-CN" altLang="en-US" dirty="0"/>
              <a:t>再按下“查看</a:t>
            </a:r>
            <a:r>
              <a:rPr lang="en-US" altLang="zh-CN" dirty="0"/>
              <a:t>Data</a:t>
            </a:r>
            <a:r>
              <a:rPr lang="zh-CN" altLang="en-US" dirty="0"/>
              <a:t>”按钮，弹出对话框中显示的内容为空，这表示后台数据模型</a:t>
            </a:r>
            <a:r>
              <a:rPr lang="en-US" altLang="zh-CN" dirty="0"/>
              <a:t>_Model</a:t>
            </a:r>
            <a:r>
              <a:rPr lang="zh-CN" altLang="en-US" dirty="0"/>
              <a:t>的</a:t>
            </a:r>
            <a:r>
              <a:rPr lang="en-US" altLang="zh-CN" dirty="0"/>
              <a:t>Data</a:t>
            </a:r>
            <a:r>
              <a:rPr lang="zh-CN" altLang="en-US" dirty="0"/>
              <a:t>属性实际上已经被置空了。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94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练习二：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与后台数据的绑定（续）。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：修改</a:t>
            </a:r>
            <a:r>
              <a:rPr lang="en-US" altLang="zh-CN" dirty="0" err="1"/>
              <a:t>MyModel.cs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让数据模型实现</a:t>
            </a:r>
            <a:r>
              <a:rPr lang="en-US" altLang="zh-CN" dirty="0" err="1"/>
              <a:t>INotifyPropertyChanged</a:t>
            </a:r>
            <a:r>
              <a:rPr lang="zh-CN" altLang="en-US" dirty="0"/>
              <a:t>接口，当数据发生变化时，向外界发出通知。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0095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71587"/>
            <a:ext cx="7429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0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练习二：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与后台数据的绑定（续）。</a:t>
            </a:r>
            <a:endParaRPr lang="en-US" altLang="zh-CN" dirty="0"/>
          </a:p>
          <a:p>
            <a:pPr lvl="1"/>
            <a:r>
              <a:rPr lang="zh-CN" altLang="en-US" dirty="0"/>
              <a:t>观察运行效果。</a:t>
            </a:r>
            <a:endParaRPr lang="en-US" altLang="zh-CN" dirty="0"/>
          </a:p>
          <a:p>
            <a:pPr lvl="2"/>
            <a:r>
              <a:rPr lang="zh-CN" altLang="en-US" dirty="0"/>
              <a:t>当按下“清除</a:t>
            </a:r>
            <a:r>
              <a:rPr lang="en-US" altLang="zh-CN" dirty="0"/>
              <a:t>Data</a:t>
            </a:r>
            <a:r>
              <a:rPr lang="zh-CN" altLang="en-US" dirty="0"/>
              <a:t>”按钮后，按钮变灰，且文本框中的内容也清空。</a:t>
            </a:r>
            <a:endParaRPr lang="en-US" altLang="zh-CN" dirty="0"/>
          </a:p>
          <a:p>
            <a:pPr lvl="2"/>
            <a:r>
              <a:rPr lang="zh-CN" altLang="en-US" dirty="0"/>
              <a:t>再按下“查看</a:t>
            </a:r>
            <a:r>
              <a:rPr lang="en-US" altLang="zh-CN" dirty="0"/>
              <a:t>Data</a:t>
            </a:r>
            <a:r>
              <a:rPr lang="zh-CN" altLang="en-US" dirty="0"/>
              <a:t>”按钮，弹出对话框中显示的内容为空。</a:t>
            </a:r>
            <a:endParaRPr lang="en-US" altLang="zh-CN" dirty="0"/>
          </a:p>
          <a:p>
            <a:pPr lvl="2"/>
            <a:r>
              <a:rPr lang="zh-CN" altLang="en-US" dirty="0"/>
              <a:t>在文本框中输入一些数据，注意此时“清除</a:t>
            </a:r>
            <a:r>
              <a:rPr lang="en-US" altLang="zh-CN" dirty="0"/>
              <a:t>Data</a:t>
            </a:r>
            <a:r>
              <a:rPr lang="zh-CN" altLang="en-US" dirty="0"/>
              <a:t>”按钮并没有变亮，直至按下</a:t>
            </a:r>
            <a:r>
              <a:rPr lang="en-US" altLang="zh-CN" dirty="0"/>
              <a:t>Tab</a:t>
            </a:r>
            <a:r>
              <a:rPr lang="zh-CN" altLang="en-US" dirty="0"/>
              <a:t>键，或点击“查看</a:t>
            </a:r>
            <a:r>
              <a:rPr lang="en-US" altLang="zh-CN" dirty="0"/>
              <a:t>Data</a:t>
            </a:r>
            <a:r>
              <a:rPr lang="zh-CN" altLang="en-US" dirty="0"/>
              <a:t>”按钮，输入焦点离开文本框后，“清除</a:t>
            </a:r>
            <a:r>
              <a:rPr lang="en-US" altLang="zh-CN" dirty="0"/>
              <a:t>Data</a:t>
            </a:r>
            <a:r>
              <a:rPr lang="zh-CN" altLang="en-US" dirty="0"/>
              <a:t>”按钮才变亮。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9569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练习二：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与后台数据的绑定（续）。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：修改主窗体</a:t>
            </a:r>
            <a:r>
              <a:rPr lang="en-US" altLang="zh-CN" dirty="0" err="1"/>
              <a:t>MainWindow.xaml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为文本框的数据绑定增加一个属性：</a:t>
            </a:r>
            <a:br>
              <a:rPr lang="en-US" altLang="zh-CN" dirty="0"/>
            </a:br>
            <a:r>
              <a:rPr lang="en-US" altLang="zh-CN" dirty="0" err="1"/>
              <a:t>UpdateSourceTrigger</a:t>
            </a:r>
            <a:r>
              <a:rPr lang="en-US" altLang="zh-CN" dirty="0"/>
              <a:t>=</a:t>
            </a:r>
            <a:r>
              <a:rPr lang="en-US" altLang="zh-CN" dirty="0" err="1"/>
              <a:t>PropertyChanged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06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WPF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WPF</a:t>
            </a:r>
            <a:r>
              <a:rPr lang="zh-CN" altLang="en-US" dirty="0"/>
              <a:t>给我们提供了什么？</a:t>
            </a:r>
            <a:endParaRPr lang="en-US" altLang="zh-CN" dirty="0"/>
          </a:p>
          <a:p>
            <a:pPr lvl="1"/>
            <a:r>
              <a:rPr lang="en-US" altLang="zh-CN" dirty="0"/>
              <a:t>Render engine core: </a:t>
            </a:r>
            <a:r>
              <a:rPr lang="zh-CN" altLang="en-US" dirty="0"/>
              <a:t>强大的图形能力</a:t>
            </a:r>
            <a:endParaRPr lang="en-US" altLang="zh-CN" dirty="0"/>
          </a:p>
          <a:p>
            <a:pPr lvl="1"/>
            <a:r>
              <a:rPr lang="en-US" altLang="zh-CN" dirty="0"/>
              <a:t>Markup and code-behind: </a:t>
            </a:r>
            <a:r>
              <a:rPr lang="en-US" altLang="zh-CN" dirty="0" err="1"/>
              <a:t>Xaml</a:t>
            </a:r>
            <a:endParaRPr lang="en-US" altLang="zh-CN" dirty="0"/>
          </a:p>
          <a:p>
            <a:pPr lvl="1"/>
            <a:r>
              <a:rPr lang="en-US" altLang="zh-CN" dirty="0"/>
              <a:t>Layout System: </a:t>
            </a:r>
            <a:r>
              <a:rPr lang="zh-CN" altLang="en-US" dirty="0"/>
              <a:t>更为灵活的界面元素和界面布局</a:t>
            </a:r>
            <a:endParaRPr lang="en-US" altLang="zh-CN" dirty="0"/>
          </a:p>
          <a:p>
            <a:pPr lvl="1"/>
            <a:r>
              <a:rPr lang="en-US" altLang="zh-CN" dirty="0"/>
              <a:t>Data Binding: </a:t>
            </a:r>
            <a:r>
              <a:rPr lang="zh-CN" altLang="en-US" dirty="0"/>
              <a:t>表示层与逻辑层更好地解耦</a:t>
            </a:r>
            <a:endParaRPr lang="en-US" altLang="zh-CN" dirty="0"/>
          </a:p>
          <a:p>
            <a:pPr lvl="1"/>
            <a:r>
              <a:rPr lang="zh-CN" altLang="en-US" dirty="0"/>
              <a:t>强大的动画和多媒体支持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982537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9" y="1795462"/>
            <a:ext cx="886078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02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练习二：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与后台数据的绑定（续）。</a:t>
            </a:r>
            <a:endParaRPr lang="en-US" altLang="zh-CN" dirty="0"/>
          </a:p>
          <a:p>
            <a:pPr lvl="1"/>
            <a:r>
              <a:rPr lang="zh-CN" altLang="en-US" dirty="0"/>
              <a:t>观察运行效果。</a:t>
            </a:r>
            <a:endParaRPr lang="en-US" altLang="zh-CN" dirty="0"/>
          </a:p>
          <a:p>
            <a:pPr lvl="2"/>
            <a:r>
              <a:rPr lang="zh-CN" altLang="en-US" dirty="0"/>
              <a:t>当按下“清除</a:t>
            </a:r>
            <a:r>
              <a:rPr lang="en-US" altLang="zh-CN" dirty="0"/>
              <a:t>Data</a:t>
            </a:r>
            <a:r>
              <a:rPr lang="zh-CN" altLang="en-US" dirty="0"/>
              <a:t>”按钮后，按钮变灰，且文本框中的内容也清空。</a:t>
            </a:r>
            <a:endParaRPr lang="en-US" altLang="zh-CN" dirty="0"/>
          </a:p>
          <a:p>
            <a:pPr lvl="2"/>
            <a:r>
              <a:rPr lang="zh-CN" altLang="en-US" dirty="0"/>
              <a:t>再按下“查看</a:t>
            </a:r>
            <a:r>
              <a:rPr lang="en-US" altLang="zh-CN" dirty="0"/>
              <a:t>Data</a:t>
            </a:r>
            <a:r>
              <a:rPr lang="zh-CN" altLang="en-US" dirty="0"/>
              <a:t>”按钮，弹出对话框中显示的内容为空。</a:t>
            </a:r>
            <a:endParaRPr lang="en-US" altLang="zh-CN" dirty="0"/>
          </a:p>
          <a:p>
            <a:pPr lvl="2"/>
            <a:r>
              <a:rPr lang="zh-CN" altLang="en-US" dirty="0"/>
              <a:t>在文本框中输入一些数据，随着输入，“清除</a:t>
            </a:r>
            <a:r>
              <a:rPr lang="en-US" altLang="zh-CN" dirty="0"/>
              <a:t>Data</a:t>
            </a:r>
            <a:r>
              <a:rPr lang="zh-CN" altLang="en-US" dirty="0"/>
              <a:t>”按钮立刻变亮。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0538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练习二：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与后台数据的绑定（续）。</a:t>
            </a:r>
            <a:endParaRPr lang="en-US" altLang="zh-CN" dirty="0"/>
          </a:p>
          <a:p>
            <a:pPr lvl="1"/>
            <a:r>
              <a:rPr lang="zh-CN" altLang="en-US" dirty="0"/>
              <a:t>小结</a:t>
            </a:r>
            <a:endParaRPr lang="en-US" altLang="zh-CN" dirty="0"/>
          </a:p>
          <a:p>
            <a:pPr lvl="2"/>
            <a:r>
              <a:rPr lang="zh-CN" altLang="en-US" dirty="0"/>
              <a:t>界面元素绑定到某个数据项后，界面元素的操作会作用于数据项。但界面元素不能自动检测到数据项由于其他因素导致的变化。</a:t>
            </a:r>
            <a:endParaRPr lang="en-US" altLang="zh-CN" dirty="0"/>
          </a:p>
          <a:p>
            <a:pPr lvl="2"/>
            <a:r>
              <a:rPr lang="zh-CN" altLang="en-US" dirty="0"/>
              <a:t>为了让界面元素与数据项实现双向的同步，需要让数据类实现</a:t>
            </a:r>
            <a:r>
              <a:rPr lang="en-US" altLang="zh-CN" dirty="0" err="1"/>
              <a:t>INotityPropertyChanged</a:t>
            </a:r>
            <a:r>
              <a:rPr lang="zh-CN" altLang="en-US" dirty="0"/>
              <a:t>接口，并在属性值发生变化时，触发</a:t>
            </a:r>
            <a:r>
              <a:rPr lang="en-US" altLang="zh-CN" dirty="0" err="1"/>
              <a:t>PropertyChanged</a:t>
            </a:r>
            <a:r>
              <a:rPr lang="zh-CN" altLang="en-US" dirty="0"/>
              <a:t>事件，通知外界此属性发生了变化。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52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的编程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Presentation Foundation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3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AB9ACA-9426-48CA-8686-AB69A264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9" y="100013"/>
            <a:ext cx="7465087" cy="48841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2FB57C-2621-4FBC-9090-9114F9DD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57" y="2382593"/>
            <a:ext cx="8791300" cy="43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5CB83F-3FFA-46A2-8B51-33E2125F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3" y="101370"/>
            <a:ext cx="6101076" cy="400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C6F4A7-9232-49BD-8630-6FB57F33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6" y="3156530"/>
            <a:ext cx="8899867" cy="343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3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781050"/>
          </a:xfrm>
        </p:spPr>
        <p:txBody>
          <a:bodyPr/>
          <a:lstStyle/>
          <a:p>
            <a:r>
              <a:rPr lang="en-US" altLang="zh-CN" dirty="0"/>
              <a:t>Extensible Application Markup Language (XAML)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2400300" y="3762375"/>
            <a:ext cx="714375" cy="70485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9556" y="339304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Form.cs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2400300" y="5086350"/>
            <a:ext cx="714375" cy="70485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39556" y="471701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Form.Designer.cs</a:t>
            </a:r>
            <a:endParaRPr lang="zh-CN" altLang="en-US" dirty="0"/>
          </a:p>
        </p:txBody>
      </p:sp>
      <p:sp>
        <p:nvSpPr>
          <p:cNvPr id="9" name="流程图: 文档 8"/>
          <p:cNvSpPr/>
          <p:nvPr/>
        </p:nvSpPr>
        <p:spPr>
          <a:xfrm>
            <a:off x="6257925" y="3762375"/>
            <a:ext cx="714375" cy="70485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7181" y="339304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Form.xaml</a:t>
            </a:r>
            <a:endParaRPr lang="zh-CN" altLang="en-US" dirty="0"/>
          </a:p>
        </p:txBody>
      </p:sp>
      <p:sp>
        <p:nvSpPr>
          <p:cNvPr id="11" name="流程图: 文档 10"/>
          <p:cNvSpPr/>
          <p:nvPr/>
        </p:nvSpPr>
        <p:spPr>
          <a:xfrm>
            <a:off x="6257925" y="5086350"/>
            <a:ext cx="714375" cy="70485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7181" y="471701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Form.xaml.cs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39556" y="585632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WinForm</a:t>
            </a:r>
            <a:r>
              <a:rPr lang="zh-CN" altLang="en-US" dirty="0"/>
              <a:t>的代码结构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97181" y="585632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的代码结构</a:t>
            </a:r>
          </a:p>
        </p:txBody>
      </p:sp>
    </p:spTree>
    <p:extLst>
      <p:ext uri="{BB962C8B-B14F-4D97-AF65-F5344CB8AC3E}">
        <p14:creationId xmlns:p14="http://schemas.microsoft.com/office/powerpoint/2010/main" val="338783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WPF</a:t>
            </a:r>
            <a:r>
              <a:rPr lang="zh-CN" altLang="en-US" dirty="0"/>
              <a:t>的编程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838200"/>
          </a:xfrm>
        </p:spPr>
        <p:txBody>
          <a:bodyPr/>
          <a:lstStyle/>
          <a:p>
            <a:r>
              <a:rPr lang="en-US" altLang="zh-CN" dirty="0"/>
              <a:t>Extensible Application Markup Language (XAML)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2865" y="3114675"/>
            <a:ext cx="7296835" cy="2631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&lt;Window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="http://schemas.microsoft.com/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/2006/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xaml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/presentation"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="http://schemas.microsoft.com/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/2006/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xaml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x:Class="SDKSample.LayoutWindow"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Title="Layout with the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Height="143" Width="319"&gt;</a:t>
            </a:r>
          </a:p>
          <a:p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&lt;!--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to layout four text boxes--&gt; 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DockPanel.Dock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="Top"&gt;Dock = "Top"&lt;/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DockPanel.Dock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="Bottom"&gt;Dock = "Bottom"&lt;/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DockPanel.Dock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="Left"&gt;Dock = "Left"&lt;/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Background="White"&gt;This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"fills" the remaining space.&lt;/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&lt;/Window&gt;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5286375"/>
            <a:ext cx="3038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9324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638</TotalTime>
  <Words>1480</Words>
  <Application>Microsoft Office PowerPoint</Application>
  <PresentationFormat>全屏显示(4:3)</PresentationFormat>
  <Paragraphs>180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Arial</vt:lpstr>
      <vt:lpstr>Century Gothic</vt:lpstr>
      <vt:lpstr>Courier New</vt:lpstr>
      <vt:lpstr>Wingdings 3</vt:lpstr>
      <vt:lpstr>丝状</vt:lpstr>
      <vt:lpstr>WPF</vt:lpstr>
      <vt:lpstr>关于WPF</vt:lpstr>
      <vt:lpstr>关于WPF</vt:lpstr>
      <vt:lpstr>关于WPF</vt:lpstr>
      <vt:lpstr>基于WPF的编程</vt:lpstr>
      <vt:lpstr>PowerPoint 演示文稿</vt:lpstr>
      <vt:lpstr>PowerPoint 演示文稿</vt:lpstr>
      <vt:lpstr>基于WPF的编程</vt:lpstr>
      <vt:lpstr>基于WPF的编程</vt:lpstr>
      <vt:lpstr>基于WPF的编程</vt:lpstr>
      <vt:lpstr>基于WPF的编程</vt:lpstr>
      <vt:lpstr>基于WPF的编程</vt:lpstr>
      <vt:lpstr>基于WPF的编程</vt:lpstr>
      <vt:lpstr>基于WPF的编程</vt:lpstr>
      <vt:lpstr>基于WPF的编程</vt:lpstr>
      <vt:lpstr>PowerPoint 演示文稿</vt:lpstr>
      <vt:lpstr>基于WPF的编程</vt:lpstr>
      <vt:lpstr>WPF数据绑定练习</vt:lpstr>
      <vt:lpstr>WPF数据绑定练习</vt:lpstr>
      <vt:lpstr>WPF数据绑定练习</vt:lpstr>
      <vt:lpstr>WPF数据绑定练习</vt:lpstr>
      <vt:lpstr>WPF数据绑定练习</vt:lpstr>
      <vt:lpstr>WPF数据绑定练习</vt:lpstr>
      <vt:lpstr>WPF数据绑定练习</vt:lpstr>
      <vt:lpstr>WPF数据绑定练习</vt:lpstr>
      <vt:lpstr>WPF数据绑定练习</vt:lpstr>
      <vt:lpstr>PowerPoint 演示文稿</vt:lpstr>
      <vt:lpstr>WPF数据绑定练习</vt:lpstr>
      <vt:lpstr>WPF数据绑定练习</vt:lpstr>
      <vt:lpstr>WPF数据绑定练习</vt:lpstr>
      <vt:lpstr>PowerPoint 演示文稿</vt:lpstr>
      <vt:lpstr>PowerPoint 演示文稿</vt:lpstr>
      <vt:lpstr>WPF数据绑定练习</vt:lpstr>
      <vt:lpstr>PowerPoint 演示文稿</vt:lpstr>
      <vt:lpstr>WPF数据绑定练习</vt:lpstr>
      <vt:lpstr>WPF数据绑定练习</vt:lpstr>
      <vt:lpstr>PowerPoint 演示文稿</vt:lpstr>
      <vt:lpstr>WPF数据绑定练习</vt:lpstr>
      <vt:lpstr>WPF数据绑定练习</vt:lpstr>
      <vt:lpstr>PowerPoint 演示文稿</vt:lpstr>
      <vt:lpstr>WPF数据绑定练习</vt:lpstr>
      <vt:lpstr>WPF数据绑定练习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彭四伟</dc:creator>
  <cp:lastModifiedBy>Siwei PENG</cp:lastModifiedBy>
  <cp:revision>36</cp:revision>
  <dcterms:created xsi:type="dcterms:W3CDTF">2013-11-25T04:50:10Z</dcterms:created>
  <dcterms:modified xsi:type="dcterms:W3CDTF">2020-12-03T09:06:25Z</dcterms:modified>
</cp:coreProperties>
</file>