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57" r:id="rId4"/>
    <p:sldId id="259" r:id="rId5"/>
    <p:sldId id="285" r:id="rId6"/>
    <p:sldId id="264" r:id="rId7"/>
    <p:sldId id="266" r:id="rId8"/>
    <p:sldId id="265" r:id="rId9"/>
    <p:sldId id="267" r:id="rId10"/>
    <p:sldId id="260" r:id="rId11"/>
    <p:sldId id="261" r:id="rId12"/>
    <p:sldId id="262" r:id="rId13"/>
    <p:sldId id="263" r:id="rId14"/>
    <p:sldId id="268" r:id="rId15"/>
    <p:sldId id="270" r:id="rId16"/>
    <p:sldId id="271" r:id="rId17"/>
    <p:sldId id="272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87402-F9F2-4715-B62B-10E16BE36DC8}" v="2" dt="2018-12-09T03:20:5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ABD87402-F9F2-4715-B62B-10E16BE36DC8}"/>
    <pc:docChg chg="modSld">
      <pc:chgData name="Siwei PENG" userId="8c9d49ea30389574" providerId="LiveId" clId="{ABD87402-F9F2-4715-B62B-10E16BE36DC8}" dt="2018-12-09T03:20:51.769" v="1"/>
      <pc:docMkLst>
        <pc:docMk/>
      </pc:docMkLst>
      <pc:sldChg chg="modSp">
        <pc:chgData name="Siwei PENG" userId="8c9d49ea30389574" providerId="LiveId" clId="{ABD87402-F9F2-4715-B62B-10E16BE36DC8}" dt="2018-12-09T03:20:51.769" v="1"/>
        <pc:sldMkLst>
          <pc:docMk/>
          <pc:sldMk cId="3741459711" sldId="260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741459711" sldId="260"/>
            <ac:spMk id="2" creationId="{00000000-0000-0000-0000-000000000000}"/>
          </ac:spMkLst>
        </pc:spChg>
        <pc:spChg chg="mod">
          <ac:chgData name="Siwei PENG" userId="8c9d49ea30389574" providerId="LiveId" clId="{ABD87402-F9F2-4715-B62B-10E16BE36DC8}" dt="2018-12-09T03:20:51.769" v="1"/>
          <ac:spMkLst>
            <pc:docMk/>
            <pc:sldMk cId="3741459711" sldId="260"/>
            <ac:spMk id="3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51.769" v="1"/>
        <pc:sldMkLst>
          <pc:docMk/>
          <pc:sldMk cId="1218130442" sldId="261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1218130442" sldId="261"/>
            <ac:spMk id="2" creationId="{00000000-0000-0000-0000-000000000000}"/>
          </ac:spMkLst>
        </pc:spChg>
        <pc:spChg chg="mod">
          <ac:chgData name="Siwei PENG" userId="8c9d49ea30389574" providerId="LiveId" clId="{ABD87402-F9F2-4715-B62B-10E16BE36DC8}" dt="2018-12-09T03:20:51.769" v="1"/>
          <ac:spMkLst>
            <pc:docMk/>
            <pc:sldMk cId="1218130442" sldId="261"/>
            <ac:spMk id="3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51.769" v="1"/>
        <pc:sldMkLst>
          <pc:docMk/>
          <pc:sldMk cId="1233530051" sldId="262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1233530051" sldId="262"/>
            <ac:spMk id="2" creationId="{00000000-0000-0000-0000-000000000000}"/>
          </ac:spMkLst>
        </pc:spChg>
        <pc:spChg chg="mod">
          <ac:chgData name="Siwei PENG" userId="8c9d49ea30389574" providerId="LiveId" clId="{ABD87402-F9F2-4715-B62B-10E16BE36DC8}" dt="2018-12-09T03:20:51.769" v="1"/>
          <ac:spMkLst>
            <pc:docMk/>
            <pc:sldMk cId="1233530051" sldId="262"/>
            <ac:spMk id="3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1332090698" sldId="263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1332090698" sldId="263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23676042" sldId="264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23676042" sldId="264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568926744" sldId="265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568926744" sldId="265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080581823" sldId="266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080581823" sldId="266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088026562" sldId="267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088026562" sldId="267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186900369" sldId="268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186900369" sldId="268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694752864" sldId="269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694752864" sldId="269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001237062" sldId="270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001237062" sldId="270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049983862" sldId="271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049983862" sldId="271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670956335" sldId="272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670956335" sldId="272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689021903" sldId="273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689021903" sldId="273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2819571450" sldId="274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2819571450" sldId="274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3606663312" sldId="275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3606663312" sldId="275"/>
            <ac:spMk id="2" creationId="{00000000-0000-0000-0000-000000000000}"/>
          </ac:spMkLst>
        </pc:spChg>
      </pc:sldChg>
      <pc:sldChg chg="modSp">
        <pc:chgData name="Siwei PENG" userId="8c9d49ea30389574" providerId="LiveId" clId="{ABD87402-F9F2-4715-B62B-10E16BE36DC8}" dt="2018-12-09T03:20:24.611" v="0"/>
        <pc:sldMkLst>
          <pc:docMk/>
          <pc:sldMk cId="4099839124" sldId="276"/>
        </pc:sldMkLst>
        <pc:spChg chg="mod">
          <ac:chgData name="Siwei PENG" userId="8c9d49ea30389574" providerId="LiveId" clId="{ABD87402-F9F2-4715-B62B-10E16BE36DC8}" dt="2018-12-09T03:20:24.611" v="0"/>
          <ac:spMkLst>
            <pc:docMk/>
            <pc:sldMk cId="4099839124" sldId="27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2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04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>
            <a:lvl1pPr>
              <a:defRPr baseline="0">
                <a:latin typeface="Courier New" panose="020703090202050204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2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7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4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版本控制与团队协作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软件设计与实践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中设置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4712" y="3498536"/>
            <a:ext cx="2962275" cy="650561"/>
            <a:chOff x="3071812" y="3708086"/>
            <a:chExt cx="2962275" cy="6505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812" y="3708086"/>
              <a:ext cx="2962275" cy="628650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3743325" y="3987172"/>
              <a:ext cx="371475" cy="371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45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中设置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400081" y="3216118"/>
            <a:ext cx="2886075" cy="1612586"/>
            <a:chOff x="4514506" y="4596772"/>
            <a:chExt cx="2886075" cy="161258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506" y="4596772"/>
              <a:ext cx="2886075" cy="1543050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5457825" y="5752503"/>
              <a:ext cx="456855" cy="4568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3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Visual Studio</a:t>
            </a:r>
            <a:r>
              <a:rPr lang="zh-CN" altLang="en-US" dirty="0"/>
              <a:t>中设置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948320"/>
            <a:ext cx="2305050" cy="24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3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创建第一个仓库（初始化）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62251"/>
            <a:ext cx="4276725" cy="38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9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创建第一个仓库（初始化）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486150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克隆代码库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3005137"/>
            <a:ext cx="2943225" cy="300037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486274" y="4648200"/>
            <a:ext cx="542925" cy="542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3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克隆代码库</a:t>
            </a:r>
            <a:endParaRPr lang="en-US" altLang="zh-CN" dirty="0"/>
          </a:p>
          <a:p>
            <a:pPr lvl="1"/>
            <a:r>
              <a:rPr lang="en-US" altLang="zh-CN" dirty="0"/>
              <a:t>https://github.com/TeacherPeng/Interesting.git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3819525"/>
            <a:ext cx="2733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克隆代码库</a:t>
            </a:r>
            <a:endParaRPr lang="en-US" altLang="zh-CN" dirty="0"/>
          </a:p>
          <a:p>
            <a:pPr lvl="1"/>
            <a:r>
              <a:rPr lang="en-US" altLang="zh-CN" dirty="0"/>
              <a:t>https://github.com/TeacherPeng/Interesting.git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9" y="3213827"/>
            <a:ext cx="6806293" cy="3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5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00312"/>
            <a:ext cx="2819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提交更改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2609850"/>
            <a:ext cx="2857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关于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Git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43455" y="1900458"/>
            <a:ext cx="1688283" cy="1408444"/>
            <a:chOff x="3648483" y="2733146"/>
            <a:chExt cx="1688283" cy="1408444"/>
          </a:xfrm>
        </p:grpSpPr>
        <p:pic>
          <p:nvPicPr>
            <p:cNvPr id="2050" name="Picture 2" descr="http://cdn1.sbnation.com/entry_photo_images/3462813/linustorvalds_lar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5" y="2733146"/>
              <a:ext cx="1651000" cy="1100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648483" y="3833813"/>
              <a:ext cx="16882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zh-CN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inus </a:t>
              </a: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zh-CN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orvalds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93000" y="1905000"/>
            <a:ext cx="1470025" cy="636083"/>
            <a:chOff x="2647949" y="2752766"/>
            <a:chExt cx="1470025" cy="636083"/>
          </a:xfrm>
        </p:grpSpPr>
        <p:pic>
          <p:nvPicPr>
            <p:cNvPr id="2052" name="Picture 4" descr="http://tse1.mm.bing.net/th?id=OIP.M130561ecbd96205ab4db8dee0d185987o0&amp;pid=15.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949" y="2752766"/>
              <a:ext cx="1470025" cy="328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/>
            <p:cNvSpPr txBox="1"/>
            <p:nvPr/>
          </p:nvSpPr>
          <p:spPr>
            <a:xfrm>
              <a:off x="2943225" y="3081072"/>
              <a:ext cx="1174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2002~2005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2054" name="Picture 6" descr="http://tse1.mm.bing.net/th?id=OIP.M030b7e079ca04080194293eb5da214f2o0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23" y="3040808"/>
            <a:ext cx="15144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3442721" y="4279064"/>
            <a:ext cx="1362075" cy="943860"/>
            <a:chOff x="6219824" y="2324881"/>
            <a:chExt cx="1362075" cy="943860"/>
          </a:xfrm>
        </p:grpSpPr>
        <p:pic>
          <p:nvPicPr>
            <p:cNvPr id="2056" name="Picture 8" descr="http://tse3.mm.bing.net/th?id=OIP.M86f9399b7c7f2b2ff0abe779b8e001d1H0&amp;pid=15.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4" y="2324881"/>
              <a:ext cx="1362075" cy="56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/>
            <p:cNvSpPr txBox="1"/>
            <p:nvPr/>
          </p:nvSpPr>
          <p:spPr>
            <a:xfrm>
              <a:off x="6219824" y="2960964"/>
              <a:ext cx="1174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2005~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右箭头 7"/>
          <p:cNvSpPr/>
          <p:nvPr/>
        </p:nvSpPr>
        <p:spPr>
          <a:xfrm rot="5400000">
            <a:off x="3984641" y="3955211"/>
            <a:ext cx="278237" cy="2857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 flipH="1">
            <a:off x="3943193" y="2654849"/>
            <a:ext cx="369635" cy="318567"/>
          </a:xfrm>
          <a:prstGeom prst="rightArrow">
            <a:avLst>
              <a:gd name="adj1" fmla="val 50000"/>
              <a:gd name="adj2" fmla="val 739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2050" idx="1"/>
            <a:endCxn id="2054" idx="3"/>
          </p:cNvCxnSpPr>
          <p:nvPr/>
        </p:nvCxnSpPr>
        <p:spPr>
          <a:xfrm rot="10800000" flipV="1">
            <a:off x="4880999" y="2450792"/>
            <a:ext cx="981099" cy="10281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050" idx="1"/>
            <a:endCxn id="2056" idx="3"/>
          </p:cNvCxnSpPr>
          <p:nvPr/>
        </p:nvCxnSpPr>
        <p:spPr>
          <a:xfrm rot="10800000" flipV="1">
            <a:off x="4804797" y="2450792"/>
            <a:ext cx="1057301" cy="2112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371548" y="4694451"/>
            <a:ext cx="1938467" cy="1528823"/>
            <a:chOff x="3183099" y="5191756"/>
            <a:chExt cx="1938467" cy="1528823"/>
          </a:xfrm>
        </p:grpSpPr>
        <p:pic>
          <p:nvPicPr>
            <p:cNvPr id="2058" name="Picture 10" descr="http://tse4.mm.bing.net/th?id=OIP.M32c4decbcca4db2b7972d3c3389e5fa9o0&amp;pid=15.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099" y="5191756"/>
              <a:ext cx="1938467" cy="1260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本框 27"/>
            <p:cNvSpPr txBox="1"/>
            <p:nvPr/>
          </p:nvSpPr>
          <p:spPr>
            <a:xfrm>
              <a:off x="3564957" y="6412802"/>
              <a:ext cx="1174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2008~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直角上箭头 23"/>
          <p:cNvSpPr/>
          <p:nvPr/>
        </p:nvSpPr>
        <p:spPr>
          <a:xfrm rot="5400000">
            <a:off x="4508633" y="4580393"/>
            <a:ext cx="412334" cy="1756941"/>
          </a:xfrm>
          <a:prstGeom prst="bentUpArrow">
            <a:avLst>
              <a:gd name="adj1" fmla="val 12184"/>
              <a:gd name="adj2" fmla="val 1165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与服务器同步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025147"/>
            <a:ext cx="2895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创建分支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8" y="3177965"/>
            <a:ext cx="4386262" cy="34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3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合并分支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014537"/>
            <a:ext cx="28098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DevOps(TFS)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DevOps -- Team Foundation Server</a:t>
            </a:r>
          </a:p>
          <a:p>
            <a:r>
              <a:rPr lang="en-US" altLang="zh-CN" dirty="0"/>
              <a:t>Visual Studio Online</a:t>
            </a:r>
          </a:p>
          <a:p>
            <a:pPr lvl="1"/>
            <a:r>
              <a:rPr lang="en-US" altLang="zh-CN" dirty="0"/>
              <a:t>http://www.visualstudio.com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4348403"/>
            <a:ext cx="7154975" cy="13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</a:rPr>
              <a:t>TFS</a:t>
            </a:r>
            <a:r>
              <a:rPr lang="zh-CN" altLang="en-US" dirty="0">
                <a:latin typeface="Courier New" panose="02070309020205020404" pitchFamily="49" charset="0"/>
              </a:rPr>
              <a:t>实践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Visual Studio Online</a:t>
            </a:r>
            <a:r>
              <a:rPr lang="zh-CN" altLang="en-US" dirty="0"/>
              <a:t>帐户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086519"/>
            <a:ext cx="7334250" cy="364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619500"/>
            <a:ext cx="2924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5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880143"/>
            <a:ext cx="4662487" cy="38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Visual Studio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3215647"/>
            <a:ext cx="3038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签出</a:t>
            </a:r>
            <a:endParaRPr lang="en-US" altLang="zh-CN" dirty="0"/>
          </a:p>
          <a:p>
            <a:pPr lvl="1"/>
            <a:r>
              <a:rPr lang="zh-CN" altLang="en-US" dirty="0"/>
              <a:t>签入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3281362"/>
            <a:ext cx="29622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代码管理</a:t>
            </a:r>
            <a:endParaRPr lang="en-US" altLang="zh-CN" dirty="0"/>
          </a:p>
          <a:p>
            <a:pPr lvl="1"/>
            <a:r>
              <a:rPr lang="zh-CN" altLang="en-US" dirty="0"/>
              <a:t>签出</a:t>
            </a:r>
            <a:endParaRPr lang="en-US" altLang="zh-CN" dirty="0"/>
          </a:p>
          <a:p>
            <a:pPr lvl="1"/>
            <a:r>
              <a:rPr lang="zh-CN" altLang="en-US" dirty="0"/>
              <a:t>签入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853697"/>
            <a:ext cx="3048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关于</a:t>
            </a:r>
            <a:r>
              <a:rPr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</a:rPr>
              <a:t>Git</a:t>
            </a:r>
            <a:endParaRPr lang="zh-CN" altLang="en-US" dirty="0"/>
          </a:p>
        </p:txBody>
      </p:sp>
      <p:pic>
        <p:nvPicPr>
          <p:cNvPr id="1026" name="Picture 2" descr="http://static.oschina.net/uploads/img/201401/05100845_r9x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75" y="1815896"/>
            <a:ext cx="6318250" cy="44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7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代码仓库</a:t>
            </a:r>
            <a:r>
              <a:rPr lang="en-US" altLang="zh-CN" dirty="0"/>
              <a:t>(Repository)</a:t>
            </a:r>
          </a:p>
          <a:p>
            <a:r>
              <a:rPr lang="zh-CN" altLang="en-US" dirty="0"/>
              <a:t>分支</a:t>
            </a:r>
            <a:r>
              <a:rPr lang="en-US" altLang="zh-CN" dirty="0"/>
              <a:t>(Branch)</a:t>
            </a:r>
          </a:p>
          <a:p>
            <a:r>
              <a:rPr lang="zh-CN" altLang="en-US" dirty="0"/>
              <a:t>提交</a:t>
            </a:r>
            <a:r>
              <a:rPr lang="en-US" altLang="zh-CN" dirty="0"/>
              <a:t>(Commit)</a:t>
            </a:r>
          </a:p>
          <a:p>
            <a:r>
              <a:rPr lang="zh-CN" altLang="en-US" dirty="0"/>
              <a:t>同步</a:t>
            </a:r>
            <a:r>
              <a:rPr lang="en-US" altLang="zh-CN" dirty="0"/>
              <a:t>(Sync)/</a:t>
            </a:r>
            <a:r>
              <a:rPr lang="zh-CN" altLang="en-US" dirty="0"/>
              <a:t>提取</a:t>
            </a:r>
            <a:r>
              <a:rPr lang="en-US" altLang="zh-CN" dirty="0"/>
              <a:t>(Fetch)/</a:t>
            </a:r>
            <a:r>
              <a:rPr lang="zh-CN" altLang="en-US" dirty="0"/>
              <a:t>拉取</a:t>
            </a:r>
            <a:r>
              <a:rPr lang="en-US" altLang="zh-CN" dirty="0"/>
              <a:t>(Pull)/</a:t>
            </a:r>
            <a:r>
              <a:rPr lang="zh-CN" altLang="en-US" dirty="0"/>
              <a:t>推送</a:t>
            </a:r>
            <a:r>
              <a:rPr lang="en-US" altLang="zh-CN" dirty="0"/>
              <a:t>(Push)</a:t>
            </a:r>
          </a:p>
          <a:p>
            <a:r>
              <a:rPr lang="zh-CN" altLang="en-US" dirty="0"/>
              <a:t>合并</a:t>
            </a:r>
            <a:r>
              <a:rPr lang="en-US" altLang="zh-CN" dirty="0"/>
              <a:t>(Merge)</a:t>
            </a:r>
          </a:p>
          <a:p>
            <a:r>
              <a:rPr lang="zh-CN" altLang="en-US" dirty="0"/>
              <a:t>贡献</a:t>
            </a:r>
            <a:r>
              <a:rPr lang="en-US" altLang="zh-CN" dirty="0"/>
              <a:t>(Pull Request)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1231177" y="3639492"/>
            <a:ext cx="3105339" cy="236295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6951" y="3648265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 Repository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13129" y="431850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4336" y="435111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06007" y="431850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57215" y="435111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9" name="流程图: 多文档 8"/>
          <p:cNvSpPr/>
          <p:nvPr/>
        </p:nvSpPr>
        <p:spPr>
          <a:xfrm>
            <a:off x="6347680" y="4268708"/>
            <a:ext cx="896293" cy="8600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97370" y="506391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 Codes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590492" y="1548142"/>
            <a:ext cx="1909080" cy="20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75522" y="2012638"/>
            <a:ext cx="1418801" cy="162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8832559">
            <a:off x="3084758" y="23406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 rot="18736126">
            <a:off x="3288776" y="269862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Fetch/Pull</a:t>
            </a:r>
            <a:endParaRPr lang="zh-CN" altLang="en-US" dirty="0"/>
          </a:p>
        </p:txBody>
      </p:sp>
      <p:cxnSp>
        <p:nvCxnSpPr>
          <p:cNvPr id="20" name="曲线连接符 19"/>
          <p:cNvCxnSpPr>
            <a:stCxn id="7" idx="2"/>
            <a:endCxn id="5" idx="2"/>
          </p:cNvCxnSpPr>
          <p:nvPr/>
        </p:nvCxnSpPr>
        <p:spPr>
          <a:xfrm rot="5400000">
            <a:off x="2698250" y="5147778"/>
            <a:ext cx="12700" cy="1292878"/>
          </a:xfrm>
          <a:prstGeom prst="curvedConnector3">
            <a:avLst>
              <a:gd name="adj1" fmla="val 458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43576" y="63695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4499572" y="231412"/>
            <a:ext cx="3105339" cy="236295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882690" y="23141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Repository in Server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781524" y="91042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32731" y="94303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074402" y="910422"/>
            <a:ext cx="1077363" cy="1475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125610" y="94303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</a:t>
            </a:r>
            <a:endParaRPr lang="zh-CN" altLang="en-US" dirty="0"/>
          </a:p>
        </p:txBody>
      </p:sp>
      <p:cxnSp>
        <p:nvCxnSpPr>
          <p:cNvPr id="30" name="曲线连接符 29"/>
          <p:cNvCxnSpPr>
            <a:stCxn id="28" idx="2"/>
            <a:endCxn id="26" idx="2"/>
          </p:cNvCxnSpPr>
          <p:nvPr/>
        </p:nvCxnSpPr>
        <p:spPr>
          <a:xfrm rot="5400000">
            <a:off x="5966645" y="1739698"/>
            <a:ext cx="12700" cy="1292878"/>
          </a:xfrm>
          <a:prstGeom prst="curvedConnector3">
            <a:avLst>
              <a:gd name="adj1" fmla="val 458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664586" y="290301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9" idx="1"/>
          </p:cNvCxnSpPr>
          <p:nvPr/>
        </p:nvCxnSpPr>
        <p:spPr>
          <a:xfrm flipH="1" flipV="1">
            <a:off x="4362119" y="4692398"/>
            <a:ext cx="198556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762581" y="432306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349317" y="4946684"/>
            <a:ext cx="199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815253" y="494668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Reverse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69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4" y="3044382"/>
            <a:ext cx="6372225" cy="34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129922"/>
            <a:ext cx="4591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8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938462"/>
            <a:ext cx="7305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2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 </a:t>
            </a:r>
            <a:r>
              <a:rPr lang="en-US" altLang="zh-CN" dirty="0"/>
              <a:t>https://github.com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853091"/>
            <a:ext cx="5681662" cy="35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656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</TotalTime>
  <Words>286</Words>
  <Application>Microsoft Office PowerPoint</Application>
  <PresentationFormat>全屏显示(4:3)</PresentationFormat>
  <Paragraphs>88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 New</vt:lpstr>
      <vt:lpstr>Wingdings 3</vt:lpstr>
      <vt:lpstr>丝状</vt:lpstr>
      <vt:lpstr>版本控制与团队协作</vt:lpstr>
      <vt:lpstr>关于Git</vt:lpstr>
      <vt:lpstr>关于Git</vt:lpstr>
      <vt:lpstr>关于Git</vt:lpstr>
      <vt:lpstr>PowerPoint 演示文稿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Github实践</vt:lpstr>
      <vt:lpstr>关于DevOps(TFS)</vt:lpstr>
      <vt:lpstr>TFS实践</vt:lpstr>
      <vt:lpstr>TFS实践</vt:lpstr>
      <vt:lpstr>TFS实践</vt:lpstr>
      <vt:lpstr>TFS实践</vt:lpstr>
      <vt:lpstr>TFS实践</vt:lpstr>
      <vt:lpstr>TFS实践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版本控制与团队协作</dc:title>
  <dc:creator>Siwei PENG</dc:creator>
  <cp:lastModifiedBy>Siwei PENG</cp:lastModifiedBy>
  <cp:revision>21</cp:revision>
  <dcterms:created xsi:type="dcterms:W3CDTF">2015-12-29T00:39:28Z</dcterms:created>
  <dcterms:modified xsi:type="dcterms:W3CDTF">2018-12-18T12:59:27Z</dcterms:modified>
</cp:coreProperties>
</file>