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EF24E-B7C8-4A3A-9D26-2AE72AED21C7}" v="14" dt="2018-12-05T02:43:23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wei PENG" userId="8c9d49ea30389574" providerId="LiveId" clId="{A6DEF24E-B7C8-4A3A-9D26-2AE72AED21C7}"/>
    <pc:docChg chg="undo addSld modSld">
      <pc:chgData name="Siwei PENG" userId="8c9d49ea30389574" providerId="LiveId" clId="{A6DEF24E-B7C8-4A3A-9D26-2AE72AED21C7}" dt="2018-12-05T02:43:23.513" v="82"/>
      <pc:docMkLst>
        <pc:docMk/>
      </pc:docMkLst>
      <pc:sldChg chg="addSp modSp add modAnim">
        <pc:chgData name="Siwei PENG" userId="8c9d49ea30389574" providerId="LiveId" clId="{A6DEF24E-B7C8-4A3A-9D26-2AE72AED21C7}" dt="2018-12-05T01:48:07.975" v="15"/>
        <pc:sldMkLst>
          <pc:docMk/>
          <pc:sldMk cId="2489119358" sldId="264"/>
        </pc:sldMkLst>
        <pc:spChg chg="add mod">
          <ac:chgData name="Siwei PENG" userId="8c9d49ea30389574" providerId="LiveId" clId="{A6DEF24E-B7C8-4A3A-9D26-2AE72AED21C7}" dt="2018-12-05T01:47:57.295" v="13" actId="1076"/>
          <ac:spMkLst>
            <pc:docMk/>
            <pc:sldMk cId="2489119358" sldId="264"/>
            <ac:spMk id="2" creationId="{318EA949-80EB-43C7-A684-2CA6ACA39579}"/>
          </ac:spMkLst>
        </pc:spChg>
        <pc:spChg chg="add mod">
          <ac:chgData name="Siwei PENG" userId="8c9d49ea30389574" providerId="LiveId" clId="{A6DEF24E-B7C8-4A3A-9D26-2AE72AED21C7}" dt="2018-12-05T01:47:53.324" v="12" actId="1076"/>
          <ac:spMkLst>
            <pc:docMk/>
            <pc:sldMk cId="2489119358" sldId="264"/>
            <ac:spMk id="3" creationId="{48849D89-532D-4FC8-A874-7A92417AF6E3}"/>
          </ac:spMkLst>
        </pc:spChg>
      </pc:sldChg>
      <pc:sldChg chg="addSp modSp add modAnim">
        <pc:chgData name="Siwei PENG" userId="8c9d49ea30389574" providerId="LiveId" clId="{A6DEF24E-B7C8-4A3A-9D26-2AE72AED21C7}" dt="2018-12-05T02:43:23.513" v="82"/>
        <pc:sldMkLst>
          <pc:docMk/>
          <pc:sldMk cId="1781695134" sldId="265"/>
        </pc:sldMkLst>
        <pc:spChg chg="add mod">
          <ac:chgData name="Siwei PENG" userId="8c9d49ea30389574" providerId="LiveId" clId="{A6DEF24E-B7C8-4A3A-9D26-2AE72AED21C7}" dt="2018-12-05T01:48:50.403" v="21" actId="1076"/>
          <ac:spMkLst>
            <pc:docMk/>
            <pc:sldMk cId="1781695134" sldId="265"/>
            <ac:spMk id="2" creationId="{E918C215-F101-49E0-AA21-AE8068E541E1}"/>
          </ac:spMkLst>
        </pc:spChg>
        <pc:spChg chg="add mod">
          <ac:chgData name="Siwei PENG" userId="8c9d49ea30389574" providerId="LiveId" clId="{A6DEF24E-B7C8-4A3A-9D26-2AE72AED21C7}" dt="2018-12-05T02:42:39.397" v="69" actId="20577"/>
          <ac:spMkLst>
            <pc:docMk/>
            <pc:sldMk cId="1781695134" sldId="265"/>
            <ac:spMk id="3" creationId="{2FDF618D-0916-40E9-9B6C-3A9436E7BE5D}"/>
          </ac:spMkLst>
        </pc:spChg>
        <pc:spChg chg="add mod">
          <ac:chgData name="Siwei PENG" userId="8c9d49ea30389574" providerId="LiveId" clId="{A6DEF24E-B7C8-4A3A-9D26-2AE72AED21C7}" dt="2018-12-05T02:42:52.093" v="71" actId="1076"/>
          <ac:spMkLst>
            <pc:docMk/>
            <pc:sldMk cId="1781695134" sldId="265"/>
            <ac:spMk id="4" creationId="{9D2DE888-9E9D-4D61-BCD4-E8F455BAD790}"/>
          </ac:spMkLst>
        </pc:spChg>
        <pc:spChg chg="add mod">
          <ac:chgData name="Siwei PENG" userId="8c9d49ea30389574" providerId="LiveId" clId="{A6DEF24E-B7C8-4A3A-9D26-2AE72AED21C7}" dt="2018-12-05T02:43:02.629" v="78" actId="1076"/>
          <ac:spMkLst>
            <pc:docMk/>
            <pc:sldMk cId="1781695134" sldId="265"/>
            <ac:spMk id="5" creationId="{531EB9DE-6DD1-43BF-9D72-49FA854F656D}"/>
          </ac:spMkLst>
        </pc:spChg>
      </pc:sldChg>
    </pc:docChg>
  </pc:docChgLst>
  <pc:docChgLst>
    <pc:chgData name="Siwei PENG" userId="8c9d49ea30389574" providerId="LiveId" clId="{FA3E7EE9-29EE-4A2D-A785-A22E217E2C72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0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448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159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0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1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5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9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0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4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05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CC7A2-E965-4CF4-8D78-6E3CE1075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单元测试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E33A7E-45BC-4530-8C1C-6739B7095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彭四伟 </a:t>
            </a:r>
            <a:r>
              <a:rPr lang="en-US" altLang="zh-CN" dirty="0"/>
              <a:t>pengsw@mail.buct.edu.cn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43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E1935-A570-48B2-8839-4662768E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A9C0B-59CA-48E2-84F6-DEDDB793E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请编写一个排序算法作为测试目标。</a:t>
            </a:r>
            <a:endParaRPr lang="en-US" altLang="zh-CN" dirty="0"/>
          </a:p>
          <a:p>
            <a:r>
              <a:rPr lang="zh-CN" altLang="en-US" dirty="0"/>
              <a:t>请编写对排序算法的单元测试，分别测试有序、随机和逆序情况下的排序结果是否正确。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请编写一个有序表合并算法作为测试目标。</a:t>
            </a:r>
            <a:endParaRPr lang="en-US" altLang="zh-CN" dirty="0"/>
          </a:p>
          <a:p>
            <a:r>
              <a:rPr lang="zh-CN" altLang="en-US" dirty="0"/>
              <a:t>请编写对有序表合并算法的单元测试，分别测试无交叉、有交叉、无重复、有重复情况下的排序结果是否正确。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151952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56B29-3E06-4D27-B76D-4C240E19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创建测试目标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EEFBB1-24C4-45CD-B6D5-9FA5FF96896B}"/>
              </a:ext>
            </a:extLst>
          </p:cNvPr>
          <p:cNvSpPr/>
          <p:nvPr/>
        </p:nvSpPr>
        <p:spPr>
          <a:xfrm>
            <a:off x="2170739" y="1725534"/>
            <a:ext cx="5912864" cy="43396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</a:t>
            </a:r>
            <a:endParaRPr lang="en-US" altLang="zh-CN" sz="12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x =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y = 0;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ax,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ay)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x = ax;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y = ay;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{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+(Complex c1, Complex c2)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+ c2.x, c1.y + c2.y);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-(Complex c1, Complex c2)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- c2.x, c1.y - c2.y);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42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78D1-A799-4DD7-A7AA-BB6BD5B4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创建单元测试项目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2FA9BC-031A-45E3-8106-27A50E82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31" y="1808087"/>
            <a:ext cx="6377765" cy="44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310E-CA86-4B0E-A244-DB22EFCD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786C-5EB9-4FFE-B861-EAB2604B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UnitTest</a:t>
            </a:r>
            <a:r>
              <a:rPr lang="zh-CN" altLang="en-US" dirty="0"/>
              <a:t>项目中添加对测试目标项目的引用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6EB813-384E-4265-8DA7-4D9E3A8FA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945" y="2814688"/>
            <a:ext cx="5633597" cy="389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0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310E-CA86-4B0E-A244-DB22EFCD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6786C-5EB9-4FFE-B861-EAB2604B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UnitTest</a:t>
            </a:r>
            <a:r>
              <a:rPr lang="zh-CN" altLang="en-US" dirty="0"/>
              <a:t>项目中添加测试类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9C4791-2C0C-4343-BC77-868E0C37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30" y="2796988"/>
            <a:ext cx="5314757" cy="36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2C699-E694-458E-A497-A88ECD02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创建单元测试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37276B-7AF6-4307-A108-0743AFC6727F}"/>
              </a:ext>
            </a:extLst>
          </p:cNvPr>
          <p:cNvSpPr/>
          <p:nvPr/>
        </p:nvSpPr>
        <p:spPr>
          <a:xfrm>
            <a:off x="1945200" y="2048129"/>
            <a:ext cx="6350854" cy="41857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ComplexTests</a:t>
            </a:r>
            <a:endParaRPr lang="en-US" altLang="zh-CN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ComplexAddTest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c1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Complex(1, 2);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c2 = </a:t>
            </a:r>
            <a:r>
              <a:rPr lang="en-US" altLang="zh-CN" sz="14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Complex(3, 4);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c3 = c1 + c2;</a:t>
            </a:r>
          </a:p>
          <a:p>
            <a:endParaRPr lang="zh-CN" altLang="en-US" sz="14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(c3.x, 4);</a:t>
            </a:r>
          </a:p>
          <a:p>
            <a:r>
              <a:rPr lang="es-E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Assert.AreEqual(c3.y, 6);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009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957BC-3F2C-4C1F-95A6-605BF169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执行单元测试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DBF37-B4F4-41A7-B605-2FCF0A927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打开测试资源管理器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90E3F6-5384-42CF-96C8-3500EBE8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95" y="2808984"/>
            <a:ext cx="5596337" cy="358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7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8EA949-80EB-43C7-A684-2CA6ACA39579}"/>
              </a:ext>
            </a:extLst>
          </p:cNvPr>
          <p:cNvSpPr/>
          <p:nvPr/>
        </p:nvSpPr>
        <p:spPr>
          <a:xfrm>
            <a:off x="299256" y="179460"/>
            <a:ext cx="5469775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ax,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ay)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x = ax;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y = ay;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x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y {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+(Complex c1, Complex c2)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+ c2.x, c1.y + c2.y);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static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-(Complex c1, Complex c2)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Complex(c1.x - c2.x, c1.x - c2.y);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849D89-532D-4FC8-A874-7A92417AF6E3}"/>
              </a:ext>
            </a:extLst>
          </p:cNvPr>
          <p:cNvSpPr/>
          <p:nvPr/>
        </p:nvSpPr>
        <p:spPr>
          <a:xfrm>
            <a:off x="2186247" y="896443"/>
            <a:ext cx="6858000" cy="58477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UnitTests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ComplexAddTest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Complex(1, 2);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Complex(3, 4);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c3 = c1 + c2;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Console.WriteLine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$"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{c1.x}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{c1.y}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+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{c2.x}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{c2.y}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 =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{c3.x}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{c3.y}</a:t>
            </a:r>
            <a:r>
              <a:rPr lang="en-US" altLang="zh-CN" sz="1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i"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(c3.x, 4);</a:t>
            </a:r>
          </a:p>
          <a:p>
            <a:r>
              <a:rPr lang="es-E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Assert.AreEqual(c3.y, 6);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ComplexSubTest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c1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Complex(4, 7);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c2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Complex(1, 2);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Complex c3 = c1 - c2;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(c3.x, 3);</a:t>
            </a:r>
          </a:p>
          <a:p>
            <a:r>
              <a:rPr lang="es-E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Assert.AreEqual(c3.y, 5);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11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918C215-F101-49E0-AA21-AE8068E541E1}"/>
              </a:ext>
            </a:extLst>
          </p:cNvPr>
          <p:cNvSpPr/>
          <p:nvPr/>
        </p:nvSpPr>
        <p:spPr>
          <a:xfrm>
            <a:off x="357448" y="189172"/>
            <a:ext cx="4572000" cy="3647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i - 1;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(L[j] &gt; L[j+1])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L[j];</a:t>
            </a:r>
          </a:p>
          <a:p>
            <a:r>
              <a:rPr lang="pl-PL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L[j] = L[j + 1];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    L[j + 1] = temp;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FDF618D-0916-40E9-9B6C-3A9436E7BE5D}"/>
              </a:ext>
            </a:extLst>
          </p:cNvPr>
          <p:cNvSpPr/>
          <p:nvPr/>
        </p:nvSpPr>
        <p:spPr>
          <a:xfrm>
            <a:off x="3325090" y="1820487"/>
            <a:ext cx="5461462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16;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有序序列的排序测试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MySortTest1()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L.Length; i++) L[i] = i + 1;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aTarget.MySort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(L[i], i + 1);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2DE888-9E9D-4D61-BCD4-E8F455BAD790}"/>
              </a:ext>
            </a:extLst>
          </p:cNvPr>
          <p:cNvSpPr/>
          <p:nvPr/>
        </p:nvSpPr>
        <p:spPr>
          <a:xfrm>
            <a:off x="2643448" y="2238740"/>
            <a:ext cx="5461462" cy="39857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16;</a:t>
            </a: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逆序序列的排序测试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MySortTest2()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 L[i]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 i;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aTarget.MySort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(L[i], i + 1);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1EB9DE-6DD1-43BF-9D72-49FA854F656D}"/>
              </a:ext>
            </a:extLst>
          </p:cNvPr>
          <p:cNvSpPr/>
          <p:nvPr/>
        </p:nvSpPr>
        <p:spPr>
          <a:xfrm>
            <a:off x="1961806" y="66286"/>
            <a:ext cx="5461462" cy="6524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System;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Microsoft.VisualStudio.TestTools.UnitTesting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UnitTestLesson01.Tests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class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MyHelperTests</a:t>
            </a:r>
            <a:endParaRPr lang="en-US" altLang="zh-CN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16;</a:t>
            </a:r>
          </a:p>
          <a:p>
            <a:r>
              <a:rPr lang="en-US" altLang="zh-CN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// </a:t>
            </a:r>
            <a:r>
              <a:rPr lang="zh-CN" altLang="en-US" sz="1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随机序列的排序测试</a:t>
            </a:r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TestMethod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public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MySortTest3()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MyHelper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[] L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Random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Random();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L[i] = i + 1;</a:t>
            </a:r>
          </a:p>
          <a:p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100; i++)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%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 =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aRandom.Next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%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(a != b)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 = L[a];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L[a] = L[b];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L[b] = temp;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1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aTarget.MySort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(L);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L.Length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1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Assert.AreEqual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(L[i], i + 1);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816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1294</Words>
  <Application>Microsoft Office PowerPoint</Application>
  <PresentationFormat>全屏显示(4:3)</PresentationFormat>
  <Paragraphs>218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新宋体</vt:lpstr>
      <vt:lpstr>Arial</vt:lpstr>
      <vt:lpstr>Century Gothic</vt:lpstr>
      <vt:lpstr>Wingdings 3</vt:lpstr>
      <vt:lpstr>丝状</vt:lpstr>
      <vt:lpstr>单元测试</vt:lpstr>
      <vt:lpstr>创建测试目标</vt:lpstr>
      <vt:lpstr>创建单元测试项目</vt:lpstr>
      <vt:lpstr>创建单元测试</vt:lpstr>
      <vt:lpstr>创建单元测试</vt:lpstr>
      <vt:lpstr>创建单元测试</vt:lpstr>
      <vt:lpstr>执行单元测试</vt:lpstr>
      <vt:lpstr>PowerPoint 演示文稿</vt:lpstr>
      <vt:lpstr>PowerPoint 演示文稿</vt:lpstr>
      <vt:lpstr>单元测试练习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单元测试</dc:title>
  <dc:creator>PENG SiWei</dc:creator>
  <cp:lastModifiedBy>PENG SiWei</cp:lastModifiedBy>
  <cp:revision>4</cp:revision>
  <dcterms:created xsi:type="dcterms:W3CDTF">2018-01-02T11:32:53Z</dcterms:created>
  <dcterms:modified xsi:type="dcterms:W3CDTF">2018-12-11T01:02:30Z</dcterms:modified>
</cp:coreProperties>
</file>