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74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5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63" r:id="rId17"/>
    <p:sldId id="299" r:id="rId18"/>
    <p:sldId id="264" r:id="rId19"/>
    <p:sldId id="296" r:id="rId20"/>
    <p:sldId id="262" r:id="rId21"/>
    <p:sldId id="305" r:id="rId22"/>
    <p:sldId id="339" r:id="rId23"/>
    <p:sldId id="297" r:id="rId24"/>
    <p:sldId id="261" r:id="rId25"/>
    <p:sldId id="298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79" r:id="rId34"/>
    <p:sldId id="301" r:id="rId35"/>
    <p:sldId id="300" r:id="rId36"/>
    <p:sldId id="276" r:id="rId37"/>
    <p:sldId id="280" r:id="rId38"/>
    <p:sldId id="281" r:id="rId39"/>
    <p:sldId id="282" r:id="rId40"/>
    <p:sldId id="348" r:id="rId41"/>
    <p:sldId id="309" r:id="rId42"/>
    <p:sldId id="310" r:id="rId43"/>
    <p:sldId id="311" r:id="rId44"/>
    <p:sldId id="312" r:id="rId45"/>
    <p:sldId id="266" r:id="rId46"/>
    <p:sldId id="268" r:id="rId47"/>
    <p:sldId id="269" r:id="rId48"/>
    <p:sldId id="302" r:id="rId49"/>
    <p:sldId id="303" r:id="rId50"/>
    <p:sldId id="304" r:id="rId51"/>
    <p:sldId id="306" r:id="rId52"/>
    <p:sldId id="307" r:id="rId53"/>
    <p:sldId id="313" r:id="rId54"/>
    <p:sldId id="314" r:id="rId55"/>
    <p:sldId id="315" r:id="rId56"/>
    <p:sldId id="316" r:id="rId57"/>
    <p:sldId id="317" r:id="rId58"/>
    <p:sldId id="345" r:id="rId59"/>
    <p:sldId id="346" r:id="rId60"/>
    <p:sldId id="347" r:id="rId61"/>
    <p:sldId id="324" r:id="rId62"/>
    <p:sldId id="332" r:id="rId63"/>
    <p:sldId id="325" r:id="rId64"/>
    <p:sldId id="333" r:id="rId65"/>
    <p:sldId id="334" r:id="rId66"/>
    <p:sldId id="331" r:id="rId67"/>
    <p:sldId id="335" r:id="rId68"/>
    <p:sldId id="336" r:id="rId69"/>
    <p:sldId id="342" r:id="rId70"/>
    <p:sldId id="341" r:id="rId71"/>
    <p:sldId id="343" r:id="rId72"/>
    <p:sldId id="344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0359" autoAdjust="0"/>
  </p:normalViewPr>
  <p:slideViewPr>
    <p:cSldViewPr>
      <p:cViewPr varScale="1">
        <p:scale>
          <a:sx n="145" d="100"/>
          <a:sy n="145" d="100"/>
        </p:scale>
        <p:origin x="22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25AB2CA3-1C53-46DC-9005-91F5D63634E6}"/>
    <pc:docChg chg="undo modSld">
      <pc:chgData name="Siwei PENG" userId="8c9d49ea30389574" providerId="LiveId" clId="{25AB2CA3-1C53-46DC-9005-91F5D63634E6}" dt="2018-04-11T00:49:25.712" v="4"/>
      <pc:docMkLst>
        <pc:docMk/>
      </pc:docMkLst>
      <pc:sldChg chg="modSp">
        <pc:chgData name="Siwei PENG" userId="8c9d49ea30389574" providerId="LiveId" clId="{25AB2CA3-1C53-46DC-9005-91F5D63634E6}" dt="2018-04-11T00:49:25.712" v="4"/>
        <pc:sldMkLst>
          <pc:docMk/>
          <pc:sldMk cId="0" sldId="266"/>
        </pc:sldMkLst>
        <pc:spChg chg="mod">
          <ac:chgData name="Siwei PENG" userId="8c9d49ea30389574" providerId="LiveId" clId="{25AB2CA3-1C53-46DC-9005-91F5D63634E6}" dt="2018-04-11T00:49:25.712" v="4"/>
          <ac:spMkLst>
            <pc:docMk/>
            <pc:sldMk cId="0" sldId="266"/>
            <ac:spMk id="55299" creationId="{00000000-0000-0000-0000-000000000000}"/>
          </ac:spMkLst>
        </pc:spChg>
      </pc:sldChg>
    </pc:docChg>
  </pc:docChgLst>
  <pc:docChgLst>
    <pc:chgData name="Siwei PENG" userId="8c9d49ea30389574" providerId="LiveId" clId="{CC7609AB-97CF-4218-A478-5C8989309427}"/>
    <pc:docChg chg="undo custSel addSld delSld modSld">
      <pc:chgData name="Siwei PENG" userId="8c9d49ea30389574" providerId="LiveId" clId="{CC7609AB-97CF-4218-A478-5C8989309427}" dt="2018-04-06T03:27:54.922" v="268" actId="1076"/>
      <pc:docMkLst>
        <pc:docMk/>
      </pc:docMkLst>
      <pc:sldChg chg="modSp">
        <pc:chgData name="Siwei PENG" userId="8c9d49ea30389574" providerId="LiveId" clId="{CC7609AB-97CF-4218-A478-5C8989309427}" dt="2018-04-03T11:58:32.202" v="267" actId="121"/>
        <pc:sldMkLst>
          <pc:docMk/>
          <pc:sldMk cId="0" sldId="256"/>
        </pc:sldMkLst>
        <pc:spChg chg="mod">
          <ac:chgData name="Siwei PENG" userId="8c9d49ea30389574" providerId="LiveId" clId="{CC7609AB-97CF-4218-A478-5C8989309427}" dt="2018-04-03T11:58:32.202" v="267" actId="121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06:16:44.082" v="23" actId="1076"/>
        <pc:sldMkLst>
          <pc:docMk/>
          <pc:sldMk cId="0" sldId="261"/>
        </pc:sldMkLst>
        <pc:spChg chg="add mod">
          <ac:chgData name="Siwei PENG" userId="8c9d49ea30389574" providerId="LiveId" clId="{CC7609AB-97CF-4218-A478-5C8989309427}" dt="2018-04-03T06:16:44.082" v="23" actId="1076"/>
          <ac:spMkLst>
            <pc:docMk/>
            <pc:sldMk cId="0" sldId="261"/>
            <ac:spMk id="3" creationId="{24608CAF-700A-4F1D-8DB0-4C701A9C6241}"/>
          </ac:spMkLst>
        </pc:spChg>
        <pc:spChg chg="del">
          <ac:chgData name="Siwei PENG" userId="8c9d49ea30389574" providerId="LiveId" clId="{CC7609AB-97CF-4218-A478-5C8989309427}" dt="2018-04-03T06:15:45.991" v="0" actId="478"/>
          <ac:spMkLst>
            <pc:docMk/>
            <pc:sldMk cId="0" sldId="261"/>
            <ac:spMk id="4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08:30:32.586" v="80" actId="1076"/>
        <pc:sldMkLst>
          <pc:docMk/>
          <pc:sldMk cId="0" sldId="273"/>
        </pc:sldMkLst>
        <pc:spChg chg="add mod">
          <ac:chgData name="Siwei PENG" userId="8c9d49ea30389574" providerId="LiveId" clId="{CC7609AB-97CF-4218-A478-5C8989309427}" dt="2018-04-03T08:30:32.586" v="80" actId="1076"/>
          <ac:spMkLst>
            <pc:docMk/>
            <pc:sldMk cId="0" sldId="273"/>
            <ac:spMk id="2" creationId="{27D8D9DB-7309-4FD1-88EC-9B831B209FA8}"/>
          </ac:spMkLst>
        </pc:spChg>
        <pc:spChg chg="del">
          <ac:chgData name="Siwei PENG" userId="8c9d49ea30389574" providerId="LiveId" clId="{CC7609AB-97CF-4218-A478-5C8989309427}" dt="2018-04-03T08:30:17.404" v="74" actId="478"/>
          <ac:spMkLst>
            <pc:docMk/>
            <pc:sldMk cId="0" sldId="273"/>
            <ac:spMk id="40962" creationId="{00000000-0000-0000-0000-000000000000}"/>
          </ac:spMkLst>
        </pc:spChg>
      </pc:sldChg>
      <pc:sldChg chg="addSp delSp modSp delAnim">
        <pc:chgData name="Siwei PENG" userId="8c9d49ea30389574" providerId="LiveId" clId="{CC7609AB-97CF-4218-A478-5C8989309427}" dt="2018-04-03T08:36:25.728" v="102" actId="1076"/>
        <pc:sldMkLst>
          <pc:docMk/>
          <pc:sldMk cId="0" sldId="275"/>
        </pc:sldMkLst>
        <pc:spChg chg="del">
          <ac:chgData name="Siwei PENG" userId="8c9d49ea30389574" providerId="LiveId" clId="{CC7609AB-97CF-4218-A478-5C8989309427}" dt="2018-04-03T08:34:39.389" v="81" actId="478"/>
          <ac:spMkLst>
            <pc:docMk/>
            <pc:sldMk cId="0" sldId="275"/>
            <ac:spMk id="2" creationId="{00000000-0000-0000-0000-000000000000}"/>
          </ac:spMkLst>
        </pc:spChg>
        <pc:spChg chg="del mod ord">
          <ac:chgData name="Siwei PENG" userId="8c9d49ea30389574" providerId="LiveId" clId="{CC7609AB-97CF-4218-A478-5C8989309427}" dt="2018-04-03T08:35:14.750" v="90" actId="478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Siwei PENG" userId="8c9d49ea30389574" providerId="LiveId" clId="{CC7609AB-97CF-4218-A478-5C8989309427}" dt="2018-04-03T08:34:57.097" v="87" actId="1076"/>
          <ac:spMkLst>
            <pc:docMk/>
            <pc:sldMk cId="0" sldId="275"/>
            <ac:spMk id="4" creationId="{D676639F-9D7C-4051-89F6-6EF4D7BF812F}"/>
          </ac:spMkLst>
        </pc:spChg>
        <pc:picChg chg="add mod modCrop">
          <ac:chgData name="Siwei PENG" userId="8c9d49ea30389574" providerId="LiveId" clId="{CC7609AB-97CF-4218-A478-5C8989309427}" dt="2018-04-03T08:36:25.728" v="102" actId="1076"/>
          <ac:picMkLst>
            <pc:docMk/>
            <pc:sldMk cId="0" sldId="275"/>
            <ac:picMk id="6" creationId="{F0518B4A-3C18-49E2-A38F-B434FF67FBB2}"/>
          </ac:picMkLst>
        </pc:picChg>
      </pc:sldChg>
      <pc:sldChg chg="addSp delSp modSp">
        <pc:chgData name="Siwei PENG" userId="8c9d49ea30389574" providerId="LiveId" clId="{CC7609AB-97CF-4218-A478-5C8989309427}" dt="2018-04-03T08:26:39.494" v="73" actId="20577"/>
        <pc:sldMkLst>
          <pc:docMk/>
          <pc:sldMk cId="0" sldId="297"/>
        </pc:sldMkLst>
        <pc:spChg chg="add mod">
          <ac:chgData name="Siwei PENG" userId="8c9d49ea30389574" providerId="LiveId" clId="{CC7609AB-97CF-4218-A478-5C8989309427}" dt="2018-04-03T08:26:39.494" v="73" actId="20577"/>
          <ac:spMkLst>
            <pc:docMk/>
            <pc:sldMk cId="0" sldId="297"/>
            <ac:spMk id="2" creationId="{3CF0C56D-0817-4333-AEFA-9475FC496E8C}"/>
          </ac:spMkLst>
        </pc:spChg>
        <pc:spChg chg="del">
          <ac:chgData name="Siwei PENG" userId="8c9d49ea30389574" providerId="LiveId" clId="{CC7609AB-97CF-4218-A478-5C8989309427}" dt="2018-04-03T08:26:12.444" v="66" actId="478"/>
          <ac:spMkLst>
            <pc:docMk/>
            <pc:sldMk cId="0" sldId="297"/>
            <ac:spMk id="5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10:14:47.196" v="104" actId="1076"/>
        <pc:sldMkLst>
          <pc:docMk/>
          <pc:sldMk cId="2889405318" sldId="317"/>
        </pc:sldMkLst>
        <pc:spChg chg="add del mod">
          <ac:chgData name="Siwei PENG" userId="8c9d49ea30389574" providerId="LiveId" clId="{CC7609AB-97CF-4218-A478-5C8989309427}" dt="2018-04-03T10:14:47.196" v="104" actId="1076"/>
          <ac:spMkLst>
            <pc:docMk/>
            <pc:sldMk cId="2889405318" sldId="317"/>
            <ac:spMk id="4" creationId="{CA9CBB24-D3EE-49BB-9621-5E3BFC5BD8B4}"/>
          </ac:spMkLst>
        </pc:spChg>
        <pc:spChg chg="add del mod">
          <ac:chgData name="Siwei PENG" userId="8c9d49ea30389574" providerId="LiveId" clId="{CC7609AB-97CF-4218-A478-5C8989309427}" dt="2018-04-03T10:14:47.196" v="104" actId="1076"/>
          <ac:spMkLst>
            <pc:docMk/>
            <pc:sldMk cId="2889405318" sldId="317"/>
            <ac:spMk id="5" creationId="{5787464C-245B-4AB5-869D-2E3086918B0C}"/>
          </ac:spMkLst>
        </pc:spChg>
      </pc:sldChg>
      <pc:sldChg chg="modSp">
        <pc:chgData name="Siwei PENG" userId="8c9d49ea30389574" providerId="LiveId" clId="{CC7609AB-97CF-4218-A478-5C8989309427}" dt="2018-04-06T03:27:54.922" v="268" actId="1076"/>
        <pc:sldMkLst>
          <pc:docMk/>
          <pc:sldMk cId="126747743" sldId="333"/>
        </pc:sldMkLst>
        <pc:spChg chg="mod">
          <ac:chgData name="Siwei PENG" userId="8c9d49ea30389574" providerId="LiveId" clId="{CC7609AB-97CF-4218-A478-5C8989309427}" dt="2018-04-06T03:27:54.922" v="268" actId="1076"/>
          <ac:spMkLst>
            <pc:docMk/>
            <pc:sldMk cId="126747743" sldId="333"/>
            <ac:spMk id="5" creationId="{00000000-0000-0000-0000-000000000000}"/>
          </ac:spMkLst>
        </pc:spChg>
      </pc:sldChg>
      <pc:sldChg chg="modSp">
        <pc:chgData name="Siwei PENG" userId="8c9d49ea30389574" providerId="LiveId" clId="{CC7609AB-97CF-4218-A478-5C8989309427}" dt="2018-04-03T07:00:13.907" v="53" actId="1076"/>
        <pc:sldMkLst>
          <pc:docMk/>
          <pc:sldMk cId="2178019672" sldId="341"/>
        </pc:sldMkLst>
        <pc:spChg chg="mod">
          <ac:chgData name="Siwei PENG" userId="8c9d49ea30389574" providerId="LiveId" clId="{CC7609AB-97CF-4218-A478-5C8989309427}" dt="2018-04-03T07:00:13.907" v="53" actId="1076"/>
          <ac:spMkLst>
            <pc:docMk/>
            <pc:sldMk cId="2178019672" sldId="341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00:10.060" v="48" actId="1076"/>
        <pc:sldMkLst>
          <pc:docMk/>
          <pc:sldMk cId="4064804827" sldId="342"/>
        </pc:sldMkLst>
        <pc:spChg chg="mod">
          <ac:chgData name="Siwei PENG" userId="8c9d49ea30389574" providerId="LiveId" clId="{CC7609AB-97CF-4218-A478-5C8989309427}" dt="2018-04-03T07:00:10.060" v="48" actId="1076"/>
          <ac:spMkLst>
            <pc:docMk/>
            <pc:sldMk cId="4064804827" sldId="342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00:19.087" v="58" actId="1076"/>
        <pc:sldMkLst>
          <pc:docMk/>
          <pc:sldMk cId="1932817076" sldId="343"/>
        </pc:sldMkLst>
        <pc:spChg chg="mod">
          <ac:chgData name="Siwei PENG" userId="8c9d49ea30389574" providerId="LiveId" clId="{CC7609AB-97CF-4218-A478-5C8989309427}" dt="2018-04-03T07:00:19.087" v="58" actId="1076"/>
          <ac:spMkLst>
            <pc:docMk/>
            <pc:sldMk cId="1932817076" sldId="343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30:20.308" v="65" actId="1076"/>
        <pc:sldMkLst>
          <pc:docMk/>
          <pc:sldMk cId="2081003414" sldId="344"/>
        </pc:sldMkLst>
        <pc:spChg chg="mod">
          <ac:chgData name="Siwei PENG" userId="8c9d49ea30389574" providerId="LiveId" clId="{CC7609AB-97CF-4218-A478-5C8989309427}" dt="2018-04-03T07:30:16.014" v="64" actId="1076"/>
          <ac:spMkLst>
            <pc:docMk/>
            <pc:sldMk cId="2081003414" sldId="344"/>
            <ac:spMk id="2" creationId="{0F292BC8-669D-4DA9-AB4B-366CFD926F04}"/>
          </ac:spMkLst>
        </pc:spChg>
        <pc:spChg chg="mod">
          <ac:chgData name="Siwei PENG" userId="8c9d49ea30389574" providerId="LiveId" clId="{CC7609AB-97CF-4218-A478-5C8989309427}" dt="2018-04-03T07:30:20.308" v="65" actId="1076"/>
          <ac:spMkLst>
            <pc:docMk/>
            <pc:sldMk cId="2081003414" sldId="344"/>
            <ac:spMk id="5" creationId="{369F623A-0C62-4880-AD0B-8C8278603565}"/>
          </ac:spMkLst>
        </pc:spChg>
      </pc:sldChg>
      <pc:sldChg chg="addSp modSp add modAnim">
        <pc:chgData name="Siwei PENG" userId="8c9d49ea30389574" providerId="LiveId" clId="{CC7609AB-97CF-4218-A478-5C8989309427}" dt="2018-04-03T10:25:00.917" v="246" actId="1076"/>
        <pc:sldMkLst>
          <pc:docMk/>
          <pc:sldMk cId="1301287883" sldId="345"/>
        </pc:sldMkLst>
        <pc:spChg chg="mod">
          <ac:chgData name="Siwei PENG" userId="8c9d49ea30389574" providerId="LiveId" clId="{CC7609AB-97CF-4218-A478-5C8989309427}" dt="2018-04-03T10:14:57.717" v="160" actId="1076"/>
          <ac:spMkLst>
            <pc:docMk/>
            <pc:sldMk cId="1301287883" sldId="345"/>
            <ac:spMk id="2" creationId="{21568350-DCAF-49A6-9F2E-C9F74EE0E238}"/>
          </ac:spMkLst>
        </pc:spChg>
        <pc:spChg chg="mod">
          <ac:chgData name="Siwei PENG" userId="8c9d49ea30389574" providerId="LiveId" clId="{CC7609AB-97CF-4218-A478-5C8989309427}" dt="2018-04-03T10:15:44.927" v="239" actId="1076"/>
          <ac:spMkLst>
            <pc:docMk/>
            <pc:sldMk cId="1301287883" sldId="345"/>
            <ac:spMk id="3" creationId="{BC9CEDDA-412C-4ECF-9DBE-386E08163376}"/>
          </ac:spMkLst>
        </pc:spChg>
        <pc:spChg chg="add mod">
          <ac:chgData name="Siwei PENG" userId="8c9d49ea30389574" providerId="LiveId" clId="{CC7609AB-97CF-4218-A478-5C8989309427}" dt="2018-04-03T10:24:55.962" v="245" actId="1076"/>
          <ac:spMkLst>
            <pc:docMk/>
            <pc:sldMk cId="1301287883" sldId="345"/>
            <ac:spMk id="4" creationId="{3BD0A1CA-21FE-4C8A-AEEE-F1CFE8B5A4B5}"/>
          </ac:spMkLst>
        </pc:spChg>
      </pc:sldChg>
      <pc:sldChg chg="addSp modSp add">
        <pc:chgData name="Siwei PENG" userId="8c9d49ea30389574" providerId="LiveId" clId="{CC7609AB-97CF-4218-A478-5C8989309427}" dt="2018-04-03T11:48:49.727" v="254" actId="1076"/>
        <pc:sldMkLst>
          <pc:docMk/>
          <pc:sldMk cId="2868667108" sldId="346"/>
        </pc:sldMkLst>
        <pc:spChg chg="add mod">
          <ac:chgData name="Siwei PENG" userId="8c9d49ea30389574" providerId="LiveId" clId="{CC7609AB-97CF-4218-A478-5C8989309427}" dt="2018-04-03T11:48:49.727" v="254" actId="1076"/>
          <ac:spMkLst>
            <pc:docMk/>
            <pc:sldMk cId="2868667108" sldId="346"/>
            <ac:spMk id="2" creationId="{6117F755-429E-4BF8-B290-05C3AF5CDF52}"/>
          </ac:spMkLst>
        </pc:spChg>
      </pc:sldChg>
      <pc:sldChg chg="addSp modSp add">
        <pc:chgData name="Siwei PENG" userId="8c9d49ea30389574" providerId="LiveId" clId="{CC7609AB-97CF-4218-A478-5C8989309427}" dt="2018-04-03T11:54:48.403" v="261" actId="1076"/>
        <pc:sldMkLst>
          <pc:docMk/>
          <pc:sldMk cId="2964719414" sldId="347"/>
        </pc:sldMkLst>
        <pc:spChg chg="add mod">
          <ac:chgData name="Siwei PENG" userId="8c9d49ea30389574" providerId="LiveId" clId="{CC7609AB-97CF-4218-A478-5C8989309427}" dt="2018-04-03T11:54:48.403" v="261" actId="1076"/>
          <ac:spMkLst>
            <pc:docMk/>
            <pc:sldMk cId="2964719414" sldId="347"/>
            <ac:spMk id="2" creationId="{1AC91DC1-465B-4057-96AB-A180D80B9AB2}"/>
          </ac:spMkLst>
        </pc:spChg>
      </pc:sldChg>
    </pc:docChg>
  </pc:docChgLst>
  <pc:docChgLst>
    <pc:chgData name="Siwei PENG" userId="8c9d49ea30389574" providerId="LiveId" clId="{D2CACA7A-1D86-4E3A-80DF-AFCE8A4505A6}"/>
    <pc:docChg chg="undo custSel addSld modSld sldOrd">
      <pc:chgData name="Siwei PENG" userId="8c9d49ea30389574" providerId="LiveId" clId="{D2CACA7A-1D86-4E3A-80DF-AFCE8A4505A6}" dt="2018-03-10T08:31:11.470" v="493"/>
      <pc:docMkLst>
        <pc:docMk/>
      </pc:docMkLst>
      <pc:sldChg chg="modSp">
        <pc:chgData name="Siwei PENG" userId="8c9d49ea30389574" providerId="LiveId" clId="{D2CACA7A-1D86-4E3A-80DF-AFCE8A4505A6}" dt="2018-03-10T06:12:58.451" v="458" actId="20577"/>
        <pc:sldMkLst>
          <pc:docMk/>
          <pc:sldMk cId="0" sldId="266"/>
        </pc:sldMkLst>
        <pc:spChg chg="mod">
          <ac:chgData name="Siwei PENG" userId="8c9d49ea30389574" providerId="LiveId" clId="{D2CACA7A-1D86-4E3A-80DF-AFCE8A4505A6}" dt="2018-03-10T06:12:58.451" v="458" actId="20577"/>
          <ac:spMkLst>
            <pc:docMk/>
            <pc:sldMk cId="0" sldId="266"/>
            <ac:spMk id="55299" creationId="{00000000-0000-0000-0000-000000000000}"/>
          </ac:spMkLst>
        </pc:spChg>
      </pc:sldChg>
      <pc:sldChg chg="addSp delSp modSp add ord modNotesTx">
        <pc:chgData name="Siwei PENG" userId="8c9d49ea30389574" providerId="LiveId" clId="{D2CACA7A-1D86-4E3A-80DF-AFCE8A4505A6}" dt="2018-03-10T06:14:07.163" v="484" actId="1076"/>
        <pc:sldMkLst>
          <pc:docMk/>
          <pc:sldMk cId="1065514842" sldId="337"/>
        </pc:sldMkLst>
        <pc:spChg chg="del mod">
          <ac:chgData name="Siwei PENG" userId="8c9d49ea30389574" providerId="LiveId" clId="{D2CACA7A-1D86-4E3A-80DF-AFCE8A4505A6}" dt="2018-03-10T06:13:25.420" v="460" actId="478"/>
          <ac:spMkLst>
            <pc:docMk/>
            <pc:sldMk cId="1065514842" sldId="337"/>
            <ac:spMk id="2" creationId="{130C3A2A-2366-44B3-9E2F-4F2C0BB4140E}"/>
          </ac:spMkLst>
        </pc:spChg>
        <pc:spChg chg="del mod">
          <ac:chgData name="Siwei PENG" userId="8c9d49ea30389574" providerId="LiveId" clId="{D2CACA7A-1D86-4E3A-80DF-AFCE8A4505A6}" dt="2018-03-10T06:13:29.108" v="461" actId="478"/>
          <ac:spMkLst>
            <pc:docMk/>
            <pc:sldMk cId="1065514842" sldId="337"/>
            <ac:spMk id="3" creationId="{AE27BF35-590B-42C6-A3E0-BDCE0F2FFDBF}"/>
          </ac:spMkLst>
        </pc:spChg>
        <pc:spChg chg="add mod">
          <ac:chgData name="Siwei PENG" userId="8c9d49ea30389574" providerId="LiveId" clId="{D2CACA7A-1D86-4E3A-80DF-AFCE8A4505A6}" dt="2018-03-10T06:14:07.163" v="484" actId="1076"/>
          <ac:spMkLst>
            <pc:docMk/>
            <pc:sldMk cId="1065514842" sldId="337"/>
            <ac:spMk id="4" creationId="{38E84951-3EE4-4565-A286-F0421A563FD1}"/>
          </ac:spMkLst>
        </pc:spChg>
        <pc:spChg chg="add mod">
          <ac:chgData name="Siwei PENG" userId="8c9d49ea30389574" providerId="LiveId" clId="{D2CACA7A-1D86-4E3A-80DF-AFCE8A4505A6}" dt="2018-03-10T06:14:02.539" v="483" actId="20577"/>
          <ac:spMkLst>
            <pc:docMk/>
            <pc:sldMk cId="1065514842" sldId="337"/>
            <ac:spMk id="5" creationId="{EEDFFF68-C2E4-479C-A404-87092AD4F988}"/>
          </ac:spMkLst>
        </pc:spChg>
      </pc:sldChg>
      <pc:sldChg chg="addSp modSp add">
        <pc:chgData name="Siwei PENG" userId="8c9d49ea30389574" providerId="LiveId" clId="{D2CACA7A-1D86-4E3A-80DF-AFCE8A4505A6}" dt="2018-03-10T08:31:11.470" v="493"/>
        <pc:sldMkLst>
          <pc:docMk/>
          <pc:sldMk cId="3589739757" sldId="338"/>
        </pc:sldMkLst>
        <pc:spChg chg="add mod">
          <ac:chgData name="Siwei PENG" userId="8c9d49ea30389574" providerId="LiveId" clId="{D2CACA7A-1D86-4E3A-80DF-AFCE8A4505A6}" dt="2018-03-10T08:31:05.402" v="492" actId="1076"/>
          <ac:spMkLst>
            <pc:docMk/>
            <pc:sldMk cId="3589739757" sldId="338"/>
            <ac:spMk id="2" creationId="{68F7D2EE-9473-4BC2-93A2-0682D66E6118}"/>
          </ac:spMkLst>
        </pc:spChg>
        <pc:spChg chg="add">
          <ac:chgData name="Siwei PENG" userId="8c9d49ea30389574" providerId="LiveId" clId="{D2CACA7A-1D86-4E3A-80DF-AFCE8A4505A6}" dt="2018-03-10T08:31:11.470" v="493"/>
          <ac:spMkLst>
            <pc:docMk/>
            <pc:sldMk cId="3589739757" sldId="338"/>
            <ac:spMk id="3" creationId="{F8E24852-6485-4D5B-82EA-AF77C21419A8}"/>
          </ac:spMkLst>
        </pc:spChg>
      </pc:sldChg>
    </pc:docChg>
  </pc:docChgLst>
  <pc:docChgLst>
    <pc:chgData name="Siwei PENG" userId="8c9d49ea30389574" providerId="LiveId" clId="{7F9FA159-2342-4D8E-AF28-0EF69A0092A5}"/>
    <pc:docChg chg="undo custSel addSld modSld">
      <pc:chgData name="Siwei PENG" userId="8c9d49ea30389574" providerId="LiveId" clId="{7F9FA159-2342-4D8E-AF28-0EF69A0092A5}" dt="2018-04-10T05:57:34.254" v="123"/>
      <pc:docMkLst>
        <pc:docMk/>
      </pc:docMkLst>
      <pc:sldChg chg="addSp delSp modSp add modAnim">
        <pc:chgData name="Siwei PENG" userId="8c9d49ea30389574" providerId="LiveId" clId="{7F9FA159-2342-4D8E-AF28-0EF69A0092A5}" dt="2018-04-10T05:57:34.254" v="123"/>
        <pc:sldMkLst>
          <pc:docMk/>
          <pc:sldMk cId="1207911387" sldId="348"/>
        </pc:sldMkLst>
        <pc:spChg chg="add mod">
          <ac:chgData name="Siwei PENG" userId="8c9d49ea30389574" providerId="LiveId" clId="{7F9FA159-2342-4D8E-AF28-0EF69A0092A5}" dt="2018-04-10T05:57:15.334" v="120" actId="14861"/>
          <ac:spMkLst>
            <pc:docMk/>
            <pc:sldMk cId="1207911387" sldId="348"/>
            <ac:spMk id="2" creationId="{0DF16462-C200-4F6B-9223-A37F8F312BED}"/>
          </ac:spMkLst>
        </pc:spChg>
        <pc:spChg chg="add mod">
          <ac:chgData name="Siwei PENG" userId="8c9d49ea30389574" providerId="LiveId" clId="{7F9FA159-2342-4D8E-AF28-0EF69A0092A5}" dt="2018-04-10T05:57:20.740" v="121" actId="1076"/>
          <ac:spMkLst>
            <pc:docMk/>
            <pc:sldMk cId="1207911387" sldId="348"/>
            <ac:spMk id="3" creationId="{956AC225-B602-4D63-A349-A3AC27BFBDDC}"/>
          </ac:spMkLst>
        </pc:spChg>
        <pc:spChg chg="add mod ord">
          <ac:chgData name="Siwei PENG" userId="8c9d49ea30389574" providerId="LiveId" clId="{7F9FA159-2342-4D8E-AF28-0EF69A0092A5}" dt="2018-04-10T05:57:15.334" v="120" actId="14861"/>
          <ac:spMkLst>
            <pc:docMk/>
            <pc:sldMk cId="1207911387" sldId="348"/>
            <ac:spMk id="4" creationId="{32970B62-9FF8-4AA0-BE1E-3D209B730877}"/>
          </ac:spMkLst>
        </pc:spChg>
        <pc:spChg chg="add del mod">
          <ac:chgData name="Siwei PENG" userId="8c9d49ea30389574" providerId="LiveId" clId="{7F9FA159-2342-4D8E-AF28-0EF69A0092A5}" dt="2018-04-10T05:56:47.181" v="114" actId="478"/>
          <ac:spMkLst>
            <pc:docMk/>
            <pc:sldMk cId="1207911387" sldId="348"/>
            <ac:spMk id="5" creationId="{B205538F-A704-4CAB-A090-25FDC0B65A3D}"/>
          </ac:spMkLst>
        </pc:spChg>
      </pc:sldChg>
    </pc:docChg>
  </pc:docChgLst>
  <pc:docChgLst>
    <pc:chgData name="Siwei PENG" userId="8c9d49ea30389574" providerId="LiveId" clId="{B6E63E77-B56E-40D4-A50E-147B94EEEF85}"/>
    <pc:docChg chg="undo custSel addSld delSld modSld sldOrd">
      <pc:chgData name="Siwei PENG" userId="8c9d49ea30389574" providerId="LiveId" clId="{B6E63E77-B56E-40D4-A50E-147B94EEEF85}" dt="2018-04-04T00:42:53.565" v="518" actId="20577"/>
      <pc:docMkLst>
        <pc:docMk/>
      </pc:docMkLst>
      <pc:sldChg chg="modSp">
        <pc:chgData name="Siwei PENG" userId="8c9d49ea30389574" providerId="LiveId" clId="{B6E63E77-B56E-40D4-A50E-147B94EEEF85}" dt="2018-04-04T00:42:53.565" v="518" actId="20577"/>
        <pc:sldMkLst>
          <pc:docMk/>
          <pc:sldMk cId="0" sldId="256"/>
        </pc:sldMkLst>
        <pc:spChg chg="mod">
          <ac:chgData name="Siwei PENG" userId="8c9d49ea30389574" providerId="LiveId" clId="{B6E63E77-B56E-40D4-A50E-147B94EEEF85}" dt="2018-04-04T00:42:53.565" v="51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iwei PENG" userId="8c9d49ea30389574" providerId="LiveId" clId="{B6E63E77-B56E-40D4-A50E-147B94EEEF85}" dt="2018-04-01T08:23:03.461" v="86" actId="20577"/>
        <pc:sldMkLst>
          <pc:docMk/>
          <pc:sldMk cId="0" sldId="296"/>
        </pc:sldMkLst>
        <pc:spChg chg="mod">
          <ac:chgData name="Siwei PENG" userId="8c9d49ea30389574" providerId="LiveId" clId="{B6E63E77-B56E-40D4-A50E-147B94EEEF85}" dt="2018-04-01T08:23:03.461" v="86" actId="20577"/>
          <ac:spMkLst>
            <pc:docMk/>
            <pc:sldMk cId="0" sldId="296"/>
            <ac:spMk id="32771" creationId="{00000000-0000-0000-0000-000000000000}"/>
          </ac:spMkLst>
        </pc:spChg>
      </pc:sldChg>
      <pc:sldChg chg="addSp modSp add">
        <pc:chgData name="Siwei PENG" userId="8c9d49ea30389574" providerId="LiveId" clId="{B6E63E77-B56E-40D4-A50E-147B94EEEF85}" dt="2018-04-01T08:29:51.728" v="127" actId="20577"/>
        <pc:sldMkLst>
          <pc:docMk/>
          <pc:sldMk cId="3700393623" sldId="339"/>
        </pc:sldMkLst>
        <pc:spChg chg="mod">
          <ac:chgData name="Siwei PENG" userId="8c9d49ea30389574" providerId="LiveId" clId="{B6E63E77-B56E-40D4-A50E-147B94EEEF85}" dt="2018-04-01T08:29:06.654" v="111" actId="20577"/>
          <ac:spMkLst>
            <pc:docMk/>
            <pc:sldMk cId="3700393623" sldId="339"/>
            <ac:spMk id="2" creationId="{A80C6FFD-4171-43EF-9B28-8773A4EB4DB6}"/>
          </ac:spMkLst>
        </pc:spChg>
        <pc:spChg chg="add mod">
          <ac:chgData name="Siwei PENG" userId="8c9d49ea30389574" providerId="LiveId" clId="{B6E63E77-B56E-40D4-A50E-147B94EEEF85}" dt="2018-04-01T08:29:51.728" v="127" actId="20577"/>
          <ac:spMkLst>
            <pc:docMk/>
            <pc:sldMk cId="3700393623" sldId="339"/>
            <ac:spMk id="3" creationId="{76CDF347-102C-4544-80F6-0ECB91988CD0}"/>
          </ac:spMkLst>
        </pc:spChg>
      </pc:sldChg>
      <pc:sldChg chg="addSp delSp modSp add">
        <pc:chgData name="Siwei PENG" userId="8c9d49ea30389574" providerId="LiveId" clId="{B6E63E77-B56E-40D4-A50E-147B94EEEF85}" dt="2018-04-01T08:47:09.906" v="321" actId="1076"/>
        <pc:sldMkLst>
          <pc:docMk/>
          <pc:sldMk cId="2178019672" sldId="341"/>
        </pc:sldMkLst>
        <pc:spChg chg="add del mod">
          <ac:chgData name="Siwei PENG" userId="8c9d49ea30389574" providerId="LiveId" clId="{B6E63E77-B56E-40D4-A50E-147B94EEEF85}" dt="2018-04-01T08:47:01.781" v="319" actId="478"/>
          <ac:spMkLst>
            <pc:docMk/>
            <pc:sldMk cId="2178019672" sldId="341"/>
            <ac:spMk id="3" creationId="{8EFA56E0-EC34-4AB9-9E85-C466787D2D9C}"/>
          </ac:spMkLst>
        </pc:spChg>
        <pc:spChg chg="add mod">
          <ac:chgData name="Siwei PENG" userId="8c9d49ea30389574" providerId="LiveId" clId="{B6E63E77-B56E-40D4-A50E-147B94EEEF85}" dt="2018-04-01T08:47:09.906" v="321" actId="1076"/>
          <ac:spMkLst>
            <pc:docMk/>
            <pc:sldMk cId="2178019672" sldId="341"/>
            <ac:spMk id="4" creationId="{B85DF13E-597A-4A13-9B30-7314A01EBA3D}"/>
          </ac:spMkLst>
        </pc:spChg>
        <pc:spChg chg="add del">
          <ac:chgData name="Siwei PENG" userId="8c9d49ea30389574" providerId="LiveId" clId="{B6E63E77-B56E-40D4-A50E-147B94EEEF85}" dt="2018-04-01T08:44:21.512" v="311" actId="478"/>
          <ac:spMkLst>
            <pc:docMk/>
            <pc:sldMk cId="2178019672" sldId="341"/>
            <ac:spMk id="5" creationId="{6AA38E5F-0716-424F-AF4B-B96AB18B3629}"/>
          </ac:spMkLst>
        </pc:spChg>
        <pc:spChg chg="add del mod">
          <ac:chgData name="Siwei PENG" userId="8c9d49ea30389574" providerId="LiveId" clId="{B6E63E77-B56E-40D4-A50E-147B94EEEF85}" dt="2018-04-01T08:44:17.121" v="310" actId="478"/>
          <ac:spMkLst>
            <pc:docMk/>
            <pc:sldMk cId="2178019672" sldId="341"/>
            <ac:spMk id="7" creationId="{4FEDD944-1ECC-493F-90D1-1CACFFA3E339}"/>
          </ac:spMkLst>
        </pc:spChg>
      </pc:sldChg>
      <pc:sldChg chg="modSp add ord">
        <pc:chgData name="Siwei PENG" userId="8c9d49ea30389574" providerId="LiveId" clId="{B6E63E77-B56E-40D4-A50E-147B94EEEF85}" dt="2018-04-01T08:45:20.911" v="318" actId="20577"/>
        <pc:sldMkLst>
          <pc:docMk/>
          <pc:sldMk cId="4064804827" sldId="342"/>
        </pc:sldMkLst>
        <pc:spChg chg="mod">
          <ac:chgData name="Siwei PENG" userId="8c9d49ea30389574" providerId="LiveId" clId="{B6E63E77-B56E-40D4-A50E-147B94EEEF85}" dt="2018-04-01T08:45:12.004" v="317" actId="1076"/>
          <ac:spMkLst>
            <pc:docMk/>
            <pc:sldMk cId="4064804827" sldId="342"/>
            <ac:spMk id="4" creationId="{B85DF13E-597A-4A13-9B30-7314A01EBA3D}"/>
          </ac:spMkLst>
        </pc:spChg>
      </pc:sldChg>
      <pc:sldChg chg="addSp modSp add modAnim">
        <pc:chgData name="Siwei PENG" userId="8c9d49ea30389574" providerId="LiveId" clId="{B6E63E77-B56E-40D4-A50E-147B94EEEF85}" dt="2018-04-01T09:14:08.884" v="516" actId="20577"/>
        <pc:sldMkLst>
          <pc:docMk/>
          <pc:sldMk cId="1932817076" sldId="343"/>
        </pc:sldMkLst>
        <pc:spChg chg="mod">
          <ac:chgData name="Siwei PENG" userId="8c9d49ea30389574" providerId="LiveId" clId="{B6E63E77-B56E-40D4-A50E-147B94EEEF85}" dt="2018-04-01T08:59:09.477" v="486" actId="20577"/>
          <ac:spMkLst>
            <pc:docMk/>
            <pc:sldMk cId="1932817076" sldId="343"/>
            <ac:spMk id="3" creationId="{8EFA56E0-EC34-4AB9-9E85-C466787D2D9C}"/>
          </ac:spMkLst>
        </pc:spChg>
        <pc:spChg chg="add mod">
          <ac:chgData name="Siwei PENG" userId="8c9d49ea30389574" providerId="LiveId" clId="{B6E63E77-B56E-40D4-A50E-147B94EEEF85}" dt="2018-04-01T08:59:20.263" v="487" actId="1076"/>
          <ac:spMkLst>
            <pc:docMk/>
            <pc:sldMk cId="1932817076" sldId="343"/>
            <ac:spMk id="4" creationId="{A3D0C82E-8BBB-4623-A773-C81EE2AE26EE}"/>
          </ac:spMkLst>
        </pc:spChg>
      </pc:sldChg>
      <pc:sldChg chg="addSp delSp modSp add delAnim modAnim">
        <pc:chgData name="Siwei PENG" userId="8c9d49ea30389574" providerId="LiveId" clId="{B6E63E77-B56E-40D4-A50E-147B94EEEF85}" dt="2018-04-01T09:04:16.619" v="512" actId="20577"/>
        <pc:sldMkLst>
          <pc:docMk/>
          <pc:sldMk cId="2081003414" sldId="344"/>
        </pc:sldMkLst>
        <pc:spChg chg="del">
          <ac:chgData name="Siwei PENG" userId="8c9d49ea30389574" providerId="LiveId" clId="{B6E63E77-B56E-40D4-A50E-147B94EEEF85}" dt="2018-04-01T08:59:42.166" v="490" actId="478"/>
          <ac:spMkLst>
            <pc:docMk/>
            <pc:sldMk cId="2081003414" sldId="344"/>
            <ac:spMk id="4" creationId="{A3D0C82E-8BBB-4623-A773-C81EE2AE26EE}"/>
          </ac:spMkLst>
        </pc:spChg>
        <pc:spChg chg="add mod">
          <ac:chgData name="Siwei PENG" userId="8c9d49ea30389574" providerId="LiveId" clId="{B6E63E77-B56E-40D4-A50E-147B94EEEF85}" dt="2018-04-01T09:01:49.346" v="505" actId="1076"/>
          <ac:spMkLst>
            <pc:docMk/>
            <pc:sldMk cId="2081003414" sldId="344"/>
            <ac:spMk id="5" creationId="{369F623A-0C62-4880-AD0B-8C82786035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AB9161BB-5BAC-46E8-9061-9CABC4A2C7DA}" type="datetimeFigureOut">
              <a:rPr lang="zh-CN" altLang="en-US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B51F64-526F-4145-9CED-9FC81C2BC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873/help/1-98208/ms.help?method=page&amp;id=E:SYSTEM.COMPONENTMODEL.BACKGROUNDWORKER.DOWORK&amp;product=VS&amp;productVersion=100&amp;topicVersion=90&amp;locale=ZH-CN&amp;topicLocale=ZH-CN&amp;embedded=tru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873/help/1-98208/ms.help?method=page&amp;id=E:SYSTEM.COMPONENTMODEL.BACKGROUNDWORKER.RUNWORKERCOMPLETED&amp;product=VS&amp;productVersion=100&amp;topicVersion=90&amp;locale=ZH-CN&amp;topicLocale=ZH-CN&amp;embedded=true" TargetMode="External"/><Relationship Id="rId5" Type="http://schemas.openxmlformats.org/officeDocument/2006/relationships/hyperlink" Target="http://127.0.0.1:47873/help/1-98208/ms.help?method=page&amp;id=E:SYSTEM.COMPONENTMODEL.BACKGROUNDWORKER.PROGRESSCHANGED&amp;product=VS&amp;productVersion=100&amp;topicVersion=90&amp;locale=ZH-CN&amp;topicLocale=ZH-CN&amp;embedded=true" TargetMode="External"/><Relationship Id="rId4" Type="http://schemas.openxmlformats.org/officeDocument/2006/relationships/hyperlink" Target="http://127.0.0.1:47873/help/1-98208/ms.help?method=page&amp;id=OVERLOAD:SYSTEM.COMPONENTMODEL.BACKGROUNDWORKER.RUNWORKERASYNC&amp;product=VS&amp;productVersion=100&amp;topicVersion=90&amp;locale=ZH-CN&amp;topicLocale=ZH-CN&amp;embedded=tru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3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using System;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System.Threading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System.Collections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namespace MonitorCS1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class </a:t>
            </a:r>
            <a:r>
              <a:rPr lang="en-US" altLang="zh-CN" dirty="0" err="1"/>
              <a:t>MonitorSample</a:t>
            </a:r>
            <a:endParaRPr lang="en-US" altLang="zh-CN" dirty="0"/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MAX_LOOP_TIME = 1000;</a:t>
            </a:r>
          </a:p>
          <a:p>
            <a:r>
              <a:rPr lang="en-US" altLang="zh-CN" dirty="0"/>
              <a:t>        Queue    </a:t>
            </a:r>
            <a:r>
              <a:rPr lang="en-US" altLang="zh-CN" dirty="0" err="1"/>
              <a:t>m_Queue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  public </a:t>
            </a:r>
            <a:r>
              <a:rPr lang="en-US" altLang="zh-CN" dirty="0" err="1"/>
              <a:t>MonitorSample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m_Queue</a:t>
            </a:r>
            <a:r>
              <a:rPr lang="en-US" altLang="zh-CN" dirty="0"/>
              <a:t> = new Queue(); 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public void </a:t>
            </a:r>
            <a:r>
              <a:rPr lang="en-US" altLang="zh-CN" dirty="0" err="1"/>
              <a:t>FirstThread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lock(</a:t>
            </a:r>
            <a:r>
              <a:rPr lang="en-US" altLang="zh-CN" dirty="0" err="1"/>
              <a:t>m_Queue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MAX_LOOP_TIME;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    {</a:t>
            </a:r>
          </a:p>
          <a:p>
            <a:r>
              <a:rPr lang="en-US" altLang="zh-CN" dirty="0"/>
              <a:t>                    //Wait, if the queue is busy.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Monitor.Wait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//Push one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m_Queue.Enqueue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//Release the waiting thread.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    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public void </a:t>
            </a:r>
            <a:r>
              <a:rPr lang="en-US" altLang="zh-CN" dirty="0" err="1"/>
              <a:t>SecondThread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lock(</a:t>
            </a:r>
            <a:r>
              <a:rPr lang="en-US" altLang="zh-CN" dirty="0" err="1"/>
              <a:t>m_Queue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//Release the waiting thread.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//Wait in the loop, while the queue is busy.</a:t>
            </a:r>
          </a:p>
          <a:p>
            <a:r>
              <a:rPr lang="en-US" altLang="zh-CN" dirty="0"/>
              <a:t>                //Exit on the time-out when the first thread stops. </a:t>
            </a:r>
          </a:p>
          <a:p>
            <a:r>
              <a:rPr lang="en-US" altLang="zh-CN" dirty="0"/>
              <a:t>                while(</a:t>
            </a:r>
            <a:r>
              <a:rPr lang="en-US" altLang="zh-CN" dirty="0" err="1"/>
              <a:t>Monitor.Wait</a:t>
            </a:r>
            <a:r>
              <a:rPr lang="en-US" altLang="zh-CN" dirty="0"/>
              <a:t>(m_Queue,1000))</a:t>
            </a:r>
          </a:p>
          <a:p>
            <a:r>
              <a:rPr lang="en-US" altLang="zh-CN" dirty="0"/>
              <a:t>                {</a:t>
            </a:r>
          </a:p>
          <a:p>
            <a:r>
              <a:rPr lang="en-US" altLang="zh-CN" dirty="0"/>
              <a:t>                    //Pop the first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counter =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m_Queue.Dequeue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  //Print the first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counter.ToString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            //Release the waiting thread.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//Return the number of queue elements.</a:t>
            </a:r>
          </a:p>
          <a:p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GetQueueCount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m_Queue.Count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//Create the </a:t>
            </a:r>
            <a:r>
              <a:rPr lang="en-US" altLang="zh-CN" dirty="0" err="1"/>
              <a:t>MonitorSample</a:t>
            </a:r>
            <a:r>
              <a:rPr lang="en-US" altLang="zh-CN" dirty="0"/>
              <a:t> object.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MonitorSample</a:t>
            </a:r>
            <a:r>
              <a:rPr lang="en-US" altLang="zh-CN" dirty="0"/>
              <a:t> test = new </a:t>
            </a:r>
            <a:r>
              <a:rPr lang="en-US" altLang="zh-CN" dirty="0" err="1"/>
              <a:t>MonitorSample</a:t>
            </a:r>
            <a:r>
              <a:rPr lang="en-US" altLang="zh-CN" dirty="0"/>
              <a:t>();            </a:t>
            </a:r>
          </a:p>
          <a:p>
            <a:r>
              <a:rPr lang="en-US" altLang="zh-CN" dirty="0"/>
              <a:t>            //Create the first thread.</a:t>
            </a:r>
          </a:p>
          <a:p>
            <a:r>
              <a:rPr lang="en-US" altLang="zh-CN" dirty="0"/>
              <a:t>            Thread </a:t>
            </a:r>
            <a:r>
              <a:rPr lang="en-US" altLang="zh-CN" dirty="0" err="1"/>
              <a:t>tFirst</a:t>
            </a:r>
            <a:r>
              <a:rPr lang="en-US" altLang="zh-CN" dirty="0"/>
              <a:t> = new Thread(new </a:t>
            </a:r>
            <a:r>
              <a:rPr lang="en-US" altLang="zh-CN" dirty="0" err="1"/>
              <a:t>ThreadStart</a:t>
            </a:r>
            <a:r>
              <a:rPr lang="en-US" altLang="zh-CN" dirty="0"/>
              <a:t>(</a:t>
            </a:r>
            <a:r>
              <a:rPr lang="en-US" altLang="zh-CN" dirty="0" err="1"/>
              <a:t>test.FirstThread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//Create the second thread.</a:t>
            </a:r>
          </a:p>
          <a:p>
            <a:r>
              <a:rPr lang="en-US" altLang="zh-CN" dirty="0"/>
              <a:t>            Thread </a:t>
            </a:r>
            <a:r>
              <a:rPr lang="en-US" altLang="zh-CN" dirty="0" err="1"/>
              <a:t>tSecond</a:t>
            </a:r>
            <a:r>
              <a:rPr lang="en-US" altLang="zh-CN" dirty="0"/>
              <a:t> = new Thread(new </a:t>
            </a:r>
            <a:r>
              <a:rPr lang="en-US" altLang="zh-CN" dirty="0" err="1"/>
              <a:t>ThreadStart</a:t>
            </a:r>
            <a:r>
              <a:rPr lang="en-US" altLang="zh-CN" dirty="0"/>
              <a:t>(</a:t>
            </a:r>
            <a:r>
              <a:rPr lang="en-US" altLang="zh-CN" dirty="0" err="1"/>
              <a:t>test.SecondThread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//Start threads.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tFirst.Start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tSecond.Start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//wait to the end of the two threads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tFirst.Join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tSecond.Join</a:t>
            </a:r>
            <a:r>
              <a:rPr lang="en-US" altLang="zh-CN" dirty="0"/>
              <a:t>();            </a:t>
            </a:r>
          </a:p>
          <a:p>
            <a:r>
              <a:rPr lang="en-US" altLang="zh-CN" dirty="0"/>
              <a:t>            //Print the number of queue elements.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("Queue Count = " + </a:t>
            </a:r>
            <a:r>
              <a:rPr lang="en-US" altLang="zh-CN" dirty="0" err="1"/>
              <a:t>test.GetQueueCount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C12F11-E337-4935-B952-85E42919857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0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若要设置后台操作，请为 </a:t>
            </a:r>
            <a:r>
              <a:rPr lang="en-US" altLang="zh-CN">
                <a:hlinkClick r:id="rId3" action="ppaction://hlinkfile"/>
              </a:rPr>
              <a:t>DoWork</a:t>
            </a:r>
            <a:r>
              <a:rPr lang="zh-CN" altLang="en-US"/>
              <a:t> 事件添加一个事件处理程序。在此事件处理程序中调用耗时的操作。若要启动该操作，请调用 </a:t>
            </a:r>
            <a:r>
              <a:rPr lang="en-US" altLang="zh-CN">
                <a:hlinkClick r:id="rId4" action="ppaction://hlinkfile"/>
              </a:rPr>
              <a:t>RunWorkerAsync</a:t>
            </a:r>
            <a:r>
              <a:rPr lang="zh-CN" altLang="en-US"/>
              <a:t>。若要收到进度更新通知，请对 </a:t>
            </a:r>
            <a:r>
              <a:rPr lang="en-US" altLang="zh-CN">
                <a:hlinkClick r:id="rId5" action="ppaction://hlinkfile"/>
              </a:rPr>
              <a:t>ProgressChanged</a:t>
            </a:r>
            <a:r>
              <a:rPr lang="zh-CN" altLang="en-US"/>
              <a:t> 事件进行处理。若要在操作完成时收到通知，请对 </a:t>
            </a:r>
            <a:r>
              <a:rPr lang="en-US" altLang="zh-CN">
                <a:hlinkClick r:id="rId6" action="ppaction://hlinkfile"/>
              </a:rPr>
              <a:t>RunWorkerCompleted</a:t>
            </a:r>
            <a:r>
              <a:rPr lang="zh-CN" altLang="en-US"/>
              <a:t> 事件进行处理。 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AE822F-8D1E-43BD-8270-C515AD6A5AF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3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状态管理时通常需要使用锁定操作，锁定策略的正确性验证是非常困难的事情，错误的锁定导致竞态条件等错误，这些错误通常基于一些复杂的时间机制和机器架构，很难重现。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并发时的重入可能破坏数据的不变性，目前的语言和工具并不支持对不变性的识别和验证。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879C5E-0E1A-4C83-9A31-B0B96B10CE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5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代理的表现形式有多种，如</a:t>
            </a:r>
            <a:r>
              <a:rPr lang="en-US" altLang="zh-CN"/>
              <a:t>Web</a:t>
            </a:r>
            <a:r>
              <a:rPr lang="zh-CN" altLang="en-US"/>
              <a:t>请求、</a:t>
            </a:r>
            <a:r>
              <a:rPr lang="en-US" altLang="zh-CN"/>
              <a:t>WCF</a:t>
            </a:r>
            <a:r>
              <a:rPr lang="zh-CN" altLang="en-US"/>
              <a:t>的服务请求、</a:t>
            </a:r>
            <a:r>
              <a:rPr lang="en-US" altLang="zh-CN"/>
              <a:t>COM</a:t>
            </a:r>
            <a:r>
              <a:rPr lang="zh-CN" altLang="en-US"/>
              <a:t>组件调用、线程中的异步行为等。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30879C-7CD3-4552-9990-5D350141FF3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多核架构比较适合于密集并行计算，如计算密集的图像处理、金融分析、人工智能算法等。</a:t>
            </a:r>
            <a:endParaRPr lang="en-US" altLang="zh-CN"/>
          </a:p>
          <a:p>
            <a:pPr eaLnBrk="1" hangingPunct="1"/>
            <a:r>
              <a:rPr lang="en-US" altLang="zh-CN"/>
              <a:t>DSL</a:t>
            </a:r>
            <a:r>
              <a:rPr lang="zh-CN" altLang="en-US"/>
              <a:t>（领域特定语言）如</a:t>
            </a:r>
            <a:r>
              <a:rPr lang="en-US" altLang="zh-CN"/>
              <a:t>Linq</a:t>
            </a:r>
            <a:r>
              <a:rPr lang="zh-CN" altLang="en-US"/>
              <a:t>、</a:t>
            </a:r>
            <a:r>
              <a:rPr lang="en-US" altLang="zh-CN"/>
              <a:t>Matlab</a:t>
            </a:r>
            <a:r>
              <a:rPr lang="zh-CN" altLang="en-US"/>
              <a:t>，都能支持并行。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E77154-EB5F-4093-AD93-6A97867FDB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仅由类的定义，还不能判断哪些状态是共享的。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的实例如何被使用、</a:t>
            </a:r>
            <a:r>
              <a:rPr lang="en-US" altLang="zh-CN"/>
              <a:t>py</a:t>
            </a:r>
            <a:r>
              <a:rPr lang="zh-CN" altLang="en-US"/>
              <a:t>指针的来源都会影响到哪些状态成为共享状态。</a:t>
            </a:r>
            <a:endParaRPr lang="en-US" altLang="zh-CN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E3428C-4263-4A70-8371-283F3967D2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6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通常高级别的组件独立性更强，使用共享状态的机率越低，低级别的组件由于粒度更小而使用共享状态的机会更多。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08C908-4BEF-444A-925B-1D96F0407F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6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以</a:t>
            </a:r>
            <a:r>
              <a:rPr lang="en-US" altLang="zh-CN"/>
              <a:t>PV</a:t>
            </a:r>
            <a:r>
              <a:rPr lang="zh-CN" altLang="en-US"/>
              <a:t>操作为例，生产者</a:t>
            </a:r>
            <a:r>
              <a:rPr lang="en-US" altLang="zh-CN"/>
              <a:t>(Producer)</a:t>
            </a:r>
            <a:r>
              <a:rPr lang="zh-CN" altLang="en-US"/>
              <a:t>线程向共享缓冲区写入一些数据后，通知消费者</a:t>
            </a:r>
            <a:r>
              <a:rPr lang="en-US" altLang="zh-CN"/>
              <a:t>(Consumer)</a:t>
            </a:r>
            <a:r>
              <a:rPr lang="zh-CN" altLang="en-US"/>
              <a:t>线程，这就是控制同步。</a:t>
            </a:r>
            <a:endParaRPr lang="en-US" altLang="zh-CN"/>
          </a:p>
          <a:p>
            <a:r>
              <a:rPr lang="zh-CN" altLang="en-US"/>
              <a:t>生产者和消费者需要安全地访问这个共享的数据，这就是数据同步。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6BFEA1-6474-46B3-94CE-58121EE9C9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4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在目前的编程系统中，临界域都是以代码为中心的，而不是以临界域中被访问的数据为中心的。</a:t>
            </a:r>
            <a:endParaRPr lang="en-US" altLang="zh-CN"/>
          </a:p>
          <a:p>
            <a:r>
              <a:rPr lang="zh-CN" altLang="en-US"/>
              <a:t>在许多语言中，鼓励使用块域式的临界域结构，如</a:t>
            </a:r>
            <a:r>
              <a:rPr lang="en-US" altLang="zh-CN"/>
              <a:t>C#</a:t>
            </a:r>
            <a:r>
              <a:rPr lang="zh-CN" altLang="en-US"/>
              <a:t>中的</a:t>
            </a:r>
            <a:r>
              <a:rPr lang="en-US" altLang="zh-CN"/>
              <a:t>lock</a:t>
            </a:r>
            <a:r>
              <a:rPr lang="zh-CN" altLang="en-US"/>
              <a:t>，虽然这不是必须的，但可以有效降低临界域的复杂度和错误发生机率。</a:t>
            </a:r>
            <a:endParaRPr lang="en-US" altLang="zh-CN"/>
          </a:p>
          <a:p>
            <a:r>
              <a:rPr lang="zh-CN" altLang="en-US"/>
              <a:t>要特别注意临界域中的异常处理，一方面要注意释放临界域，另一方面要注意保证临界域中操作的完整性。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3149E7A-A3E8-4CE0-9D42-190C130F4E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7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2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38FA7-8208-4130-BF0C-695FE16B452C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4D40234D-DA6B-45F4-899F-F5BCAA0314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9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7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79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CF44B-BE5D-4615-B350-2C337C79DAF8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773F-C6C1-4631-AA8B-42A02A0DDC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7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D0DAC-98DF-4C53-8B0D-1505239CA750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E2569-5F0A-4D86-AB22-7737681454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71471-A753-459A-AEF5-3AEA13FB976B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05F191D-50DC-4CFC-9706-C5B89623B6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FA553-B684-4F7B-B292-CAAF588D3D55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C1A66B9-3A37-4D06-8CE8-8055C1D3AFF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65AD8-567C-4D55-A9FB-DFB3D2EAF266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873C3F0-88A3-4740-A05E-C0B5099621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9F2DC-CAA3-4C9B-A3D5-86289708C005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6BED2-F417-485D-AB6F-1F72F28798E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ABFA01-F0DE-4550-B1D4-407E4B7D005C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748D8-F5AA-4C7D-A668-F1EA173615C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5CDA-2225-45BA-B8C9-706B376BEE7F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B55B2-94A4-449D-A9FE-DDE6D8807D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0C6B75-3100-4290-AF86-6DE243F9BBDA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E8A441-EF20-4519-8CD7-9FF4B65170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Windows</a:t>
            </a:r>
            <a:r>
              <a:rPr lang="zh-CN" altLang="en-US" sz="4000" dirty="0"/>
              <a:t>并发程序设计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《</a:t>
            </a:r>
            <a:r>
              <a:rPr lang="zh-CN" altLang="en-US" dirty="0"/>
              <a:t>并行算法与并行程序设计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数据竞争和无效状态</a:t>
            </a:r>
            <a:endParaRPr lang="en-US" altLang="zh-CN"/>
          </a:p>
        </p:txBody>
      </p:sp>
      <p:sp>
        <p:nvSpPr>
          <p:cNvPr id="4" name="TextBox 1"/>
          <p:cNvSpPr txBox="1"/>
          <p:nvPr/>
        </p:nvSpPr>
        <p:spPr>
          <a:xfrm>
            <a:off x="980082" y="3787329"/>
            <a:ext cx="172878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(*a)++;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89608" y="4269929"/>
            <a:ext cx="1709737" cy="862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MOV EAX, [a]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INC EAX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MOV [a], EAX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2770"/>
              </p:ext>
            </p:extLst>
          </p:nvPr>
        </p:nvGraphicFramePr>
        <p:xfrm>
          <a:off x="2843808" y="3573016"/>
          <a:ext cx="604837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原子操作</a:t>
            </a:r>
            <a:endParaRPr lang="en-US" altLang="zh-CN"/>
          </a:p>
          <a:p>
            <a:pPr lvl="1"/>
            <a:r>
              <a:rPr lang="zh-CN" altLang="en-US"/>
              <a:t>临界域</a:t>
            </a:r>
            <a:endParaRPr lang="en-US" altLang="zh-CN"/>
          </a:p>
          <a:p>
            <a:pPr lvl="1"/>
            <a:r>
              <a:rPr lang="zh-CN" altLang="en-US"/>
              <a:t>组件的独立性</a:t>
            </a:r>
            <a:endParaRPr lang="en-US" altLang="zh-CN"/>
          </a:p>
          <a:p>
            <a:pPr lvl="2"/>
            <a:r>
              <a:rPr lang="zh-CN" altLang="en-US"/>
              <a:t>进程间独立性</a:t>
            </a:r>
            <a:endParaRPr lang="en-US" altLang="zh-CN"/>
          </a:p>
          <a:p>
            <a:pPr lvl="2"/>
            <a:r>
              <a:rPr lang="zh-CN" altLang="en-US"/>
              <a:t>进程内独立性</a:t>
            </a:r>
            <a:endParaRPr lang="en-US" altLang="zh-CN"/>
          </a:p>
          <a:p>
            <a:pPr lvl="2"/>
            <a:r>
              <a:rPr lang="zh-CN" altLang="en-US"/>
              <a:t>约定的独立性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</a:t>
            </a:r>
            <a:endParaRPr lang="en-US" altLang="zh-CN"/>
          </a:p>
          <a:p>
            <a:pPr lvl="1"/>
            <a:r>
              <a:rPr lang="zh-CN" altLang="en-US"/>
              <a:t>数据同步</a:t>
            </a:r>
            <a:endParaRPr lang="en-US" altLang="zh-CN"/>
          </a:p>
          <a:p>
            <a:pPr lvl="2"/>
            <a:r>
              <a:rPr lang="zh-CN" altLang="en-US"/>
              <a:t>通过互斥操作来确保只能有一个线程访问数据。</a:t>
            </a:r>
            <a:endParaRPr lang="en-US" altLang="zh-CN"/>
          </a:p>
          <a:p>
            <a:pPr lvl="1"/>
            <a:r>
              <a:rPr lang="zh-CN" altLang="en-US"/>
              <a:t>控制同步</a:t>
            </a:r>
            <a:endParaRPr lang="en-US" altLang="zh-CN"/>
          </a:p>
          <a:p>
            <a:pPr lvl="2"/>
            <a:r>
              <a:rPr lang="zh-CN" altLang="en-US"/>
              <a:t>等待其他线程执行到特定点，或告诉其他线程接下来需要做什么。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</a:t>
            </a:r>
            <a:endParaRPr lang="en-US" altLang="zh-CN"/>
          </a:p>
          <a:p>
            <a:pPr lvl="1"/>
            <a:r>
              <a:rPr lang="zh-CN" altLang="en-US"/>
              <a:t>数据同步</a:t>
            </a:r>
            <a:endParaRPr lang="en-US" altLang="zh-CN"/>
          </a:p>
          <a:p>
            <a:pPr lvl="2"/>
            <a:r>
              <a:rPr lang="zh-CN" altLang="en-US"/>
              <a:t>互斥</a:t>
            </a:r>
            <a:endParaRPr lang="en-US" altLang="zh-CN"/>
          </a:p>
          <a:p>
            <a:pPr lvl="2"/>
            <a:r>
              <a:rPr lang="zh-CN" altLang="en-US"/>
              <a:t>临界域</a:t>
            </a:r>
            <a:endParaRPr lang="en-US" altLang="zh-CN"/>
          </a:p>
          <a:p>
            <a:pPr lvl="3"/>
            <a:r>
              <a:rPr lang="zh-CN" altLang="en-US"/>
              <a:t>临界域的实现原理</a:t>
            </a:r>
          </a:p>
          <a:p>
            <a:pPr lvl="3"/>
            <a:r>
              <a:rPr lang="zh-CN" altLang="en-US"/>
              <a:t>临界域中的异常处理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5940425" cy="2170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// </a:t>
            </a:r>
            <a:r>
              <a:rPr lang="zh-CN" altLang="en-US" dirty="0"/>
              <a:t>错误的临界域使用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s_a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CriticalRigion</a:t>
            </a:r>
            <a:r>
              <a:rPr lang="en-US" altLang="zh-CN" dirty="0"/>
              <a:t> cr1, cr2;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void f( ) { cr1.Enter(); </a:t>
            </a:r>
            <a:r>
              <a:rPr lang="en-US" altLang="zh-CN" dirty="0" err="1"/>
              <a:t>s_a</a:t>
            </a:r>
            <a:r>
              <a:rPr lang="en-US" altLang="zh-CN" dirty="0"/>
              <a:t>++; cr1.Leave();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void g( ) { cr2.Enter(); </a:t>
            </a:r>
            <a:r>
              <a:rPr lang="en-US" altLang="zh-CN" dirty="0" err="1"/>
              <a:t>s_a</a:t>
            </a:r>
            <a:r>
              <a:rPr lang="en-US" altLang="zh-CN" dirty="0"/>
              <a:t>++; cr2.Leave(); }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2033860"/>
            <a:ext cx="5094288" cy="46624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临界域的非有效实现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taken = 0;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EnterCriticalRegion()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(taken != 0) ;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taken = 1;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LeaveCriticalRegion()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taken = 0;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同步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控制同步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自旋等待（忙等待）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while (!P) ; S;</a:t>
            </a:r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Enable(P);</a:t>
            </a:r>
          </a:p>
          <a:p>
            <a:pPr lvl="2">
              <a:defRPr/>
            </a:pPr>
            <a:r>
              <a:rPr lang="zh-CN" altLang="en-US" dirty="0"/>
              <a:t>线程等待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if (!P) </a:t>
            </a:r>
            <a:r>
              <a:rPr lang="en-US" altLang="zh-CN" dirty="0" err="1"/>
              <a:t>WaitSysCall</a:t>
            </a:r>
            <a:r>
              <a:rPr lang="en-US" altLang="zh-CN" dirty="0"/>
              <a:t>(); S;</a:t>
            </a:r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Enable(P); </a:t>
            </a:r>
            <a:r>
              <a:rPr lang="en-US" altLang="zh-CN" dirty="0" err="1"/>
              <a:t>WakeSysCall</a:t>
            </a:r>
            <a:r>
              <a:rPr lang="en-US" altLang="zh-CN" dirty="0"/>
              <a:t>();</a:t>
            </a:r>
          </a:p>
          <a:p>
            <a:pPr lvl="2">
              <a:defRPr/>
            </a:pPr>
            <a:r>
              <a:rPr lang="zh-CN" altLang="en-US" dirty="0"/>
              <a:t>延续传递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Windows</a:t>
            </a:r>
            <a:r>
              <a:rPr lang="zh-CN" altLang="en-US"/>
              <a:t>线程</a:t>
            </a:r>
            <a:endParaRPr lang="en-US" altLang="zh-CN"/>
          </a:p>
          <a:p>
            <a:pPr lvl="1"/>
            <a:r>
              <a:rPr lang="zh-CN" altLang="en-US"/>
              <a:t>线程的执行上下文</a:t>
            </a:r>
            <a:endParaRPr lang="en-US" altLang="zh-CN"/>
          </a:p>
          <a:p>
            <a:pPr lvl="1"/>
            <a:r>
              <a:rPr lang="zh-CN" altLang="en-US"/>
              <a:t>线程调度、挂起和阻塞</a:t>
            </a:r>
            <a:endParaRPr lang="en-US" altLang="zh-CN"/>
          </a:p>
          <a:p>
            <a:pPr lvl="1"/>
            <a:r>
              <a:rPr lang="en-US" altLang="zh-CN"/>
              <a:t>CLR</a:t>
            </a:r>
            <a:r>
              <a:rPr lang="zh-CN" altLang="en-US"/>
              <a:t>线程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优先级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优先级类别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相对优先级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时间片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时间片设置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线程调度方式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抢占式调度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eaLnBrk="1" hangingPunct="1">
              <a:lnSpc>
                <a:spcPct val="200000"/>
              </a:lnSpc>
            </a:pPr>
            <a:r>
              <a:rPr lang="zh-CN" altLang="en-US"/>
              <a:t>理想处理器</a:t>
            </a:r>
            <a:endParaRPr lang="en-US" altLang="zh-CN"/>
          </a:p>
          <a:p>
            <a:pPr lvl="1" eaLnBrk="1" hangingPunct="1">
              <a:lnSpc>
                <a:spcPct val="200000"/>
              </a:lnSpc>
            </a:pPr>
            <a:r>
              <a:rPr lang="en-US" altLang="zh-CN"/>
              <a:t>CPU</a:t>
            </a:r>
            <a:r>
              <a:rPr lang="zh-CN" altLang="en-US"/>
              <a:t>关联性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4024907"/>
            <a:ext cx="5832475" cy="21224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获得处理器的数量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SYSTEM_INFO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GetSystemInfo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创建线程并分配处理器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HANDLE *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= new HANDLE[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aSysInfo.dwNumberOfProcessors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aSysInfo.dwNumberOfProcessors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CreateThread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SetThreadAffinityMask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[i], (1&lt;&lt;i));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6309320"/>
            <a:ext cx="5832475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/>
              <a:t>start /AFFINITY 0x05 demo.exe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多线程编程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SDK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</a:t>
            </a:r>
            <a:r>
              <a:rPr lang="zh-CN" altLang="en-US" dirty="0"/>
              <a:t>语言库的多线程程序设计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C++</a:t>
            </a:r>
            <a:r>
              <a:rPr lang="zh-CN" altLang="en-US" dirty="0"/>
              <a:t>语言库的多线程程序设计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OpenMP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AMP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为什么需要并发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并发的环境（实时系统、操作系统、服务器端系统等）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保证</a:t>
            </a:r>
            <a:r>
              <a:rPr lang="en-US" altLang="zh-CN" dirty="0"/>
              <a:t>UI</a:t>
            </a:r>
            <a:r>
              <a:rPr lang="zh-CN" altLang="en-US" dirty="0"/>
              <a:t>的及时响应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充分利用外设的独立处理能力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适合于并发的问题（游戏、人工智能、模拟计算等）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发挥多核架构的计算能力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二、并行机制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060848"/>
            <a:ext cx="8207375" cy="4554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DWORD WINAPI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MyThreadStart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(LPVOID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lpParameter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Running: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&lt;char *&gt;(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lpParameter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HANDLE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DWORD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[] = "Hello, World!";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CreateThread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(NULL, 0,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MyThreadStart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0,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if (!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"Thread creation failed: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GetLastError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Created thread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 (Id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")"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WaitForSingleObject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INFINITE);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DWORD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GetExitCodeThread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Thread exited: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CloseHandle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276872"/>
            <a:ext cx="7993062" cy="3756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&lt;process.h&gt;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&lt;windows.h&gt;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__stdcall ThreadFun(PVOID pM)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printf("Thread %d ：Hello World\n", GetCurrentThreadId());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handle[5];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5; i++)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handle[i] = (HANDLE)_beginthreadex(NULL, 0, ThreadFun, NULL, 0, NULL);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WaitForMultipleObjects(5, handle, TRUE, INFINITE);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C6FFD-4171-43EF-9B28-8773A4EB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二、并行机制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CDF347-102C-4544-80F6-0ECB91988CD0}"/>
              </a:ext>
            </a:extLst>
          </p:cNvPr>
          <p:cNvSpPr/>
          <p:nvPr/>
        </p:nvSpPr>
        <p:spPr>
          <a:xfrm>
            <a:off x="1945200" y="1412776"/>
            <a:ext cx="576463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039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F0C56D-0817-4333-AEFA-9475FC496E8C}"/>
              </a:ext>
            </a:extLst>
          </p:cNvPr>
          <p:cNvSpPr/>
          <p:nvPr/>
        </p:nvSpPr>
        <p:spPr>
          <a:xfrm>
            <a:off x="2286000" y="2636912"/>
            <a:ext cx="45720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"i = 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二、并行机制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608CAF-700A-4F1D-8DB0-4C701A9C6241}"/>
              </a:ext>
            </a:extLst>
          </p:cNvPr>
          <p:cNvSpPr/>
          <p:nvPr/>
        </p:nvSpPr>
        <p:spPr>
          <a:xfrm>
            <a:off x="467544" y="2204864"/>
            <a:ext cx="828288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 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"Hello, World!"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aThread.Join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$"Press RETURN to exit 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running: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pic>
        <p:nvPicPr>
          <p:cNvPr id="61444" name="Picture 4" descr=".NET 并行编程体系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200" y="2420888"/>
            <a:ext cx="6400800" cy="3419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线程的创建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System.Threading.ThreadStart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System.Threading.ParameterizedThreadStart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线程的启动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Thread.Start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线程的终止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起始函数正常返回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起始函数抛出未处理的异常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Thread.Abort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进程结束导致后台线程终止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确定线程是否结束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Thread.IsAlive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Thread.Join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D8D9DB-7309-4FD1-88EC-9B831B209FA8}"/>
              </a:ext>
            </a:extLst>
          </p:cNvPr>
          <p:cNvSpPr/>
          <p:nvPr/>
        </p:nvSpPr>
        <p:spPr>
          <a:xfrm>
            <a:off x="611560" y="225946"/>
            <a:ext cx="7920880" cy="6406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"Thread1"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"Thread2"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aThread3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aThread3.Name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"Thread3"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aThread3.Start();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(aThread1.IsAlive &amp;&amp; aThread2.IsAlive &amp;&amp; aThread3.IsAlive)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finished, press RETURN to exit..."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(500);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$"In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Count is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{i}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terminating."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线程同步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System.Threading.Monitor</a:t>
            </a:r>
            <a:r>
              <a:rPr lang="zh-CN" altLang="en-US"/>
              <a:t>类</a:t>
            </a:r>
            <a:endParaRPr lang="en-US" altLang="zh-CN"/>
          </a:p>
          <a:p>
            <a:pPr lvl="2">
              <a:lnSpc>
                <a:spcPct val="200000"/>
              </a:lnSpc>
            </a:pPr>
            <a:r>
              <a:rPr lang="en-US" altLang="zh-CN"/>
              <a:t>Enter / Exit / TryEnter</a:t>
            </a:r>
            <a:r>
              <a:rPr lang="zh-CN" altLang="en-US"/>
              <a:t>方法</a:t>
            </a:r>
            <a:endParaRPr lang="en-US" altLang="zh-CN"/>
          </a:p>
          <a:p>
            <a:pPr lvl="2">
              <a:lnSpc>
                <a:spcPct val="200000"/>
              </a:lnSpc>
            </a:pPr>
            <a:r>
              <a:rPr lang="en-US" altLang="zh-CN"/>
              <a:t>Wait / Pulse / PulseAll</a:t>
            </a:r>
            <a:r>
              <a:rPr lang="zh-CN" altLang="en-US"/>
              <a:t>方法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lock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并发带来的新问题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状态管理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死锁问题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不变性问题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76639F-9D7C-4051-89F6-6EF4D7BF812F}"/>
              </a:ext>
            </a:extLst>
          </p:cNvPr>
          <p:cNvSpPr/>
          <p:nvPr/>
        </p:nvSpPr>
        <p:spPr>
          <a:xfrm>
            <a:off x="1043608" y="692696"/>
            <a:ext cx="6390456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aThread1.Start(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(Tick));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aThread2.Start(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(Tock));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aThread1.Join();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aThread2.Join();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finished, press RETURN to exit..."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aAction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aAction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Tick()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"Tick"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Tock()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"Tock"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 descr="D:\Users\PengSW\Documents\GitHub\Parallel\Parallel\CSThread03\bin\Debug\CSThread03.exe">
            <a:extLst>
              <a:ext uri="{FF2B5EF4-FFF2-40B4-BE49-F238E27FC236}">
                <a16:creationId xmlns:a16="http://schemas.microsoft.com/office/drawing/2014/main" id="{F0518B4A-3C18-49E2-A38F-B434FF67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9051" b="52741"/>
          <a:stretch/>
        </p:blipFill>
        <p:spPr>
          <a:xfrm>
            <a:off x="5292080" y="4221088"/>
            <a:ext cx="3744416" cy="22480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527050" y="620713"/>
            <a:ext cx="8137525" cy="57705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3800" y="3860800"/>
            <a:ext cx="3313113" cy="2124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Main thread ending.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539750" y="415925"/>
            <a:ext cx="8280400" cy="63261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538" y="4076700"/>
            <a:ext cx="3457575" cy="1954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  <a:endParaRPr lang="zh-CN" altLang="en-US" sz="1100" dirty="0"/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468313" y="422275"/>
            <a:ext cx="8280400" cy="62468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)(true);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)(false);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else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else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0063" y="1773238"/>
            <a:ext cx="3024187" cy="2124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Main thread ending.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908720"/>
            <a:ext cx="7561263" cy="5149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zh-CN" altLang="en-US" sz="2400" b="1" dirty="0"/>
              <a:t>思考题：</a:t>
            </a:r>
            <a:endParaRPr lang="en-US" altLang="zh-CN" sz="2400" b="1" dirty="0"/>
          </a:p>
          <a:p>
            <a:pPr algn="just">
              <a:lnSpc>
                <a:spcPct val="200000"/>
              </a:lnSpc>
              <a:defRPr/>
            </a:pPr>
            <a:r>
              <a:rPr lang="zh-CN" altLang="en-US" sz="2400" dirty="0"/>
              <a:t>假设有一个共享队列</a:t>
            </a:r>
            <a:r>
              <a:rPr lang="en-US" altLang="zh-CN" sz="2400" dirty="0" err="1"/>
              <a:t>m_Queue</a:t>
            </a:r>
            <a:r>
              <a:rPr lang="zh-CN" altLang="en-US" sz="2400" dirty="0"/>
              <a:t>，有一个生产者线程，负责不断地向队列中添加数据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EnQueue</a:t>
            </a:r>
            <a:r>
              <a:rPr lang="en-US" altLang="zh-CN" sz="2400" dirty="0"/>
              <a:t>)</a:t>
            </a:r>
            <a:r>
              <a:rPr lang="zh-CN" altLang="en-US" sz="2400" dirty="0"/>
              <a:t>，有一个消费者线程，只要队列中有数据，就从队列中取出数据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DeQueue</a:t>
            </a:r>
            <a:r>
              <a:rPr lang="en-US" altLang="zh-CN" sz="2400" dirty="0"/>
              <a:t>)</a:t>
            </a:r>
            <a:r>
              <a:rPr lang="zh-CN" altLang="en-US" sz="2400" dirty="0"/>
              <a:t>，直到超过一定时间没有新数据进入队列时停止。</a:t>
            </a:r>
            <a:endParaRPr lang="en-US" altLang="zh-CN" sz="2400" dirty="0"/>
          </a:p>
          <a:p>
            <a:pPr algn="just">
              <a:lnSpc>
                <a:spcPct val="200000"/>
              </a:lnSpc>
              <a:defRPr/>
            </a:pPr>
            <a:r>
              <a:rPr lang="zh-CN" altLang="en-US" sz="2400" dirty="0"/>
              <a:t>设计同步方案，协调两个线程的工作。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8313" y="495300"/>
            <a:ext cx="4535487" cy="2862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ProcuderThread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MAX_LOOP_TIME;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//Wait, if the queue is busy.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Monitor.Wait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//Push one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m_Queue.Enqueue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6600" y="2924175"/>
            <a:ext cx="5362575" cy="3416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ConsumerThread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//Wait in the loop, while the queue is busy.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//Exit on the time-out when the first thread stops. 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Monitor.Wait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1000))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//Pop the first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m_Queue.Dequeue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//Print the first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三、基于</a:t>
            </a:r>
            <a:r>
              <a:rPr lang="en-US" altLang="zh-CN" dirty="0" err="1">
                <a:solidFill>
                  <a:schemeClr val="tx1"/>
                </a:solidFill>
              </a:rPr>
              <a:t>.Net</a:t>
            </a:r>
            <a:r>
              <a:rPr lang="zh-CN" altLang="en-US" dirty="0">
                <a:solidFill>
                  <a:schemeClr val="tx1"/>
                </a:solidFill>
              </a:rPr>
              <a:t>的多线程程序设计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/>
              <a:t>WinForm</a:t>
            </a:r>
            <a:r>
              <a:rPr lang="zh-CN" altLang="en-US"/>
              <a:t>中工作线程与界面线程的交互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Control.InvokeRequired</a:t>
            </a:r>
          </a:p>
          <a:p>
            <a:pPr lvl="1">
              <a:lnSpc>
                <a:spcPct val="200000"/>
              </a:lnSpc>
            </a:pPr>
            <a:r>
              <a:rPr lang="en-US" altLang="zh-CN"/>
              <a:t>Control.Invoke</a:t>
            </a:r>
          </a:p>
          <a:p>
            <a:pPr>
              <a:lnSpc>
                <a:spcPct val="200000"/>
              </a:lnSpc>
            </a:pPr>
            <a:r>
              <a:rPr lang="en-US" altLang="zh-CN"/>
              <a:t>WPF</a:t>
            </a:r>
            <a:r>
              <a:rPr lang="zh-CN" altLang="en-US"/>
              <a:t>中工作线程与界面线程的交互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Dispatcher.Invoke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5362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8313" y="273050"/>
            <a:ext cx="8189912" cy="632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System.Windows.Forms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namespace Test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public partial class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frmTest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: Form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frmTest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InitializeComponent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new Thread(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Thread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aText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lstLog.Items.Add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aText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volatile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while (!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("Count is {0}",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(500);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("Work thread ending...");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en-US" altLang="zh-CN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cmdStart_Click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m_WorkThread.Start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cmdStop_Click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827584" y="1484784"/>
            <a:ext cx="7848600" cy="26781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 delegate void ShowLogDelegate(string aText);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 void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(string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lstLog.InvokeRequired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lstLog.Invoke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(new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ShowLogDelegate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lstLog.Items.Add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三、基于</a:t>
            </a:r>
            <a:r>
              <a:rPr lang="en-US" altLang="zh-CN" dirty="0" err="1">
                <a:solidFill>
                  <a:schemeClr val="tx1"/>
                </a:solidFill>
              </a:rPr>
              <a:t>.Net</a:t>
            </a:r>
            <a:r>
              <a:rPr lang="zh-CN" altLang="en-US" dirty="0">
                <a:solidFill>
                  <a:schemeClr val="tx1"/>
                </a:solidFill>
              </a:rPr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基于</a:t>
            </a:r>
            <a:r>
              <a:rPr lang="en-US" altLang="zh-CN" dirty="0" err="1"/>
              <a:t>BackgroundWorker</a:t>
            </a:r>
            <a:r>
              <a:rPr lang="zh-CN" altLang="en-US" dirty="0"/>
              <a:t>的多线程模型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System.ComponentModel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DoWork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RunWorkerAsync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CancelAsync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WorkerSupportsCancellation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CancellationPending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ReportProgress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ProgressChanged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WorkerReportsProgress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RunWorkerCompleted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并发程序架构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任务并行</a:t>
            </a:r>
            <a:r>
              <a:rPr lang="en-US" altLang="zh-CN" dirty="0"/>
              <a:t>(Task Parallelism)</a:t>
            </a:r>
          </a:p>
          <a:p>
            <a:pPr lvl="2">
              <a:defRPr/>
            </a:pPr>
            <a:r>
              <a:rPr lang="zh-CN" altLang="en-US" dirty="0"/>
              <a:t>代理</a:t>
            </a:r>
            <a:r>
              <a:rPr lang="en-US" altLang="zh-CN" dirty="0"/>
              <a:t>(Agent)</a:t>
            </a:r>
          </a:p>
          <a:p>
            <a:pPr lvl="3">
              <a:defRPr/>
            </a:pPr>
            <a:r>
              <a:rPr lang="zh-CN" altLang="en-US" dirty="0"/>
              <a:t>代理状态包含在代理的内部。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代理与外部环境异步交互。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同级代理间的关系通常是松散耦合的。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任务</a:t>
            </a:r>
            <a:r>
              <a:rPr lang="en-US" altLang="zh-CN" dirty="0"/>
              <a:t>(Task)</a:t>
            </a:r>
          </a:p>
          <a:p>
            <a:pPr lvl="1">
              <a:defRPr/>
            </a:pPr>
            <a:r>
              <a:rPr lang="zh-CN" altLang="en-US" dirty="0"/>
              <a:t>数据并行</a:t>
            </a:r>
            <a:r>
              <a:rPr lang="en-US" altLang="zh-CN" dirty="0"/>
              <a:t>(Data Parallelism)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F16462-C200-4F6B-9223-A37F8F312BED}"/>
              </a:ext>
            </a:extLst>
          </p:cNvPr>
          <p:cNvSpPr/>
          <p:nvPr/>
        </p:nvSpPr>
        <p:spPr>
          <a:xfrm>
            <a:off x="611560" y="326228"/>
            <a:ext cx="6435588" cy="2271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WorkerReportsProgress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WorkerSupportsCancellation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970B62-9FF8-4AA0-BE1E-3D209B730877}"/>
              </a:ext>
            </a:extLst>
          </p:cNvPr>
          <p:cNvSpPr/>
          <p:nvPr/>
        </p:nvSpPr>
        <p:spPr>
          <a:xfrm>
            <a:off x="971600" y="822969"/>
            <a:ext cx="7776864" cy="5318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DoWorkEventArgs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sender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aWorker.CancellationPending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aWorker.ReportProgress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(200);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aWorker.ReportProgress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ProgressPercent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e.ProgressPercentage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RunWorkerCompletedEventArgs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6AC225-B602-4D63-A349-A3AC27BFBDDC}"/>
              </a:ext>
            </a:extLst>
          </p:cNvPr>
          <p:cNvSpPr/>
          <p:nvPr/>
        </p:nvSpPr>
        <p:spPr>
          <a:xfrm>
            <a:off x="2555776" y="3535702"/>
            <a:ext cx="6435588" cy="3102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ProgressPercent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BackgroundWorker.RunWorkerAsync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Stop()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BackgroundWorker.CancelAsync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79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线程池</a:t>
            </a:r>
          </a:p>
        </p:txBody>
      </p:sp>
      <p:pic>
        <p:nvPicPr>
          <p:cNvPr id="74754" name="Picture 2" descr="http://images.cnblogs.com/cnblogs_com/coser/201203/20120310163455450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5256584" cy="363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en-US" altLang="zh-CN"/>
              <a:t>System.Threading.ThreadPool</a:t>
            </a:r>
            <a:r>
              <a:rPr lang="zh-CN" altLang="en-US"/>
              <a:t>静态类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356992"/>
            <a:ext cx="8183562" cy="332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System.Threading;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Main() 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ThreadPool.QueueUserWorkItem(new WaitCallback(ThreadProc));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Console.WriteLine("Main thread does some work, then sleeps.");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Thread.Sleep(1000);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Console.WriteLine("Main thread exits.");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ThreadProc(Object stateInfo) 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Console.WriteLine("Hello from the thread pool.");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工作项的结束响应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3429000"/>
            <a:ext cx="7920038" cy="332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(ManualResetEvent aFinishedEvent = new ManualResetEvent(false))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ThreadPool.QueueUserWorkItem(obj =&gt;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dosomething1();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aFinishedEvent.Set();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dosomething2();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aFinishedEvent.WaitOne();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工作项的结束响应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3284984"/>
            <a:ext cx="7920038" cy="3373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aRemainCallbacks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ManualResetEvent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ManualResetEvent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ThreadPool.QueueUserWorkItem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dosomething1();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Interlocked.Decrement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(ref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aRemainCallbacks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aFinishedEvent.Set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dosomething2();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aFinishedEvent.WaitOne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任务并行库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en-US" altLang="zh-CN" dirty="0" err="1"/>
              <a:t>System.Threading.Tasks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数据并行 </a:t>
            </a:r>
            <a:r>
              <a:rPr lang="en-US" altLang="zh-CN" dirty="0" err="1"/>
              <a:t>Parallel.ForEach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任务并行 </a:t>
            </a:r>
            <a:r>
              <a:rPr lang="en-US" altLang="zh-CN" dirty="0" err="1"/>
              <a:t>Parallel.For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dirty="0" err="1"/>
              <a:t>async</a:t>
            </a:r>
            <a:r>
              <a:rPr lang="en-US" altLang="zh-CN" dirty="0"/>
              <a:t> + await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557338"/>
            <a:ext cx="8280400" cy="21351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串行版本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item in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sourceCollection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Process(item);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30213" y="4144963"/>
            <a:ext cx="8280400" cy="17192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System.Threading.Tasks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并行版本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Parallel.ForEach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sourceCollection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item =&gt; Process(item));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213" y="468313"/>
            <a:ext cx="82804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数据并行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988" y="549275"/>
            <a:ext cx="8640762" cy="6232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MultiplyMatricesParallel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(double[,] C, double[,] A, double[,] B)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ARows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Parallel.For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ARows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i =&gt;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double temp =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k = 0; k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 k++)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  temp += A[i, k] * B[k, j];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C[i, j] = temp;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988" y="115888"/>
            <a:ext cx="8640762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任务并行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用于并行编程的数据结构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并行集合</a:t>
            </a:r>
            <a:r>
              <a:rPr lang="en-US" altLang="zh-CN" dirty="0"/>
              <a:t>(</a:t>
            </a:r>
            <a:r>
              <a:rPr lang="en-US" altLang="zh-CN" dirty="0" err="1"/>
              <a:t>System.Collections.Concurrent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BlockingCollection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ConcurrentBag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ConcurrentDictionary</a:t>
            </a:r>
            <a:r>
              <a:rPr lang="en-US" altLang="zh-CN" dirty="0"/>
              <a:t>&lt;</a:t>
            </a:r>
            <a:r>
              <a:rPr lang="en-US" altLang="zh-CN" dirty="0" err="1"/>
              <a:t>Tkey</a:t>
            </a:r>
            <a:r>
              <a:rPr lang="en-US" altLang="zh-CN" dirty="0"/>
              <a:t>, </a:t>
            </a:r>
            <a:r>
              <a:rPr lang="en-US" altLang="zh-CN" dirty="0" err="1"/>
              <a:t>Tvalue</a:t>
            </a:r>
            <a:r>
              <a:rPr lang="en-US" altLang="zh-CN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ConcurrentQueue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ConcurrentStack</a:t>
            </a:r>
            <a:r>
              <a:rPr lang="en-US" altLang="zh-CN" dirty="0"/>
              <a:t>&lt;T&gt;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用于并行编程的数据结构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同步基元</a:t>
            </a:r>
            <a:r>
              <a:rPr lang="en-US" altLang="zh-CN" dirty="0"/>
              <a:t>(</a:t>
            </a:r>
            <a:r>
              <a:rPr lang="en-US" altLang="zh-CN" dirty="0" err="1"/>
              <a:t>System.Threading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Barrier / </a:t>
            </a:r>
            <a:r>
              <a:rPr lang="en-US" altLang="zh-CN" sz="1600" dirty="0" err="1"/>
              <a:t>CountdownEvent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ManualResetEventSlim</a:t>
            </a:r>
            <a:r>
              <a:rPr lang="en-US" altLang="zh-CN" sz="16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/>
              <a:t>SemaphoreSlim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SpinLock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SpinWait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延迟初始化类 </a:t>
            </a:r>
            <a:r>
              <a:rPr lang="en-US" altLang="zh-CN" dirty="0"/>
              <a:t>Lazy&lt;T&gt;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聚合异常 </a:t>
            </a:r>
            <a:r>
              <a:rPr lang="en-US" altLang="zh-CN" dirty="0" err="1"/>
              <a:t>System.AggregateException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8" y="1844824"/>
            <a:ext cx="8012112" cy="4424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PLINQ</a:t>
            </a:r>
          </a:p>
          <a:p>
            <a:pPr lvl="1"/>
            <a:r>
              <a:rPr lang="en-US" altLang="zh-CN"/>
              <a:t>System.Linq.ParallelEnumerable</a:t>
            </a:r>
            <a:r>
              <a:rPr lang="zh-CN" altLang="en-US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3449010"/>
            <a:ext cx="7920038" cy="2462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Enumerable.Range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10000);</a:t>
            </a: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 = from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nums.AsParallel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10 == 0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the results as each thread completes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add them to a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System.Collections.Concurrent.ConcurrentBag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(Of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which can safely accept concurrent add operations</a:t>
            </a:r>
          </a:p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query.ForAll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((e) =&gt;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concurrentBag.Add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(Compute(e)));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PLINQ</a:t>
            </a:r>
          </a:p>
          <a:p>
            <a:pPr lvl="1"/>
            <a:r>
              <a:rPr lang="en-US" altLang="zh-CN"/>
              <a:t>PLINQ</a:t>
            </a:r>
            <a:r>
              <a:rPr lang="zh-CN" altLang="en-US"/>
              <a:t>中的加速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3208338"/>
            <a:ext cx="7381875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//good for PLINQ</a:t>
            </a:r>
          </a:p>
          <a:p>
            <a:pPr>
              <a:defRPr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numberList.AsParallel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4606926"/>
            <a:ext cx="7019925" cy="1200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//not as good for PLINQ</a:t>
            </a:r>
          </a:p>
          <a:p>
            <a:pPr>
              <a:defRPr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numberList.AsParallel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&gt; 0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dirty="0"/>
              <a:t>异步编程模型</a:t>
            </a:r>
            <a:r>
              <a:rPr lang="en-US" altLang="zh-CN" sz="1800" dirty="0"/>
              <a:t>(Asynchronous Programming Model)</a:t>
            </a:r>
            <a:endParaRPr lang="en-US" altLang="zh-CN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dirty="0" err="1"/>
              <a:t>System.MulticastDelegate</a:t>
            </a:r>
            <a:r>
              <a:rPr lang="en-US" altLang="zh-CN" dirty="0"/>
              <a:t>——delegate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/>
              <a:t>Invoke(..)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 err="1"/>
              <a:t>IAsyncResult</a:t>
            </a:r>
            <a:r>
              <a:rPr lang="en-US" altLang="zh-CN" dirty="0"/>
              <a:t> </a:t>
            </a:r>
            <a:r>
              <a:rPr lang="en-US" altLang="zh-CN" dirty="0" err="1"/>
              <a:t>BeginInvoke</a:t>
            </a:r>
            <a:r>
              <a:rPr lang="en-US" altLang="zh-CN" dirty="0"/>
              <a:t>(..)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 err="1"/>
              <a:t>EndInvoke</a:t>
            </a:r>
            <a:r>
              <a:rPr lang="en-US" altLang="zh-CN" dirty="0"/>
              <a:t>(</a:t>
            </a:r>
            <a:r>
              <a:rPr lang="en-US" altLang="zh-CN" dirty="0" err="1"/>
              <a:t>IAsyncResult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476672"/>
            <a:ext cx="8352928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的同步调用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581128"/>
            <a:ext cx="5106913" cy="17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552" y="582102"/>
            <a:ext cx="819978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725144"/>
            <a:ext cx="5163261" cy="18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76672"/>
            <a:ext cx="8424936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的异步调用与自旋等待</a:t>
            </a:r>
            <a:endParaRPr lang="en-US" altLang="zh-CN" sz="12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aAsyncResult.IsCompleted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"[{0:mm:ss.fff]}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(1000);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645024"/>
            <a:ext cx="4447753" cy="2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96944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的异步调用与自旋等待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aAsyncResult.AsyncWaitHandle.WaitOne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(1000))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"[{0:mm:ss.fff]}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717032"/>
            <a:ext cx="4562579" cy="25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496944" cy="584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的异步调用与事件通知</a:t>
            </a:r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AsyncCallback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TestComplete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),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TestComplete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Test complete."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((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).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AsyncDelegate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).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EndInvoke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"Result is {0}."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509120"/>
            <a:ext cx="4737735" cy="17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68350-DCAF-49A6-9F2E-C9F74EE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CEDDA-412C-4ECF-9DBE-386E0816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+ await </a:t>
            </a:r>
          </a:p>
          <a:p>
            <a:pPr lvl="1"/>
            <a:r>
              <a:rPr lang="en-US" altLang="zh-CN" dirty="0" err="1"/>
              <a:t>async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await</a:t>
            </a:r>
            <a:r>
              <a:rPr lang="zh-CN" altLang="en-US" dirty="0"/>
              <a:t>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D0A1CA-21FE-4C8A-AEEE-F1CFE8B5A4B5}"/>
              </a:ext>
            </a:extLst>
          </p:cNvPr>
          <p:cNvSpPr/>
          <p:nvPr/>
        </p:nvSpPr>
        <p:spPr>
          <a:xfrm>
            <a:off x="1267029" y="2492896"/>
            <a:ext cx="7272808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finished, 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Task.Delay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finished."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2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17F755-429E-4BF8-B290-05C3AF5CDF52}"/>
              </a:ext>
            </a:extLst>
          </p:cNvPr>
          <p:cNvSpPr/>
          <p:nvPr/>
        </p:nvSpPr>
        <p:spPr>
          <a:xfrm>
            <a:off x="1043608" y="836712"/>
            <a:ext cx="7542584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System.Net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$"Called."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$"Download1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{t1.Result.Length}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$"Download2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{t2.Result.Length}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$"Start download..."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aWebClient.DownloadStringTaskAsync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6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并行的层次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564904"/>
            <a:ext cx="4249738" cy="3884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C91DC1-465B-4057-96AB-A180D80B9AB2}"/>
              </a:ext>
            </a:extLst>
          </p:cNvPr>
          <p:cNvSpPr/>
          <p:nvPr/>
        </p:nvSpPr>
        <p:spPr>
          <a:xfrm>
            <a:off x="971600" y="705177"/>
            <a:ext cx="7488832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System.Net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CSAsync04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$"Called."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$"Download1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t1).Length}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$"Download2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t2).Length}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$"Start download..."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aWebClient.DownloadStringTaskAsync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719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/>
              <a:t>OpenMP</a:t>
            </a:r>
            <a:r>
              <a:rPr lang="en-US" altLang="zh-CN" dirty="0"/>
              <a:t> Directives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OpenMP Clauses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OpenMP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1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03263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3074767"/>
            <a:ext cx="574238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[clauses]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code_block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3528409"/>
            <a:ext cx="572412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cstdio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num_threads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(4)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omp_get_thread_num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"Hello from thread %d\n"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2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2856813"/>
            <a:ext cx="691276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[parallel] for [clauses]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for_statement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1691680" y="4005064"/>
            <a:ext cx="691276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cout &lt;&lt; i &lt;&lt; endl;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8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8875" y="2708920"/>
            <a:ext cx="612068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code_block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2712778"/>
            <a:ext cx="818388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cstdio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a[5];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 a[i] = i * i;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master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5;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printf_s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"a[%d] = %d\n"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 a[i] += i;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7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8292" y="3429000"/>
            <a:ext cx="574238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expression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4803" y="3258667"/>
            <a:ext cx="750720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num_threads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(10)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atomic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count++;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"Number of threads: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count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7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72866"/>
              </p:ext>
            </p:extLst>
          </p:nvPr>
        </p:nvGraphicFramePr>
        <p:xfrm>
          <a:off x="171467" y="292456"/>
          <a:ext cx="8865029" cy="60958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Directive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atomic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 memory location that will be updated atomically.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barrier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Synchronizes all threads in a team; all threads pause at the barrier, until all threads execute the barrier.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critical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code is only executed on one thread at a time.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Flush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all threads have the same view of memory for all shared objects.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For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Causes the work done in a for loop inside a parallel region to be divided among threads.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master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only the master </a:t>
                      </a:r>
                      <a:r>
                        <a:rPr lang="en-US" sz="1800" dirty="0" err="1"/>
                        <a:t>threadshould</a:t>
                      </a:r>
                      <a:r>
                        <a:rPr lang="en-US" sz="1800" dirty="0"/>
                        <a:t> execute a section of the program.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ordered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code under a parallelized for loop should be executed like a sequential loop.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parallel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parallel region, which is code that will be executed by multiple threads in parallel.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sections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code sections to be divided among all threads.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single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Lets you specify that a section of code should be executed on a single thread, not necessarily the master thread.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threadprivate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 variable is private to a thread.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6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45496"/>
              </p:ext>
            </p:extLst>
          </p:nvPr>
        </p:nvGraphicFramePr>
        <p:xfrm>
          <a:off x="251520" y="188640"/>
          <a:ext cx="8712968" cy="607402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8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Clause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copyin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Allows threads to access the master thread's value, for a threadprivate variable.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copyprivate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one or more variables should be shared among all threads.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default 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the behavior of unscoped variables in a parallel region.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firstprivate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each thread should have its own instance of a variable, and that the variable should be initialized with the value of the variable, because it exists before the parallel construct.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if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whether a loop should be executed in parallel or in serial.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lastprivate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the enclosing context's version of the variable is set equal to the private version of whichever thread executes the final iteration (for-loop construct) or last section (#pragma sections).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nowait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Overrides the barrier implicit in a directive.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num_threads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Sets the number of threads in a thread team.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ordered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Required on a parallel for (OpenMP) statement if an ordered (OpenMP Directives) directive is to be used in the loop.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private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each thread should have its own instance of a variable.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reduction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one or more variables that are private to each thread are the subject of a reduction operation at the end of the parallel region.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schedule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to the for (OpenMP) directive.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shared 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that one or more variables should be shared among all threads.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17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20770"/>
              </p:ext>
            </p:extLst>
          </p:nvPr>
        </p:nvGraphicFramePr>
        <p:xfrm>
          <a:off x="179512" y="116632"/>
          <a:ext cx="8784976" cy="655272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0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9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omp_destroy_lock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Uninitializes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omp_destroy_nest_lock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Uninitializes a nestable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omp_get_dynamic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that indicates if the number of threads available in subsequent parallel region can be adjusted by the run time.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79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omp_get_max_threads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 integer that is equal to or greater than the number of threads that would be available if a parallel region without </a:t>
                      </a:r>
                      <a:r>
                        <a:rPr lang="en-US" sz="1200" dirty="0" err="1"/>
                        <a:t>num_threads</a:t>
                      </a:r>
                      <a:r>
                        <a:rPr lang="en-US" sz="1200" dirty="0"/>
                        <a:t> were defined at that point in the code.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omp_get_nested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that indicates if nested parallelism is enabled.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omp_get_num_procs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processors that are available when the function is called.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omp_get_num_threads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threads in the parallel region.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omp_get_thread_num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thread number of the thread executing within its thread team.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omp_get_wtick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seconds between processor clock ticks.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omp_get_wtime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in seconds of the time elapsed from some point.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omp_in_parallel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nonzero if called from within a parallel region.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omp_init_lock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Initializes a simple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omp_init_nest_lock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Initializes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omp_set_dynamic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that the number of threads available in subsequent parallel region can be adjusted by the run time.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Blocks thread execution until a lock is available.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Blocks thread execution until a lock is available.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omp_set_nested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nested parallelism.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omp_set_num_threads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number of threads in subsequent parallel regions, unless overridden by a </a:t>
                      </a:r>
                      <a:r>
                        <a:rPr lang="en-US" sz="1200" dirty="0" err="1"/>
                        <a:t>num_threads</a:t>
                      </a:r>
                      <a:r>
                        <a:rPr lang="en-US" sz="1200" dirty="0"/>
                        <a:t> clause.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omp_test_lock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Attempts to set a lock but does not block thread execution.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omp_test_nest_lock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Attempts to set a nestable lock but does not block thread execution.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omp_unset_lock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Releases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omp_unset_nest_lock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Releases a </a:t>
                      </a:r>
                      <a:r>
                        <a:rPr lang="en-US" sz="1200" dirty="0" err="1"/>
                        <a:t>nestable</a:t>
                      </a:r>
                      <a:r>
                        <a:rPr lang="en-US" sz="1200" dirty="0"/>
                        <a:t>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56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647328"/>
          </a:xfrm>
        </p:spPr>
        <p:txBody>
          <a:bodyPr/>
          <a:lstStyle/>
          <a:p>
            <a:r>
              <a:rPr lang="en-US" altLang="zh-CN" dirty="0"/>
              <a:t>C++11</a:t>
            </a:r>
            <a:r>
              <a:rPr lang="zh-CN" altLang="en-US" dirty="0"/>
              <a:t>中的线程类</a:t>
            </a:r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DF13E-597A-4A13-9B30-7314A01EBA3D}"/>
              </a:ext>
            </a:extLst>
          </p:cNvPr>
          <p:cNvSpPr/>
          <p:nvPr/>
        </p:nvSpPr>
        <p:spPr>
          <a:xfrm>
            <a:off x="2195736" y="2564904"/>
            <a:ext cx="576463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8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共享状态</a:t>
            </a:r>
            <a:r>
              <a:rPr lang="en-US" altLang="zh-CN"/>
              <a:t>——</a:t>
            </a:r>
            <a:r>
              <a:rPr lang="zh-CN" altLang="en-US"/>
              <a:t>可以被多个线程并发访问的状态。</a:t>
            </a:r>
            <a:endParaRPr lang="en-US" altLang="zh-CN"/>
          </a:p>
          <a:p>
            <a:pPr lvl="2"/>
            <a:r>
              <a:rPr lang="zh-CN" altLang="en-US"/>
              <a:t>全局量</a:t>
            </a:r>
            <a:endParaRPr lang="en-US" altLang="zh-CN"/>
          </a:p>
          <a:p>
            <a:pPr lvl="2"/>
            <a:r>
              <a:rPr lang="zh-CN" altLang="en-US"/>
              <a:t>静态量</a:t>
            </a:r>
            <a:endParaRPr lang="en-US" altLang="zh-CN"/>
          </a:p>
          <a:p>
            <a:pPr lvl="2"/>
            <a:r>
              <a:rPr lang="zh-CN" altLang="en-US"/>
              <a:t>传递给线程的状态</a:t>
            </a:r>
            <a:endParaRPr lang="en-US" altLang="zh-CN"/>
          </a:p>
          <a:p>
            <a:pPr lvl="2"/>
            <a:r>
              <a:rPr lang="zh-CN" altLang="en-US"/>
              <a:t>因传递性而被共享的状态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DF13E-597A-4A13-9B30-7314A01EBA3D}"/>
              </a:ext>
            </a:extLst>
          </p:cNvPr>
          <p:cNvSpPr/>
          <p:nvPr/>
        </p:nvSpPr>
        <p:spPr>
          <a:xfrm>
            <a:off x="2195736" y="1772816"/>
            <a:ext cx="576463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8019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9540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mutex</a:t>
            </a:r>
            <a:r>
              <a:rPr lang="zh-CN" altLang="en-US" dirty="0"/>
              <a:t>的临界域</a:t>
            </a:r>
            <a:endParaRPr lang="en-US" altLang="zh-CN" dirty="0"/>
          </a:p>
          <a:p>
            <a:pPr lvl="1"/>
            <a:r>
              <a:rPr lang="en-US" altLang="zh-CN" dirty="0"/>
              <a:t>mutex::lock + mutex::unlock</a:t>
            </a:r>
          </a:p>
          <a:p>
            <a:pPr lvl="1"/>
            <a:r>
              <a:rPr lang="zh-CN" altLang="en-US" dirty="0"/>
              <a:t>自解锁的 </a:t>
            </a:r>
            <a:r>
              <a:rPr lang="en-US" altLang="zh-CN" dirty="0" err="1"/>
              <a:t>lock_guard</a:t>
            </a:r>
            <a:r>
              <a:rPr lang="en-US" altLang="zh-CN" dirty="0"/>
              <a:t>&lt;mutex&gt;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0C82E-8BBB-4623-A773-C81EE2AE26EE}"/>
              </a:ext>
            </a:extLst>
          </p:cNvPr>
          <p:cNvSpPr/>
          <p:nvPr/>
        </p:nvSpPr>
        <p:spPr>
          <a:xfrm>
            <a:off x="1403648" y="1628800"/>
            <a:ext cx="739856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&lt;mutex&gt;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28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9540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mutex</a:t>
            </a:r>
            <a:r>
              <a:rPr lang="zh-CN" altLang="en-US" dirty="0"/>
              <a:t>的临界域</a:t>
            </a:r>
            <a:endParaRPr lang="en-US" altLang="zh-CN" dirty="0"/>
          </a:p>
          <a:p>
            <a:pPr lvl="1"/>
            <a:r>
              <a:rPr lang="en-US" altLang="zh-CN" dirty="0"/>
              <a:t>mutex::lock + mutex::unlock</a:t>
            </a:r>
          </a:p>
          <a:p>
            <a:pPr lvl="1"/>
            <a:r>
              <a:rPr lang="zh-CN" altLang="en-US" dirty="0"/>
              <a:t>自解锁的 </a:t>
            </a:r>
            <a:r>
              <a:rPr lang="en-US" altLang="zh-CN" dirty="0" err="1"/>
              <a:t>lock_guard</a:t>
            </a:r>
            <a:r>
              <a:rPr lang="en-US" altLang="zh-CN" dirty="0"/>
              <a:t>&lt;mutex&gt;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F623A-0C62-4880-AD0B-8C8278603565}"/>
              </a:ext>
            </a:extLst>
          </p:cNvPr>
          <p:cNvSpPr/>
          <p:nvPr/>
        </p:nvSpPr>
        <p:spPr>
          <a:xfrm>
            <a:off x="1937952" y="332656"/>
            <a:ext cx="6248400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&lt;mutex&gt;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20;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lock_guard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 { --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lock_guard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 { --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th1(t1);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th2(t2);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th2.join();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340768"/>
            <a:ext cx="3816350" cy="5400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C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void f(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(*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4934000" y="1340768"/>
            <a:ext cx="3960813" cy="5262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static 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s_c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m_c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void g()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 c1(); c1.f(&amp;x);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 *c2 = new C();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c2-&gt;f(&amp;x);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s_c.f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m_c.f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403648" y="764704"/>
            <a:ext cx="364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以下哪些操作会影响到共享状态？</a:t>
            </a:r>
          </a:p>
        </p:txBody>
      </p:sp>
      <p:sp>
        <p:nvSpPr>
          <p:cNvPr id="4" name="矩形 3"/>
          <p:cNvSpPr/>
          <p:nvPr/>
        </p:nvSpPr>
        <p:spPr>
          <a:xfrm>
            <a:off x="2560688" y="4041106"/>
            <a:ext cx="3168650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C::C()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this;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状态管理的三种方式</a:t>
            </a:r>
            <a:endParaRPr lang="en-US" altLang="zh-CN"/>
          </a:p>
          <a:p>
            <a:pPr lvl="2"/>
            <a:r>
              <a:rPr lang="zh-CN" altLang="en-US"/>
              <a:t>确保每个并发部分都拥有属于自己的状态，彼此独立。</a:t>
            </a:r>
            <a:endParaRPr lang="en-US" altLang="zh-CN"/>
          </a:p>
          <a:p>
            <a:pPr lvl="2"/>
            <a:r>
              <a:rPr lang="zh-CN" altLang="en-US"/>
              <a:t>确保所有共享状态是只读的。</a:t>
            </a:r>
            <a:endParaRPr lang="en-US" altLang="zh-CN"/>
          </a:p>
          <a:p>
            <a:pPr lvl="2"/>
            <a:r>
              <a:rPr lang="zh-CN" altLang="en-US"/>
              <a:t>确保共享状态能够安全被访问。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2621</TotalTime>
  <Words>8892</Words>
  <Application>Microsoft Office PowerPoint</Application>
  <PresentationFormat>全屏显示(4:3)</PresentationFormat>
  <Paragraphs>1454</Paragraphs>
  <Slides>72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微软雅黑</vt:lpstr>
      <vt:lpstr>新宋体</vt:lpstr>
      <vt:lpstr>Arial</vt:lpstr>
      <vt:lpstr>Calibri</vt:lpstr>
      <vt:lpstr>Century Gothic</vt:lpstr>
      <vt:lpstr>Courier New</vt:lpstr>
      <vt:lpstr>Verdana</vt:lpstr>
      <vt:lpstr>Wingdings 2</vt:lpstr>
      <vt:lpstr>Wingdings 3</vt:lpstr>
      <vt:lpstr>丝状</vt:lpstr>
      <vt:lpstr>Windows并发程序设计</vt:lpstr>
      <vt:lpstr>一、概述</vt:lpstr>
      <vt:lpstr>一、概述</vt:lpstr>
      <vt:lpstr>一、概述</vt:lpstr>
      <vt:lpstr>一、概述</vt:lpstr>
      <vt:lpstr>一、概述</vt:lpstr>
      <vt:lpstr>一、概述</vt:lpstr>
      <vt:lpstr>PowerPoint 演示文稿</vt:lpstr>
      <vt:lpstr>一、概述</vt:lpstr>
      <vt:lpstr>一、概述</vt:lpstr>
      <vt:lpstr>一、概述</vt:lpstr>
      <vt:lpstr>一、概述</vt:lpstr>
      <vt:lpstr>一、概述</vt:lpstr>
      <vt:lpstr>一、概述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三、基于.Net的多线程程序设计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三、基于.Net的多线程程序设计</vt:lpstr>
      <vt:lpstr>PowerPoint 演示文稿</vt:lpstr>
      <vt:lpstr>PowerPoint 演示文稿</vt:lpstr>
      <vt:lpstr>三、基于.Net的多线程程序设计</vt:lpstr>
      <vt:lpstr>PowerPoint 演示文稿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PowerPoint 演示文稿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三、基于.Net的多线程程序设计</vt:lpstr>
      <vt:lpstr>PowerPoint 演示文稿</vt:lpstr>
      <vt:lpstr>PowerPoint 演示文稿</vt:lpstr>
      <vt:lpstr>四、基于OpenMP的多线程程序设计</vt:lpstr>
      <vt:lpstr>四、基于OpenMP的多线程程序设计</vt:lpstr>
      <vt:lpstr>四、基于OpenMP的多线程程序设计</vt:lpstr>
      <vt:lpstr>四、基于OpenMP的多线程程序设计</vt:lpstr>
      <vt:lpstr>四、基于OpenMP的多线程程序设计</vt:lpstr>
      <vt:lpstr>PowerPoint 演示文稿</vt:lpstr>
      <vt:lpstr>PowerPoint 演示文稿</vt:lpstr>
      <vt:lpstr>PowerPoint 演示文稿</vt:lpstr>
      <vt:lpstr>五、基于C++11的多线程程序设计</vt:lpstr>
      <vt:lpstr>五、基于C++11的多线程程序设计</vt:lpstr>
      <vt:lpstr>五、基于C++11的多线程程序设计</vt:lpstr>
      <vt:lpstr>五、基于C++11的多线程程序设计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第06章 Windows并发程序设计</dc:title>
  <dc:creator>PENG Siwei</dc:creator>
  <cp:lastModifiedBy>PENG Siwei</cp:lastModifiedBy>
  <cp:revision>114</cp:revision>
  <dcterms:created xsi:type="dcterms:W3CDTF">2011-03-21T05:45:06Z</dcterms:created>
  <dcterms:modified xsi:type="dcterms:W3CDTF">2020-04-07T13:46:47Z</dcterms:modified>
</cp:coreProperties>
</file>