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10"/>
  </p:notesMasterIdLst>
  <p:handoutMasterIdLst>
    <p:handoutMasterId r:id="rId111"/>
  </p:handoutMasterIdLst>
  <p:sldIdLst>
    <p:sldId id="256" r:id="rId2"/>
    <p:sldId id="257" r:id="rId3"/>
    <p:sldId id="264" r:id="rId4"/>
    <p:sldId id="263" r:id="rId5"/>
    <p:sldId id="258" r:id="rId6"/>
    <p:sldId id="268" r:id="rId7"/>
    <p:sldId id="265" r:id="rId8"/>
    <p:sldId id="266" r:id="rId9"/>
    <p:sldId id="267" r:id="rId10"/>
    <p:sldId id="269" r:id="rId11"/>
    <p:sldId id="270" r:id="rId12"/>
    <p:sldId id="271" r:id="rId13"/>
    <p:sldId id="272" r:id="rId14"/>
    <p:sldId id="273" r:id="rId15"/>
    <p:sldId id="274" r:id="rId16"/>
    <p:sldId id="276" r:id="rId17"/>
    <p:sldId id="277" r:id="rId18"/>
    <p:sldId id="308" r:id="rId19"/>
    <p:sldId id="309" r:id="rId20"/>
    <p:sldId id="310" r:id="rId21"/>
    <p:sldId id="312" r:id="rId22"/>
    <p:sldId id="313" r:id="rId23"/>
    <p:sldId id="314" r:id="rId24"/>
    <p:sldId id="259" r:id="rId25"/>
    <p:sldId id="260" r:id="rId26"/>
    <p:sldId id="368" r:id="rId27"/>
    <p:sldId id="261" r:id="rId28"/>
    <p:sldId id="262" r:id="rId29"/>
    <p:sldId id="293" r:id="rId30"/>
    <p:sldId id="340" r:id="rId31"/>
    <p:sldId id="341" r:id="rId32"/>
    <p:sldId id="342" r:id="rId33"/>
    <p:sldId id="345" r:id="rId34"/>
    <p:sldId id="343" r:id="rId35"/>
    <p:sldId id="322" r:id="rId36"/>
    <p:sldId id="323" r:id="rId37"/>
    <p:sldId id="324" r:id="rId38"/>
    <p:sldId id="325" r:id="rId39"/>
    <p:sldId id="326" r:id="rId40"/>
    <p:sldId id="327" r:id="rId41"/>
    <p:sldId id="328" r:id="rId42"/>
    <p:sldId id="329" r:id="rId43"/>
    <p:sldId id="311" r:id="rId44"/>
    <p:sldId id="315" r:id="rId45"/>
    <p:sldId id="316" r:id="rId46"/>
    <p:sldId id="317" r:id="rId47"/>
    <p:sldId id="318" r:id="rId48"/>
    <p:sldId id="319" r:id="rId49"/>
    <p:sldId id="320" r:id="rId50"/>
    <p:sldId id="321" r:id="rId51"/>
    <p:sldId id="330" r:id="rId52"/>
    <p:sldId id="331" r:id="rId53"/>
    <p:sldId id="332" r:id="rId54"/>
    <p:sldId id="333" r:id="rId55"/>
    <p:sldId id="334" r:id="rId56"/>
    <p:sldId id="335" r:id="rId57"/>
    <p:sldId id="336" r:id="rId58"/>
    <p:sldId id="337" r:id="rId59"/>
    <p:sldId id="338" r:id="rId60"/>
    <p:sldId id="339" r:id="rId61"/>
    <p:sldId id="281" r:id="rId62"/>
    <p:sldId id="282" r:id="rId63"/>
    <p:sldId id="283" r:id="rId64"/>
    <p:sldId id="284" r:id="rId65"/>
    <p:sldId id="285" r:id="rId66"/>
    <p:sldId id="286" r:id="rId67"/>
    <p:sldId id="287" r:id="rId68"/>
    <p:sldId id="288" r:id="rId69"/>
    <p:sldId id="294" r:id="rId70"/>
    <p:sldId id="289" r:id="rId71"/>
    <p:sldId id="290" r:id="rId72"/>
    <p:sldId id="291" r:id="rId73"/>
    <p:sldId id="292" r:id="rId74"/>
    <p:sldId id="295" r:id="rId75"/>
    <p:sldId id="296" r:id="rId76"/>
    <p:sldId id="297" r:id="rId77"/>
    <p:sldId id="300" r:id="rId78"/>
    <p:sldId id="302" r:id="rId79"/>
    <p:sldId id="301" r:id="rId80"/>
    <p:sldId id="298" r:id="rId81"/>
    <p:sldId id="303" r:id="rId82"/>
    <p:sldId id="304" r:id="rId83"/>
    <p:sldId id="305" r:id="rId84"/>
    <p:sldId id="306" r:id="rId85"/>
    <p:sldId id="307" r:id="rId86"/>
    <p:sldId id="344"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9" r:id="rId100"/>
    <p:sldId id="358" r:id="rId101"/>
    <p:sldId id="360" r:id="rId102"/>
    <p:sldId id="362" r:id="rId103"/>
    <p:sldId id="363" r:id="rId104"/>
    <p:sldId id="361" r:id="rId105"/>
    <p:sldId id="364" r:id="rId106"/>
    <p:sldId id="366" r:id="rId107"/>
    <p:sldId id="365" r:id="rId108"/>
    <p:sldId id="367" r:id="rId109"/>
  </p:sldIdLst>
  <p:sldSz cx="7169150" cy="5376863" type="B5ISO"/>
  <p:notesSz cx="5784850" cy="8491538"/>
  <p:defaultTextStyle>
    <a:defPPr>
      <a:defRPr lang="zh-CN"/>
    </a:defPPr>
    <a:lvl1pPr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1pPr>
    <a:lvl2pPr marL="4572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2pPr>
    <a:lvl3pPr marL="9144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3pPr>
    <a:lvl4pPr marL="13716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4pPr>
    <a:lvl5pPr marL="18288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5pPr>
    <a:lvl6pPr marL="22860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6pPr>
    <a:lvl7pPr marL="27432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7pPr>
    <a:lvl8pPr marL="32004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8pPr>
    <a:lvl9pPr marL="36576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1694">
          <p15:clr>
            <a:srgbClr val="A4A3A4"/>
          </p15:clr>
        </p15:guide>
        <p15:guide id="2" pos="22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262626"/>
    <a:srgbClr val="7A7A00"/>
    <a:srgbClr val="000000"/>
    <a:srgbClr val="00FFFF"/>
    <a:srgbClr val="FFFF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84983" autoAdjust="0"/>
  </p:normalViewPr>
  <p:slideViewPr>
    <p:cSldViewPr>
      <p:cViewPr varScale="1">
        <p:scale>
          <a:sx n="171" d="100"/>
          <a:sy n="171" d="100"/>
        </p:scale>
        <p:origin x="2574" y="138"/>
      </p:cViewPr>
      <p:guideLst>
        <p:guide orient="horz" pos="1694"/>
        <p:guide pos="225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27.xml"/><Relationship Id="rId18" Type="http://schemas.openxmlformats.org/officeDocument/2006/relationships/slide" Target="slides/slide43.xml"/><Relationship Id="rId26" Type="http://schemas.openxmlformats.org/officeDocument/2006/relationships/slide" Target="slides/slide74.xml"/><Relationship Id="rId3" Type="http://schemas.openxmlformats.org/officeDocument/2006/relationships/slide" Target="slides/slide3.xml"/><Relationship Id="rId21" Type="http://schemas.openxmlformats.org/officeDocument/2006/relationships/slide" Target="slides/slide48.xml"/><Relationship Id="rId34" Type="http://schemas.openxmlformats.org/officeDocument/2006/relationships/slide" Target="slides/slide84.xml"/><Relationship Id="rId7" Type="http://schemas.openxmlformats.org/officeDocument/2006/relationships/slide" Target="slides/slide8.xml"/><Relationship Id="rId12" Type="http://schemas.openxmlformats.org/officeDocument/2006/relationships/slide" Target="slides/slide25.xml"/><Relationship Id="rId17" Type="http://schemas.openxmlformats.org/officeDocument/2006/relationships/slide" Target="slides/slide36.xml"/><Relationship Id="rId25" Type="http://schemas.openxmlformats.org/officeDocument/2006/relationships/slide" Target="slides/slide73.xml"/><Relationship Id="rId33" Type="http://schemas.openxmlformats.org/officeDocument/2006/relationships/slide" Target="slides/slide83.xml"/><Relationship Id="rId2" Type="http://schemas.openxmlformats.org/officeDocument/2006/relationships/slide" Target="slides/slide2.xml"/><Relationship Id="rId16" Type="http://schemas.openxmlformats.org/officeDocument/2006/relationships/slide" Target="slides/slide35.xml"/><Relationship Id="rId20" Type="http://schemas.openxmlformats.org/officeDocument/2006/relationships/slide" Target="slides/slide46.xml"/><Relationship Id="rId29" Type="http://schemas.openxmlformats.org/officeDocument/2006/relationships/slide" Target="slides/slide79.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24.xml"/><Relationship Id="rId24" Type="http://schemas.openxmlformats.org/officeDocument/2006/relationships/slide" Target="slides/slide70.xml"/><Relationship Id="rId32" Type="http://schemas.openxmlformats.org/officeDocument/2006/relationships/slide" Target="slides/slide82.xml"/><Relationship Id="rId5" Type="http://schemas.openxmlformats.org/officeDocument/2006/relationships/slide" Target="slides/slide6.xml"/><Relationship Id="rId15" Type="http://schemas.openxmlformats.org/officeDocument/2006/relationships/slide" Target="slides/slide29.xml"/><Relationship Id="rId23" Type="http://schemas.openxmlformats.org/officeDocument/2006/relationships/slide" Target="slides/slide50.xml"/><Relationship Id="rId28" Type="http://schemas.openxmlformats.org/officeDocument/2006/relationships/slide" Target="slides/slide77.xml"/><Relationship Id="rId10" Type="http://schemas.openxmlformats.org/officeDocument/2006/relationships/slide" Target="slides/slide14.xml"/><Relationship Id="rId19" Type="http://schemas.openxmlformats.org/officeDocument/2006/relationships/slide" Target="slides/slide45.xml"/><Relationship Id="rId31" Type="http://schemas.openxmlformats.org/officeDocument/2006/relationships/slide" Target="slides/slide81.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28.xml"/><Relationship Id="rId22" Type="http://schemas.openxmlformats.org/officeDocument/2006/relationships/slide" Target="slides/slide49.xml"/><Relationship Id="rId27" Type="http://schemas.openxmlformats.org/officeDocument/2006/relationships/slide" Target="slides/slide75.xml"/><Relationship Id="rId30" Type="http://schemas.openxmlformats.org/officeDocument/2006/relationships/slide" Target="slides/slide80.xml"/><Relationship Id="rId8"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C8414D49-4A46-4883-BC3D-D8F7268C32D9}"/>
    <pc:docChg chg="modSld">
      <pc:chgData name="Siwei PENG" userId="8c9d49ea30389574" providerId="LiveId" clId="{C8414D49-4A46-4883-BC3D-D8F7268C32D9}" dt="2018-02-25T03:56:21.859" v="6" actId="1076"/>
      <pc:docMkLst>
        <pc:docMk/>
      </pc:docMkLst>
      <pc:sldChg chg="modSp">
        <pc:chgData name="Siwei PENG" userId="8c9d49ea30389574" providerId="LiveId" clId="{C8414D49-4A46-4883-BC3D-D8F7268C32D9}" dt="2018-02-25T03:53:08.982" v="0" actId="1076"/>
        <pc:sldMkLst>
          <pc:docMk/>
          <pc:sldMk cId="0" sldId="258"/>
        </pc:sldMkLst>
        <pc:spChg chg="mod">
          <ac:chgData name="Siwei PENG" userId="8c9d49ea30389574" providerId="LiveId" clId="{C8414D49-4A46-4883-BC3D-D8F7268C32D9}" dt="2018-02-25T03:53:08.982" v="0" actId="1076"/>
          <ac:spMkLst>
            <pc:docMk/>
            <pc:sldMk cId="0" sldId="258"/>
            <ac:spMk id="26635" creationId="{00000000-0000-0000-0000-000000000000}"/>
          </ac:spMkLst>
        </pc:spChg>
        <pc:spChg chg="mod">
          <ac:chgData name="Siwei PENG" userId="8c9d49ea30389574" providerId="LiveId" clId="{C8414D49-4A46-4883-BC3D-D8F7268C32D9}" dt="2018-02-25T03:53:08.982" v="0" actId="1076"/>
          <ac:spMkLst>
            <pc:docMk/>
            <pc:sldMk cId="0" sldId="258"/>
            <ac:spMk id="26636" creationId="{00000000-0000-0000-0000-000000000000}"/>
          </ac:spMkLst>
        </pc:spChg>
        <pc:spChg chg="mod">
          <ac:chgData name="Siwei PENG" userId="8c9d49ea30389574" providerId="LiveId" clId="{C8414D49-4A46-4883-BC3D-D8F7268C32D9}" dt="2018-02-25T03:53:08.982" v="0" actId="1076"/>
          <ac:spMkLst>
            <pc:docMk/>
            <pc:sldMk cId="0" sldId="258"/>
            <ac:spMk id="26637" creationId="{00000000-0000-0000-0000-000000000000}"/>
          </ac:spMkLst>
        </pc:spChg>
        <pc:spChg chg="mod">
          <ac:chgData name="Siwei PENG" userId="8c9d49ea30389574" providerId="LiveId" clId="{C8414D49-4A46-4883-BC3D-D8F7268C32D9}" dt="2018-02-25T03:53:08.982" v="0" actId="1076"/>
          <ac:spMkLst>
            <pc:docMk/>
            <pc:sldMk cId="0" sldId="258"/>
            <ac:spMk id="26638" creationId="{00000000-0000-0000-0000-000000000000}"/>
          </ac:spMkLst>
        </pc:spChg>
        <pc:spChg chg="mod">
          <ac:chgData name="Siwei PENG" userId="8c9d49ea30389574" providerId="LiveId" clId="{C8414D49-4A46-4883-BC3D-D8F7268C32D9}" dt="2018-02-25T03:53:08.982" v="0" actId="1076"/>
          <ac:spMkLst>
            <pc:docMk/>
            <pc:sldMk cId="0" sldId="258"/>
            <ac:spMk id="26639" creationId="{00000000-0000-0000-0000-000000000000}"/>
          </ac:spMkLst>
        </pc:spChg>
        <pc:spChg chg="mod">
          <ac:chgData name="Siwei PENG" userId="8c9d49ea30389574" providerId="LiveId" clId="{C8414D49-4A46-4883-BC3D-D8F7268C32D9}" dt="2018-02-25T03:53:08.982" v="0" actId="1076"/>
          <ac:spMkLst>
            <pc:docMk/>
            <pc:sldMk cId="0" sldId="258"/>
            <ac:spMk id="26640" creationId="{00000000-0000-0000-0000-000000000000}"/>
          </ac:spMkLst>
        </pc:spChg>
        <pc:spChg chg="mod">
          <ac:chgData name="Siwei PENG" userId="8c9d49ea30389574" providerId="LiveId" clId="{C8414D49-4A46-4883-BC3D-D8F7268C32D9}" dt="2018-02-25T03:53:08.982" v="0" actId="1076"/>
          <ac:spMkLst>
            <pc:docMk/>
            <pc:sldMk cId="0" sldId="258"/>
            <ac:spMk id="26641" creationId="{00000000-0000-0000-0000-000000000000}"/>
          </ac:spMkLst>
        </pc:spChg>
        <pc:spChg chg="mod">
          <ac:chgData name="Siwei PENG" userId="8c9d49ea30389574" providerId="LiveId" clId="{C8414D49-4A46-4883-BC3D-D8F7268C32D9}" dt="2018-02-25T03:53:08.982" v="0" actId="1076"/>
          <ac:spMkLst>
            <pc:docMk/>
            <pc:sldMk cId="0" sldId="258"/>
            <ac:spMk id="26642" creationId="{00000000-0000-0000-0000-000000000000}"/>
          </ac:spMkLst>
        </pc:spChg>
        <pc:spChg chg="mod">
          <ac:chgData name="Siwei PENG" userId="8c9d49ea30389574" providerId="LiveId" clId="{C8414D49-4A46-4883-BC3D-D8F7268C32D9}" dt="2018-02-25T03:53:08.982" v="0" actId="1076"/>
          <ac:spMkLst>
            <pc:docMk/>
            <pc:sldMk cId="0" sldId="258"/>
            <ac:spMk id="26655" creationId="{00000000-0000-0000-0000-000000000000}"/>
          </ac:spMkLst>
        </pc:spChg>
      </pc:sldChg>
      <pc:sldChg chg="modSp">
        <pc:chgData name="Siwei PENG" userId="8c9d49ea30389574" providerId="LiveId" clId="{C8414D49-4A46-4883-BC3D-D8F7268C32D9}" dt="2018-02-25T03:56:21.859" v="6" actId="1076"/>
        <pc:sldMkLst>
          <pc:docMk/>
          <pc:sldMk cId="0" sldId="286"/>
        </pc:sldMkLst>
        <pc:spChg chg="mod">
          <ac:chgData name="Siwei PENG" userId="8c9d49ea30389574" providerId="LiveId" clId="{C8414D49-4A46-4883-BC3D-D8F7268C32D9}" dt="2018-02-25T03:56:21.859" v="6" actId="1076"/>
          <ac:spMkLst>
            <pc:docMk/>
            <pc:sldMk cId="0" sldId="286"/>
            <ac:spMk id="66562" creationId="{00000000-0000-0000-0000-000000000000}"/>
          </ac:spMkLst>
        </pc:spChg>
      </pc:sldChg>
      <pc:sldChg chg="modSp">
        <pc:chgData name="Siwei PENG" userId="8c9d49ea30389574" providerId="LiveId" clId="{C8414D49-4A46-4883-BC3D-D8F7268C32D9}" dt="2018-02-25T03:55:01.611" v="4" actId="1076"/>
        <pc:sldMkLst>
          <pc:docMk/>
          <pc:sldMk cId="0" sldId="310"/>
        </pc:sldMkLst>
        <pc:graphicFrameChg chg="mod">
          <ac:chgData name="Siwei PENG" userId="8c9d49ea30389574" providerId="LiveId" clId="{C8414D49-4A46-4883-BC3D-D8F7268C32D9}" dt="2018-02-25T03:55:01.611" v="4" actId="1076"/>
          <ac:graphicFrameMkLst>
            <pc:docMk/>
            <pc:sldMk cId="0" sldId="310"/>
            <ac:graphicFrameMk id="56326" creationId="{00000000-0000-0000-0000-000000000000}"/>
          </ac:graphicFrameMkLst>
        </pc:graphicFrameChg>
        <pc:graphicFrameChg chg="mod">
          <ac:chgData name="Siwei PENG" userId="8c9d49ea30389574" providerId="LiveId" clId="{C8414D49-4A46-4883-BC3D-D8F7268C32D9}" dt="2018-02-25T03:54:57.736" v="3" actId="1076"/>
          <ac:graphicFrameMkLst>
            <pc:docMk/>
            <pc:sldMk cId="0" sldId="310"/>
            <ac:graphicFrameMk id="123914" creationId="{00000000-0000-0000-0000-000000000000}"/>
          </ac:graphicFrameMkLst>
        </pc:graphicFrameChg>
      </pc:sldChg>
      <pc:sldChg chg="modSp">
        <pc:chgData name="Siwei PENG" userId="8c9d49ea30389574" providerId="LiveId" clId="{C8414D49-4A46-4883-BC3D-D8F7268C32D9}" dt="2018-02-25T03:55:05.892" v="5" actId="1076"/>
        <pc:sldMkLst>
          <pc:docMk/>
          <pc:sldMk cId="0" sldId="312"/>
        </pc:sldMkLst>
        <pc:graphicFrameChg chg="mod">
          <ac:chgData name="Siwei PENG" userId="8c9d49ea30389574" providerId="LiveId" clId="{C8414D49-4A46-4883-BC3D-D8F7268C32D9}" dt="2018-02-25T03:55:05.892" v="5" actId="1076"/>
          <ac:graphicFrameMkLst>
            <pc:docMk/>
            <pc:sldMk cId="0" sldId="312"/>
            <ac:graphicFrameMk id="125957" creationId="{00000000-0000-0000-0000-000000000000}"/>
          </ac:graphicFrameMkLst>
        </pc:graphicFrameChg>
      </pc:sldChg>
    </pc:docChg>
  </pc:docChgLst>
  <pc:docChgLst>
    <pc:chgData name="Siwei PENG" userId="8c9d49ea30389574" providerId="LiveId" clId="{E66F949F-5335-4F0B-8A8D-42D555350583}"/>
    <pc:docChg chg="custSel delSld modSld">
      <pc:chgData name="Siwei PENG" userId="8c9d49ea30389574" providerId="LiveId" clId="{E66F949F-5335-4F0B-8A8D-42D555350583}" dt="2018-03-06T07:56:39.189" v="379" actId="27636"/>
      <pc:docMkLst>
        <pc:docMk/>
      </pc:docMkLst>
      <pc:sldChg chg="modSp">
        <pc:chgData name="Siwei PENG" userId="8c9d49ea30389574" providerId="LiveId" clId="{E66F949F-5335-4F0B-8A8D-42D555350583}" dt="2018-03-06T07:56:30.573" v="375" actId="27636"/>
        <pc:sldMkLst>
          <pc:docMk/>
          <pc:sldMk cId="0" sldId="257"/>
        </pc:sldMkLst>
        <pc:spChg chg="mod">
          <ac:chgData name="Siwei PENG" userId="8c9d49ea30389574" providerId="LiveId" clId="{E66F949F-5335-4F0B-8A8D-42D555350583}" dt="2018-03-06T07:56:30.573" v="375" actId="27636"/>
          <ac:spMkLst>
            <pc:docMk/>
            <pc:sldMk cId="0" sldId="257"/>
            <ac:spMk id="23555" creationId="{00000000-0000-0000-0000-000000000000}"/>
          </ac:spMkLst>
        </pc:spChg>
      </pc:sldChg>
      <pc:sldChg chg="modSp">
        <pc:chgData name="Siwei PENG" userId="8c9d49ea30389574" providerId="LiveId" clId="{E66F949F-5335-4F0B-8A8D-42D555350583}" dt="2018-03-06T07:56:39.189" v="379" actId="27636"/>
        <pc:sldMkLst>
          <pc:docMk/>
          <pc:sldMk cId="0" sldId="263"/>
        </pc:sldMkLst>
        <pc:spChg chg="mod">
          <ac:chgData name="Siwei PENG" userId="8c9d49ea30389574" providerId="LiveId" clId="{E66F949F-5335-4F0B-8A8D-42D555350583}" dt="2018-03-06T07:56:39.189" v="379" actId="27636"/>
          <ac:spMkLst>
            <pc:docMk/>
            <pc:sldMk cId="0" sldId="263"/>
            <ac:spMk id="25603" creationId="{00000000-0000-0000-0000-000000000000}"/>
          </ac:spMkLst>
        </pc:spChg>
      </pc:sldChg>
      <pc:sldChg chg="modSp">
        <pc:chgData name="Siwei PENG" userId="8c9d49ea30389574" providerId="LiveId" clId="{E66F949F-5335-4F0B-8A8D-42D555350583}" dt="2018-03-06T07:56:35.198" v="377" actId="27636"/>
        <pc:sldMkLst>
          <pc:docMk/>
          <pc:sldMk cId="0" sldId="264"/>
        </pc:sldMkLst>
        <pc:spChg chg="mod">
          <ac:chgData name="Siwei PENG" userId="8c9d49ea30389574" providerId="LiveId" clId="{E66F949F-5335-4F0B-8A8D-42D555350583}" dt="2018-03-06T07:56:35.198" v="377" actId="27636"/>
          <ac:spMkLst>
            <pc:docMk/>
            <pc:sldMk cId="0" sldId="264"/>
            <ac:spMk id="24579" creationId="{00000000-0000-0000-0000-000000000000}"/>
          </ac:spMkLst>
        </pc:spChg>
      </pc:sldChg>
      <pc:sldChg chg="del">
        <pc:chgData name="Siwei PENG" userId="8c9d49ea30389574" providerId="LiveId" clId="{E66F949F-5335-4F0B-8A8D-42D555350583}" dt="2018-03-06T07:47:06.446" v="0" actId="2696"/>
        <pc:sldMkLst>
          <pc:docMk/>
          <pc:sldMk cId="0" sldId="278"/>
        </pc:sldMkLst>
      </pc:sldChg>
      <pc:sldChg chg="del">
        <pc:chgData name="Siwei PENG" userId="8c9d49ea30389574" providerId="LiveId" clId="{E66F949F-5335-4F0B-8A8D-42D555350583}" dt="2018-03-06T07:47:06.461" v="1" actId="2696"/>
        <pc:sldMkLst>
          <pc:docMk/>
          <pc:sldMk cId="0" sldId="279"/>
        </pc:sldMkLst>
      </pc:sldChg>
      <pc:sldChg chg="del">
        <pc:chgData name="Siwei PENG" userId="8c9d49ea30389574" providerId="LiveId" clId="{E66F949F-5335-4F0B-8A8D-42D555350583}" dt="2018-03-06T07:47:06.478" v="2" actId="2696"/>
        <pc:sldMkLst>
          <pc:docMk/>
          <pc:sldMk cId="0" sldId="280"/>
        </pc:sldMkLst>
      </pc:sldChg>
      <pc:sldChg chg="modSp">
        <pc:chgData name="Siwei PENG" userId="8c9d49ea30389574" providerId="LiveId" clId="{E66F949F-5335-4F0B-8A8D-42D555350583}" dt="2018-03-06T07:47:33.578" v="35"/>
        <pc:sldMkLst>
          <pc:docMk/>
          <pc:sldMk cId="0" sldId="281"/>
        </pc:sldMkLst>
        <pc:spChg chg="mod">
          <ac:chgData name="Siwei PENG" userId="8c9d49ea30389574" providerId="LiveId" clId="{E66F949F-5335-4F0B-8A8D-42D555350583}" dt="2018-03-06T07:47:33.578" v="35"/>
          <ac:spMkLst>
            <pc:docMk/>
            <pc:sldMk cId="0" sldId="281"/>
            <ac:spMk id="70658" creationId="{00000000-0000-0000-0000-000000000000}"/>
          </ac:spMkLst>
        </pc:spChg>
      </pc:sldChg>
      <pc:sldChg chg="modSp">
        <pc:chgData name="Siwei PENG" userId="8c9d49ea30389574" providerId="LiveId" clId="{E66F949F-5335-4F0B-8A8D-42D555350583}" dt="2018-03-06T07:47:36.858" v="41"/>
        <pc:sldMkLst>
          <pc:docMk/>
          <pc:sldMk cId="0" sldId="282"/>
        </pc:sldMkLst>
        <pc:spChg chg="mod">
          <ac:chgData name="Siwei PENG" userId="8c9d49ea30389574" providerId="LiveId" clId="{E66F949F-5335-4F0B-8A8D-42D555350583}" dt="2018-03-06T07:47:36.858" v="41"/>
          <ac:spMkLst>
            <pc:docMk/>
            <pc:sldMk cId="0" sldId="282"/>
            <ac:spMk id="73730" creationId="{00000000-0000-0000-0000-000000000000}"/>
          </ac:spMkLst>
        </pc:spChg>
      </pc:sldChg>
      <pc:sldChg chg="modSp">
        <pc:chgData name="Siwei PENG" userId="8c9d49ea30389574" providerId="LiveId" clId="{E66F949F-5335-4F0B-8A8D-42D555350583}" dt="2018-03-06T07:47:41.387" v="48"/>
        <pc:sldMkLst>
          <pc:docMk/>
          <pc:sldMk cId="0" sldId="285"/>
        </pc:sldMkLst>
        <pc:spChg chg="mod">
          <ac:chgData name="Siwei PENG" userId="8c9d49ea30389574" providerId="LiveId" clId="{E66F949F-5335-4F0B-8A8D-42D555350583}" dt="2018-03-06T07:47:41.387" v="48"/>
          <ac:spMkLst>
            <pc:docMk/>
            <pc:sldMk cId="0" sldId="285"/>
            <ac:spMk id="77826" creationId="{00000000-0000-0000-0000-000000000000}"/>
          </ac:spMkLst>
        </pc:spChg>
      </pc:sldChg>
      <pc:sldChg chg="modSp">
        <pc:chgData name="Siwei PENG" userId="8c9d49ea30389574" providerId="LiveId" clId="{E66F949F-5335-4F0B-8A8D-42D555350583}" dt="2018-03-06T07:47:50.233" v="60"/>
        <pc:sldMkLst>
          <pc:docMk/>
          <pc:sldMk cId="0" sldId="289"/>
        </pc:sldMkLst>
        <pc:spChg chg="mod">
          <ac:chgData name="Siwei PENG" userId="8c9d49ea30389574" providerId="LiveId" clId="{E66F949F-5335-4F0B-8A8D-42D555350583}" dt="2018-03-06T07:47:50.233" v="60"/>
          <ac:spMkLst>
            <pc:docMk/>
            <pc:sldMk cId="0" sldId="289"/>
            <ac:spMk id="83970" creationId="{00000000-0000-0000-0000-000000000000}"/>
          </ac:spMkLst>
        </pc:spChg>
      </pc:sldChg>
      <pc:sldChg chg="modSp">
        <pc:chgData name="Siwei PENG" userId="8c9d49ea30389574" providerId="LiveId" clId="{E66F949F-5335-4F0B-8A8D-42D555350583}" dt="2018-03-06T07:55:40.016" v="365" actId="27636"/>
        <pc:sldMkLst>
          <pc:docMk/>
          <pc:sldMk cId="0" sldId="292"/>
        </pc:sldMkLst>
        <pc:spChg chg="mod">
          <ac:chgData name="Siwei PENG" userId="8c9d49ea30389574" providerId="LiveId" clId="{E66F949F-5335-4F0B-8A8D-42D555350583}" dt="2018-03-06T07:47:54.778" v="66"/>
          <ac:spMkLst>
            <pc:docMk/>
            <pc:sldMk cId="0" sldId="292"/>
            <ac:spMk id="88066" creationId="{00000000-0000-0000-0000-000000000000}"/>
          </ac:spMkLst>
        </pc:spChg>
        <pc:spChg chg="mod">
          <ac:chgData name="Siwei PENG" userId="8c9d49ea30389574" providerId="LiveId" clId="{E66F949F-5335-4F0B-8A8D-42D555350583}" dt="2018-03-06T07:55:40.016" v="365" actId="27636"/>
          <ac:spMkLst>
            <pc:docMk/>
            <pc:sldMk cId="0" sldId="292"/>
            <ac:spMk id="88067" creationId="{00000000-0000-0000-0000-000000000000}"/>
          </ac:spMkLst>
        </pc:spChg>
      </pc:sldChg>
      <pc:sldChg chg="modSp">
        <pc:chgData name="Siwei PENG" userId="8c9d49ea30389574" providerId="LiveId" clId="{E66F949F-5335-4F0B-8A8D-42D555350583}" dt="2018-03-06T07:56:03.912" v="368" actId="2710"/>
        <pc:sldMkLst>
          <pc:docMk/>
          <pc:sldMk cId="0" sldId="293"/>
        </pc:sldMkLst>
        <pc:spChg chg="mod">
          <ac:chgData name="Siwei PENG" userId="8c9d49ea30389574" providerId="LiveId" clId="{E66F949F-5335-4F0B-8A8D-42D555350583}" dt="2018-03-06T07:56:03.912" v="368" actId="2710"/>
          <ac:spMkLst>
            <pc:docMk/>
            <pc:sldMk cId="0" sldId="293"/>
            <ac:spMk id="89091" creationId="{00000000-0000-0000-0000-000000000000}"/>
          </ac:spMkLst>
        </pc:spChg>
      </pc:sldChg>
      <pc:sldChg chg="modSp">
        <pc:chgData name="Siwei PENG" userId="8c9d49ea30389574" providerId="LiveId" clId="{E66F949F-5335-4F0B-8A8D-42D555350583}" dt="2018-03-06T07:55:47.338" v="367" actId="27636"/>
        <pc:sldMkLst>
          <pc:docMk/>
          <pc:sldMk cId="0" sldId="294"/>
        </pc:sldMkLst>
        <pc:spChg chg="mod">
          <ac:chgData name="Siwei PENG" userId="8c9d49ea30389574" providerId="LiveId" clId="{E66F949F-5335-4F0B-8A8D-42D555350583}" dt="2018-03-06T07:55:47.338" v="367" actId="27636"/>
          <ac:spMkLst>
            <pc:docMk/>
            <pc:sldMk cId="0" sldId="294"/>
            <ac:spMk id="70659" creationId="{00000000-0000-0000-0000-000000000000}"/>
          </ac:spMkLst>
        </pc:spChg>
        <pc:spChg chg="mod">
          <ac:chgData name="Siwei PENG" userId="8c9d49ea30389574" providerId="LiveId" clId="{E66F949F-5335-4F0B-8A8D-42D555350583}" dt="2018-03-06T07:47:46.786" v="54"/>
          <ac:spMkLst>
            <pc:docMk/>
            <pc:sldMk cId="0" sldId="294"/>
            <ac:spMk id="92162" creationId="{00000000-0000-0000-0000-000000000000}"/>
          </ac:spMkLst>
        </pc:spChg>
      </pc:sldChg>
      <pc:sldChg chg="modSp">
        <pc:chgData name="Siwei PENG" userId="8c9d49ea30389574" providerId="LiveId" clId="{E66F949F-5335-4F0B-8A8D-42D555350583}" dt="2018-03-06T07:47:57.537" v="72"/>
        <pc:sldMkLst>
          <pc:docMk/>
          <pc:sldMk cId="0" sldId="295"/>
        </pc:sldMkLst>
        <pc:spChg chg="mod">
          <ac:chgData name="Siwei PENG" userId="8c9d49ea30389574" providerId="LiveId" clId="{E66F949F-5335-4F0B-8A8D-42D555350583}" dt="2018-03-06T07:47:57.537" v="72"/>
          <ac:spMkLst>
            <pc:docMk/>
            <pc:sldMk cId="0" sldId="295"/>
            <ac:spMk id="96258" creationId="{00000000-0000-0000-0000-000000000000}"/>
          </ac:spMkLst>
        </pc:spChg>
      </pc:sldChg>
      <pc:sldChg chg="modSp">
        <pc:chgData name="Siwei PENG" userId="8c9d49ea30389574" providerId="LiveId" clId="{E66F949F-5335-4F0B-8A8D-42D555350583}" dt="2018-03-06T07:48:01.282" v="77"/>
        <pc:sldMkLst>
          <pc:docMk/>
          <pc:sldMk cId="0" sldId="296"/>
        </pc:sldMkLst>
        <pc:spChg chg="mod">
          <ac:chgData name="Siwei PENG" userId="8c9d49ea30389574" providerId="LiveId" clId="{E66F949F-5335-4F0B-8A8D-42D555350583}" dt="2018-03-06T07:48:01.282" v="77"/>
          <ac:spMkLst>
            <pc:docMk/>
            <pc:sldMk cId="0" sldId="296"/>
            <ac:spMk id="98306" creationId="{00000000-0000-0000-0000-000000000000}"/>
          </ac:spMkLst>
        </pc:spChg>
      </pc:sldChg>
      <pc:sldChg chg="modSp">
        <pc:chgData name="Siwei PENG" userId="8c9d49ea30389574" providerId="LiveId" clId="{E66F949F-5335-4F0B-8A8D-42D555350583}" dt="2018-03-06T07:48:11.763" v="92"/>
        <pc:sldMkLst>
          <pc:docMk/>
          <pc:sldMk cId="0" sldId="298"/>
        </pc:sldMkLst>
        <pc:spChg chg="mod">
          <ac:chgData name="Siwei PENG" userId="8c9d49ea30389574" providerId="LiveId" clId="{E66F949F-5335-4F0B-8A8D-42D555350583}" dt="2018-03-06T07:48:11.763" v="92"/>
          <ac:spMkLst>
            <pc:docMk/>
            <pc:sldMk cId="0" sldId="298"/>
            <ac:spMk id="101378" creationId="{00000000-0000-0000-0000-000000000000}"/>
          </ac:spMkLst>
        </pc:spChg>
      </pc:sldChg>
      <pc:sldChg chg="modSp">
        <pc:chgData name="Siwei PENG" userId="8c9d49ea30389574" providerId="LiveId" clId="{E66F949F-5335-4F0B-8A8D-42D555350583}" dt="2018-03-06T07:48:04.889" v="82"/>
        <pc:sldMkLst>
          <pc:docMk/>
          <pc:sldMk cId="0" sldId="300"/>
        </pc:sldMkLst>
        <pc:spChg chg="mod">
          <ac:chgData name="Siwei PENG" userId="8c9d49ea30389574" providerId="LiveId" clId="{E66F949F-5335-4F0B-8A8D-42D555350583}" dt="2018-03-06T07:48:04.889" v="82"/>
          <ac:spMkLst>
            <pc:docMk/>
            <pc:sldMk cId="0" sldId="300"/>
            <ac:spMk id="103426" creationId="{00000000-0000-0000-0000-000000000000}"/>
          </ac:spMkLst>
        </pc:spChg>
      </pc:sldChg>
      <pc:sldChg chg="modSp">
        <pc:chgData name="Siwei PENG" userId="8c9d49ea30389574" providerId="LiveId" clId="{E66F949F-5335-4F0B-8A8D-42D555350583}" dt="2018-03-06T07:48:08.963" v="87"/>
        <pc:sldMkLst>
          <pc:docMk/>
          <pc:sldMk cId="0" sldId="301"/>
        </pc:sldMkLst>
        <pc:spChg chg="mod">
          <ac:chgData name="Siwei PENG" userId="8c9d49ea30389574" providerId="LiveId" clId="{E66F949F-5335-4F0B-8A8D-42D555350583}" dt="2018-03-06T07:48:08.963" v="87"/>
          <ac:spMkLst>
            <pc:docMk/>
            <pc:sldMk cId="0" sldId="301"/>
            <ac:spMk id="104450" creationId="{00000000-0000-0000-0000-000000000000}"/>
          </ac:spMkLst>
        </pc:spChg>
      </pc:sldChg>
      <pc:sldChg chg="modSp">
        <pc:chgData name="Siwei PENG" userId="8c9d49ea30389574" providerId="LiveId" clId="{E66F949F-5335-4F0B-8A8D-42D555350583}" dt="2018-03-06T07:48:14.370" v="97"/>
        <pc:sldMkLst>
          <pc:docMk/>
          <pc:sldMk cId="0" sldId="303"/>
        </pc:sldMkLst>
        <pc:spChg chg="mod">
          <ac:chgData name="Siwei PENG" userId="8c9d49ea30389574" providerId="LiveId" clId="{E66F949F-5335-4F0B-8A8D-42D555350583}" dt="2018-03-06T07:48:14.370" v="97"/>
          <ac:spMkLst>
            <pc:docMk/>
            <pc:sldMk cId="0" sldId="303"/>
            <ac:spMk id="109570" creationId="{00000000-0000-0000-0000-000000000000}"/>
          </ac:spMkLst>
        </pc:spChg>
      </pc:sldChg>
      <pc:sldChg chg="modSp">
        <pc:chgData name="Siwei PENG" userId="8c9d49ea30389574" providerId="LiveId" clId="{E66F949F-5335-4F0B-8A8D-42D555350583}" dt="2018-03-06T07:48:17.073" v="102"/>
        <pc:sldMkLst>
          <pc:docMk/>
          <pc:sldMk cId="0" sldId="304"/>
        </pc:sldMkLst>
        <pc:spChg chg="mod">
          <ac:chgData name="Siwei PENG" userId="8c9d49ea30389574" providerId="LiveId" clId="{E66F949F-5335-4F0B-8A8D-42D555350583}" dt="2018-03-06T07:48:17.073" v="102"/>
          <ac:spMkLst>
            <pc:docMk/>
            <pc:sldMk cId="0" sldId="304"/>
            <ac:spMk id="112642" creationId="{00000000-0000-0000-0000-000000000000}"/>
          </ac:spMkLst>
        </pc:spChg>
      </pc:sldChg>
      <pc:sldChg chg="modSp">
        <pc:chgData name="Siwei PENG" userId="8c9d49ea30389574" providerId="LiveId" clId="{E66F949F-5335-4F0B-8A8D-42D555350583}" dt="2018-03-06T07:48:19.386" v="107"/>
        <pc:sldMkLst>
          <pc:docMk/>
          <pc:sldMk cId="0" sldId="305"/>
        </pc:sldMkLst>
        <pc:spChg chg="mod">
          <ac:chgData name="Siwei PENG" userId="8c9d49ea30389574" providerId="LiveId" clId="{E66F949F-5335-4F0B-8A8D-42D555350583}" dt="2018-03-06T07:48:19.386" v="107"/>
          <ac:spMkLst>
            <pc:docMk/>
            <pc:sldMk cId="0" sldId="305"/>
            <ac:spMk id="113666" creationId="{00000000-0000-0000-0000-000000000000}"/>
          </ac:spMkLst>
        </pc:spChg>
      </pc:sldChg>
      <pc:sldChg chg="modSp">
        <pc:chgData name="Siwei PENG" userId="8c9d49ea30389574" providerId="LiveId" clId="{E66F949F-5335-4F0B-8A8D-42D555350583}" dt="2018-03-06T07:48:21.602" v="112"/>
        <pc:sldMkLst>
          <pc:docMk/>
          <pc:sldMk cId="0" sldId="306"/>
        </pc:sldMkLst>
        <pc:spChg chg="mod">
          <ac:chgData name="Siwei PENG" userId="8c9d49ea30389574" providerId="LiveId" clId="{E66F949F-5335-4F0B-8A8D-42D555350583}" dt="2018-03-06T07:48:21.602" v="112"/>
          <ac:spMkLst>
            <pc:docMk/>
            <pc:sldMk cId="0" sldId="306"/>
            <ac:spMk id="116738" creationId="{00000000-0000-0000-0000-000000000000}"/>
          </ac:spMkLst>
        </pc:spChg>
      </pc:sldChg>
      <pc:sldChg chg="modSp">
        <pc:chgData name="Siwei PENG" userId="8c9d49ea30389574" providerId="LiveId" clId="{E66F949F-5335-4F0B-8A8D-42D555350583}" dt="2018-03-06T07:48:23.706" v="117"/>
        <pc:sldMkLst>
          <pc:docMk/>
          <pc:sldMk cId="0" sldId="307"/>
        </pc:sldMkLst>
        <pc:spChg chg="mod">
          <ac:chgData name="Siwei PENG" userId="8c9d49ea30389574" providerId="LiveId" clId="{E66F949F-5335-4F0B-8A8D-42D555350583}" dt="2018-03-06T07:48:23.706" v="117"/>
          <ac:spMkLst>
            <pc:docMk/>
            <pc:sldMk cId="0" sldId="307"/>
            <ac:spMk id="117762" creationId="{00000000-0000-0000-0000-000000000000}"/>
          </ac:spMkLst>
        </pc:spChg>
      </pc:sldChg>
      <pc:sldChg chg="modSp">
        <pc:chgData name="Siwei PENG" userId="8c9d49ea30389574" providerId="LiveId" clId="{E66F949F-5335-4F0B-8A8D-42D555350583}" dt="2018-03-06T07:47:16.259" v="14"/>
        <pc:sldMkLst>
          <pc:docMk/>
          <pc:sldMk cId="0" sldId="308"/>
        </pc:sldMkLst>
        <pc:spChg chg="mod">
          <ac:chgData name="Siwei PENG" userId="8c9d49ea30389574" providerId="LiveId" clId="{E66F949F-5335-4F0B-8A8D-42D555350583}" dt="2018-03-06T07:47:16.259" v="14"/>
          <ac:spMkLst>
            <pc:docMk/>
            <pc:sldMk cId="0" sldId="308"/>
            <ac:spMk id="118786" creationId="{00000000-0000-0000-0000-000000000000}"/>
          </ac:spMkLst>
        </pc:spChg>
      </pc:sldChg>
      <pc:sldChg chg="modSp">
        <pc:chgData name="Siwei PENG" userId="8c9d49ea30389574" providerId="LiveId" clId="{E66F949F-5335-4F0B-8A8D-42D555350583}" dt="2018-03-06T07:47:19.434" v="19"/>
        <pc:sldMkLst>
          <pc:docMk/>
          <pc:sldMk cId="0" sldId="309"/>
        </pc:sldMkLst>
        <pc:spChg chg="mod">
          <ac:chgData name="Siwei PENG" userId="8c9d49ea30389574" providerId="LiveId" clId="{E66F949F-5335-4F0B-8A8D-42D555350583}" dt="2018-03-06T07:47:19.434" v="19"/>
          <ac:spMkLst>
            <pc:docMk/>
            <pc:sldMk cId="0" sldId="309"/>
            <ac:spMk id="120834" creationId="{00000000-0000-0000-0000-000000000000}"/>
          </ac:spMkLst>
        </pc:spChg>
      </pc:sldChg>
      <pc:sldChg chg="modSp">
        <pc:chgData name="Siwei PENG" userId="8c9d49ea30389574" providerId="LiveId" clId="{E66F949F-5335-4F0B-8A8D-42D555350583}" dt="2018-03-06T07:47:22.256" v="24"/>
        <pc:sldMkLst>
          <pc:docMk/>
          <pc:sldMk cId="0" sldId="310"/>
        </pc:sldMkLst>
        <pc:spChg chg="mod">
          <ac:chgData name="Siwei PENG" userId="8c9d49ea30389574" providerId="LiveId" clId="{E66F949F-5335-4F0B-8A8D-42D555350583}" dt="2018-03-06T07:47:22.256" v="24"/>
          <ac:spMkLst>
            <pc:docMk/>
            <pc:sldMk cId="0" sldId="310"/>
            <ac:spMk id="123906" creationId="{00000000-0000-0000-0000-000000000000}"/>
          </ac:spMkLst>
        </pc:spChg>
      </pc:sldChg>
      <pc:sldChg chg="modSp">
        <pc:chgData name="Siwei PENG" userId="8c9d49ea30389574" providerId="LiveId" clId="{E66F949F-5335-4F0B-8A8D-42D555350583}" dt="2018-03-06T07:48:26.408" v="118" actId="20577"/>
        <pc:sldMkLst>
          <pc:docMk/>
          <pc:sldMk cId="0" sldId="311"/>
        </pc:sldMkLst>
        <pc:spChg chg="mod">
          <ac:chgData name="Siwei PENG" userId="8c9d49ea30389574" providerId="LiveId" clId="{E66F949F-5335-4F0B-8A8D-42D555350583}" dt="2018-03-06T07:48:26.408" v="118" actId="20577"/>
          <ac:spMkLst>
            <pc:docMk/>
            <pc:sldMk cId="0" sldId="311"/>
            <ac:spMk id="124930" creationId="{00000000-0000-0000-0000-000000000000}"/>
          </ac:spMkLst>
        </pc:spChg>
      </pc:sldChg>
      <pc:sldChg chg="modSp">
        <pc:chgData name="Siwei PENG" userId="8c9d49ea30389574" providerId="LiveId" clId="{E66F949F-5335-4F0B-8A8D-42D555350583}" dt="2018-03-06T07:47:29.707" v="29"/>
        <pc:sldMkLst>
          <pc:docMk/>
          <pc:sldMk cId="0" sldId="314"/>
        </pc:sldMkLst>
        <pc:spChg chg="mod">
          <ac:chgData name="Siwei PENG" userId="8c9d49ea30389574" providerId="LiveId" clId="{E66F949F-5335-4F0B-8A8D-42D555350583}" dt="2018-03-06T07:47:29.707" v="29"/>
          <ac:spMkLst>
            <pc:docMk/>
            <pc:sldMk cId="0" sldId="314"/>
            <ac:spMk id="128002" creationId="{00000000-0000-0000-0000-000000000000}"/>
          </ac:spMkLst>
        </pc:spChg>
      </pc:sldChg>
      <pc:sldChg chg="modSp">
        <pc:chgData name="Siwei PENG" userId="8c9d49ea30389574" providerId="LiveId" clId="{E66F949F-5335-4F0B-8A8D-42D555350583}" dt="2018-03-06T07:48:29.992" v="119" actId="20577"/>
        <pc:sldMkLst>
          <pc:docMk/>
          <pc:sldMk cId="0" sldId="316"/>
        </pc:sldMkLst>
        <pc:spChg chg="mod">
          <ac:chgData name="Siwei PENG" userId="8c9d49ea30389574" providerId="LiveId" clId="{E66F949F-5335-4F0B-8A8D-42D555350583}" dt="2018-03-06T07:48:29.992" v="119" actId="20577"/>
          <ac:spMkLst>
            <pc:docMk/>
            <pc:sldMk cId="0" sldId="316"/>
            <ac:spMk id="132098" creationId="{00000000-0000-0000-0000-000000000000}"/>
          </ac:spMkLst>
        </pc:spChg>
      </pc:sldChg>
      <pc:sldChg chg="modSp">
        <pc:chgData name="Siwei PENG" userId="8c9d49ea30389574" providerId="LiveId" clId="{E66F949F-5335-4F0B-8A8D-42D555350583}" dt="2018-03-06T07:48:33.549" v="120" actId="20577"/>
        <pc:sldMkLst>
          <pc:docMk/>
          <pc:sldMk cId="0" sldId="317"/>
        </pc:sldMkLst>
        <pc:spChg chg="mod">
          <ac:chgData name="Siwei PENG" userId="8c9d49ea30389574" providerId="LiveId" clId="{E66F949F-5335-4F0B-8A8D-42D555350583}" dt="2018-03-06T07:48:33.549" v="120" actId="20577"/>
          <ac:spMkLst>
            <pc:docMk/>
            <pc:sldMk cId="0" sldId="317"/>
            <ac:spMk id="134146" creationId="{00000000-0000-0000-0000-000000000000}"/>
          </ac:spMkLst>
        </pc:spChg>
      </pc:sldChg>
      <pc:sldChg chg="modSp">
        <pc:chgData name="Siwei PENG" userId="8c9d49ea30389574" providerId="LiveId" clId="{E66F949F-5335-4F0B-8A8D-42D555350583}" dt="2018-03-06T07:48:36.224" v="121" actId="20577"/>
        <pc:sldMkLst>
          <pc:docMk/>
          <pc:sldMk cId="0" sldId="319"/>
        </pc:sldMkLst>
        <pc:spChg chg="mod">
          <ac:chgData name="Siwei PENG" userId="8c9d49ea30389574" providerId="LiveId" clId="{E66F949F-5335-4F0B-8A8D-42D555350583}" dt="2018-03-06T07:48:36.224" v="121" actId="20577"/>
          <ac:spMkLst>
            <pc:docMk/>
            <pc:sldMk cId="0" sldId="319"/>
            <ac:spMk id="136194" creationId="{00000000-0000-0000-0000-000000000000}"/>
          </ac:spMkLst>
        </pc:spChg>
      </pc:sldChg>
      <pc:sldChg chg="modSp">
        <pc:chgData name="Siwei PENG" userId="8c9d49ea30389574" providerId="LiveId" clId="{E66F949F-5335-4F0B-8A8D-42D555350583}" dt="2018-03-06T07:48:40.550" v="122" actId="20577"/>
        <pc:sldMkLst>
          <pc:docMk/>
          <pc:sldMk cId="0" sldId="320"/>
        </pc:sldMkLst>
        <pc:spChg chg="mod">
          <ac:chgData name="Siwei PENG" userId="8c9d49ea30389574" providerId="LiveId" clId="{E66F949F-5335-4F0B-8A8D-42D555350583}" dt="2018-03-06T07:48:40.550" v="122" actId="20577"/>
          <ac:spMkLst>
            <pc:docMk/>
            <pc:sldMk cId="0" sldId="320"/>
            <ac:spMk id="138242" creationId="{00000000-0000-0000-0000-000000000000}"/>
          </ac:spMkLst>
        </pc:spChg>
      </pc:sldChg>
      <pc:sldChg chg="modSp">
        <pc:chgData name="Siwei PENG" userId="8c9d49ea30389574" providerId="LiveId" clId="{E66F949F-5335-4F0B-8A8D-42D555350583}" dt="2018-03-06T07:55:22.550" v="363" actId="27636"/>
        <pc:sldMkLst>
          <pc:docMk/>
          <pc:sldMk cId="0" sldId="321"/>
        </pc:sldMkLst>
        <pc:spChg chg="mod">
          <ac:chgData name="Siwei PENG" userId="8c9d49ea30389574" providerId="LiveId" clId="{E66F949F-5335-4F0B-8A8D-42D555350583}" dt="2018-03-06T07:55:22.550" v="363" actId="27636"/>
          <ac:spMkLst>
            <pc:docMk/>
            <pc:sldMk cId="0" sldId="321"/>
            <ac:spMk id="106499" creationId="{00000000-0000-0000-0000-000000000000}"/>
          </ac:spMkLst>
        </pc:spChg>
        <pc:spChg chg="mod">
          <ac:chgData name="Siwei PENG" userId="8c9d49ea30389574" providerId="LiveId" clId="{E66F949F-5335-4F0B-8A8D-42D555350583}" dt="2018-03-06T07:48:42.085" v="123" actId="20577"/>
          <ac:spMkLst>
            <pc:docMk/>
            <pc:sldMk cId="0" sldId="321"/>
            <ac:spMk id="141314" creationId="{00000000-0000-0000-0000-000000000000}"/>
          </ac:spMkLst>
        </pc:spChg>
      </pc:sldChg>
      <pc:sldChg chg="modSp">
        <pc:chgData name="Siwei PENG" userId="8c9d49ea30389574" providerId="LiveId" clId="{E66F949F-5335-4F0B-8A8D-42D555350583}" dt="2018-03-06T07:55:16.923" v="361" actId="27636"/>
        <pc:sldMkLst>
          <pc:docMk/>
          <pc:sldMk cId="0" sldId="322"/>
        </pc:sldMkLst>
        <pc:spChg chg="mod">
          <ac:chgData name="Siwei PENG" userId="8c9d49ea30389574" providerId="LiveId" clId="{E66F949F-5335-4F0B-8A8D-42D555350583}" dt="2018-03-06T07:48:47.316" v="128"/>
          <ac:spMkLst>
            <pc:docMk/>
            <pc:sldMk cId="0" sldId="322"/>
            <ac:spMk id="142338" creationId="{00000000-0000-0000-0000-000000000000}"/>
          </ac:spMkLst>
        </pc:spChg>
        <pc:spChg chg="mod">
          <ac:chgData name="Siwei PENG" userId="8c9d49ea30389574" providerId="LiveId" clId="{E66F949F-5335-4F0B-8A8D-42D555350583}" dt="2018-03-06T07:55:16.923" v="361" actId="27636"/>
          <ac:spMkLst>
            <pc:docMk/>
            <pc:sldMk cId="0" sldId="322"/>
            <ac:spMk id="142339" creationId="{00000000-0000-0000-0000-000000000000}"/>
          </ac:spMkLst>
        </pc:spChg>
      </pc:sldChg>
      <pc:sldChg chg="modSp">
        <pc:chgData name="Siwei PENG" userId="8c9d49ea30389574" providerId="LiveId" clId="{E66F949F-5335-4F0B-8A8D-42D555350583}" dt="2018-03-06T07:48:49.490" v="133"/>
        <pc:sldMkLst>
          <pc:docMk/>
          <pc:sldMk cId="0" sldId="323"/>
        </pc:sldMkLst>
        <pc:spChg chg="mod">
          <ac:chgData name="Siwei PENG" userId="8c9d49ea30389574" providerId="LiveId" clId="{E66F949F-5335-4F0B-8A8D-42D555350583}" dt="2018-03-06T07:48:49.490" v="133"/>
          <ac:spMkLst>
            <pc:docMk/>
            <pc:sldMk cId="0" sldId="323"/>
            <ac:spMk id="144386" creationId="{00000000-0000-0000-0000-000000000000}"/>
          </ac:spMkLst>
        </pc:spChg>
      </pc:sldChg>
      <pc:sldChg chg="modSp">
        <pc:chgData name="Siwei PENG" userId="8c9d49ea30389574" providerId="LiveId" clId="{E66F949F-5335-4F0B-8A8D-42D555350583}" dt="2018-03-06T07:48:51.634" v="138"/>
        <pc:sldMkLst>
          <pc:docMk/>
          <pc:sldMk cId="0" sldId="324"/>
        </pc:sldMkLst>
        <pc:spChg chg="mod">
          <ac:chgData name="Siwei PENG" userId="8c9d49ea30389574" providerId="LiveId" clId="{E66F949F-5335-4F0B-8A8D-42D555350583}" dt="2018-03-06T07:48:51.634" v="138"/>
          <ac:spMkLst>
            <pc:docMk/>
            <pc:sldMk cId="0" sldId="324"/>
            <ac:spMk id="146434" creationId="{00000000-0000-0000-0000-000000000000}"/>
          </ac:spMkLst>
        </pc:spChg>
      </pc:sldChg>
      <pc:sldChg chg="modSp">
        <pc:chgData name="Siwei PENG" userId="8c9d49ea30389574" providerId="LiveId" clId="{E66F949F-5335-4F0B-8A8D-42D555350583}" dt="2018-03-06T07:55:10.020" v="359" actId="2710"/>
        <pc:sldMkLst>
          <pc:docMk/>
          <pc:sldMk cId="0" sldId="325"/>
        </pc:sldMkLst>
        <pc:spChg chg="mod">
          <ac:chgData name="Siwei PENG" userId="8c9d49ea30389574" providerId="LiveId" clId="{E66F949F-5335-4F0B-8A8D-42D555350583}" dt="2018-03-06T07:48:57.202" v="143"/>
          <ac:spMkLst>
            <pc:docMk/>
            <pc:sldMk cId="0" sldId="325"/>
            <ac:spMk id="147458" creationId="{00000000-0000-0000-0000-000000000000}"/>
          </ac:spMkLst>
        </pc:spChg>
        <pc:spChg chg="mod">
          <ac:chgData name="Siwei PENG" userId="8c9d49ea30389574" providerId="LiveId" clId="{E66F949F-5335-4F0B-8A8D-42D555350583}" dt="2018-03-06T07:55:10.020" v="359" actId="2710"/>
          <ac:spMkLst>
            <pc:docMk/>
            <pc:sldMk cId="0" sldId="325"/>
            <ac:spMk id="147459" creationId="{00000000-0000-0000-0000-000000000000}"/>
          </ac:spMkLst>
        </pc:spChg>
      </pc:sldChg>
      <pc:sldChg chg="modSp">
        <pc:chgData name="Siwei PENG" userId="8c9d49ea30389574" providerId="LiveId" clId="{E66F949F-5335-4F0B-8A8D-42D555350583}" dt="2018-03-06T07:48:59.415" v="148"/>
        <pc:sldMkLst>
          <pc:docMk/>
          <pc:sldMk cId="0" sldId="326"/>
        </pc:sldMkLst>
        <pc:spChg chg="mod">
          <ac:chgData name="Siwei PENG" userId="8c9d49ea30389574" providerId="LiveId" clId="{E66F949F-5335-4F0B-8A8D-42D555350583}" dt="2018-03-06T07:48:59.415" v="148"/>
          <ac:spMkLst>
            <pc:docMk/>
            <pc:sldMk cId="0" sldId="326"/>
            <ac:spMk id="148482" creationId="{00000000-0000-0000-0000-000000000000}"/>
          </ac:spMkLst>
        </pc:spChg>
      </pc:sldChg>
      <pc:sldChg chg="modSp">
        <pc:chgData name="Siwei PENG" userId="8c9d49ea30389574" providerId="LiveId" clId="{E66F949F-5335-4F0B-8A8D-42D555350583}" dt="2018-03-06T07:55:04.285" v="358" actId="27636"/>
        <pc:sldMkLst>
          <pc:docMk/>
          <pc:sldMk cId="0" sldId="327"/>
        </pc:sldMkLst>
        <pc:spChg chg="mod">
          <ac:chgData name="Siwei PENG" userId="8c9d49ea30389574" providerId="LiveId" clId="{E66F949F-5335-4F0B-8A8D-42D555350583}" dt="2018-03-06T07:55:04.285" v="358" actId="27636"/>
          <ac:spMkLst>
            <pc:docMk/>
            <pc:sldMk cId="0" sldId="327"/>
            <ac:spMk id="114691" creationId="{00000000-0000-0000-0000-000000000000}"/>
          </ac:spMkLst>
        </pc:spChg>
        <pc:spChg chg="mod">
          <ac:chgData name="Siwei PENG" userId="8c9d49ea30389574" providerId="LiveId" clId="{E66F949F-5335-4F0B-8A8D-42D555350583}" dt="2018-03-06T07:49:01.338" v="153"/>
          <ac:spMkLst>
            <pc:docMk/>
            <pc:sldMk cId="0" sldId="327"/>
            <ac:spMk id="149506" creationId="{00000000-0000-0000-0000-000000000000}"/>
          </ac:spMkLst>
        </pc:spChg>
      </pc:sldChg>
      <pc:sldChg chg="modSp">
        <pc:chgData name="Siwei PENG" userId="8c9d49ea30389574" providerId="LiveId" clId="{E66F949F-5335-4F0B-8A8D-42D555350583}" dt="2018-03-06T07:49:03.330" v="158"/>
        <pc:sldMkLst>
          <pc:docMk/>
          <pc:sldMk cId="0" sldId="328"/>
        </pc:sldMkLst>
        <pc:spChg chg="mod">
          <ac:chgData name="Siwei PENG" userId="8c9d49ea30389574" providerId="LiveId" clId="{E66F949F-5335-4F0B-8A8D-42D555350583}" dt="2018-03-06T07:49:03.330" v="158"/>
          <ac:spMkLst>
            <pc:docMk/>
            <pc:sldMk cId="0" sldId="328"/>
            <ac:spMk id="150530" creationId="{00000000-0000-0000-0000-000000000000}"/>
          </ac:spMkLst>
        </pc:spChg>
      </pc:sldChg>
      <pc:sldChg chg="modSp">
        <pc:chgData name="Siwei PENG" userId="8c9d49ea30389574" providerId="LiveId" clId="{E66F949F-5335-4F0B-8A8D-42D555350583}" dt="2018-03-06T07:49:06.844" v="164"/>
        <pc:sldMkLst>
          <pc:docMk/>
          <pc:sldMk cId="0" sldId="330"/>
        </pc:sldMkLst>
        <pc:spChg chg="mod">
          <ac:chgData name="Siwei PENG" userId="8c9d49ea30389574" providerId="LiveId" clId="{E66F949F-5335-4F0B-8A8D-42D555350583}" dt="2018-03-06T07:49:06.844" v="164"/>
          <ac:spMkLst>
            <pc:docMk/>
            <pc:sldMk cId="0" sldId="330"/>
            <ac:spMk id="152578" creationId="{00000000-0000-0000-0000-000000000000}"/>
          </ac:spMkLst>
        </pc:spChg>
      </pc:sldChg>
      <pc:sldChg chg="modSp">
        <pc:chgData name="Siwei PENG" userId="8c9d49ea30389574" providerId="LiveId" clId="{E66F949F-5335-4F0B-8A8D-42D555350583}" dt="2018-03-06T07:49:08.867" v="170"/>
        <pc:sldMkLst>
          <pc:docMk/>
          <pc:sldMk cId="0" sldId="331"/>
        </pc:sldMkLst>
        <pc:spChg chg="mod">
          <ac:chgData name="Siwei PENG" userId="8c9d49ea30389574" providerId="LiveId" clId="{E66F949F-5335-4F0B-8A8D-42D555350583}" dt="2018-03-06T07:49:08.867" v="170"/>
          <ac:spMkLst>
            <pc:docMk/>
            <pc:sldMk cId="0" sldId="331"/>
            <ac:spMk id="153602" creationId="{00000000-0000-0000-0000-000000000000}"/>
          </ac:spMkLst>
        </pc:spChg>
      </pc:sldChg>
      <pc:sldChg chg="modSp">
        <pc:chgData name="Siwei PENG" userId="8c9d49ea30389574" providerId="LiveId" clId="{E66F949F-5335-4F0B-8A8D-42D555350583}" dt="2018-03-06T07:54:51.072" v="356" actId="27636"/>
        <pc:sldMkLst>
          <pc:docMk/>
          <pc:sldMk cId="0" sldId="334"/>
        </pc:sldMkLst>
        <pc:spChg chg="mod">
          <ac:chgData name="Siwei PENG" userId="8c9d49ea30389574" providerId="LiveId" clId="{E66F949F-5335-4F0B-8A8D-42D555350583}" dt="2018-03-06T07:54:51.072" v="356" actId="27636"/>
          <ac:spMkLst>
            <pc:docMk/>
            <pc:sldMk cId="0" sldId="334"/>
            <ac:spMk id="121859" creationId="{00000000-0000-0000-0000-000000000000}"/>
          </ac:spMkLst>
        </pc:spChg>
        <pc:spChg chg="mod">
          <ac:chgData name="Siwei PENG" userId="8c9d49ea30389574" providerId="LiveId" clId="{E66F949F-5335-4F0B-8A8D-42D555350583}" dt="2018-03-06T07:49:13.155" v="176"/>
          <ac:spMkLst>
            <pc:docMk/>
            <pc:sldMk cId="0" sldId="334"/>
            <ac:spMk id="156674" creationId="{00000000-0000-0000-0000-000000000000}"/>
          </ac:spMkLst>
        </pc:spChg>
      </pc:sldChg>
      <pc:sldChg chg="modSp">
        <pc:chgData name="Siwei PENG" userId="8c9d49ea30389574" providerId="LiveId" clId="{E66F949F-5335-4F0B-8A8D-42D555350583}" dt="2018-03-06T07:49:29.513" v="194"/>
        <pc:sldMkLst>
          <pc:docMk/>
          <pc:sldMk cId="0" sldId="336"/>
        </pc:sldMkLst>
        <pc:spChg chg="mod">
          <ac:chgData name="Siwei PENG" userId="8c9d49ea30389574" providerId="LiveId" clId="{E66F949F-5335-4F0B-8A8D-42D555350583}" dt="2018-03-06T07:49:29.513" v="194"/>
          <ac:spMkLst>
            <pc:docMk/>
            <pc:sldMk cId="0" sldId="336"/>
            <ac:spMk id="159746" creationId="{00000000-0000-0000-0000-000000000000}"/>
          </ac:spMkLst>
        </pc:spChg>
      </pc:sldChg>
      <pc:sldChg chg="modSp">
        <pc:chgData name="Siwei PENG" userId="8c9d49ea30389574" providerId="LiveId" clId="{E66F949F-5335-4F0B-8A8D-42D555350583}" dt="2018-03-06T07:49:31.625" v="200"/>
        <pc:sldMkLst>
          <pc:docMk/>
          <pc:sldMk cId="0" sldId="337"/>
        </pc:sldMkLst>
        <pc:spChg chg="mod">
          <ac:chgData name="Siwei PENG" userId="8c9d49ea30389574" providerId="LiveId" clId="{E66F949F-5335-4F0B-8A8D-42D555350583}" dt="2018-03-06T07:49:31.625" v="200"/>
          <ac:spMkLst>
            <pc:docMk/>
            <pc:sldMk cId="0" sldId="337"/>
            <ac:spMk id="160770" creationId="{00000000-0000-0000-0000-000000000000}"/>
          </ac:spMkLst>
        </pc:spChg>
      </pc:sldChg>
      <pc:sldChg chg="modSp">
        <pc:chgData name="Siwei PENG" userId="8c9d49ea30389574" providerId="LiveId" clId="{E66F949F-5335-4F0B-8A8D-42D555350583}" dt="2018-03-06T07:54:44.788" v="354" actId="27636"/>
        <pc:sldMkLst>
          <pc:docMk/>
          <pc:sldMk cId="0" sldId="338"/>
        </pc:sldMkLst>
        <pc:spChg chg="mod">
          <ac:chgData name="Siwei PENG" userId="8c9d49ea30389574" providerId="LiveId" clId="{E66F949F-5335-4F0B-8A8D-42D555350583}" dt="2018-03-06T07:49:33.946" v="206"/>
          <ac:spMkLst>
            <pc:docMk/>
            <pc:sldMk cId="0" sldId="338"/>
            <ac:spMk id="161794" creationId="{00000000-0000-0000-0000-000000000000}"/>
          </ac:spMkLst>
        </pc:spChg>
        <pc:spChg chg="mod">
          <ac:chgData name="Siwei PENG" userId="8c9d49ea30389574" providerId="LiveId" clId="{E66F949F-5335-4F0B-8A8D-42D555350583}" dt="2018-03-06T07:54:44.788" v="354" actId="27636"/>
          <ac:spMkLst>
            <pc:docMk/>
            <pc:sldMk cId="0" sldId="338"/>
            <ac:spMk id="161795" creationId="{00000000-0000-0000-0000-000000000000}"/>
          </ac:spMkLst>
        </pc:spChg>
      </pc:sldChg>
      <pc:sldChg chg="modSp">
        <pc:chgData name="Siwei PENG" userId="8c9d49ea30389574" providerId="LiveId" clId="{E66F949F-5335-4F0B-8A8D-42D555350583}" dt="2018-03-06T07:49:38.566" v="212"/>
        <pc:sldMkLst>
          <pc:docMk/>
          <pc:sldMk cId="0" sldId="340"/>
        </pc:sldMkLst>
        <pc:spChg chg="mod">
          <ac:chgData name="Siwei PENG" userId="8c9d49ea30389574" providerId="LiveId" clId="{E66F949F-5335-4F0B-8A8D-42D555350583}" dt="2018-03-06T07:49:38.566" v="212"/>
          <ac:spMkLst>
            <pc:docMk/>
            <pc:sldMk cId="0" sldId="340"/>
            <ac:spMk id="164866" creationId="{00000000-0000-0000-0000-000000000000}"/>
          </ac:spMkLst>
        </pc:spChg>
      </pc:sldChg>
      <pc:sldChg chg="modSp">
        <pc:chgData name="Siwei PENG" userId="8c9d49ea30389574" providerId="LiveId" clId="{E66F949F-5335-4F0B-8A8D-42D555350583}" dt="2018-03-06T07:49:41.794" v="218"/>
        <pc:sldMkLst>
          <pc:docMk/>
          <pc:sldMk cId="0" sldId="341"/>
        </pc:sldMkLst>
        <pc:spChg chg="mod">
          <ac:chgData name="Siwei PENG" userId="8c9d49ea30389574" providerId="LiveId" clId="{E66F949F-5335-4F0B-8A8D-42D555350583}" dt="2018-03-06T07:49:41.794" v="218"/>
          <ac:spMkLst>
            <pc:docMk/>
            <pc:sldMk cId="0" sldId="341"/>
            <ac:spMk id="165890" creationId="{00000000-0000-0000-0000-000000000000}"/>
          </ac:spMkLst>
        </pc:spChg>
      </pc:sldChg>
      <pc:sldChg chg="modSp">
        <pc:chgData name="Siwei PENG" userId="8c9d49ea30389574" providerId="LiveId" clId="{E66F949F-5335-4F0B-8A8D-42D555350583}" dt="2018-03-06T07:49:44.514" v="224"/>
        <pc:sldMkLst>
          <pc:docMk/>
          <pc:sldMk cId="0" sldId="342"/>
        </pc:sldMkLst>
        <pc:spChg chg="mod">
          <ac:chgData name="Siwei PENG" userId="8c9d49ea30389574" providerId="LiveId" clId="{E66F949F-5335-4F0B-8A8D-42D555350583}" dt="2018-03-06T07:49:44.514" v="224"/>
          <ac:spMkLst>
            <pc:docMk/>
            <pc:sldMk cId="0" sldId="342"/>
            <ac:spMk id="166917" creationId="{00000000-0000-0000-0000-000000000000}"/>
          </ac:spMkLst>
        </pc:spChg>
      </pc:sldChg>
      <pc:sldChg chg="modSp">
        <pc:chgData name="Siwei PENG" userId="8c9d49ea30389574" providerId="LiveId" clId="{E66F949F-5335-4F0B-8A8D-42D555350583}" dt="2018-03-06T07:49:48.105" v="230"/>
        <pc:sldMkLst>
          <pc:docMk/>
          <pc:sldMk cId="0" sldId="343"/>
        </pc:sldMkLst>
        <pc:spChg chg="mod">
          <ac:chgData name="Siwei PENG" userId="8c9d49ea30389574" providerId="LiveId" clId="{E66F949F-5335-4F0B-8A8D-42D555350583}" dt="2018-03-06T07:49:48.105" v="230"/>
          <ac:spMkLst>
            <pc:docMk/>
            <pc:sldMk cId="0" sldId="343"/>
            <ac:spMk id="169986" creationId="{00000000-0000-0000-0000-000000000000}"/>
          </ac:spMkLst>
        </pc:spChg>
      </pc:sldChg>
      <pc:sldChg chg="modSp">
        <pc:chgData name="Siwei PENG" userId="8c9d49ea30389574" providerId="LiveId" clId="{E66F949F-5335-4F0B-8A8D-42D555350583}" dt="2018-03-06T07:49:51.164" v="236"/>
        <pc:sldMkLst>
          <pc:docMk/>
          <pc:sldMk cId="0" sldId="344"/>
        </pc:sldMkLst>
        <pc:spChg chg="mod">
          <ac:chgData name="Siwei PENG" userId="8c9d49ea30389574" providerId="LiveId" clId="{E66F949F-5335-4F0B-8A8D-42D555350583}" dt="2018-03-06T07:49:51.164" v="236"/>
          <ac:spMkLst>
            <pc:docMk/>
            <pc:sldMk cId="0" sldId="344"/>
            <ac:spMk id="171010" creationId="{00000000-0000-0000-0000-000000000000}"/>
          </ac:spMkLst>
        </pc:spChg>
      </pc:sldChg>
      <pc:sldChg chg="modSp">
        <pc:chgData name="Siwei PENG" userId="8c9d49ea30389574" providerId="LiveId" clId="{E66F949F-5335-4F0B-8A8D-42D555350583}" dt="2018-03-06T07:54:33.350" v="352" actId="27636"/>
        <pc:sldMkLst>
          <pc:docMk/>
          <pc:sldMk cId="0" sldId="346"/>
        </pc:sldMkLst>
        <pc:spChg chg="mod">
          <ac:chgData name="Siwei PENG" userId="8c9d49ea30389574" providerId="LiveId" clId="{E66F949F-5335-4F0B-8A8D-42D555350583}" dt="2018-03-06T07:49:54.378" v="242"/>
          <ac:spMkLst>
            <pc:docMk/>
            <pc:sldMk cId="0" sldId="346"/>
            <ac:spMk id="173058" creationId="{00000000-0000-0000-0000-000000000000}"/>
          </ac:spMkLst>
        </pc:spChg>
        <pc:spChg chg="mod">
          <ac:chgData name="Siwei PENG" userId="8c9d49ea30389574" providerId="LiveId" clId="{E66F949F-5335-4F0B-8A8D-42D555350583}" dt="2018-03-06T07:54:33.350" v="352" actId="27636"/>
          <ac:spMkLst>
            <pc:docMk/>
            <pc:sldMk cId="0" sldId="346"/>
            <ac:spMk id="173059" creationId="{00000000-0000-0000-0000-000000000000}"/>
          </ac:spMkLst>
        </pc:spChg>
      </pc:sldChg>
      <pc:sldChg chg="modSp">
        <pc:chgData name="Siwei PENG" userId="8c9d49ea30389574" providerId="LiveId" clId="{E66F949F-5335-4F0B-8A8D-42D555350583}" dt="2018-03-06T07:49:56.730" v="248"/>
        <pc:sldMkLst>
          <pc:docMk/>
          <pc:sldMk cId="0" sldId="347"/>
        </pc:sldMkLst>
        <pc:spChg chg="mod">
          <ac:chgData name="Siwei PENG" userId="8c9d49ea30389574" providerId="LiveId" clId="{E66F949F-5335-4F0B-8A8D-42D555350583}" dt="2018-03-06T07:49:56.730" v="248"/>
          <ac:spMkLst>
            <pc:docMk/>
            <pc:sldMk cId="0" sldId="347"/>
            <ac:spMk id="174082" creationId="{00000000-0000-0000-0000-000000000000}"/>
          </ac:spMkLst>
        </pc:spChg>
      </pc:sldChg>
      <pc:sldChg chg="modSp">
        <pc:chgData name="Siwei PENG" userId="8c9d49ea30389574" providerId="LiveId" clId="{E66F949F-5335-4F0B-8A8D-42D555350583}" dt="2018-03-06T07:49:58.970" v="254"/>
        <pc:sldMkLst>
          <pc:docMk/>
          <pc:sldMk cId="0" sldId="348"/>
        </pc:sldMkLst>
        <pc:spChg chg="mod">
          <ac:chgData name="Siwei PENG" userId="8c9d49ea30389574" providerId="LiveId" clId="{E66F949F-5335-4F0B-8A8D-42D555350583}" dt="2018-03-06T07:49:58.970" v="254"/>
          <ac:spMkLst>
            <pc:docMk/>
            <pc:sldMk cId="0" sldId="348"/>
            <ac:spMk id="175106" creationId="{00000000-0000-0000-0000-000000000000}"/>
          </ac:spMkLst>
        </pc:spChg>
      </pc:sldChg>
      <pc:sldChg chg="modSp">
        <pc:chgData name="Siwei PENG" userId="8c9d49ea30389574" providerId="LiveId" clId="{E66F949F-5335-4F0B-8A8D-42D555350583}" dt="2018-03-06T07:54:12.010" v="350" actId="27636"/>
        <pc:sldMkLst>
          <pc:docMk/>
          <pc:sldMk cId="0" sldId="351"/>
        </pc:sldMkLst>
        <pc:spChg chg="mod">
          <ac:chgData name="Siwei PENG" userId="8c9d49ea30389574" providerId="LiveId" clId="{E66F949F-5335-4F0B-8A8D-42D555350583}" dt="2018-03-06T07:50:02.778" v="260"/>
          <ac:spMkLst>
            <pc:docMk/>
            <pc:sldMk cId="0" sldId="351"/>
            <ac:spMk id="178178" creationId="{00000000-0000-0000-0000-000000000000}"/>
          </ac:spMkLst>
        </pc:spChg>
        <pc:spChg chg="mod">
          <ac:chgData name="Siwei PENG" userId="8c9d49ea30389574" providerId="LiveId" clId="{E66F949F-5335-4F0B-8A8D-42D555350583}" dt="2018-03-06T07:54:12.010" v="350" actId="27636"/>
          <ac:spMkLst>
            <pc:docMk/>
            <pc:sldMk cId="0" sldId="351"/>
            <ac:spMk id="178179" creationId="{00000000-0000-0000-0000-000000000000}"/>
          </ac:spMkLst>
        </pc:spChg>
      </pc:sldChg>
      <pc:sldChg chg="modSp">
        <pc:chgData name="Siwei PENG" userId="8c9d49ea30389574" providerId="LiveId" clId="{E66F949F-5335-4F0B-8A8D-42D555350583}" dt="2018-03-06T07:50:05.090" v="266"/>
        <pc:sldMkLst>
          <pc:docMk/>
          <pc:sldMk cId="0" sldId="352"/>
        </pc:sldMkLst>
        <pc:spChg chg="mod">
          <ac:chgData name="Siwei PENG" userId="8c9d49ea30389574" providerId="LiveId" clId="{E66F949F-5335-4F0B-8A8D-42D555350583}" dt="2018-03-06T07:50:05.090" v="266"/>
          <ac:spMkLst>
            <pc:docMk/>
            <pc:sldMk cId="0" sldId="352"/>
            <ac:spMk id="179202" creationId="{00000000-0000-0000-0000-000000000000}"/>
          </ac:spMkLst>
        </pc:spChg>
      </pc:sldChg>
      <pc:sldChg chg="modSp">
        <pc:chgData name="Siwei PENG" userId="8c9d49ea30389574" providerId="LiveId" clId="{E66F949F-5335-4F0B-8A8D-42D555350583}" dt="2018-03-06T07:54:04.736" v="348" actId="27636"/>
        <pc:sldMkLst>
          <pc:docMk/>
          <pc:sldMk cId="0" sldId="353"/>
        </pc:sldMkLst>
        <pc:spChg chg="mod">
          <ac:chgData name="Siwei PENG" userId="8c9d49ea30389574" providerId="LiveId" clId="{E66F949F-5335-4F0B-8A8D-42D555350583}" dt="2018-03-06T07:50:07.522" v="272"/>
          <ac:spMkLst>
            <pc:docMk/>
            <pc:sldMk cId="0" sldId="353"/>
            <ac:spMk id="180226" creationId="{00000000-0000-0000-0000-000000000000}"/>
          </ac:spMkLst>
        </pc:spChg>
        <pc:spChg chg="mod">
          <ac:chgData name="Siwei PENG" userId="8c9d49ea30389574" providerId="LiveId" clId="{E66F949F-5335-4F0B-8A8D-42D555350583}" dt="2018-03-06T07:54:04.736" v="348" actId="27636"/>
          <ac:spMkLst>
            <pc:docMk/>
            <pc:sldMk cId="0" sldId="353"/>
            <ac:spMk id="180227" creationId="{00000000-0000-0000-0000-000000000000}"/>
          </ac:spMkLst>
        </pc:spChg>
      </pc:sldChg>
      <pc:sldChg chg="modSp">
        <pc:chgData name="Siwei PENG" userId="8c9d49ea30389574" providerId="LiveId" clId="{E66F949F-5335-4F0B-8A8D-42D555350583}" dt="2018-03-06T07:53:59.288" v="346" actId="27636"/>
        <pc:sldMkLst>
          <pc:docMk/>
          <pc:sldMk cId="0" sldId="354"/>
        </pc:sldMkLst>
        <pc:spChg chg="mod">
          <ac:chgData name="Siwei PENG" userId="8c9d49ea30389574" providerId="LiveId" clId="{E66F949F-5335-4F0B-8A8D-42D555350583}" dt="2018-03-06T07:50:11.082" v="278"/>
          <ac:spMkLst>
            <pc:docMk/>
            <pc:sldMk cId="0" sldId="354"/>
            <ac:spMk id="181250" creationId="{00000000-0000-0000-0000-000000000000}"/>
          </ac:spMkLst>
        </pc:spChg>
        <pc:spChg chg="mod">
          <ac:chgData name="Siwei PENG" userId="8c9d49ea30389574" providerId="LiveId" clId="{E66F949F-5335-4F0B-8A8D-42D555350583}" dt="2018-03-06T07:53:59.288" v="346" actId="27636"/>
          <ac:spMkLst>
            <pc:docMk/>
            <pc:sldMk cId="0" sldId="354"/>
            <ac:spMk id="181251" creationId="{00000000-0000-0000-0000-000000000000}"/>
          </ac:spMkLst>
        </pc:spChg>
      </pc:sldChg>
      <pc:sldChg chg="modSp">
        <pc:chgData name="Siwei PENG" userId="8c9d49ea30389574" providerId="LiveId" clId="{E66F949F-5335-4F0B-8A8D-42D555350583}" dt="2018-03-06T07:51:32.853" v="295" actId="1076"/>
        <pc:sldMkLst>
          <pc:docMk/>
          <pc:sldMk cId="0" sldId="355"/>
        </pc:sldMkLst>
        <pc:spChg chg="mod">
          <ac:chgData name="Siwei PENG" userId="8c9d49ea30389574" providerId="LiveId" clId="{E66F949F-5335-4F0B-8A8D-42D555350583}" dt="2018-03-06T07:51:16.600" v="289" actId="14100"/>
          <ac:spMkLst>
            <pc:docMk/>
            <pc:sldMk cId="0" sldId="355"/>
            <ac:spMk id="144387" creationId="{00000000-0000-0000-0000-000000000000}"/>
          </ac:spMkLst>
        </pc:spChg>
        <pc:spChg chg="mod">
          <ac:chgData name="Siwei PENG" userId="8c9d49ea30389574" providerId="LiveId" clId="{E66F949F-5335-4F0B-8A8D-42D555350583}" dt="2018-03-06T07:51:32.853" v="295" actId="1076"/>
          <ac:spMkLst>
            <pc:docMk/>
            <pc:sldMk cId="0" sldId="355"/>
            <ac:spMk id="144390" creationId="{00000000-0000-0000-0000-000000000000}"/>
          </ac:spMkLst>
        </pc:spChg>
        <pc:spChg chg="mod">
          <ac:chgData name="Siwei PENG" userId="8c9d49ea30389574" providerId="LiveId" clId="{E66F949F-5335-4F0B-8A8D-42D555350583}" dt="2018-03-06T07:50:13.802" v="284"/>
          <ac:spMkLst>
            <pc:docMk/>
            <pc:sldMk cId="0" sldId="355"/>
            <ac:spMk id="182274" creationId="{00000000-0000-0000-0000-000000000000}"/>
          </ac:spMkLst>
        </pc:spChg>
        <pc:graphicFrameChg chg="mod">
          <ac:chgData name="Siwei PENG" userId="8c9d49ea30389574" providerId="LiveId" clId="{E66F949F-5335-4F0B-8A8D-42D555350583}" dt="2018-03-06T07:51:32.853" v="295" actId="1076"/>
          <ac:graphicFrameMkLst>
            <pc:docMk/>
            <pc:sldMk cId="0" sldId="355"/>
            <ac:graphicFrameMk id="144389" creationId="{00000000-0000-0000-0000-000000000000}"/>
          </ac:graphicFrameMkLst>
        </pc:graphicFrameChg>
      </pc:sldChg>
      <pc:sldChg chg="modSp">
        <pc:chgData name="Siwei PENG" userId="8c9d49ea30389574" providerId="LiveId" clId="{E66F949F-5335-4F0B-8A8D-42D555350583}" dt="2018-03-06T07:53:52.448" v="344" actId="27636"/>
        <pc:sldMkLst>
          <pc:docMk/>
          <pc:sldMk cId="0" sldId="356"/>
        </pc:sldMkLst>
        <pc:spChg chg="mod">
          <ac:chgData name="Siwei PENG" userId="8c9d49ea30389574" providerId="LiveId" clId="{E66F949F-5335-4F0B-8A8D-42D555350583}" dt="2018-03-06T07:51:47.674" v="301"/>
          <ac:spMkLst>
            <pc:docMk/>
            <pc:sldMk cId="0" sldId="356"/>
            <ac:spMk id="183298" creationId="{00000000-0000-0000-0000-000000000000}"/>
          </ac:spMkLst>
        </pc:spChg>
        <pc:spChg chg="mod">
          <ac:chgData name="Siwei PENG" userId="8c9d49ea30389574" providerId="LiveId" clId="{E66F949F-5335-4F0B-8A8D-42D555350583}" dt="2018-03-06T07:53:52.448" v="344" actId="27636"/>
          <ac:spMkLst>
            <pc:docMk/>
            <pc:sldMk cId="0" sldId="356"/>
            <ac:spMk id="183299" creationId="{00000000-0000-0000-0000-000000000000}"/>
          </ac:spMkLst>
        </pc:spChg>
      </pc:sldChg>
      <pc:sldChg chg="modSp">
        <pc:chgData name="Siwei PENG" userId="8c9d49ea30389574" providerId="LiveId" clId="{E66F949F-5335-4F0B-8A8D-42D555350583}" dt="2018-03-06T07:53:46.078" v="342" actId="27636"/>
        <pc:sldMkLst>
          <pc:docMk/>
          <pc:sldMk cId="0" sldId="357"/>
        </pc:sldMkLst>
        <pc:spChg chg="mod">
          <ac:chgData name="Siwei PENG" userId="8c9d49ea30389574" providerId="LiveId" clId="{E66F949F-5335-4F0B-8A8D-42D555350583}" dt="2018-03-06T07:51:51.114" v="307"/>
          <ac:spMkLst>
            <pc:docMk/>
            <pc:sldMk cId="0" sldId="357"/>
            <ac:spMk id="184322" creationId="{00000000-0000-0000-0000-000000000000}"/>
          </ac:spMkLst>
        </pc:spChg>
        <pc:spChg chg="mod">
          <ac:chgData name="Siwei PENG" userId="8c9d49ea30389574" providerId="LiveId" clId="{E66F949F-5335-4F0B-8A8D-42D555350583}" dt="2018-03-06T07:53:46.078" v="342" actId="27636"/>
          <ac:spMkLst>
            <pc:docMk/>
            <pc:sldMk cId="0" sldId="357"/>
            <ac:spMk id="184323" creationId="{00000000-0000-0000-0000-000000000000}"/>
          </ac:spMkLst>
        </pc:spChg>
      </pc:sldChg>
      <pc:sldChg chg="modSp">
        <pc:chgData name="Siwei PENG" userId="8c9d49ea30389574" providerId="LiveId" clId="{E66F949F-5335-4F0B-8A8D-42D555350583}" dt="2018-03-06T07:53:34.087" v="338" actId="27636"/>
        <pc:sldMkLst>
          <pc:docMk/>
          <pc:sldMk cId="0" sldId="358"/>
        </pc:sldMkLst>
        <pc:spChg chg="mod">
          <ac:chgData name="Siwei PENG" userId="8c9d49ea30389574" providerId="LiveId" clId="{E66F949F-5335-4F0B-8A8D-42D555350583}" dt="2018-03-06T07:51:55.714" v="313"/>
          <ac:spMkLst>
            <pc:docMk/>
            <pc:sldMk cId="0" sldId="358"/>
            <ac:spMk id="185346" creationId="{00000000-0000-0000-0000-000000000000}"/>
          </ac:spMkLst>
        </pc:spChg>
        <pc:spChg chg="mod">
          <ac:chgData name="Siwei PENG" userId="8c9d49ea30389574" providerId="LiveId" clId="{E66F949F-5335-4F0B-8A8D-42D555350583}" dt="2018-03-06T07:53:34.087" v="338" actId="27636"/>
          <ac:spMkLst>
            <pc:docMk/>
            <pc:sldMk cId="0" sldId="358"/>
            <ac:spMk id="185347" creationId="{00000000-0000-0000-0000-000000000000}"/>
          </ac:spMkLst>
        </pc:spChg>
      </pc:sldChg>
      <pc:sldChg chg="modSp">
        <pc:chgData name="Siwei PENG" userId="8c9d49ea30389574" providerId="LiveId" clId="{E66F949F-5335-4F0B-8A8D-42D555350583}" dt="2018-03-06T07:53:38.893" v="340" actId="27636"/>
        <pc:sldMkLst>
          <pc:docMk/>
          <pc:sldMk cId="0" sldId="359"/>
        </pc:sldMkLst>
        <pc:spChg chg="mod">
          <ac:chgData name="Siwei PENG" userId="8c9d49ea30389574" providerId="LiveId" clId="{E66F949F-5335-4F0B-8A8D-42D555350583}" dt="2018-03-06T07:52:11.243" v="325"/>
          <ac:spMkLst>
            <pc:docMk/>
            <pc:sldMk cId="0" sldId="359"/>
            <ac:spMk id="186370" creationId="{00000000-0000-0000-0000-000000000000}"/>
          </ac:spMkLst>
        </pc:spChg>
        <pc:spChg chg="mod">
          <ac:chgData name="Siwei PENG" userId="8c9d49ea30389574" providerId="LiveId" clId="{E66F949F-5335-4F0B-8A8D-42D555350583}" dt="2018-03-06T07:53:38.893" v="340" actId="27636"/>
          <ac:spMkLst>
            <pc:docMk/>
            <pc:sldMk cId="0" sldId="359"/>
            <ac:spMk id="186371" creationId="{00000000-0000-0000-0000-000000000000}"/>
          </ac:spMkLst>
        </pc:spChg>
      </pc:sldChg>
      <pc:sldChg chg="modSp">
        <pc:chgData name="Siwei PENG" userId="8c9d49ea30389574" providerId="LiveId" clId="{E66F949F-5335-4F0B-8A8D-42D555350583}" dt="2018-03-06T07:53:25.249" v="336" actId="27636"/>
        <pc:sldMkLst>
          <pc:docMk/>
          <pc:sldMk cId="0" sldId="360"/>
        </pc:sldMkLst>
        <pc:spChg chg="mod">
          <ac:chgData name="Siwei PENG" userId="8c9d49ea30389574" providerId="LiveId" clId="{E66F949F-5335-4F0B-8A8D-42D555350583}" dt="2018-03-06T07:52:00.530" v="319"/>
          <ac:spMkLst>
            <pc:docMk/>
            <pc:sldMk cId="0" sldId="360"/>
            <ac:spMk id="187394" creationId="{00000000-0000-0000-0000-000000000000}"/>
          </ac:spMkLst>
        </pc:spChg>
        <pc:spChg chg="mod">
          <ac:chgData name="Siwei PENG" userId="8c9d49ea30389574" providerId="LiveId" clId="{E66F949F-5335-4F0B-8A8D-42D555350583}" dt="2018-03-06T07:53:25.249" v="336" actId="27636"/>
          <ac:spMkLst>
            <pc:docMk/>
            <pc:sldMk cId="0" sldId="360"/>
            <ac:spMk id="187395" creationId="{00000000-0000-0000-0000-000000000000}"/>
          </ac:spMkLst>
        </pc:spChg>
      </pc:sldChg>
      <pc:sldChg chg="modSp">
        <pc:chgData name="Siwei PENG" userId="8c9d49ea30389574" providerId="LiveId" clId="{E66F949F-5335-4F0B-8A8D-42D555350583}" dt="2018-03-06T07:52:34.600" v="326"/>
        <pc:sldMkLst>
          <pc:docMk/>
          <pc:sldMk cId="0" sldId="361"/>
        </pc:sldMkLst>
        <pc:spChg chg="mod">
          <ac:chgData name="Siwei PENG" userId="8c9d49ea30389574" providerId="LiveId" clId="{E66F949F-5335-4F0B-8A8D-42D555350583}" dt="2018-03-06T07:52:34.600" v="326"/>
          <ac:spMkLst>
            <pc:docMk/>
            <pc:sldMk cId="0" sldId="361"/>
            <ac:spMk id="188418" creationId="{00000000-0000-0000-0000-000000000000}"/>
          </ac:spMkLst>
        </pc:spChg>
      </pc:sldChg>
      <pc:sldChg chg="modSp">
        <pc:chgData name="Siwei PENG" userId="8c9d49ea30389574" providerId="LiveId" clId="{E66F949F-5335-4F0B-8A8D-42D555350583}" dt="2018-03-06T07:53:19.356" v="334" actId="27636"/>
        <pc:sldMkLst>
          <pc:docMk/>
          <pc:sldMk cId="0" sldId="362"/>
        </pc:sldMkLst>
        <pc:spChg chg="mod">
          <ac:chgData name="Siwei PENG" userId="8c9d49ea30389574" providerId="LiveId" clId="{E66F949F-5335-4F0B-8A8D-42D555350583}" dt="2018-03-06T07:53:19.356" v="334" actId="27636"/>
          <ac:spMkLst>
            <pc:docMk/>
            <pc:sldMk cId="0" sldId="362"/>
            <ac:spMk id="150531" creationId="{00000000-0000-0000-0000-000000000000}"/>
          </ac:spMkLst>
        </pc:spChg>
        <pc:spChg chg="mod">
          <ac:chgData name="Siwei PENG" userId="8c9d49ea30389574" providerId="LiveId" clId="{E66F949F-5335-4F0B-8A8D-42D555350583}" dt="2018-03-06T07:52:34.600" v="326"/>
          <ac:spMkLst>
            <pc:docMk/>
            <pc:sldMk cId="0" sldId="362"/>
            <ac:spMk id="189442" creationId="{00000000-0000-0000-0000-000000000000}"/>
          </ac:spMkLst>
        </pc:spChg>
      </pc:sldChg>
      <pc:sldChg chg="modSp">
        <pc:chgData name="Siwei PENG" userId="8c9d49ea30389574" providerId="LiveId" clId="{E66F949F-5335-4F0B-8A8D-42D555350583}" dt="2018-03-06T07:53:12.081" v="332" actId="27636"/>
        <pc:sldMkLst>
          <pc:docMk/>
          <pc:sldMk cId="0" sldId="363"/>
        </pc:sldMkLst>
        <pc:spChg chg="mod">
          <ac:chgData name="Siwei PENG" userId="8c9d49ea30389574" providerId="LiveId" clId="{E66F949F-5335-4F0B-8A8D-42D555350583}" dt="2018-03-06T07:53:12.081" v="332" actId="27636"/>
          <ac:spMkLst>
            <pc:docMk/>
            <pc:sldMk cId="0" sldId="363"/>
            <ac:spMk id="151555" creationId="{00000000-0000-0000-0000-000000000000}"/>
          </ac:spMkLst>
        </pc:spChg>
        <pc:spChg chg="mod">
          <ac:chgData name="Siwei PENG" userId="8c9d49ea30389574" providerId="LiveId" clId="{E66F949F-5335-4F0B-8A8D-42D555350583}" dt="2018-03-06T07:52:34.600" v="326"/>
          <ac:spMkLst>
            <pc:docMk/>
            <pc:sldMk cId="0" sldId="363"/>
            <ac:spMk id="190466" creationId="{00000000-0000-0000-0000-000000000000}"/>
          </ac:spMkLst>
        </pc:spChg>
      </pc:sldChg>
      <pc:sldChg chg="modSp">
        <pc:chgData name="Siwei PENG" userId="8c9d49ea30389574" providerId="LiveId" clId="{E66F949F-5335-4F0B-8A8D-42D555350583}" dt="2018-03-06T07:52:54.743" v="328" actId="27636"/>
        <pc:sldMkLst>
          <pc:docMk/>
          <pc:sldMk cId="0" sldId="364"/>
        </pc:sldMkLst>
        <pc:spChg chg="mod">
          <ac:chgData name="Siwei PENG" userId="8c9d49ea30389574" providerId="LiveId" clId="{E66F949F-5335-4F0B-8A8D-42D555350583}" dt="2018-03-06T07:52:34.600" v="326"/>
          <ac:spMkLst>
            <pc:docMk/>
            <pc:sldMk cId="0" sldId="364"/>
            <ac:spMk id="191490" creationId="{00000000-0000-0000-0000-000000000000}"/>
          </ac:spMkLst>
        </pc:spChg>
        <pc:spChg chg="mod">
          <ac:chgData name="Siwei PENG" userId="8c9d49ea30389574" providerId="LiveId" clId="{E66F949F-5335-4F0B-8A8D-42D555350583}" dt="2018-03-06T07:52:54.743" v="328" actId="27636"/>
          <ac:spMkLst>
            <pc:docMk/>
            <pc:sldMk cId="0" sldId="364"/>
            <ac:spMk id="191491" creationId="{00000000-0000-0000-0000-000000000000}"/>
          </ac:spMkLst>
        </pc:spChg>
      </pc:sldChg>
      <pc:sldChg chg="modSp">
        <pc:chgData name="Siwei PENG" userId="8c9d49ea30389574" providerId="LiveId" clId="{E66F949F-5335-4F0B-8A8D-42D555350583}" dt="2018-03-06T07:52:34.600" v="326"/>
        <pc:sldMkLst>
          <pc:docMk/>
          <pc:sldMk cId="0" sldId="367"/>
        </pc:sldMkLst>
        <pc:spChg chg="mod">
          <ac:chgData name="Siwei PENG" userId="8c9d49ea30389574" providerId="LiveId" clId="{E66F949F-5335-4F0B-8A8D-42D555350583}" dt="2018-03-06T07:52:34.600" v="326"/>
          <ac:spMkLst>
            <pc:docMk/>
            <pc:sldMk cId="0" sldId="367"/>
            <ac:spMk id="19763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27A9C-3828-462A-B385-362E5E2A652B}" type="doc">
      <dgm:prSet loTypeId="urn:microsoft.com/office/officeart/2005/8/layout/hierarchy1" loCatId="hierarchy" qsTypeId="urn:microsoft.com/office/officeart/2005/8/quickstyle/simple4" qsCatId="simple" csTypeId="urn:microsoft.com/office/officeart/2005/8/colors/accent0_1" csCatId="mainScheme" phldr="1"/>
      <dgm:spPr/>
      <dgm:t>
        <a:bodyPr/>
        <a:lstStyle/>
        <a:p>
          <a:endParaRPr lang="zh-CN" altLang="en-US"/>
        </a:p>
      </dgm:t>
    </dgm:pt>
    <dgm:pt modelId="{0F216605-F2B8-483B-A903-9A2B80459D7A}">
      <dgm:prSet phldrT="[文本]" custT="1"/>
      <dgm:spPr/>
      <dgm:t>
        <a:bodyPr/>
        <a:lstStyle/>
        <a:p>
          <a:r>
            <a:rPr lang="en-US" altLang="zh-CN" sz="1400" dirty="0"/>
            <a:t>+</a:t>
          </a:r>
          <a:endParaRPr lang="zh-CN" altLang="en-US" sz="1400" dirty="0"/>
        </a:p>
      </dgm:t>
    </dgm:pt>
    <dgm:pt modelId="{1583E13B-A095-4E5A-9E7B-8747BD2D957E}" type="parTrans" cxnId="{7D49D29F-4595-4529-A163-715E6457570E}">
      <dgm:prSet/>
      <dgm:spPr/>
      <dgm:t>
        <a:bodyPr/>
        <a:lstStyle/>
        <a:p>
          <a:endParaRPr lang="zh-CN" altLang="en-US" sz="2000"/>
        </a:p>
      </dgm:t>
    </dgm:pt>
    <dgm:pt modelId="{23124C27-C488-431B-92D0-6EADF4FC29D7}" type="sibTrans" cxnId="{7D49D29F-4595-4529-A163-715E6457570E}">
      <dgm:prSet/>
      <dgm:spPr/>
      <dgm:t>
        <a:bodyPr/>
        <a:lstStyle/>
        <a:p>
          <a:endParaRPr lang="zh-CN" altLang="en-US" sz="2000"/>
        </a:p>
      </dgm:t>
    </dgm:pt>
    <dgm:pt modelId="{3BA34F94-A889-4A0D-891C-AAC8E4C7D7C3}">
      <dgm:prSet phldrT="[文本]" custT="1"/>
      <dgm:spPr/>
      <dgm:t>
        <a:bodyPr/>
        <a:lstStyle/>
        <a:p>
          <a:r>
            <a:rPr lang="en-US" altLang="zh-CN" sz="1400" dirty="0"/>
            <a:t>+</a:t>
          </a:r>
          <a:endParaRPr lang="zh-CN" altLang="en-US" sz="1400" dirty="0"/>
        </a:p>
      </dgm:t>
    </dgm:pt>
    <dgm:pt modelId="{7808FE6C-B33F-436F-96A9-8F2C68B20EEE}" type="parTrans" cxnId="{96C3746F-89B1-4425-A08E-6107BB2A2E5F}">
      <dgm:prSet/>
      <dgm:spPr/>
      <dgm:t>
        <a:bodyPr/>
        <a:lstStyle/>
        <a:p>
          <a:endParaRPr lang="zh-CN" altLang="en-US" sz="2000"/>
        </a:p>
      </dgm:t>
    </dgm:pt>
    <dgm:pt modelId="{C4004892-EF18-4418-9963-CD6051810161}" type="sibTrans" cxnId="{96C3746F-89B1-4425-A08E-6107BB2A2E5F}">
      <dgm:prSet/>
      <dgm:spPr/>
      <dgm:t>
        <a:bodyPr/>
        <a:lstStyle/>
        <a:p>
          <a:endParaRPr lang="zh-CN" altLang="en-US" sz="2000"/>
        </a:p>
      </dgm:t>
    </dgm:pt>
    <dgm:pt modelId="{4C05C8D6-01D8-44CB-AA61-7A78AD8E7361}">
      <dgm:prSet phldrT="[文本]" custT="1"/>
      <dgm:spPr/>
      <dgm:t>
        <a:bodyPr/>
        <a:lstStyle/>
        <a:p>
          <a:r>
            <a:rPr lang="en-US" altLang="zh-CN" sz="1400" dirty="0"/>
            <a:t>+</a:t>
          </a:r>
          <a:endParaRPr lang="zh-CN" altLang="en-US" sz="1400" dirty="0"/>
        </a:p>
      </dgm:t>
    </dgm:pt>
    <dgm:pt modelId="{F9700E2A-68CD-48FA-A047-C0B7179AF384}" type="parTrans" cxnId="{65E6388E-E208-4297-988F-7F4FC12143A6}">
      <dgm:prSet/>
      <dgm:spPr/>
      <dgm:t>
        <a:bodyPr/>
        <a:lstStyle/>
        <a:p>
          <a:endParaRPr lang="zh-CN" altLang="en-US" sz="2000"/>
        </a:p>
      </dgm:t>
    </dgm:pt>
    <dgm:pt modelId="{BD2BFF97-B19C-4C37-92D6-954F0D337335}" type="sibTrans" cxnId="{65E6388E-E208-4297-988F-7F4FC12143A6}">
      <dgm:prSet/>
      <dgm:spPr/>
      <dgm:t>
        <a:bodyPr/>
        <a:lstStyle/>
        <a:p>
          <a:endParaRPr lang="zh-CN" altLang="en-US" sz="2000"/>
        </a:p>
      </dgm:t>
    </dgm:pt>
    <dgm:pt modelId="{E4C2CA90-8926-4D6B-B5D9-84D4B5AAB73A}">
      <dgm:prSet phldrT="[文本]" custT="1"/>
      <dgm:spPr/>
      <dgm:t>
        <a:bodyPr/>
        <a:lstStyle/>
        <a:p>
          <a:r>
            <a:rPr lang="en-US" altLang="zh-CN" sz="1400" dirty="0"/>
            <a:t>*</a:t>
          </a:r>
          <a:endParaRPr lang="zh-CN" altLang="en-US" sz="1400" dirty="0"/>
        </a:p>
      </dgm:t>
    </dgm:pt>
    <dgm:pt modelId="{43822FAA-D12C-4F1F-AE93-59A664E52551}" type="parTrans" cxnId="{49219AFB-2412-4103-A966-5E5FD84A7BBF}">
      <dgm:prSet/>
      <dgm:spPr/>
      <dgm:t>
        <a:bodyPr/>
        <a:lstStyle/>
        <a:p>
          <a:endParaRPr lang="zh-CN" altLang="en-US" sz="2000"/>
        </a:p>
      </dgm:t>
    </dgm:pt>
    <dgm:pt modelId="{65DB66A5-EC6B-4AB3-BB2A-5669EEDB2A8B}" type="sibTrans" cxnId="{49219AFB-2412-4103-A966-5E5FD84A7BBF}">
      <dgm:prSet/>
      <dgm:spPr/>
      <dgm:t>
        <a:bodyPr/>
        <a:lstStyle/>
        <a:p>
          <a:endParaRPr lang="zh-CN" altLang="en-US" sz="2000"/>
        </a:p>
      </dgm:t>
    </dgm:pt>
    <dgm:pt modelId="{14A4A41B-C203-4785-AE3E-4D6DBC558D5F}">
      <dgm:prSet phldrT="[文本]" custT="1"/>
      <dgm:spPr/>
      <dgm:t>
        <a:bodyPr/>
        <a:lstStyle/>
        <a:p>
          <a:r>
            <a:rPr lang="en-US" altLang="zh-CN" sz="1400" dirty="0"/>
            <a:t>*</a:t>
          </a:r>
          <a:endParaRPr lang="zh-CN" altLang="en-US" sz="1400" dirty="0"/>
        </a:p>
      </dgm:t>
    </dgm:pt>
    <dgm:pt modelId="{2062CA60-1A43-4A2E-8FD3-91170121866A}" type="parTrans" cxnId="{3E2960AC-814D-43E7-AA63-848790DB44AD}">
      <dgm:prSet/>
      <dgm:spPr/>
      <dgm:t>
        <a:bodyPr/>
        <a:lstStyle/>
        <a:p>
          <a:endParaRPr lang="zh-CN" altLang="en-US" sz="2000"/>
        </a:p>
      </dgm:t>
    </dgm:pt>
    <dgm:pt modelId="{1A44C08B-6AED-49FE-944F-4BBA9A5A703D}" type="sibTrans" cxnId="{3E2960AC-814D-43E7-AA63-848790DB44AD}">
      <dgm:prSet/>
      <dgm:spPr/>
      <dgm:t>
        <a:bodyPr/>
        <a:lstStyle/>
        <a:p>
          <a:endParaRPr lang="zh-CN" altLang="en-US" sz="2000"/>
        </a:p>
      </dgm:t>
    </dgm:pt>
    <dgm:pt modelId="{CFFF7396-C7D7-4931-A3AD-AB0094D4B27F}">
      <dgm:prSet phldrT="[文本]" custT="1"/>
      <dgm:spPr/>
      <dgm:t>
        <a:bodyPr/>
        <a:lstStyle/>
        <a:p>
          <a:r>
            <a:rPr lang="en-US" altLang="zh-CN" sz="1400" dirty="0"/>
            <a:t>*</a:t>
          </a:r>
          <a:endParaRPr lang="zh-CN" altLang="en-US" sz="1400" dirty="0"/>
        </a:p>
      </dgm:t>
    </dgm:pt>
    <dgm:pt modelId="{5FF7A457-8292-4673-B6C9-E9930918B55D}" type="parTrans" cxnId="{F93B9CAA-D2FB-4B44-8CC0-0772FD92D9D9}">
      <dgm:prSet/>
      <dgm:spPr/>
      <dgm:t>
        <a:bodyPr/>
        <a:lstStyle/>
        <a:p>
          <a:endParaRPr lang="zh-CN" altLang="en-US" sz="2000"/>
        </a:p>
      </dgm:t>
    </dgm:pt>
    <dgm:pt modelId="{B6260A60-55B2-4A20-AFC6-3CDD415D735B}" type="sibTrans" cxnId="{F93B9CAA-D2FB-4B44-8CC0-0772FD92D9D9}">
      <dgm:prSet/>
      <dgm:spPr/>
      <dgm:t>
        <a:bodyPr/>
        <a:lstStyle/>
        <a:p>
          <a:endParaRPr lang="zh-CN" altLang="en-US" sz="2000"/>
        </a:p>
      </dgm:t>
    </dgm:pt>
    <dgm:pt modelId="{D4C58093-6A68-43CE-8317-55FDEEC78003}">
      <dgm:prSet phldrT="[文本]" custT="1"/>
      <dgm:spPr/>
      <dgm:t>
        <a:bodyPr/>
        <a:lstStyle/>
        <a:p>
          <a:r>
            <a:rPr lang="en-US" altLang="zh-CN" sz="1400" dirty="0"/>
            <a:t>*</a:t>
          </a:r>
          <a:endParaRPr lang="zh-CN" altLang="en-US" sz="1400" dirty="0"/>
        </a:p>
      </dgm:t>
    </dgm:pt>
    <dgm:pt modelId="{7CAFC70B-2B0B-4A49-871D-94729480EB17}" type="parTrans" cxnId="{DB357273-2760-4037-972D-69E1CA8BBCB7}">
      <dgm:prSet/>
      <dgm:spPr/>
      <dgm:t>
        <a:bodyPr/>
        <a:lstStyle/>
        <a:p>
          <a:endParaRPr lang="zh-CN" altLang="en-US" sz="2000"/>
        </a:p>
      </dgm:t>
    </dgm:pt>
    <dgm:pt modelId="{9EB964EA-0A72-4C3A-915E-27549809AD34}" type="sibTrans" cxnId="{DB357273-2760-4037-972D-69E1CA8BBCB7}">
      <dgm:prSet/>
      <dgm:spPr/>
      <dgm:t>
        <a:bodyPr/>
        <a:lstStyle/>
        <a:p>
          <a:endParaRPr lang="zh-CN" altLang="en-US" sz="2000"/>
        </a:p>
      </dgm:t>
    </dgm:pt>
    <dgm:pt modelId="{2564EA2B-BFD7-432B-BD27-D39A9522F55A}">
      <dgm:prSet custT="1"/>
      <dgm:spPr/>
      <dgm:t>
        <a:bodyPr/>
        <a:lstStyle/>
        <a:p>
          <a:r>
            <a:rPr lang="en-US" altLang="zh-CN" sz="1400" dirty="0"/>
            <a:t>A</a:t>
          </a:r>
          <a:endParaRPr lang="zh-CN" altLang="en-US" sz="1400" dirty="0"/>
        </a:p>
      </dgm:t>
    </dgm:pt>
    <dgm:pt modelId="{BB2DA386-FA51-4B25-AE55-D2BD55C13593}" type="parTrans" cxnId="{B6F23833-A82C-41EB-AC72-A1DEC5CA84EB}">
      <dgm:prSet/>
      <dgm:spPr/>
      <dgm:t>
        <a:bodyPr/>
        <a:lstStyle/>
        <a:p>
          <a:endParaRPr lang="zh-CN" altLang="en-US" sz="2000"/>
        </a:p>
      </dgm:t>
    </dgm:pt>
    <dgm:pt modelId="{E1FB5A05-17F3-4012-925F-2BAFD305559F}" type="sibTrans" cxnId="{B6F23833-A82C-41EB-AC72-A1DEC5CA84EB}">
      <dgm:prSet/>
      <dgm:spPr/>
      <dgm:t>
        <a:bodyPr/>
        <a:lstStyle/>
        <a:p>
          <a:endParaRPr lang="zh-CN" altLang="en-US" sz="2000"/>
        </a:p>
      </dgm:t>
    </dgm:pt>
    <dgm:pt modelId="{565A29BF-A3E9-43B6-80D9-DEDEE0BB805A}">
      <dgm:prSet custT="1"/>
      <dgm:spPr/>
      <dgm:t>
        <a:bodyPr/>
        <a:lstStyle/>
        <a:p>
          <a:r>
            <a:rPr lang="en-US" altLang="zh-CN" sz="1400" dirty="0"/>
            <a:t>G</a:t>
          </a:r>
          <a:endParaRPr lang="zh-CN" altLang="en-US" sz="1400" dirty="0"/>
        </a:p>
      </dgm:t>
    </dgm:pt>
    <dgm:pt modelId="{5067EB1D-07A9-4F56-8921-EBEB890D4913}" type="parTrans" cxnId="{F6402F36-F0E8-4F9E-984A-941737F9C94A}">
      <dgm:prSet/>
      <dgm:spPr/>
      <dgm:t>
        <a:bodyPr/>
        <a:lstStyle/>
        <a:p>
          <a:endParaRPr lang="zh-CN" altLang="en-US" sz="2000"/>
        </a:p>
      </dgm:t>
    </dgm:pt>
    <dgm:pt modelId="{855C242B-2488-4CD5-91B1-F431F28A491B}" type="sibTrans" cxnId="{F6402F36-F0E8-4F9E-984A-941737F9C94A}">
      <dgm:prSet/>
      <dgm:spPr/>
      <dgm:t>
        <a:bodyPr/>
        <a:lstStyle/>
        <a:p>
          <a:endParaRPr lang="zh-CN" altLang="en-US" sz="2000"/>
        </a:p>
      </dgm:t>
    </dgm:pt>
    <dgm:pt modelId="{41B869C9-27B9-4B62-9CB4-B6F4350C2532}">
      <dgm:prSet custT="1"/>
      <dgm:spPr/>
      <dgm:t>
        <a:bodyPr/>
        <a:lstStyle/>
        <a:p>
          <a:r>
            <a:rPr lang="en-US" altLang="zh-CN" sz="1400" dirty="0"/>
            <a:t>B</a:t>
          </a:r>
          <a:endParaRPr lang="zh-CN" altLang="en-US" sz="1400" dirty="0"/>
        </a:p>
      </dgm:t>
    </dgm:pt>
    <dgm:pt modelId="{B3EB2637-62B0-4F89-A7BB-0C2BA034F5FB}" type="parTrans" cxnId="{EADA6D63-5140-4D1F-B3A9-289054D3108D}">
      <dgm:prSet/>
      <dgm:spPr/>
      <dgm:t>
        <a:bodyPr/>
        <a:lstStyle/>
        <a:p>
          <a:endParaRPr lang="zh-CN" altLang="en-US" sz="2000"/>
        </a:p>
      </dgm:t>
    </dgm:pt>
    <dgm:pt modelId="{2DF58C14-4C6F-4B9B-9186-ACC8F1CCD03A}" type="sibTrans" cxnId="{EADA6D63-5140-4D1F-B3A9-289054D3108D}">
      <dgm:prSet/>
      <dgm:spPr/>
      <dgm:t>
        <a:bodyPr/>
        <a:lstStyle/>
        <a:p>
          <a:endParaRPr lang="zh-CN" altLang="en-US" sz="2000"/>
        </a:p>
      </dgm:t>
    </dgm:pt>
    <dgm:pt modelId="{7C9C62AC-A63D-493A-B3B9-B9F62A00DE37}">
      <dgm:prSet custT="1"/>
      <dgm:spPr/>
      <dgm:t>
        <a:bodyPr/>
        <a:lstStyle/>
        <a:p>
          <a:r>
            <a:rPr lang="en-US" altLang="zh-CN" sz="1400" dirty="0"/>
            <a:t>C</a:t>
          </a:r>
          <a:endParaRPr lang="zh-CN" altLang="en-US" sz="1400" dirty="0"/>
        </a:p>
      </dgm:t>
    </dgm:pt>
    <dgm:pt modelId="{DDD8EFBA-C211-4330-8D46-4A547C220ADB}" type="parTrans" cxnId="{CE85BDAB-D581-4760-ABB2-D1EA290BEC55}">
      <dgm:prSet/>
      <dgm:spPr/>
      <dgm:t>
        <a:bodyPr/>
        <a:lstStyle/>
        <a:p>
          <a:endParaRPr lang="zh-CN" altLang="en-US" sz="2000"/>
        </a:p>
      </dgm:t>
    </dgm:pt>
    <dgm:pt modelId="{810D8654-29CE-4333-A721-E57D1530F5A7}" type="sibTrans" cxnId="{CE85BDAB-D581-4760-ABB2-D1EA290BEC55}">
      <dgm:prSet/>
      <dgm:spPr/>
      <dgm:t>
        <a:bodyPr/>
        <a:lstStyle/>
        <a:p>
          <a:endParaRPr lang="zh-CN" altLang="en-US" sz="2000"/>
        </a:p>
      </dgm:t>
    </dgm:pt>
    <dgm:pt modelId="{8568415A-4C06-4BFF-90E6-DFE669F1EAC7}">
      <dgm:prSet custT="1"/>
      <dgm:spPr/>
      <dgm:t>
        <a:bodyPr/>
        <a:lstStyle/>
        <a:p>
          <a:r>
            <a:rPr lang="en-US" altLang="zh-CN" sz="1400" dirty="0"/>
            <a:t>B</a:t>
          </a:r>
          <a:endParaRPr lang="zh-CN" altLang="en-US" sz="1400" dirty="0"/>
        </a:p>
      </dgm:t>
    </dgm:pt>
    <dgm:pt modelId="{D2828E2A-1E76-43DD-9274-B0C6FC294213}" type="parTrans" cxnId="{CE2D0CDA-7ACD-47FE-B2E8-D329E8B7B4F9}">
      <dgm:prSet/>
      <dgm:spPr/>
      <dgm:t>
        <a:bodyPr/>
        <a:lstStyle/>
        <a:p>
          <a:endParaRPr lang="zh-CN" altLang="en-US" sz="2000"/>
        </a:p>
      </dgm:t>
    </dgm:pt>
    <dgm:pt modelId="{60995790-A61D-44E0-8359-A373CF70FD42}" type="sibTrans" cxnId="{CE2D0CDA-7ACD-47FE-B2E8-D329E8B7B4F9}">
      <dgm:prSet/>
      <dgm:spPr/>
      <dgm:t>
        <a:bodyPr/>
        <a:lstStyle/>
        <a:p>
          <a:endParaRPr lang="zh-CN" altLang="en-US" sz="2000"/>
        </a:p>
      </dgm:t>
    </dgm:pt>
    <dgm:pt modelId="{9F4D5494-9131-4F7C-9BFE-621F60B691CE}">
      <dgm:prSet custT="1"/>
      <dgm:spPr/>
      <dgm:t>
        <a:bodyPr/>
        <a:lstStyle/>
        <a:p>
          <a:r>
            <a:rPr lang="en-US" altLang="zh-CN" sz="1400" dirty="0"/>
            <a:t>D</a:t>
          </a:r>
          <a:endParaRPr lang="zh-CN" altLang="en-US" sz="1400" dirty="0"/>
        </a:p>
      </dgm:t>
    </dgm:pt>
    <dgm:pt modelId="{42AA52F3-08C2-45CB-B492-7416F65441BA}" type="parTrans" cxnId="{2F5CE390-952D-4616-8A5B-EA81B1A172B9}">
      <dgm:prSet/>
      <dgm:spPr/>
      <dgm:t>
        <a:bodyPr/>
        <a:lstStyle/>
        <a:p>
          <a:endParaRPr lang="zh-CN" altLang="en-US" sz="2000"/>
        </a:p>
      </dgm:t>
    </dgm:pt>
    <dgm:pt modelId="{A380D745-F0B0-4259-9F16-3347E908F1FA}" type="sibTrans" cxnId="{2F5CE390-952D-4616-8A5B-EA81B1A172B9}">
      <dgm:prSet/>
      <dgm:spPr/>
      <dgm:t>
        <a:bodyPr/>
        <a:lstStyle/>
        <a:p>
          <a:endParaRPr lang="zh-CN" altLang="en-US" sz="2000"/>
        </a:p>
      </dgm:t>
    </dgm:pt>
    <dgm:pt modelId="{F08BCFC7-F345-4258-A934-52C658077F2E}">
      <dgm:prSet custT="1"/>
      <dgm:spPr/>
      <dgm:t>
        <a:bodyPr/>
        <a:lstStyle/>
        <a:p>
          <a:r>
            <a:rPr lang="en-US" altLang="zh-CN" sz="1400" dirty="0"/>
            <a:t>E</a:t>
          </a:r>
          <a:endParaRPr lang="zh-CN" altLang="en-US" sz="1400" dirty="0"/>
        </a:p>
      </dgm:t>
    </dgm:pt>
    <dgm:pt modelId="{C01B443E-26F7-4FCB-A45C-69EA3E79FDA6}" type="parTrans" cxnId="{3E92C3C7-455E-4BDB-948E-D66EBDFB711F}">
      <dgm:prSet/>
      <dgm:spPr/>
      <dgm:t>
        <a:bodyPr/>
        <a:lstStyle/>
        <a:p>
          <a:endParaRPr lang="zh-CN" altLang="en-US" sz="2000"/>
        </a:p>
      </dgm:t>
    </dgm:pt>
    <dgm:pt modelId="{500B4258-F557-489E-AB9F-23FB1A7B151E}" type="sibTrans" cxnId="{3E92C3C7-455E-4BDB-948E-D66EBDFB711F}">
      <dgm:prSet/>
      <dgm:spPr/>
      <dgm:t>
        <a:bodyPr/>
        <a:lstStyle/>
        <a:p>
          <a:endParaRPr lang="zh-CN" altLang="en-US" sz="2000"/>
        </a:p>
      </dgm:t>
    </dgm:pt>
    <dgm:pt modelId="{3DD2BA8F-F0FC-4FC9-AF90-6A26942284AD}">
      <dgm:prSet custT="1"/>
      <dgm:spPr/>
      <dgm:t>
        <a:bodyPr/>
        <a:lstStyle/>
        <a:p>
          <a:r>
            <a:rPr lang="en-US" altLang="zh-CN" sz="1400" dirty="0"/>
            <a:t>F</a:t>
          </a:r>
          <a:endParaRPr lang="zh-CN" altLang="en-US" sz="1400" dirty="0"/>
        </a:p>
      </dgm:t>
    </dgm:pt>
    <dgm:pt modelId="{1848B2FA-86A1-466A-A299-3C8F7324AE35}" type="parTrans" cxnId="{B673712A-66BA-4FC7-9D6E-860AB7501FF8}">
      <dgm:prSet/>
      <dgm:spPr/>
      <dgm:t>
        <a:bodyPr/>
        <a:lstStyle/>
        <a:p>
          <a:endParaRPr lang="zh-CN" altLang="en-US" sz="2000"/>
        </a:p>
      </dgm:t>
    </dgm:pt>
    <dgm:pt modelId="{CA947F27-D90A-43F9-9338-1C54AAFA4375}" type="sibTrans" cxnId="{B673712A-66BA-4FC7-9D6E-860AB7501FF8}">
      <dgm:prSet/>
      <dgm:spPr/>
      <dgm:t>
        <a:bodyPr/>
        <a:lstStyle/>
        <a:p>
          <a:endParaRPr lang="zh-CN" altLang="en-US" sz="2000"/>
        </a:p>
      </dgm:t>
    </dgm:pt>
    <dgm:pt modelId="{FF42E029-24A0-4AAD-B7B9-26640D0C9AEC}" type="pres">
      <dgm:prSet presAssocID="{1C127A9C-3828-462A-B385-362E5E2A652B}" presName="hierChild1" presStyleCnt="0">
        <dgm:presLayoutVars>
          <dgm:chPref val="1"/>
          <dgm:dir/>
          <dgm:animOne val="branch"/>
          <dgm:animLvl val="lvl"/>
          <dgm:resizeHandles/>
        </dgm:presLayoutVars>
      </dgm:prSet>
      <dgm:spPr/>
    </dgm:pt>
    <dgm:pt modelId="{CE09FCCC-EC1C-47AD-A4DF-B088F419A710}" type="pres">
      <dgm:prSet presAssocID="{0F216605-F2B8-483B-A903-9A2B80459D7A}" presName="hierRoot1" presStyleCnt="0"/>
      <dgm:spPr/>
    </dgm:pt>
    <dgm:pt modelId="{CD7A70DF-21A8-41B4-B2EB-294471127CA2}" type="pres">
      <dgm:prSet presAssocID="{0F216605-F2B8-483B-A903-9A2B80459D7A}" presName="composite" presStyleCnt="0"/>
      <dgm:spPr/>
    </dgm:pt>
    <dgm:pt modelId="{7377FFA0-CB01-42D8-A70A-5BFC43930E2B}" type="pres">
      <dgm:prSet presAssocID="{0F216605-F2B8-483B-A903-9A2B80459D7A}" presName="background" presStyleLbl="node0" presStyleIdx="0" presStyleCnt="1"/>
      <dgm:spPr/>
    </dgm:pt>
    <dgm:pt modelId="{432B2F74-BF4B-46B1-8FD6-E43424B7FA7F}" type="pres">
      <dgm:prSet presAssocID="{0F216605-F2B8-483B-A903-9A2B80459D7A}" presName="text" presStyleLbl="fgAcc0" presStyleIdx="0" presStyleCnt="1">
        <dgm:presLayoutVars>
          <dgm:chPref val="3"/>
        </dgm:presLayoutVars>
      </dgm:prSet>
      <dgm:spPr/>
    </dgm:pt>
    <dgm:pt modelId="{C5E138FA-B16C-404E-859A-2575203403AF}" type="pres">
      <dgm:prSet presAssocID="{0F216605-F2B8-483B-A903-9A2B80459D7A}" presName="hierChild2" presStyleCnt="0"/>
      <dgm:spPr/>
    </dgm:pt>
    <dgm:pt modelId="{41F272FE-86D1-4AC9-8ED0-280DF58C11B3}" type="pres">
      <dgm:prSet presAssocID="{7808FE6C-B33F-436F-96A9-8F2C68B20EEE}" presName="Name10" presStyleLbl="parChTrans1D2" presStyleIdx="0" presStyleCnt="2"/>
      <dgm:spPr/>
    </dgm:pt>
    <dgm:pt modelId="{FB823AC4-78DB-4265-8B59-10ED29BBD130}" type="pres">
      <dgm:prSet presAssocID="{3BA34F94-A889-4A0D-891C-AAC8E4C7D7C3}" presName="hierRoot2" presStyleCnt="0"/>
      <dgm:spPr/>
    </dgm:pt>
    <dgm:pt modelId="{A15E9E97-6690-453B-B7FB-840715CF6B90}" type="pres">
      <dgm:prSet presAssocID="{3BA34F94-A889-4A0D-891C-AAC8E4C7D7C3}" presName="composite2" presStyleCnt="0"/>
      <dgm:spPr/>
    </dgm:pt>
    <dgm:pt modelId="{36CEA1EC-4BA1-4C42-8403-CA3179F62F0C}" type="pres">
      <dgm:prSet presAssocID="{3BA34F94-A889-4A0D-891C-AAC8E4C7D7C3}" presName="background2" presStyleLbl="node2" presStyleIdx="0" presStyleCnt="2"/>
      <dgm:spPr/>
    </dgm:pt>
    <dgm:pt modelId="{3F355298-3012-43DF-8B2E-8606FF8E3CFD}" type="pres">
      <dgm:prSet presAssocID="{3BA34F94-A889-4A0D-891C-AAC8E4C7D7C3}" presName="text2" presStyleLbl="fgAcc2" presStyleIdx="0" presStyleCnt="2">
        <dgm:presLayoutVars>
          <dgm:chPref val="3"/>
        </dgm:presLayoutVars>
      </dgm:prSet>
      <dgm:spPr/>
    </dgm:pt>
    <dgm:pt modelId="{4691E21F-8B67-4F80-8799-ECE5E45B99E1}" type="pres">
      <dgm:prSet presAssocID="{3BA34F94-A889-4A0D-891C-AAC8E4C7D7C3}" presName="hierChild3" presStyleCnt="0"/>
      <dgm:spPr/>
    </dgm:pt>
    <dgm:pt modelId="{B0F80AFE-342A-41B5-932A-3F8B824717C9}" type="pres">
      <dgm:prSet presAssocID="{F9700E2A-68CD-48FA-A047-C0B7179AF384}" presName="Name17" presStyleLbl="parChTrans1D3" presStyleIdx="0" presStyleCnt="4"/>
      <dgm:spPr/>
    </dgm:pt>
    <dgm:pt modelId="{3331E5B0-8815-4AD9-A6B7-058EC80B4E7A}" type="pres">
      <dgm:prSet presAssocID="{4C05C8D6-01D8-44CB-AA61-7A78AD8E7361}" presName="hierRoot3" presStyleCnt="0"/>
      <dgm:spPr/>
    </dgm:pt>
    <dgm:pt modelId="{776D9B12-792A-4C7E-AD45-6685DDCDD07C}" type="pres">
      <dgm:prSet presAssocID="{4C05C8D6-01D8-44CB-AA61-7A78AD8E7361}" presName="composite3" presStyleCnt="0"/>
      <dgm:spPr/>
    </dgm:pt>
    <dgm:pt modelId="{A0803D6C-93BB-495E-88F2-9555C620454F}" type="pres">
      <dgm:prSet presAssocID="{4C05C8D6-01D8-44CB-AA61-7A78AD8E7361}" presName="background3" presStyleLbl="node3" presStyleIdx="0" presStyleCnt="4"/>
      <dgm:spPr/>
    </dgm:pt>
    <dgm:pt modelId="{C763B013-47D5-4898-8BD4-AD729F1645E5}" type="pres">
      <dgm:prSet presAssocID="{4C05C8D6-01D8-44CB-AA61-7A78AD8E7361}" presName="text3" presStyleLbl="fgAcc3" presStyleIdx="0" presStyleCnt="4">
        <dgm:presLayoutVars>
          <dgm:chPref val="3"/>
        </dgm:presLayoutVars>
      </dgm:prSet>
      <dgm:spPr/>
    </dgm:pt>
    <dgm:pt modelId="{4DC77493-E48B-40E3-93E9-661FA8F14E46}" type="pres">
      <dgm:prSet presAssocID="{4C05C8D6-01D8-44CB-AA61-7A78AD8E7361}" presName="hierChild4" presStyleCnt="0"/>
      <dgm:spPr/>
    </dgm:pt>
    <dgm:pt modelId="{2C4DBC26-D72D-44AE-91DC-775A9F5492C0}" type="pres">
      <dgm:prSet presAssocID="{BB2DA386-FA51-4B25-AE55-D2BD55C13593}" presName="Name23" presStyleLbl="parChTrans1D4" presStyleIdx="0" presStyleCnt="8"/>
      <dgm:spPr/>
    </dgm:pt>
    <dgm:pt modelId="{C9B156DF-F693-49AE-9B65-AD7F47E3C147}" type="pres">
      <dgm:prSet presAssocID="{2564EA2B-BFD7-432B-BD27-D39A9522F55A}" presName="hierRoot4" presStyleCnt="0"/>
      <dgm:spPr/>
    </dgm:pt>
    <dgm:pt modelId="{41280167-95E3-49C2-A9EE-CDD6CDFAF649}" type="pres">
      <dgm:prSet presAssocID="{2564EA2B-BFD7-432B-BD27-D39A9522F55A}" presName="composite4" presStyleCnt="0"/>
      <dgm:spPr/>
    </dgm:pt>
    <dgm:pt modelId="{94AAF2CE-7A77-4CFA-B538-78E62B66BCAB}" type="pres">
      <dgm:prSet presAssocID="{2564EA2B-BFD7-432B-BD27-D39A9522F55A}" presName="background4" presStyleLbl="node4" presStyleIdx="0" presStyleCnt="8"/>
      <dgm:spPr/>
    </dgm:pt>
    <dgm:pt modelId="{BBCF7B32-865C-40C9-9BFA-46608EDBB0EC}" type="pres">
      <dgm:prSet presAssocID="{2564EA2B-BFD7-432B-BD27-D39A9522F55A}" presName="text4" presStyleLbl="fgAcc4" presStyleIdx="0" presStyleCnt="8">
        <dgm:presLayoutVars>
          <dgm:chPref val="3"/>
        </dgm:presLayoutVars>
      </dgm:prSet>
      <dgm:spPr/>
    </dgm:pt>
    <dgm:pt modelId="{A3AC4BAE-4490-4C19-912E-867A7B82370B}" type="pres">
      <dgm:prSet presAssocID="{2564EA2B-BFD7-432B-BD27-D39A9522F55A}" presName="hierChild5" presStyleCnt="0"/>
      <dgm:spPr/>
    </dgm:pt>
    <dgm:pt modelId="{088F6660-3819-44C0-A93A-063FE1B9D7E0}" type="pres">
      <dgm:prSet presAssocID="{5067EB1D-07A9-4F56-8921-EBEB890D4913}" presName="Name23" presStyleLbl="parChTrans1D4" presStyleIdx="1" presStyleCnt="8"/>
      <dgm:spPr/>
    </dgm:pt>
    <dgm:pt modelId="{4ED5E2FF-4728-4D9B-8CC2-BDF7DB2A9BE6}" type="pres">
      <dgm:prSet presAssocID="{565A29BF-A3E9-43B6-80D9-DEDEE0BB805A}" presName="hierRoot4" presStyleCnt="0"/>
      <dgm:spPr/>
    </dgm:pt>
    <dgm:pt modelId="{AB58840C-A5A5-4B38-BF20-2C6212CEA1D2}" type="pres">
      <dgm:prSet presAssocID="{565A29BF-A3E9-43B6-80D9-DEDEE0BB805A}" presName="composite4" presStyleCnt="0"/>
      <dgm:spPr/>
    </dgm:pt>
    <dgm:pt modelId="{9C6BA4CD-2D0B-4B00-AE6B-A14C9123A3C0}" type="pres">
      <dgm:prSet presAssocID="{565A29BF-A3E9-43B6-80D9-DEDEE0BB805A}" presName="background4" presStyleLbl="node4" presStyleIdx="1" presStyleCnt="8"/>
      <dgm:spPr/>
    </dgm:pt>
    <dgm:pt modelId="{A5A01891-05E4-4E35-85C8-BFE9021925FA}" type="pres">
      <dgm:prSet presAssocID="{565A29BF-A3E9-43B6-80D9-DEDEE0BB805A}" presName="text4" presStyleLbl="fgAcc4" presStyleIdx="1" presStyleCnt="8">
        <dgm:presLayoutVars>
          <dgm:chPref val="3"/>
        </dgm:presLayoutVars>
      </dgm:prSet>
      <dgm:spPr/>
    </dgm:pt>
    <dgm:pt modelId="{7C5D1D70-4339-40E4-B851-1E7D4D871BD2}" type="pres">
      <dgm:prSet presAssocID="{565A29BF-A3E9-43B6-80D9-DEDEE0BB805A}" presName="hierChild5" presStyleCnt="0"/>
      <dgm:spPr/>
    </dgm:pt>
    <dgm:pt modelId="{6037874E-6B61-4112-BC5E-E22EAFC6078A}" type="pres">
      <dgm:prSet presAssocID="{43822FAA-D12C-4F1F-AE93-59A664E52551}" presName="Name17" presStyleLbl="parChTrans1D3" presStyleIdx="1" presStyleCnt="4"/>
      <dgm:spPr/>
    </dgm:pt>
    <dgm:pt modelId="{2C03F169-1B10-4423-AE87-F85AA708B501}" type="pres">
      <dgm:prSet presAssocID="{E4C2CA90-8926-4D6B-B5D9-84D4B5AAB73A}" presName="hierRoot3" presStyleCnt="0"/>
      <dgm:spPr/>
    </dgm:pt>
    <dgm:pt modelId="{5B95AE39-EAD6-4517-9EA9-1F369ABFB9E9}" type="pres">
      <dgm:prSet presAssocID="{E4C2CA90-8926-4D6B-B5D9-84D4B5AAB73A}" presName="composite3" presStyleCnt="0"/>
      <dgm:spPr/>
    </dgm:pt>
    <dgm:pt modelId="{737D3581-F115-41FB-BA03-3F4624861861}" type="pres">
      <dgm:prSet presAssocID="{E4C2CA90-8926-4D6B-B5D9-84D4B5AAB73A}" presName="background3" presStyleLbl="node3" presStyleIdx="1" presStyleCnt="4"/>
      <dgm:spPr/>
    </dgm:pt>
    <dgm:pt modelId="{3FD24010-B14A-47A3-8AC9-AE55FC9E3A11}" type="pres">
      <dgm:prSet presAssocID="{E4C2CA90-8926-4D6B-B5D9-84D4B5AAB73A}" presName="text3" presStyleLbl="fgAcc3" presStyleIdx="1" presStyleCnt="4">
        <dgm:presLayoutVars>
          <dgm:chPref val="3"/>
        </dgm:presLayoutVars>
      </dgm:prSet>
      <dgm:spPr/>
    </dgm:pt>
    <dgm:pt modelId="{5BB36637-3AD6-4874-97BF-492752EFF06B}" type="pres">
      <dgm:prSet presAssocID="{E4C2CA90-8926-4D6B-B5D9-84D4B5AAB73A}" presName="hierChild4" presStyleCnt="0"/>
      <dgm:spPr/>
    </dgm:pt>
    <dgm:pt modelId="{006DB675-9B7B-4403-AABC-4C2882994A4D}" type="pres">
      <dgm:prSet presAssocID="{B3EB2637-62B0-4F89-A7BB-0C2BA034F5FB}" presName="Name23" presStyleLbl="parChTrans1D4" presStyleIdx="2" presStyleCnt="8"/>
      <dgm:spPr/>
    </dgm:pt>
    <dgm:pt modelId="{3198ED81-6D49-43F3-A3E1-8B13C101686F}" type="pres">
      <dgm:prSet presAssocID="{41B869C9-27B9-4B62-9CB4-B6F4350C2532}" presName="hierRoot4" presStyleCnt="0"/>
      <dgm:spPr/>
    </dgm:pt>
    <dgm:pt modelId="{D436EC14-61E3-4934-A188-D281E202E400}" type="pres">
      <dgm:prSet presAssocID="{41B869C9-27B9-4B62-9CB4-B6F4350C2532}" presName="composite4" presStyleCnt="0"/>
      <dgm:spPr/>
    </dgm:pt>
    <dgm:pt modelId="{BE0DA041-815C-4E3F-90C5-9DA98AFAF731}" type="pres">
      <dgm:prSet presAssocID="{41B869C9-27B9-4B62-9CB4-B6F4350C2532}" presName="background4" presStyleLbl="node4" presStyleIdx="2" presStyleCnt="8"/>
      <dgm:spPr/>
    </dgm:pt>
    <dgm:pt modelId="{E215D723-4870-49F8-BBCD-758A2D487DF5}" type="pres">
      <dgm:prSet presAssocID="{41B869C9-27B9-4B62-9CB4-B6F4350C2532}" presName="text4" presStyleLbl="fgAcc4" presStyleIdx="2" presStyleCnt="8">
        <dgm:presLayoutVars>
          <dgm:chPref val="3"/>
        </dgm:presLayoutVars>
      </dgm:prSet>
      <dgm:spPr/>
    </dgm:pt>
    <dgm:pt modelId="{B8E7C0B4-AA1F-469A-89B2-F4E6B12195AB}" type="pres">
      <dgm:prSet presAssocID="{41B869C9-27B9-4B62-9CB4-B6F4350C2532}" presName="hierChild5" presStyleCnt="0"/>
      <dgm:spPr/>
    </dgm:pt>
    <dgm:pt modelId="{D5E29734-98AD-4F6C-90F1-529C620AFC3A}" type="pres">
      <dgm:prSet presAssocID="{DDD8EFBA-C211-4330-8D46-4A547C220ADB}" presName="Name23" presStyleLbl="parChTrans1D4" presStyleIdx="3" presStyleCnt="8"/>
      <dgm:spPr/>
    </dgm:pt>
    <dgm:pt modelId="{B56A9DE1-20E6-4F9C-BFE0-1452C6431B32}" type="pres">
      <dgm:prSet presAssocID="{7C9C62AC-A63D-493A-B3B9-B9F62A00DE37}" presName="hierRoot4" presStyleCnt="0"/>
      <dgm:spPr/>
    </dgm:pt>
    <dgm:pt modelId="{162C797E-FBC6-4B05-B304-D96B31476E63}" type="pres">
      <dgm:prSet presAssocID="{7C9C62AC-A63D-493A-B3B9-B9F62A00DE37}" presName="composite4" presStyleCnt="0"/>
      <dgm:spPr/>
    </dgm:pt>
    <dgm:pt modelId="{4A5E6D85-F75F-4B66-B097-E29F12F78F4C}" type="pres">
      <dgm:prSet presAssocID="{7C9C62AC-A63D-493A-B3B9-B9F62A00DE37}" presName="background4" presStyleLbl="node4" presStyleIdx="3" presStyleCnt="8"/>
      <dgm:spPr/>
    </dgm:pt>
    <dgm:pt modelId="{07E41CD5-2F48-4341-9C02-401C67F9D1AE}" type="pres">
      <dgm:prSet presAssocID="{7C9C62AC-A63D-493A-B3B9-B9F62A00DE37}" presName="text4" presStyleLbl="fgAcc4" presStyleIdx="3" presStyleCnt="8">
        <dgm:presLayoutVars>
          <dgm:chPref val="3"/>
        </dgm:presLayoutVars>
      </dgm:prSet>
      <dgm:spPr/>
    </dgm:pt>
    <dgm:pt modelId="{410FD10E-79FF-4770-B54E-782FF67C868E}" type="pres">
      <dgm:prSet presAssocID="{7C9C62AC-A63D-493A-B3B9-B9F62A00DE37}" presName="hierChild5" presStyleCnt="0"/>
      <dgm:spPr/>
    </dgm:pt>
    <dgm:pt modelId="{4CEEF3E3-6151-421D-852C-989B2A8976C9}" type="pres">
      <dgm:prSet presAssocID="{2062CA60-1A43-4A2E-8FD3-91170121866A}" presName="Name10" presStyleLbl="parChTrans1D2" presStyleIdx="1" presStyleCnt="2"/>
      <dgm:spPr/>
    </dgm:pt>
    <dgm:pt modelId="{C3B02693-0DFA-464F-8D71-116147954BDB}" type="pres">
      <dgm:prSet presAssocID="{14A4A41B-C203-4785-AE3E-4D6DBC558D5F}" presName="hierRoot2" presStyleCnt="0"/>
      <dgm:spPr/>
    </dgm:pt>
    <dgm:pt modelId="{DFEB4F0D-AE87-4482-B7DC-9F050896DAE6}" type="pres">
      <dgm:prSet presAssocID="{14A4A41B-C203-4785-AE3E-4D6DBC558D5F}" presName="composite2" presStyleCnt="0"/>
      <dgm:spPr/>
    </dgm:pt>
    <dgm:pt modelId="{01E81EEB-E88E-41FA-92AE-3CD1A09ADACE}" type="pres">
      <dgm:prSet presAssocID="{14A4A41B-C203-4785-AE3E-4D6DBC558D5F}" presName="background2" presStyleLbl="node2" presStyleIdx="1" presStyleCnt="2"/>
      <dgm:spPr/>
    </dgm:pt>
    <dgm:pt modelId="{824AF06E-A5EF-4644-B4BD-54FE043733CE}" type="pres">
      <dgm:prSet presAssocID="{14A4A41B-C203-4785-AE3E-4D6DBC558D5F}" presName="text2" presStyleLbl="fgAcc2" presStyleIdx="1" presStyleCnt="2">
        <dgm:presLayoutVars>
          <dgm:chPref val="3"/>
        </dgm:presLayoutVars>
      </dgm:prSet>
      <dgm:spPr/>
    </dgm:pt>
    <dgm:pt modelId="{7AAA9E4A-E14D-4D97-B8CC-4EFE3757FE61}" type="pres">
      <dgm:prSet presAssocID="{14A4A41B-C203-4785-AE3E-4D6DBC558D5F}" presName="hierChild3" presStyleCnt="0"/>
      <dgm:spPr/>
    </dgm:pt>
    <dgm:pt modelId="{FA9C8F03-407C-4CF9-8571-C73AD233017F}" type="pres">
      <dgm:prSet presAssocID="{5FF7A457-8292-4673-B6C9-E9930918B55D}" presName="Name17" presStyleLbl="parChTrans1D3" presStyleIdx="2" presStyleCnt="4"/>
      <dgm:spPr/>
    </dgm:pt>
    <dgm:pt modelId="{BD7B81DC-798E-4ECF-BCA8-340982341C67}" type="pres">
      <dgm:prSet presAssocID="{CFFF7396-C7D7-4931-A3AD-AB0094D4B27F}" presName="hierRoot3" presStyleCnt="0"/>
      <dgm:spPr/>
    </dgm:pt>
    <dgm:pt modelId="{318B2ED9-F8F1-4CEB-AB72-91D09F005712}" type="pres">
      <dgm:prSet presAssocID="{CFFF7396-C7D7-4931-A3AD-AB0094D4B27F}" presName="composite3" presStyleCnt="0"/>
      <dgm:spPr/>
    </dgm:pt>
    <dgm:pt modelId="{C4AC2B26-462E-495A-8AB3-D2ED18207A1E}" type="pres">
      <dgm:prSet presAssocID="{CFFF7396-C7D7-4931-A3AD-AB0094D4B27F}" presName="background3" presStyleLbl="node3" presStyleIdx="2" presStyleCnt="4"/>
      <dgm:spPr/>
    </dgm:pt>
    <dgm:pt modelId="{F3B4B6F2-2D61-4656-B389-F83BA27472DB}" type="pres">
      <dgm:prSet presAssocID="{CFFF7396-C7D7-4931-A3AD-AB0094D4B27F}" presName="text3" presStyleLbl="fgAcc3" presStyleIdx="2" presStyleCnt="4">
        <dgm:presLayoutVars>
          <dgm:chPref val="3"/>
        </dgm:presLayoutVars>
      </dgm:prSet>
      <dgm:spPr/>
    </dgm:pt>
    <dgm:pt modelId="{F195F012-CBF2-4593-81A8-EF825D636C5E}" type="pres">
      <dgm:prSet presAssocID="{CFFF7396-C7D7-4931-A3AD-AB0094D4B27F}" presName="hierChild4" presStyleCnt="0"/>
      <dgm:spPr/>
    </dgm:pt>
    <dgm:pt modelId="{D9E97BD8-EC4D-4CB9-80B2-2E4E25E9EEB8}" type="pres">
      <dgm:prSet presAssocID="{D2828E2A-1E76-43DD-9274-B0C6FC294213}" presName="Name23" presStyleLbl="parChTrans1D4" presStyleIdx="4" presStyleCnt="8"/>
      <dgm:spPr/>
    </dgm:pt>
    <dgm:pt modelId="{F439178C-C4C2-44DB-81B6-15E0D022E470}" type="pres">
      <dgm:prSet presAssocID="{8568415A-4C06-4BFF-90E6-DFE669F1EAC7}" presName="hierRoot4" presStyleCnt="0"/>
      <dgm:spPr/>
    </dgm:pt>
    <dgm:pt modelId="{BD193544-FA28-451E-AB5C-C1B1D42AD673}" type="pres">
      <dgm:prSet presAssocID="{8568415A-4C06-4BFF-90E6-DFE669F1EAC7}" presName="composite4" presStyleCnt="0"/>
      <dgm:spPr/>
    </dgm:pt>
    <dgm:pt modelId="{04826102-4CAE-445A-9DD4-CD0818E08571}" type="pres">
      <dgm:prSet presAssocID="{8568415A-4C06-4BFF-90E6-DFE669F1EAC7}" presName="background4" presStyleLbl="node4" presStyleIdx="4" presStyleCnt="8"/>
      <dgm:spPr/>
    </dgm:pt>
    <dgm:pt modelId="{BC1F5820-A9B8-415C-AE8B-13A2590C2A4C}" type="pres">
      <dgm:prSet presAssocID="{8568415A-4C06-4BFF-90E6-DFE669F1EAC7}" presName="text4" presStyleLbl="fgAcc4" presStyleIdx="4" presStyleCnt="8">
        <dgm:presLayoutVars>
          <dgm:chPref val="3"/>
        </dgm:presLayoutVars>
      </dgm:prSet>
      <dgm:spPr/>
    </dgm:pt>
    <dgm:pt modelId="{36FA41AA-A6D2-42B2-B7EF-22256051296B}" type="pres">
      <dgm:prSet presAssocID="{8568415A-4C06-4BFF-90E6-DFE669F1EAC7}" presName="hierChild5" presStyleCnt="0"/>
      <dgm:spPr/>
    </dgm:pt>
    <dgm:pt modelId="{2824C6A4-2B18-432B-AF7A-11B58B814C85}" type="pres">
      <dgm:prSet presAssocID="{42AA52F3-08C2-45CB-B492-7416F65441BA}" presName="Name23" presStyleLbl="parChTrans1D4" presStyleIdx="5" presStyleCnt="8"/>
      <dgm:spPr/>
    </dgm:pt>
    <dgm:pt modelId="{73A59C75-E5AE-407F-A4D7-9220DB933FE0}" type="pres">
      <dgm:prSet presAssocID="{9F4D5494-9131-4F7C-9BFE-621F60B691CE}" presName="hierRoot4" presStyleCnt="0"/>
      <dgm:spPr/>
    </dgm:pt>
    <dgm:pt modelId="{D598F696-0533-4E0B-8CC7-CA82EB883D92}" type="pres">
      <dgm:prSet presAssocID="{9F4D5494-9131-4F7C-9BFE-621F60B691CE}" presName="composite4" presStyleCnt="0"/>
      <dgm:spPr/>
    </dgm:pt>
    <dgm:pt modelId="{D57041DF-19B0-4153-9270-A1787344B93E}" type="pres">
      <dgm:prSet presAssocID="{9F4D5494-9131-4F7C-9BFE-621F60B691CE}" presName="background4" presStyleLbl="node4" presStyleIdx="5" presStyleCnt="8"/>
      <dgm:spPr/>
    </dgm:pt>
    <dgm:pt modelId="{D3CC134B-B271-428E-AFD6-A298D72E928B}" type="pres">
      <dgm:prSet presAssocID="{9F4D5494-9131-4F7C-9BFE-621F60B691CE}" presName="text4" presStyleLbl="fgAcc4" presStyleIdx="5" presStyleCnt="8">
        <dgm:presLayoutVars>
          <dgm:chPref val="3"/>
        </dgm:presLayoutVars>
      </dgm:prSet>
      <dgm:spPr/>
    </dgm:pt>
    <dgm:pt modelId="{3A2B1924-A937-44B8-AA01-0969F2F1E410}" type="pres">
      <dgm:prSet presAssocID="{9F4D5494-9131-4F7C-9BFE-621F60B691CE}" presName="hierChild5" presStyleCnt="0"/>
      <dgm:spPr/>
    </dgm:pt>
    <dgm:pt modelId="{D15C68C5-D50F-4F5D-BA58-44C590CC1B2D}" type="pres">
      <dgm:prSet presAssocID="{7CAFC70B-2B0B-4A49-871D-94729480EB17}" presName="Name17" presStyleLbl="parChTrans1D3" presStyleIdx="3" presStyleCnt="4"/>
      <dgm:spPr/>
    </dgm:pt>
    <dgm:pt modelId="{B561F6AC-38C1-446A-8C9A-63EE2C55282B}" type="pres">
      <dgm:prSet presAssocID="{D4C58093-6A68-43CE-8317-55FDEEC78003}" presName="hierRoot3" presStyleCnt="0"/>
      <dgm:spPr/>
    </dgm:pt>
    <dgm:pt modelId="{56534553-4240-4D57-AF44-516D08479FF4}" type="pres">
      <dgm:prSet presAssocID="{D4C58093-6A68-43CE-8317-55FDEEC78003}" presName="composite3" presStyleCnt="0"/>
      <dgm:spPr/>
    </dgm:pt>
    <dgm:pt modelId="{34772F30-4033-4E20-874E-ACB3261162BB}" type="pres">
      <dgm:prSet presAssocID="{D4C58093-6A68-43CE-8317-55FDEEC78003}" presName="background3" presStyleLbl="node3" presStyleIdx="3" presStyleCnt="4"/>
      <dgm:spPr/>
    </dgm:pt>
    <dgm:pt modelId="{CC99CBB8-37BD-432D-8060-D4183E09A84F}" type="pres">
      <dgm:prSet presAssocID="{D4C58093-6A68-43CE-8317-55FDEEC78003}" presName="text3" presStyleLbl="fgAcc3" presStyleIdx="3" presStyleCnt="4">
        <dgm:presLayoutVars>
          <dgm:chPref val="3"/>
        </dgm:presLayoutVars>
      </dgm:prSet>
      <dgm:spPr/>
    </dgm:pt>
    <dgm:pt modelId="{DF4AC599-C026-4005-82FA-303975551A60}" type="pres">
      <dgm:prSet presAssocID="{D4C58093-6A68-43CE-8317-55FDEEC78003}" presName="hierChild4" presStyleCnt="0"/>
      <dgm:spPr/>
    </dgm:pt>
    <dgm:pt modelId="{F46F316F-B72F-4051-BF0D-C119DD5E78F6}" type="pres">
      <dgm:prSet presAssocID="{C01B443E-26F7-4FCB-A45C-69EA3E79FDA6}" presName="Name23" presStyleLbl="parChTrans1D4" presStyleIdx="6" presStyleCnt="8"/>
      <dgm:spPr/>
    </dgm:pt>
    <dgm:pt modelId="{EB4852C8-CE27-4346-A417-FE7B6B72527E}" type="pres">
      <dgm:prSet presAssocID="{F08BCFC7-F345-4258-A934-52C658077F2E}" presName="hierRoot4" presStyleCnt="0"/>
      <dgm:spPr/>
    </dgm:pt>
    <dgm:pt modelId="{A16755E4-AC9E-4B28-BE4D-33B5DBBF5FCC}" type="pres">
      <dgm:prSet presAssocID="{F08BCFC7-F345-4258-A934-52C658077F2E}" presName="composite4" presStyleCnt="0"/>
      <dgm:spPr/>
    </dgm:pt>
    <dgm:pt modelId="{DC7F53E2-5F51-437C-A061-0BB38E3C3C8E}" type="pres">
      <dgm:prSet presAssocID="{F08BCFC7-F345-4258-A934-52C658077F2E}" presName="background4" presStyleLbl="node4" presStyleIdx="6" presStyleCnt="8"/>
      <dgm:spPr/>
    </dgm:pt>
    <dgm:pt modelId="{2DDD4049-C911-437A-BCF2-AD44F4C3E328}" type="pres">
      <dgm:prSet presAssocID="{F08BCFC7-F345-4258-A934-52C658077F2E}" presName="text4" presStyleLbl="fgAcc4" presStyleIdx="6" presStyleCnt="8">
        <dgm:presLayoutVars>
          <dgm:chPref val="3"/>
        </dgm:presLayoutVars>
      </dgm:prSet>
      <dgm:spPr/>
    </dgm:pt>
    <dgm:pt modelId="{E381747D-ED67-49D6-856B-8679B65E8130}" type="pres">
      <dgm:prSet presAssocID="{F08BCFC7-F345-4258-A934-52C658077F2E}" presName="hierChild5" presStyleCnt="0"/>
      <dgm:spPr/>
    </dgm:pt>
    <dgm:pt modelId="{D59ED0E6-7CAD-47F1-ACC5-670523789122}" type="pres">
      <dgm:prSet presAssocID="{1848B2FA-86A1-466A-A299-3C8F7324AE35}" presName="Name23" presStyleLbl="parChTrans1D4" presStyleIdx="7" presStyleCnt="8"/>
      <dgm:spPr/>
    </dgm:pt>
    <dgm:pt modelId="{BBA988D5-60C0-4167-9DB4-0E72EC0FA37F}" type="pres">
      <dgm:prSet presAssocID="{3DD2BA8F-F0FC-4FC9-AF90-6A26942284AD}" presName="hierRoot4" presStyleCnt="0"/>
      <dgm:spPr/>
    </dgm:pt>
    <dgm:pt modelId="{6DDA4531-07EA-4784-B01D-FDBF54ED44BA}" type="pres">
      <dgm:prSet presAssocID="{3DD2BA8F-F0FC-4FC9-AF90-6A26942284AD}" presName="composite4" presStyleCnt="0"/>
      <dgm:spPr/>
    </dgm:pt>
    <dgm:pt modelId="{F5A81204-838B-44F3-A6DF-209832AFEE34}" type="pres">
      <dgm:prSet presAssocID="{3DD2BA8F-F0FC-4FC9-AF90-6A26942284AD}" presName="background4" presStyleLbl="node4" presStyleIdx="7" presStyleCnt="8"/>
      <dgm:spPr/>
    </dgm:pt>
    <dgm:pt modelId="{FEE66988-D21F-4336-B1C2-ABEAA262B5FD}" type="pres">
      <dgm:prSet presAssocID="{3DD2BA8F-F0FC-4FC9-AF90-6A26942284AD}" presName="text4" presStyleLbl="fgAcc4" presStyleIdx="7" presStyleCnt="8">
        <dgm:presLayoutVars>
          <dgm:chPref val="3"/>
        </dgm:presLayoutVars>
      </dgm:prSet>
      <dgm:spPr/>
    </dgm:pt>
    <dgm:pt modelId="{6CAD3F66-738A-44C8-A909-DD6AB6C60C0C}" type="pres">
      <dgm:prSet presAssocID="{3DD2BA8F-F0FC-4FC9-AF90-6A26942284AD}" presName="hierChild5" presStyleCnt="0"/>
      <dgm:spPr/>
    </dgm:pt>
  </dgm:ptLst>
  <dgm:cxnLst>
    <dgm:cxn modelId="{AB0C4B0B-D079-40B1-A4DA-ADBCBF5162A9}" type="presOf" srcId="{565A29BF-A3E9-43B6-80D9-DEDEE0BB805A}" destId="{A5A01891-05E4-4E35-85C8-BFE9021925FA}" srcOrd="0" destOrd="0" presId="urn:microsoft.com/office/officeart/2005/8/layout/hierarchy1"/>
    <dgm:cxn modelId="{B673712A-66BA-4FC7-9D6E-860AB7501FF8}" srcId="{D4C58093-6A68-43CE-8317-55FDEEC78003}" destId="{3DD2BA8F-F0FC-4FC9-AF90-6A26942284AD}" srcOrd="1" destOrd="0" parTransId="{1848B2FA-86A1-466A-A299-3C8F7324AE35}" sibTransId="{CA947F27-D90A-43F9-9338-1C54AAFA4375}"/>
    <dgm:cxn modelId="{A0DC3F31-B20A-42FE-9EB4-3B49A67D20B8}" type="presOf" srcId="{4C05C8D6-01D8-44CB-AA61-7A78AD8E7361}" destId="{C763B013-47D5-4898-8BD4-AD729F1645E5}" srcOrd="0" destOrd="0" presId="urn:microsoft.com/office/officeart/2005/8/layout/hierarchy1"/>
    <dgm:cxn modelId="{C6CF7E31-73C1-44F7-B975-6A1A918F034F}" type="presOf" srcId="{0F216605-F2B8-483B-A903-9A2B80459D7A}" destId="{432B2F74-BF4B-46B1-8FD6-E43424B7FA7F}" srcOrd="0" destOrd="0" presId="urn:microsoft.com/office/officeart/2005/8/layout/hierarchy1"/>
    <dgm:cxn modelId="{B6F23833-A82C-41EB-AC72-A1DEC5CA84EB}" srcId="{4C05C8D6-01D8-44CB-AA61-7A78AD8E7361}" destId="{2564EA2B-BFD7-432B-BD27-D39A9522F55A}" srcOrd="0" destOrd="0" parTransId="{BB2DA386-FA51-4B25-AE55-D2BD55C13593}" sibTransId="{E1FB5A05-17F3-4012-925F-2BAFD305559F}"/>
    <dgm:cxn modelId="{F6402F36-F0E8-4F9E-984A-941737F9C94A}" srcId="{4C05C8D6-01D8-44CB-AA61-7A78AD8E7361}" destId="{565A29BF-A3E9-43B6-80D9-DEDEE0BB805A}" srcOrd="1" destOrd="0" parTransId="{5067EB1D-07A9-4F56-8921-EBEB890D4913}" sibTransId="{855C242B-2488-4CD5-91B1-F431F28A491B}"/>
    <dgm:cxn modelId="{96407D3A-827C-4D1C-AACA-59D49ADBB276}" type="presOf" srcId="{9F4D5494-9131-4F7C-9BFE-621F60B691CE}" destId="{D3CC134B-B271-428E-AFD6-A298D72E928B}" srcOrd="0" destOrd="0" presId="urn:microsoft.com/office/officeart/2005/8/layout/hierarchy1"/>
    <dgm:cxn modelId="{79EA8542-64A3-44AC-81DF-1772971376A0}" type="presOf" srcId="{2062CA60-1A43-4A2E-8FD3-91170121866A}" destId="{4CEEF3E3-6151-421D-852C-989B2A8976C9}" srcOrd="0" destOrd="0" presId="urn:microsoft.com/office/officeart/2005/8/layout/hierarchy1"/>
    <dgm:cxn modelId="{C0ABC342-2453-4031-90A1-4C5103A2167D}" type="presOf" srcId="{DDD8EFBA-C211-4330-8D46-4A547C220ADB}" destId="{D5E29734-98AD-4F6C-90F1-529C620AFC3A}" srcOrd="0" destOrd="0" presId="urn:microsoft.com/office/officeart/2005/8/layout/hierarchy1"/>
    <dgm:cxn modelId="{EADA6D63-5140-4D1F-B3A9-289054D3108D}" srcId="{E4C2CA90-8926-4D6B-B5D9-84D4B5AAB73A}" destId="{41B869C9-27B9-4B62-9CB4-B6F4350C2532}" srcOrd="0" destOrd="0" parTransId="{B3EB2637-62B0-4F89-A7BB-0C2BA034F5FB}" sibTransId="{2DF58C14-4C6F-4B9B-9186-ACC8F1CCD03A}"/>
    <dgm:cxn modelId="{72B27746-4439-4C6C-93B5-07B9C987106F}" type="presOf" srcId="{8568415A-4C06-4BFF-90E6-DFE669F1EAC7}" destId="{BC1F5820-A9B8-415C-AE8B-13A2590C2A4C}" srcOrd="0" destOrd="0" presId="urn:microsoft.com/office/officeart/2005/8/layout/hierarchy1"/>
    <dgm:cxn modelId="{B9AF976C-B8BA-44F0-9222-830429A6DD8A}" type="presOf" srcId="{3BA34F94-A889-4A0D-891C-AAC8E4C7D7C3}" destId="{3F355298-3012-43DF-8B2E-8606FF8E3CFD}" srcOrd="0" destOrd="0" presId="urn:microsoft.com/office/officeart/2005/8/layout/hierarchy1"/>
    <dgm:cxn modelId="{96C3746F-89B1-4425-A08E-6107BB2A2E5F}" srcId="{0F216605-F2B8-483B-A903-9A2B80459D7A}" destId="{3BA34F94-A889-4A0D-891C-AAC8E4C7D7C3}" srcOrd="0" destOrd="0" parTransId="{7808FE6C-B33F-436F-96A9-8F2C68B20EEE}" sibTransId="{C4004892-EF18-4418-9963-CD6051810161}"/>
    <dgm:cxn modelId="{6F62AB70-BBBC-42C5-973E-67CC9D7C56C0}" type="presOf" srcId="{3DD2BA8F-F0FC-4FC9-AF90-6A26942284AD}" destId="{FEE66988-D21F-4336-B1C2-ABEAA262B5FD}" srcOrd="0" destOrd="0" presId="urn:microsoft.com/office/officeart/2005/8/layout/hierarchy1"/>
    <dgm:cxn modelId="{DE97B550-9A6A-49C6-B991-39053A7FFD64}" type="presOf" srcId="{1C127A9C-3828-462A-B385-362E5E2A652B}" destId="{FF42E029-24A0-4AAD-B7B9-26640D0C9AEC}" srcOrd="0" destOrd="0" presId="urn:microsoft.com/office/officeart/2005/8/layout/hierarchy1"/>
    <dgm:cxn modelId="{672A5051-A423-488F-9381-F4A49193DFDE}" type="presOf" srcId="{41B869C9-27B9-4B62-9CB4-B6F4350C2532}" destId="{E215D723-4870-49F8-BBCD-758A2D487DF5}" srcOrd="0" destOrd="0" presId="urn:microsoft.com/office/officeart/2005/8/layout/hierarchy1"/>
    <dgm:cxn modelId="{DB357273-2760-4037-972D-69E1CA8BBCB7}" srcId="{14A4A41B-C203-4785-AE3E-4D6DBC558D5F}" destId="{D4C58093-6A68-43CE-8317-55FDEEC78003}" srcOrd="1" destOrd="0" parTransId="{7CAFC70B-2B0B-4A49-871D-94729480EB17}" sibTransId="{9EB964EA-0A72-4C3A-915E-27549809AD34}"/>
    <dgm:cxn modelId="{0D11C97A-533E-4388-A358-2CF7B67EE88B}" type="presOf" srcId="{2564EA2B-BFD7-432B-BD27-D39A9522F55A}" destId="{BBCF7B32-865C-40C9-9BFA-46608EDBB0EC}" srcOrd="0" destOrd="0" presId="urn:microsoft.com/office/officeart/2005/8/layout/hierarchy1"/>
    <dgm:cxn modelId="{D61F0E7B-BEB7-4618-9D27-61515E4D0F8A}" type="presOf" srcId="{42AA52F3-08C2-45CB-B492-7416F65441BA}" destId="{2824C6A4-2B18-432B-AF7A-11B58B814C85}" srcOrd="0" destOrd="0" presId="urn:microsoft.com/office/officeart/2005/8/layout/hierarchy1"/>
    <dgm:cxn modelId="{7B329386-4E3D-459D-A187-10E99DCA441F}" type="presOf" srcId="{B3EB2637-62B0-4F89-A7BB-0C2BA034F5FB}" destId="{006DB675-9B7B-4403-AABC-4C2882994A4D}" srcOrd="0" destOrd="0" presId="urn:microsoft.com/office/officeart/2005/8/layout/hierarchy1"/>
    <dgm:cxn modelId="{6479E78B-D725-4521-93AE-03CE5F7B1C9C}" type="presOf" srcId="{D2828E2A-1E76-43DD-9274-B0C6FC294213}" destId="{D9E97BD8-EC4D-4CB9-80B2-2E4E25E9EEB8}" srcOrd="0" destOrd="0" presId="urn:microsoft.com/office/officeart/2005/8/layout/hierarchy1"/>
    <dgm:cxn modelId="{FF6E518D-1C88-4B1A-A912-07C8098FD016}" type="presOf" srcId="{14A4A41B-C203-4785-AE3E-4D6DBC558D5F}" destId="{824AF06E-A5EF-4644-B4BD-54FE043733CE}" srcOrd="0" destOrd="0" presId="urn:microsoft.com/office/officeart/2005/8/layout/hierarchy1"/>
    <dgm:cxn modelId="{65E6388E-E208-4297-988F-7F4FC12143A6}" srcId="{3BA34F94-A889-4A0D-891C-AAC8E4C7D7C3}" destId="{4C05C8D6-01D8-44CB-AA61-7A78AD8E7361}" srcOrd="0" destOrd="0" parTransId="{F9700E2A-68CD-48FA-A047-C0B7179AF384}" sibTransId="{BD2BFF97-B19C-4C37-92D6-954F0D337335}"/>
    <dgm:cxn modelId="{2F5CE390-952D-4616-8A5B-EA81B1A172B9}" srcId="{CFFF7396-C7D7-4931-A3AD-AB0094D4B27F}" destId="{9F4D5494-9131-4F7C-9BFE-621F60B691CE}" srcOrd="1" destOrd="0" parTransId="{42AA52F3-08C2-45CB-B492-7416F65441BA}" sibTransId="{A380D745-F0B0-4259-9F16-3347E908F1FA}"/>
    <dgm:cxn modelId="{BBDEE299-2E38-4EC1-B614-CBDD97DD6AAA}" type="presOf" srcId="{C01B443E-26F7-4FCB-A45C-69EA3E79FDA6}" destId="{F46F316F-B72F-4051-BF0D-C119DD5E78F6}" srcOrd="0" destOrd="0" presId="urn:microsoft.com/office/officeart/2005/8/layout/hierarchy1"/>
    <dgm:cxn modelId="{2FEA789F-0147-4AF3-AEA0-F65BD5F58BC3}" type="presOf" srcId="{7C9C62AC-A63D-493A-B3B9-B9F62A00DE37}" destId="{07E41CD5-2F48-4341-9C02-401C67F9D1AE}" srcOrd="0" destOrd="0" presId="urn:microsoft.com/office/officeart/2005/8/layout/hierarchy1"/>
    <dgm:cxn modelId="{7D49D29F-4595-4529-A163-715E6457570E}" srcId="{1C127A9C-3828-462A-B385-362E5E2A652B}" destId="{0F216605-F2B8-483B-A903-9A2B80459D7A}" srcOrd="0" destOrd="0" parTransId="{1583E13B-A095-4E5A-9E7B-8747BD2D957E}" sibTransId="{23124C27-C488-431B-92D0-6EADF4FC29D7}"/>
    <dgm:cxn modelId="{D82017A5-E1AF-4025-A30F-5C666DFB7056}" type="presOf" srcId="{43822FAA-D12C-4F1F-AE93-59A664E52551}" destId="{6037874E-6B61-4112-BC5E-E22EAFC6078A}" srcOrd="0" destOrd="0" presId="urn:microsoft.com/office/officeart/2005/8/layout/hierarchy1"/>
    <dgm:cxn modelId="{D6BE6BA8-4626-4233-89BE-27C35708DE38}" type="presOf" srcId="{D4C58093-6A68-43CE-8317-55FDEEC78003}" destId="{CC99CBB8-37BD-432D-8060-D4183E09A84F}" srcOrd="0" destOrd="0" presId="urn:microsoft.com/office/officeart/2005/8/layout/hierarchy1"/>
    <dgm:cxn modelId="{7E4BF8A9-48ED-4C62-846E-22D62448AC76}" type="presOf" srcId="{1848B2FA-86A1-466A-A299-3C8F7324AE35}" destId="{D59ED0E6-7CAD-47F1-ACC5-670523789122}" srcOrd="0" destOrd="0" presId="urn:microsoft.com/office/officeart/2005/8/layout/hierarchy1"/>
    <dgm:cxn modelId="{F93B9CAA-D2FB-4B44-8CC0-0772FD92D9D9}" srcId="{14A4A41B-C203-4785-AE3E-4D6DBC558D5F}" destId="{CFFF7396-C7D7-4931-A3AD-AB0094D4B27F}" srcOrd="0" destOrd="0" parTransId="{5FF7A457-8292-4673-B6C9-E9930918B55D}" sibTransId="{B6260A60-55B2-4A20-AFC6-3CDD415D735B}"/>
    <dgm:cxn modelId="{CE85BDAB-D581-4760-ABB2-D1EA290BEC55}" srcId="{E4C2CA90-8926-4D6B-B5D9-84D4B5AAB73A}" destId="{7C9C62AC-A63D-493A-B3B9-B9F62A00DE37}" srcOrd="1" destOrd="0" parTransId="{DDD8EFBA-C211-4330-8D46-4A547C220ADB}" sibTransId="{810D8654-29CE-4333-A721-E57D1530F5A7}"/>
    <dgm:cxn modelId="{3E2960AC-814D-43E7-AA63-848790DB44AD}" srcId="{0F216605-F2B8-483B-A903-9A2B80459D7A}" destId="{14A4A41B-C203-4785-AE3E-4D6DBC558D5F}" srcOrd="1" destOrd="0" parTransId="{2062CA60-1A43-4A2E-8FD3-91170121866A}" sibTransId="{1A44C08B-6AED-49FE-944F-4BBA9A5A703D}"/>
    <dgm:cxn modelId="{28E80AAD-316E-439E-A299-3401BDB69DE2}" type="presOf" srcId="{5067EB1D-07A9-4F56-8921-EBEB890D4913}" destId="{088F6660-3819-44C0-A93A-063FE1B9D7E0}" srcOrd="0" destOrd="0" presId="urn:microsoft.com/office/officeart/2005/8/layout/hierarchy1"/>
    <dgm:cxn modelId="{D7A60FBB-2805-449C-AABA-741A2760579B}" type="presOf" srcId="{BB2DA386-FA51-4B25-AE55-D2BD55C13593}" destId="{2C4DBC26-D72D-44AE-91DC-775A9F5492C0}" srcOrd="0" destOrd="0" presId="urn:microsoft.com/office/officeart/2005/8/layout/hierarchy1"/>
    <dgm:cxn modelId="{410F24BE-F704-42C8-B2AC-A0BB9B6245A6}" type="presOf" srcId="{F9700E2A-68CD-48FA-A047-C0B7179AF384}" destId="{B0F80AFE-342A-41B5-932A-3F8B824717C9}" srcOrd="0" destOrd="0" presId="urn:microsoft.com/office/officeart/2005/8/layout/hierarchy1"/>
    <dgm:cxn modelId="{1B2E3EC4-624F-411F-9380-F02A058A6AD6}" type="presOf" srcId="{CFFF7396-C7D7-4931-A3AD-AB0094D4B27F}" destId="{F3B4B6F2-2D61-4656-B389-F83BA27472DB}" srcOrd="0" destOrd="0" presId="urn:microsoft.com/office/officeart/2005/8/layout/hierarchy1"/>
    <dgm:cxn modelId="{3E92C3C7-455E-4BDB-948E-D66EBDFB711F}" srcId="{D4C58093-6A68-43CE-8317-55FDEEC78003}" destId="{F08BCFC7-F345-4258-A934-52C658077F2E}" srcOrd="0" destOrd="0" parTransId="{C01B443E-26F7-4FCB-A45C-69EA3E79FDA6}" sibTransId="{500B4258-F557-489E-AB9F-23FB1A7B151E}"/>
    <dgm:cxn modelId="{376855CD-15DD-45F0-A30B-1C80A60560C7}" type="presOf" srcId="{7CAFC70B-2B0B-4A49-871D-94729480EB17}" destId="{D15C68C5-D50F-4F5D-BA58-44C590CC1B2D}" srcOrd="0" destOrd="0" presId="urn:microsoft.com/office/officeart/2005/8/layout/hierarchy1"/>
    <dgm:cxn modelId="{B2CCD5D7-383D-415B-9D74-9524A684C6BC}" type="presOf" srcId="{E4C2CA90-8926-4D6B-B5D9-84D4B5AAB73A}" destId="{3FD24010-B14A-47A3-8AC9-AE55FC9E3A11}" srcOrd="0" destOrd="0" presId="urn:microsoft.com/office/officeart/2005/8/layout/hierarchy1"/>
    <dgm:cxn modelId="{CE2D0CDA-7ACD-47FE-B2E8-D329E8B7B4F9}" srcId="{CFFF7396-C7D7-4931-A3AD-AB0094D4B27F}" destId="{8568415A-4C06-4BFF-90E6-DFE669F1EAC7}" srcOrd="0" destOrd="0" parTransId="{D2828E2A-1E76-43DD-9274-B0C6FC294213}" sibTransId="{60995790-A61D-44E0-8359-A373CF70FD42}"/>
    <dgm:cxn modelId="{BD7EECE1-703E-480F-A8A6-D3B8810BA556}" type="presOf" srcId="{5FF7A457-8292-4673-B6C9-E9930918B55D}" destId="{FA9C8F03-407C-4CF9-8571-C73AD233017F}" srcOrd="0" destOrd="0" presId="urn:microsoft.com/office/officeart/2005/8/layout/hierarchy1"/>
    <dgm:cxn modelId="{C23978E6-9920-4F94-847A-469E1D90B91A}" type="presOf" srcId="{7808FE6C-B33F-436F-96A9-8F2C68B20EEE}" destId="{41F272FE-86D1-4AC9-8ED0-280DF58C11B3}" srcOrd="0" destOrd="0" presId="urn:microsoft.com/office/officeart/2005/8/layout/hierarchy1"/>
    <dgm:cxn modelId="{6F96D6EC-62C6-47F5-AF14-4F6C294A0243}" type="presOf" srcId="{F08BCFC7-F345-4258-A934-52C658077F2E}" destId="{2DDD4049-C911-437A-BCF2-AD44F4C3E328}" srcOrd="0" destOrd="0" presId="urn:microsoft.com/office/officeart/2005/8/layout/hierarchy1"/>
    <dgm:cxn modelId="{49219AFB-2412-4103-A966-5E5FD84A7BBF}" srcId="{3BA34F94-A889-4A0D-891C-AAC8E4C7D7C3}" destId="{E4C2CA90-8926-4D6B-B5D9-84D4B5AAB73A}" srcOrd="1" destOrd="0" parTransId="{43822FAA-D12C-4F1F-AE93-59A664E52551}" sibTransId="{65DB66A5-EC6B-4AB3-BB2A-5669EEDB2A8B}"/>
    <dgm:cxn modelId="{E71B61BA-7131-4BF4-8593-02B259BBF614}" type="presParOf" srcId="{FF42E029-24A0-4AAD-B7B9-26640D0C9AEC}" destId="{CE09FCCC-EC1C-47AD-A4DF-B088F419A710}" srcOrd="0" destOrd="0" presId="urn:microsoft.com/office/officeart/2005/8/layout/hierarchy1"/>
    <dgm:cxn modelId="{28B82014-2D36-46BA-A592-76B4B13D2C73}" type="presParOf" srcId="{CE09FCCC-EC1C-47AD-A4DF-B088F419A710}" destId="{CD7A70DF-21A8-41B4-B2EB-294471127CA2}" srcOrd="0" destOrd="0" presId="urn:microsoft.com/office/officeart/2005/8/layout/hierarchy1"/>
    <dgm:cxn modelId="{4074991F-D1E0-4324-9BEE-B6EED7454597}" type="presParOf" srcId="{CD7A70DF-21A8-41B4-B2EB-294471127CA2}" destId="{7377FFA0-CB01-42D8-A70A-5BFC43930E2B}" srcOrd="0" destOrd="0" presId="urn:microsoft.com/office/officeart/2005/8/layout/hierarchy1"/>
    <dgm:cxn modelId="{A3DD9F1F-4350-4E04-9854-7D80A041BDFC}" type="presParOf" srcId="{CD7A70DF-21A8-41B4-B2EB-294471127CA2}" destId="{432B2F74-BF4B-46B1-8FD6-E43424B7FA7F}" srcOrd="1" destOrd="0" presId="urn:microsoft.com/office/officeart/2005/8/layout/hierarchy1"/>
    <dgm:cxn modelId="{B64E1421-022F-4F63-BA28-9CCF26794DA2}" type="presParOf" srcId="{CE09FCCC-EC1C-47AD-A4DF-B088F419A710}" destId="{C5E138FA-B16C-404E-859A-2575203403AF}" srcOrd="1" destOrd="0" presId="urn:microsoft.com/office/officeart/2005/8/layout/hierarchy1"/>
    <dgm:cxn modelId="{0A1AEA99-8C1E-47C3-AFB4-86FD4A2B9B6F}" type="presParOf" srcId="{C5E138FA-B16C-404E-859A-2575203403AF}" destId="{41F272FE-86D1-4AC9-8ED0-280DF58C11B3}" srcOrd="0" destOrd="0" presId="urn:microsoft.com/office/officeart/2005/8/layout/hierarchy1"/>
    <dgm:cxn modelId="{334F834C-06AD-471F-A0AE-F6452A32CEBF}" type="presParOf" srcId="{C5E138FA-B16C-404E-859A-2575203403AF}" destId="{FB823AC4-78DB-4265-8B59-10ED29BBD130}" srcOrd="1" destOrd="0" presId="urn:microsoft.com/office/officeart/2005/8/layout/hierarchy1"/>
    <dgm:cxn modelId="{C40B95A5-72B0-4600-A0CE-9B37E9DC88F3}" type="presParOf" srcId="{FB823AC4-78DB-4265-8B59-10ED29BBD130}" destId="{A15E9E97-6690-453B-B7FB-840715CF6B90}" srcOrd="0" destOrd="0" presId="urn:microsoft.com/office/officeart/2005/8/layout/hierarchy1"/>
    <dgm:cxn modelId="{34436292-1AF8-4F71-8807-819BC0434782}" type="presParOf" srcId="{A15E9E97-6690-453B-B7FB-840715CF6B90}" destId="{36CEA1EC-4BA1-4C42-8403-CA3179F62F0C}" srcOrd="0" destOrd="0" presId="urn:microsoft.com/office/officeart/2005/8/layout/hierarchy1"/>
    <dgm:cxn modelId="{ABA3CAFA-DB1D-4290-ADB0-E045683F6BB5}" type="presParOf" srcId="{A15E9E97-6690-453B-B7FB-840715CF6B90}" destId="{3F355298-3012-43DF-8B2E-8606FF8E3CFD}" srcOrd="1" destOrd="0" presId="urn:microsoft.com/office/officeart/2005/8/layout/hierarchy1"/>
    <dgm:cxn modelId="{AAFC4C46-FF6A-4253-B75F-9BAB26870421}" type="presParOf" srcId="{FB823AC4-78DB-4265-8B59-10ED29BBD130}" destId="{4691E21F-8B67-4F80-8799-ECE5E45B99E1}" srcOrd="1" destOrd="0" presId="urn:microsoft.com/office/officeart/2005/8/layout/hierarchy1"/>
    <dgm:cxn modelId="{7FEBC081-DCB6-4D22-A363-A1A1291A4CB1}" type="presParOf" srcId="{4691E21F-8B67-4F80-8799-ECE5E45B99E1}" destId="{B0F80AFE-342A-41B5-932A-3F8B824717C9}" srcOrd="0" destOrd="0" presId="urn:microsoft.com/office/officeart/2005/8/layout/hierarchy1"/>
    <dgm:cxn modelId="{5587E31F-5551-455F-A7D0-35C67AFB2EC4}" type="presParOf" srcId="{4691E21F-8B67-4F80-8799-ECE5E45B99E1}" destId="{3331E5B0-8815-4AD9-A6B7-058EC80B4E7A}" srcOrd="1" destOrd="0" presId="urn:microsoft.com/office/officeart/2005/8/layout/hierarchy1"/>
    <dgm:cxn modelId="{B70A5FEA-25F8-41CF-90CE-B89B2F1B8C1C}" type="presParOf" srcId="{3331E5B0-8815-4AD9-A6B7-058EC80B4E7A}" destId="{776D9B12-792A-4C7E-AD45-6685DDCDD07C}" srcOrd="0" destOrd="0" presId="urn:microsoft.com/office/officeart/2005/8/layout/hierarchy1"/>
    <dgm:cxn modelId="{DEDF95CF-50D0-4507-B3D6-ECB9AE1C6EB5}" type="presParOf" srcId="{776D9B12-792A-4C7E-AD45-6685DDCDD07C}" destId="{A0803D6C-93BB-495E-88F2-9555C620454F}" srcOrd="0" destOrd="0" presId="urn:microsoft.com/office/officeart/2005/8/layout/hierarchy1"/>
    <dgm:cxn modelId="{775E2FCC-7A03-40B7-AAEB-D6FC10089554}" type="presParOf" srcId="{776D9B12-792A-4C7E-AD45-6685DDCDD07C}" destId="{C763B013-47D5-4898-8BD4-AD729F1645E5}" srcOrd="1" destOrd="0" presId="urn:microsoft.com/office/officeart/2005/8/layout/hierarchy1"/>
    <dgm:cxn modelId="{4BB0C019-1FDA-4F00-8235-CC388E7B2758}" type="presParOf" srcId="{3331E5B0-8815-4AD9-A6B7-058EC80B4E7A}" destId="{4DC77493-E48B-40E3-93E9-661FA8F14E46}" srcOrd="1" destOrd="0" presId="urn:microsoft.com/office/officeart/2005/8/layout/hierarchy1"/>
    <dgm:cxn modelId="{7EEDEE67-181D-40AC-B248-9A686C144A07}" type="presParOf" srcId="{4DC77493-E48B-40E3-93E9-661FA8F14E46}" destId="{2C4DBC26-D72D-44AE-91DC-775A9F5492C0}" srcOrd="0" destOrd="0" presId="urn:microsoft.com/office/officeart/2005/8/layout/hierarchy1"/>
    <dgm:cxn modelId="{92D1D58A-4A2E-4CAE-9FD5-BB1EA762799A}" type="presParOf" srcId="{4DC77493-E48B-40E3-93E9-661FA8F14E46}" destId="{C9B156DF-F693-49AE-9B65-AD7F47E3C147}" srcOrd="1" destOrd="0" presId="urn:microsoft.com/office/officeart/2005/8/layout/hierarchy1"/>
    <dgm:cxn modelId="{36F2052A-4914-41FA-94FE-EBB911BA8234}" type="presParOf" srcId="{C9B156DF-F693-49AE-9B65-AD7F47E3C147}" destId="{41280167-95E3-49C2-A9EE-CDD6CDFAF649}" srcOrd="0" destOrd="0" presId="urn:microsoft.com/office/officeart/2005/8/layout/hierarchy1"/>
    <dgm:cxn modelId="{27CB3EEF-66FA-4BAE-8629-9A779E16E47D}" type="presParOf" srcId="{41280167-95E3-49C2-A9EE-CDD6CDFAF649}" destId="{94AAF2CE-7A77-4CFA-B538-78E62B66BCAB}" srcOrd="0" destOrd="0" presId="urn:microsoft.com/office/officeart/2005/8/layout/hierarchy1"/>
    <dgm:cxn modelId="{303BC3FF-2745-46F0-8977-3908833C4633}" type="presParOf" srcId="{41280167-95E3-49C2-A9EE-CDD6CDFAF649}" destId="{BBCF7B32-865C-40C9-9BFA-46608EDBB0EC}" srcOrd="1" destOrd="0" presId="urn:microsoft.com/office/officeart/2005/8/layout/hierarchy1"/>
    <dgm:cxn modelId="{7C142786-8166-4144-A3BE-15753904EF3D}" type="presParOf" srcId="{C9B156DF-F693-49AE-9B65-AD7F47E3C147}" destId="{A3AC4BAE-4490-4C19-912E-867A7B82370B}" srcOrd="1" destOrd="0" presId="urn:microsoft.com/office/officeart/2005/8/layout/hierarchy1"/>
    <dgm:cxn modelId="{174AACC4-6C8B-495D-ADFF-6466919E4E42}" type="presParOf" srcId="{4DC77493-E48B-40E3-93E9-661FA8F14E46}" destId="{088F6660-3819-44C0-A93A-063FE1B9D7E0}" srcOrd="2" destOrd="0" presId="urn:microsoft.com/office/officeart/2005/8/layout/hierarchy1"/>
    <dgm:cxn modelId="{0A81D656-EF2A-4B16-A3A8-02FEF0FEE71F}" type="presParOf" srcId="{4DC77493-E48B-40E3-93E9-661FA8F14E46}" destId="{4ED5E2FF-4728-4D9B-8CC2-BDF7DB2A9BE6}" srcOrd="3" destOrd="0" presId="urn:microsoft.com/office/officeart/2005/8/layout/hierarchy1"/>
    <dgm:cxn modelId="{47C9FA97-FE38-4E57-B376-ABD98DF20598}" type="presParOf" srcId="{4ED5E2FF-4728-4D9B-8CC2-BDF7DB2A9BE6}" destId="{AB58840C-A5A5-4B38-BF20-2C6212CEA1D2}" srcOrd="0" destOrd="0" presId="urn:microsoft.com/office/officeart/2005/8/layout/hierarchy1"/>
    <dgm:cxn modelId="{D7B9B085-2A24-4531-87BE-EE44B68515B8}" type="presParOf" srcId="{AB58840C-A5A5-4B38-BF20-2C6212CEA1D2}" destId="{9C6BA4CD-2D0B-4B00-AE6B-A14C9123A3C0}" srcOrd="0" destOrd="0" presId="urn:microsoft.com/office/officeart/2005/8/layout/hierarchy1"/>
    <dgm:cxn modelId="{2C49D9C7-57C1-4D0F-AA84-EBB9E9E79B74}" type="presParOf" srcId="{AB58840C-A5A5-4B38-BF20-2C6212CEA1D2}" destId="{A5A01891-05E4-4E35-85C8-BFE9021925FA}" srcOrd="1" destOrd="0" presId="urn:microsoft.com/office/officeart/2005/8/layout/hierarchy1"/>
    <dgm:cxn modelId="{5818FFA8-6DC5-4960-8794-A1309955F29D}" type="presParOf" srcId="{4ED5E2FF-4728-4D9B-8CC2-BDF7DB2A9BE6}" destId="{7C5D1D70-4339-40E4-B851-1E7D4D871BD2}" srcOrd="1" destOrd="0" presId="urn:microsoft.com/office/officeart/2005/8/layout/hierarchy1"/>
    <dgm:cxn modelId="{2DCEDA5C-FF33-40FA-AB74-F71144401A76}" type="presParOf" srcId="{4691E21F-8B67-4F80-8799-ECE5E45B99E1}" destId="{6037874E-6B61-4112-BC5E-E22EAFC6078A}" srcOrd="2" destOrd="0" presId="urn:microsoft.com/office/officeart/2005/8/layout/hierarchy1"/>
    <dgm:cxn modelId="{A27B33E7-4C70-4793-A23A-1FE127822156}" type="presParOf" srcId="{4691E21F-8B67-4F80-8799-ECE5E45B99E1}" destId="{2C03F169-1B10-4423-AE87-F85AA708B501}" srcOrd="3" destOrd="0" presId="urn:microsoft.com/office/officeart/2005/8/layout/hierarchy1"/>
    <dgm:cxn modelId="{75581066-8D73-459C-A602-06797931BBA9}" type="presParOf" srcId="{2C03F169-1B10-4423-AE87-F85AA708B501}" destId="{5B95AE39-EAD6-4517-9EA9-1F369ABFB9E9}" srcOrd="0" destOrd="0" presId="urn:microsoft.com/office/officeart/2005/8/layout/hierarchy1"/>
    <dgm:cxn modelId="{8238A33D-E2A0-44AA-AC01-C6E352D01CFD}" type="presParOf" srcId="{5B95AE39-EAD6-4517-9EA9-1F369ABFB9E9}" destId="{737D3581-F115-41FB-BA03-3F4624861861}" srcOrd="0" destOrd="0" presId="urn:microsoft.com/office/officeart/2005/8/layout/hierarchy1"/>
    <dgm:cxn modelId="{6668D9A1-F2E5-46E9-A776-3709F588844B}" type="presParOf" srcId="{5B95AE39-EAD6-4517-9EA9-1F369ABFB9E9}" destId="{3FD24010-B14A-47A3-8AC9-AE55FC9E3A11}" srcOrd="1" destOrd="0" presId="urn:microsoft.com/office/officeart/2005/8/layout/hierarchy1"/>
    <dgm:cxn modelId="{5C676734-9E18-4A64-9B28-799E04C3000C}" type="presParOf" srcId="{2C03F169-1B10-4423-AE87-F85AA708B501}" destId="{5BB36637-3AD6-4874-97BF-492752EFF06B}" srcOrd="1" destOrd="0" presId="urn:microsoft.com/office/officeart/2005/8/layout/hierarchy1"/>
    <dgm:cxn modelId="{AFAD9DBB-B933-4457-A873-8D01CB6B1211}" type="presParOf" srcId="{5BB36637-3AD6-4874-97BF-492752EFF06B}" destId="{006DB675-9B7B-4403-AABC-4C2882994A4D}" srcOrd="0" destOrd="0" presId="urn:microsoft.com/office/officeart/2005/8/layout/hierarchy1"/>
    <dgm:cxn modelId="{02DD092B-DDFA-419F-B92E-3A58390A9853}" type="presParOf" srcId="{5BB36637-3AD6-4874-97BF-492752EFF06B}" destId="{3198ED81-6D49-43F3-A3E1-8B13C101686F}" srcOrd="1" destOrd="0" presId="urn:microsoft.com/office/officeart/2005/8/layout/hierarchy1"/>
    <dgm:cxn modelId="{7FDC14CF-F024-4E43-B656-BE5E4FFA3FC5}" type="presParOf" srcId="{3198ED81-6D49-43F3-A3E1-8B13C101686F}" destId="{D436EC14-61E3-4934-A188-D281E202E400}" srcOrd="0" destOrd="0" presId="urn:microsoft.com/office/officeart/2005/8/layout/hierarchy1"/>
    <dgm:cxn modelId="{16CC548A-2187-48FC-8372-6AF7BE91A39B}" type="presParOf" srcId="{D436EC14-61E3-4934-A188-D281E202E400}" destId="{BE0DA041-815C-4E3F-90C5-9DA98AFAF731}" srcOrd="0" destOrd="0" presId="urn:microsoft.com/office/officeart/2005/8/layout/hierarchy1"/>
    <dgm:cxn modelId="{9F29A98F-EEAC-47DC-B9E4-B5640306EFA5}" type="presParOf" srcId="{D436EC14-61E3-4934-A188-D281E202E400}" destId="{E215D723-4870-49F8-BBCD-758A2D487DF5}" srcOrd="1" destOrd="0" presId="urn:microsoft.com/office/officeart/2005/8/layout/hierarchy1"/>
    <dgm:cxn modelId="{1CC82CEF-15CE-4ACA-A3E8-9D2B0858951D}" type="presParOf" srcId="{3198ED81-6D49-43F3-A3E1-8B13C101686F}" destId="{B8E7C0B4-AA1F-469A-89B2-F4E6B12195AB}" srcOrd="1" destOrd="0" presId="urn:microsoft.com/office/officeart/2005/8/layout/hierarchy1"/>
    <dgm:cxn modelId="{7B6DB059-4AF5-43F3-843D-2F4719EA32A8}" type="presParOf" srcId="{5BB36637-3AD6-4874-97BF-492752EFF06B}" destId="{D5E29734-98AD-4F6C-90F1-529C620AFC3A}" srcOrd="2" destOrd="0" presId="urn:microsoft.com/office/officeart/2005/8/layout/hierarchy1"/>
    <dgm:cxn modelId="{0095D9E2-189C-4928-934F-17F73D3F95C5}" type="presParOf" srcId="{5BB36637-3AD6-4874-97BF-492752EFF06B}" destId="{B56A9DE1-20E6-4F9C-BFE0-1452C6431B32}" srcOrd="3" destOrd="0" presId="urn:microsoft.com/office/officeart/2005/8/layout/hierarchy1"/>
    <dgm:cxn modelId="{7A008970-0C17-4ABC-9000-EAC84A51F507}" type="presParOf" srcId="{B56A9DE1-20E6-4F9C-BFE0-1452C6431B32}" destId="{162C797E-FBC6-4B05-B304-D96B31476E63}" srcOrd="0" destOrd="0" presId="urn:microsoft.com/office/officeart/2005/8/layout/hierarchy1"/>
    <dgm:cxn modelId="{569E4E27-FF80-4EF9-9E27-1F8F33B4DCB9}" type="presParOf" srcId="{162C797E-FBC6-4B05-B304-D96B31476E63}" destId="{4A5E6D85-F75F-4B66-B097-E29F12F78F4C}" srcOrd="0" destOrd="0" presId="urn:microsoft.com/office/officeart/2005/8/layout/hierarchy1"/>
    <dgm:cxn modelId="{7F65B07C-06F6-4706-8327-B7D0447980D7}" type="presParOf" srcId="{162C797E-FBC6-4B05-B304-D96B31476E63}" destId="{07E41CD5-2F48-4341-9C02-401C67F9D1AE}" srcOrd="1" destOrd="0" presId="urn:microsoft.com/office/officeart/2005/8/layout/hierarchy1"/>
    <dgm:cxn modelId="{9BB41B92-2A89-470E-8938-E61C8A03C94D}" type="presParOf" srcId="{B56A9DE1-20E6-4F9C-BFE0-1452C6431B32}" destId="{410FD10E-79FF-4770-B54E-782FF67C868E}" srcOrd="1" destOrd="0" presId="urn:microsoft.com/office/officeart/2005/8/layout/hierarchy1"/>
    <dgm:cxn modelId="{33A96164-2ACF-4B6A-92D1-86DFF8950D19}" type="presParOf" srcId="{C5E138FA-B16C-404E-859A-2575203403AF}" destId="{4CEEF3E3-6151-421D-852C-989B2A8976C9}" srcOrd="2" destOrd="0" presId="urn:microsoft.com/office/officeart/2005/8/layout/hierarchy1"/>
    <dgm:cxn modelId="{8AF39DDF-43E2-4DF2-ABB0-CDF132EDCAFC}" type="presParOf" srcId="{C5E138FA-B16C-404E-859A-2575203403AF}" destId="{C3B02693-0DFA-464F-8D71-116147954BDB}" srcOrd="3" destOrd="0" presId="urn:microsoft.com/office/officeart/2005/8/layout/hierarchy1"/>
    <dgm:cxn modelId="{3DB70195-02E5-4CCD-81D7-0FA0918E0333}" type="presParOf" srcId="{C3B02693-0DFA-464F-8D71-116147954BDB}" destId="{DFEB4F0D-AE87-4482-B7DC-9F050896DAE6}" srcOrd="0" destOrd="0" presId="urn:microsoft.com/office/officeart/2005/8/layout/hierarchy1"/>
    <dgm:cxn modelId="{88229681-EB24-41A9-ACD1-54656D2DA279}" type="presParOf" srcId="{DFEB4F0D-AE87-4482-B7DC-9F050896DAE6}" destId="{01E81EEB-E88E-41FA-92AE-3CD1A09ADACE}" srcOrd="0" destOrd="0" presId="urn:microsoft.com/office/officeart/2005/8/layout/hierarchy1"/>
    <dgm:cxn modelId="{549F211D-2D3D-4FA0-82C8-31D931A31EFB}" type="presParOf" srcId="{DFEB4F0D-AE87-4482-B7DC-9F050896DAE6}" destId="{824AF06E-A5EF-4644-B4BD-54FE043733CE}" srcOrd="1" destOrd="0" presId="urn:microsoft.com/office/officeart/2005/8/layout/hierarchy1"/>
    <dgm:cxn modelId="{12D1A7E4-4D29-4FFC-8E49-E4D64CBA6254}" type="presParOf" srcId="{C3B02693-0DFA-464F-8D71-116147954BDB}" destId="{7AAA9E4A-E14D-4D97-B8CC-4EFE3757FE61}" srcOrd="1" destOrd="0" presId="urn:microsoft.com/office/officeart/2005/8/layout/hierarchy1"/>
    <dgm:cxn modelId="{F4521569-DDC0-4D33-9594-2FCE0ADBDF22}" type="presParOf" srcId="{7AAA9E4A-E14D-4D97-B8CC-4EFE3757FE61}" destId="{FA9C8F03-407C-4CF9-8571-C73AD233017F}" srcOrd="0" destOrd="0" presId="urn:microsoft.com/office/officeart/2005/8/layout/hierarchy1"/>
    <dgm:cxn modelId="{F7CCA4AE-457A-4607-8689-F4A67B26CF98}" type="presParOf" srcId="{7AAA9E4A-E14D-4D97-B8CC-4EFE3757FE61}" destId="{BD7B81DC-798E-4ECF-BCA8-340982341C67}" srcOrd="1" destOrd="0" presId="urn:microsoft.com/office/officeart/2005/8/layout/hierarchy1"/>
    <dgm:cxn modelId="{FC0FBF2A-0ED1-45C9-8582-CA81EF06BB43}" type="presParOf" srcId="{BD7B81DC-798E-4ECF-BCA8-340982341C67}" destId="{318B2ED9-F8F1-4CEB-AB72-91D09F005712}" srcOrd="0" destOrd="0" presId="urn:microsoft.com/office/officeart/2005/8/layout/hierarchy1"/>
    <dgm:cxn modelId="{AC2EBC67-E072-4C21-BF97-A8419EC17C3D}" type="presParOf" srcId="{318B2ED9-F8F1-4CEB-AB72-91D09F005712}" destId="{C4AC2B26-462E-495A-8AB3-D2ED18207A1E}" srcOrd="0" destOrd="0" presId="urn:microsoft.com/office/officeart/2005/8/layout/hierarchy1"/>
    <dgm:cxn modelId="{9BC87CD9-3AA1-4B79-BCC2-8F1D22F99308}" type="presParOf" srcId="{318B2ED9-F8F1-4CEB-AB72-91D09F005712}" destId="{F3B4B6F2-2D61-4656-B389-F83BA27472DB}" srcOrd="1" destOrd="0" presId="urn:microsoft.com/office/officeart/2005/8/layout/hierarchy1"/>
    <dgm:cxn modelId="{FB8713C7-45B2-4B98-B223-5BF4061215BA}" type="presParOf" srcId="{BD7B81DC-798E-4ECF-BCA8-340982341C67}" destId="{F195F012-CBF2-4593-81A8-EF825D636C5E}" srcOrd="1" destOrd="0" presId="urn:microsoft.com/office/officeart/2005/8/layout/hierarchy1"/>
    <dgm:cxn modelId="{C022CE26-F4F7-42CB-B1BE-206053957BB5}" type="presParOf" srcId="{F195F012-CBF2-4593-81A8-EF825D636C5E}" destId="{D9E97BD8-EC4D-4CB9-80B2-2E4E25E9EEB8}" srcOrd="0" destOrd="0" presId="urn:microsoft.com/office/officeart/2005/8/layout/hierarchy1"/>
    <dgm:cxn modelId="{EE52A974-2C5F-4618-81EF-10CAB35F44DA}" type="presParOf" srcId="{F195F012-CBF2-4593-81A8-EF825D636C5E}" destId="{F439178C-C4C2-44DB-81B6-15E0D022E470}" srcOrd="1" destOrd="0" presId="urn:microsoft.com/office/officeart/2005/8/layout/hierarchy1"/>
    <dgm:cxn modelId="{47DCF157-430F-42E2-8EEC-6E5B6B3A7289}" type="presParOf" srcId="{F439178C-C4C2-44DB-81B6-15E0D022E470}" destId="{BD193544-FA28-451E-AB5C-C1B1D42AD673}" srcOrd="0" destOrd="0" presId="urn:microsoft.com/office/officeart/2005/8/layout/hierarchy1"/>
    <dgm:cxn modelId="{69063498-A98A-46DD-AF50-4C6DB70EE003}" type="presParOf" srcId="{BD193544-FA28-451E-AB5C-C1B1D42AD673}" destId="{04826102-4CAE-445A-9DD4-CD0818E08571}" srcOrd="0" destOrd="0" presId="urn:microsoft.com/office/officeart/2005/8/layout/hierarchy1"/>
    <dgm:cxn modelId="{C47E5DC1-2381-4495-9132-78950E3D7F65}" type="presParOf" srcId="{BD193544-FA28-451E-AB5C-C1B1D42AD673}" destId="{BC1F5820-A9B8-415C-AE8B-13A2590C2A4C}" srcOrd="1" destOrd="0" presId="urn:microsoft.com/office/officeart/2005/8/layout/hierarchy1"/>
    <dgm:cxn modelId="{6A9F8561-6C7A-4EDD-947E-731E640358BE}" type="presParOf" srcId="{F439178C-C4C2-44DB-81B6-15E0D022E470}" destId="{36FA41AA-A6D2-42B2-B7EF-22256051296B}" srcOrd="1" destOrd="0" presId="urn:microsoft.com/office/officeart/2005/8/layout/hierarchy1"/>
    <dgm:cxn modelId="{830DF918-E6ED-42E8-95DE-A96EC9300CA5}" type="presParOf" srcId="{F195F012-CBF2-4593-81A8-EF825D636C5E}" destId="{2824C6A4-2B18-432B-AF7A-11B58B814C85}" srcOrd="2" destOrd="0" presId="urn:microsoft.com/office/officeart/2005/8/layout/hierarchy1"/>
    <dgm:cxn modelId="{CD35CC16-4EE1-40EC-8831-C66206276AF8}" type="presParOf" srcId="{F195F012-CBF2-4593-81A8-EF825D636C5E}" destId="{73A59C75-E5AE-407F-A4D7-9220DB933FE0}" srcOrd="3" destOrd="0" presId="urn:microsoft.com/office/officeart/2005/8/layout/hierarchy1"/>
    <dgm:cxn modelId="{59D569FC-5D3C-4353-B8DD-94AFB1406555}" type="presParOf" srcId="{73A59C75-E5AE-407F-A4D7-9220DB933FE0}" destId="{D598F696-0533-4E0B-8CC7-CA82EB883D92}" srcOrd="0" destOrd="0" presId="urn:microsoft.com/office/officeart/2005/8/layout/hierarchy1"/>
    <dgm:cxn modelId="{842F7D16-2A97-49A2-9509-A621F1D0515C}" type="presParOf" srcId="{D598F696-0533-4E0B-8CC7-CA82EB883D92}" destId="{D57041DF-19B0-4153-9270-A1787344B93E}" srcOrd="0" destOrd="0" presId="urn:microsoft.com/office/officeart/2005/8/layout/hierarchy1"/>
    <dgm:cxn modelId="{AC059A03-3730-45EA-B99B-6CBC64505CDF}" type="presParOf" srcId="{D598F696-0533-4E0B-8CC7-CA82EB883D92}" destId="{D3CC134B-B271-428E-AFD6-A298D72E928B}" srcOrd="1" destOrd="0" presId="urn:microsoft.com/office/officeart/2005/8/layout/hierarchy1"/>
    <dgm:cxn modelId="{5800A4AC-5B9D-4DBE-A0C6-81539C60CA0F}" type="presParOf" srcId="{73A59C75-E5AE-407F-A4D7-9220DB933FE0}" destId="{3A2B1924-A937-44B8-AA01-0969F2F1E410}" srcOrd="1" destOrd="0" presId="urn:microsoft.com/office/officeart/2005/8/layout/hierarchy1"/>
    <dgm:cxn modelId="{C43DD384-031B-4ECF-9C88-9DA2CC1A6796}" type="presParOf" srcId="{7AAA9E4A-E14D-4D97-B8CC-4EFE3757FE61}" destId="{D15C68C5-D50F-4F5D-BA58-44C590CC1B2D}" srcOrd="2" destOrd="0" presId="urn:microsoft.com/office/officeart/2005/8/layout/hierarchy1"/>
    <dgm:cxn modelId="{0C591021-FBB0-4247-A599-D26213696215}" type="presParOf" srcId="{7AAA9E4A-E14D-4D97-B8CC-4EFE3757FE61}" destId="{B561F6AC-38C1-446A-8C9A-63EE2C55282B}" srcOrd="3" destOrd="0" presId="urn:microsoft.com/office/officeart/2005/8/layout/hierarchy1"/>
    <dgm:cxn modelId="{8070D38F-FB62-44CB-AEA8-3482CEE75AA5}" type="presParOf" srcId="{B561F6AC-38C1-446A-8C9A-63EE2C55282B}" destId="{56534553-4240-4D57-AF44-516D08479FF4}" srcOrd="0" destOrd="0" presId="urn:microsoft.com/office/officeart/2005/8/layout/hierarchy1"/>
    <dgm:cxn modelId="{E661917A-7C93-4B1B-8428-564FA5589E23}" type="presParOf" srcId="{56534553-4240-4D57-AF44-516D08479FF4}" destId="{34772F30-4033-4E20-874E-ACB3261162BB}" srcOrd="0" destOrd="0" presId="urn:microsoft.com/office/officeart/2005/8/layout/hierarchy1"/>
    <dgm:cxn modelId="{B34E29A1-00C2-47DB-9600-92B7C54D6AB6}" type="presParOf" srcId="{56534553-4240-4D57-AF44-516D08479FF4}" destId="{CC99CBB8-37BD-432D-8060-D4183E09A84F}" srcOrd="1" destOrd="0" presId="urn:microsoft.com/office/officeart/2005/8/layout/hierarchy1"/>
    <dgm:cxn modelId="{272A778C-43B2-4802-95FB-046644326092}" type="presParOf" srcId="{B561F6AC-38C1-446A-8C9A-63EE2C55282B}" destId="{DF4AC599-C026-4005-82FA-303975551A60}" srcOrd="1" destOrd="0" presId="urn:microsoft.com/office/officeart/2005/8/layout/hierarchy1"/>
    <dgm:cxn modelId="{8ACC8947-F196-4E35-B96B-190BC0FE6271}" type="presParOf" srcId="{DF4AC599-C026-4005-82FA-303975551A60}" destId="{F46F316F-B72F-4051-BF0D-C119DD5E78F6}" srcOrd="0" destOrd="0" presId="urn:microsoft.com/office/officeart/2005/8/layout/hierarchy1"/>
    <dgm:cxn modelId="{D2DBC79D-2A04-457B-B4AF-44CEB12B6C74}" type="presParOf" srcId="{DF4AC599-C026-4005-82FA-303975551A60}" destId="{EB4852C8-CE27-4346-A417-FE7B6B72527E}" srcOrd="1" destOrd="0" presId="urn:microsoft.com/office/officeart/2005/8/layout/hierarchy1"/>
    <dgm:cxn modelId="{369ACC8B-9201-491D-86B3-F842C434C9A9}" type="presParOf" srcId="{EB4852C8-CE27-4346-A417-FE7B6B72527E}" destId="{A16755E4-AC9E-4B28-BE4D-33B5DBBF5FCC}" srcOrd="0" destOrd="0" presId="urn:microsoft.com/office/officeart/2005/8/layout/hierarchy1"/>
    <dgm:cxn modelId="{FCEBC8FA-8A06-46C0-9659-F879DF98C0B3}" type="presParOf" srcId="{A16755E4-AC9E-4B28-BE4D-33B5DBBF5FCC}" destId="{DC7F53E2-5F51-437C-A061-0BB38E3C3C8E}" srcOrd="0" destOrd="0" presId="urn:microsoft.com/office/officeart/2005/8/layout/hierarchy1"/>
    <dgm:cxn modelId="{2CFFC898-5A56-4F1F-972E-8AFBF42FBAF1}" type="presParOf" srcId="{A16755E4-AC9E-4B28-BE4D-33B5DBBF5FCC}" destId="{2DDD4049-C911-437A-BCF2-AD44F4C3E328}" srcOrd="1" destOrd="0" presId="urn:microsoft.com/office/officeart/2005/8/layout/hierarchy1"/>
    <dgm:cxn modelId="{5CF252F6-B2FD-4245-A132-7F6F16D4C73A}" type="presParOf" srcId="{EB4852C8-CE27-4346-A417-FE7B6B72527E}" destId="{E381747D-ED67-49D6-856B-8679B65E8130}" srcOrd="1" destOrd="0" presId="urn:microsoft.com/office/officeart/2005/8/layout/hierarchy1"/>
    <dgm:cxn modelId="{F20BD28D-4800-4627-8472-20A5F4594496}" type="presParOf" srcId="{DF4AC599-C026-4005-82FA-303975551A60}" destId="{D59ED0E6-7CAD-47F1-ACC5-670523789122}" srcOrd="2" destOrd="0" presId="urn:microsoft.com/office/officeart/2005/8/layout/hierarchy1"/>
    <dgm:cxn modelId="{7ABEE8B8-041D-4FE8-A598-D5BD8D486D78}" type="presParOf" srcId="{DF4AC599-C026-4005-82FA-303975551A60}" destId="{BBA988D5-60C0-4167-9DB4-0E72EC0FA37F}" srcOrd="3" destOrd="0" presId="urn:microsoft.com/office/officeart/2005/8/layout/hierarchy1"/>
    <dgm:cxn modelId="{2B2A0FA4-492B-4064-90E2-15516C68CDAB}" type="presParOf" srcId="{BBA988D5-60C0-4167-9DB4-0E72EC0FA37F}" destId="{6DDA4531-07EA-4784-B01D-FDBF54ED44BA}" srcOrd="0" destOrd="0" presId="urn:microsoft.com/office/officeart/2005/8/layout/hierarchy1"/>
    <dgm:cxn modelId="{3B278CCF-1776-43FD-AE85-8A2559EB14E2}" type="presParOf" srcId="{6DDA4531-07EA-4784-B01D-FDBF54ED44BA}" destId="{F5A81204-838B-44F3-A6DF-209832AFEE34}" srcOrd="0" destOrd="0" presId="urn:microsoft.com/office/officeart/2005/8/layout/hierarchy1"/>
    <dgm:cxn modelId="{1DF2B933-950A-443A-9309-7DA747603ECF}" type="presParOf" srcId="{6DDA4531-07EA-4784-B01D-FDBF54ED44BA}" destId="{FEE66988-D21F-4336-B1C2-ABEAA262B5FD}" srcOrd="1" destOrd="0" presId="urn:microsoft.com/office/officeart/2005/8/layout/hierarchy1"/>
    <dgm:cxn modelId="{2654E5C0-1D15-419B-BC84-5D5CB4583B8A}" type="presParOf" srcId="{BBA988D5-60C0-4167-9DB4-0E72EC0FA37F}" destId="{6CAD3F66-738A-44C8-A909-DD6AB6C60C0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27A9C-3828-462A-B385-362E5E2A652B}" type="doc">
      <dgm:prSet loTypeId="urn:microsoft.com/office/officeart/2005/8/layout/hierarchy1" loCatId="hierarchy" qsTypeId="urn:microsoft.com/office/officeart/2005/8/quickstyle/simple4" qsCatId="simple" csTypeId="urn:microsoft.com/office/officeart/2005/8/colors/accent0_1" csCatId="mainScheme" phldr="1"/>
      <dgm:spPr/>
      <dgm:t>
        <a:bodyPr/>
        <a:lstStyle/>
        <a:p>
          <a:endParaRPr lang="zh-CN" altLang="en-US"/>
        </a:p>
      </dgm:t>
    </dgm:pt>
    <dgm:pt modelId="{0F216605-F2B8-483B-A903-9A2B80459D7A}">
      <dgm:prSet phldrT="[文本]" custT="1"/>
      <dgm:spPr/>
      <dgm:t>
        <a:bodyPr/>
        <a:lstStyle/>
        <a:p>
          <a:r>
            <a:rPr lang="en-US" altLang="zh-CN" sz="1400" dirty="0"/>
            <a:t>+</a:t>
          </a:r>
          <a:endParaRPr lang="zh-CN" altLang="en-US" sz="1400" dirty="0"/>
        </a:p>
      </dgm:t>
    </dgm:pt>
    <dgm:pt modelId="{1583E13B-A095-4E5A-9E7B-8747BD2D957E}" type="parTrans" cxnId="{7D49D29F-4595-4529-A163-715E6457570E}">
      <dgm:prSet/>
      <dgm:spPr/>
      <dgm:t>
        <a:bodyPr/>
        <a:lstStyle/>
        <a:p>
          <a:endParaRPr lang="zh-CN" altLang="en-US" sz="2000"/>
        </a:p>
      </dgm:t>
    </dgm:pt>
    <dgm:pt modelId="{23124C27-C488-431B-92D0-6EADF4FC29D7}" type="sibTrans" cxnId="{7D49D29F-4595-4529-A163-715E6457570E}">
      <dgm:prSet/>
      <dgm:spPr/>
      <dgm:t>
        <a:bodyPr/>
        <a:lstStyle/>
        <a:p>
          <a:endParaRPr lang="zh-CN" altLang="en-US" sz="2000"/>
        </a:p>
      </dgm:t>
    </dgm:pt>
    <dgm:pt modelId="{3BA34F94-A889-4A0D-891C-AAC8E4C7D7C3}">
      <dgm:prSet phldrT="[文本]" custT="1"/>
      <dgm:spPr/>
      <dgm:t>
        <a:bodyPr/>
        <a:lstStyle/>
        <a:p>
          <a:r>
            <a:rPr lang="en-US" altLang="zh-CN" sz="1400" dirty="0"/>
            <a:t>+</a:t>
          </a:r>
          <a:endParaRPr lang="zh-CN" altLang="en-US" sz="1400" dirty="0"/>
        </a:p>
      </dgm:t>
    </dgm:pt>
    <dgm:pt modelId="{7808FE6C-B33F-436F-96A9-8F2C68B20EEE}" type="parTrans" cxnId="{96C3746F-89B1-4425-A08E-6107BB2A2E5F}">
      <dgm:prSet/>
      <dgm:spPr/>
      <dgm:t>
        <a:bodyPr/>
        <a:lstStyle/>
        <a:p>
          <a:endParaRPr lang="zh-CN" altLang="en-US" sz="2000"/>
        </a:p>
      </dgm:t>
    </dgm:pt>
    <dgm:pt modelId="{C4004892-EF18-4418-9963-CD6051810161}" type="sibTrans" cxnId="{96C3746F-89B1-4425-A08E-6107BB2A2E5F}">
      <dgm:prSet/>
      <dgm:spPr/>
      <dgm:t>
        <a:bodyPr/>
        <a:lstStyle/>
        <a:p>
          <a:endParaRPr lang="zh-CN" altLang="en-US" sz="2000"/>
        </a:p>
      </dgm:t>
    </dgm:pt>
    <dgm:pt modelId="{4C05C8D6-01D8-44CB-AA61-7A78AD8E7361}">
      <dgm:prSet phldrT="[文本]" custT="1"/>
      <dgm:spPr/>
      <dgm:t>
        <a:bodyPr/>
        <a:lstStyle/>
        <a:p>
          <a:r>
            <a:rPr lang="en-US" altLang="zh-CN" sz="1400" dirty="0"/>
            <a:t>+</a:t>
          </a:r>
          <a:endParaRPr lang="zh-CN" altLang="en-US" sz="1400" dirty="0"/>
        </a:p>
      </dgm:t>
    </dgm:pt>
    <dgm:pt modelId="{F9700E2A-68CD-48FA-A047-C0B7179AF384}" type="parTrans" cxnId="{65E6388E-E208-4297-988F-7F4FC12143A6}">
      <dgm:prSet/>
      <dgm:spPr/>
      <dgm:t>
        <a:bodyPr/>
        <a:lstStyle/>
        <a:p>
          <a:endParaRPr lang="zh-CN" altLang="en-US" sz="2000"/>
        </a:p>
      </dgm:t>
    </dgm:pt>
    <dgm:pt modelId="{BD2BFF97-B19C-4C37-92D6-954F0D337335}" type="sibTrans" cxnId="{65E6388E-E208-4297-988F-7F4FC12143A6}">
      <dgm:prSet/>
      <dgm:spPr/>
      <dgm:t>
        <a:bodyPr/>
        <a:lstStyle/>
        <a:p>
          <a:endParaRPr lang="zh-CN" altLang="en-US" sz="2000"/>
        </a:p>
      </dgm:t>
    </dgm:pt>
    <dgm:pt modelId="{E4C2CA90-8926-4D6B-B5D9-84D4B5AAB73A}">
      <dgm:prSet phldrT="[文本]" custT="1"/>
      <dgm:spPr/>
      <dgm:t>
        <a:bodyPr/>
        <a:lstStyle/>
        <a:p>
          <a:r>
            <a:rPr lang="en-US" altLang="zh-CN" sz="1400" dirty="0"/>
            <a:t>*</a:t>
          </a:r>
          <a:endParaRPr lang="zh-CN" altLang="en-US" sz="1400" dirty="0"/>
        </a:p>
      </dgm:t>
    </dgm:pt>
    <dgm:pt modelId="{43822FAA-D12C-4F1F-AE93-59A664E52551}" type="parTrans" cxnId="{49219AFB-2412-4103-A966-5E5FD84A7BBF}">
      <dgm:prSet/>
      <dgm:spPr/>
      <dgm:t>
        <a:bodyPr/>
        <a:lstStyle/>
        <a:p>
          <a:endParaRPr lang="zh-CN" altLang="en-US" sz="2000"/>
        </a:p>
      </dgm:t>
    </dgm:pt>
    <dgm:pt modelId="{65DB66A5-EC6B-4AB3-BB2A-5669EEDB2A8B}" type="sibTrans" cxnId="{49219AFB-2412-4103-A966-5E5FD84A7BBF}">
      <dgm:prSet/>
      <dgm:spPr/>
      <dgm:t>
        <a:bodyPr/>
        <a:lstStyle/>
        <a:p>
          <a:endParaRPr lang="zh-CN" altLang="en-US" sz="2000"/>
        </a:p>
      </dgm:t>
    </dgm:pt>
    <dgm:pt modelId="{14A4A41B-C203-4785-AE3E-4D6DBC558D5F}">
      <dgm:prSet phldrT="[文本]" custT="1"/>
      <dgm:spPr/>
      <dgm:t>
        <a:bodyPr/>
        <a:lstStyle/>
        <a:p>
          <a:r>
            <a:rPr lang="en-US" altLang="zh-CN" sz="1400" dirty="0"/>
            <a:t>*</a:t>
          </a:r>
          <a:endParaRPr lang="zh-CN" altLang="en-US" sz="1400" dirty="0"/>
        </a:p>
      </dgm:t>
    </dgm:pt>
    <dgm:pt modelId="{2062CA60-1A43-4A2E-8FD3-91170121866A}" type="parTrans" cxnId="{3E2960AC-814D-43E7-AA63-848790DB44AD}">
      <dgm:prSet/>
      <dgm:spPr/>
      <dgm:t>
        <a:bodyPr/>
        <a:lstStyle/>
        <a:p>
          <a:endParaRPr lang="zh-CN" altLang="en-US" sz="2000"/>
        </a:p>
      </dgm:t>
    </dgm:pt>
    <dgm:pt modelId="{1A44C08B-6AED-49FE-944F-4BBA9A5A703D}" type="sibTrans" cxnId="{3E2960AC-814D-43E7-AA63-848790DB44AD}">
      <dgm:prSet/>
      <dgm:spPr/>
      <dgm:t>
        <a:bodyPr/>
        <a:lstStyle/>
        <a:p>
          <a:endParaRPr lang="zh-CN" altLang="en-US" sz="2000"/>
        </a:p>
      </dgm:t>
    </dgm:pt>
    <dgm:pt modelId="{CFFF7396-C7D7-4931-A3AD-AB0094D4B27F}">
      <dgm:prSet phldrT="[文本]" custT="1"/>
      <dgm:spPr/>
      <dgm:t>
        <a:bodyPr/>
        <a:lstStyle/>
        <a:p>
          <a:r>
            <a:rPr lang="en-US" altLang="zh-CN" sz="1400" dirty="0"/>
            <a:t>*</a:t>
          </a:r>
          <a:endParaRPr lang="zh-CN" altLang="en-US" sz="1400" dirty="0"/>
        </a:p>
      </dgm:t>
    </dgm:pt>
    <dgm:pt modelId="{5FF7A457-8292-4673-B6C9-E9930918B55D}" type="parTrans" cxnId="{F93B9CAA-D2FB-4B44-8CC0-0772FD92D9D9}">
      <dgm:prSet/>
      <dgm:spPr/>
      <dgm:t>
        <a:bodyPr/>
        <a:lstStyle/>
        <a:p>
          <a:endParaRPr lang="zh-CN" altLang="en-US" sz="2000"/>
        </a:p>
      </dgm:t>
    </dgm:pt>
    <dgm:pt modelId="{B6260A60-55B2-4A20-AFC6-3CDD415D735B}" type="sibTrans" cxnId="{F93B9CAA-D2FB-4B44-8CC0-0772FD92D9D9}">
      <dgm:prSet/>
      <dgm:spPr/>
      <dgm:t>
        <a:bodyPr/>
        <a:lstStyle/>
        <a:p>
          <a:endParaRPr lang="zh-CN" altLang="en-US" sz="2000"/>
        </a:p>
      </dgm:t>
    </dgm:pt>
    <dgm:pt modelId="{D4C58093-6A68-43CE-8317-55FDEEC78003}">
      <dgm:prSet phldrT="[文本]" custT="1"/>
      <dgm:spPr/>
      <dgm:t>
        <a:bodyPr/>
        <a:lstStyle/>
        <a:p>
          <a:r>
            <a:rPr lang="en-US" altLang="zh-CN" sz="1400" dirty="0"/>
            <a:t>*</a:t>
          </a:r>
          <a:endParaRPr lang="zh-CN" altLang="en-US" sz="1400" dirty="0"/>
        </a:p>
      </dgm:t>
    </dgm:pt>
    <dgm:pt modelId="{7CAFC70B-2B0B-4A49-871D-94729480EB17}" type="parTrans" cxnId="{DB357273-2760-4037-972D-69E1CA8BBCB7}">
      <dgm:prSet/>
      <dgm:spPr/>
      <dgm:t>
        <a:bodyPr/>
        <a:lstStyle/>
        <a:p>
          <a:endParaRPr lang="zh-CN" altLang="en-US" sz="2000"/>
        </a:p>
      </dgm:t>
    </dgm:pt>
    <dgm:pt modelId="{9EB964EA-0A72-4C3A-915E-27549809AD34}" type="sibTrans" cxnId="{DB357273-2760-4037-972D-69E1CA8BBCB7}">
      <dgm:prSet/>
      <dgm:spPr/>
      <dgm:t>
        <a:bodyPr/>
        <a:lstStyle/>
        <a:p>
          <a:endParaRPr lang="zh-CN" altLang="en-US" sz="2000"/>
        </a:p>
      </dgm:t>
    </dgm:pt>
    <dgm:pt modelId="{2564EA2B-BFD7-432B-BD27-D39A9522F55A}">
      <dgm:prSet custT="1"/>
      <dgm:spPr/>
      <dgm:t>
        <a:bodyPr/>
        <a:lstStyle/>
        <a:p>
          <a:r>
            <a:rPr lang="en-US" altLang="zh-CN" sz="1400" dirty="0"/>
            <a:t>A</a:t>
          </a:r>
          <a:endParaRPr lang="zh-CN" altLang="en-US" sz="1400" dirty="0"/>
        </a:p>
      </dgm:t>
    </dgm:pt>
    <dgm:pt modelId="{BB2DA386-FA51-4B25-AE55-D2BD55C13593}" type="parTrans" cxnId="{B6F23833-A82C-41EB-AC72-A1DEC5CA84EB}">
      <dgm:prSet/>
      <dgm:spPr/>
      <dgm:t>
        <a:bodyPr/>
        <a:lstStyle/>
        <a:p>
          <a:endParaRPr lang="zh-CN" altLang="en-US" sz="2000"/>
        </a:p>
      </dgm:t>
    </dgm:pt>
    <dgm:pt modelId="{E1FB5A05-17F3-4012-925F-2BAFD305559F}" type="sibTrans" cxnId="{B6F23833-A82C-41EB-AC72-A1DEC5CA84EB}">
      <dgm:prSet/>
      <dgm:spPr/>
      <dgm:t>
        <a:bodyPr/>
        <a:lstStyle/>
        <a:p>
          <a:endParaRPr lang="zh-CN" altLang="en-US" sz="2000"/>
        </a:p>
      </dgm:t>
    </dgm:pt>
    <dgm:pt modelId="{565A29BF-A3E9-43B6-80D9-DEDEE0BB805A}">
      <dgm:prSet custT="1"/>
      <dgm:spPr/>
      <dgm:t>
        <a:bodyPr/>
        <a:lstStyle/>
        <a:p>
          <a:r>
            <a:rPr lang="en-US" altLang="zh-CN" sz="1400" dirty="0"/>
            <a:t>G</a:t>
          </a:r>
          <a:endParaRPr lang="zh-CN" altLang="en-US" sz="1400" dirty="0"/>
        </a:p>
      </dgm:t>
    </dgm:pt>
    <dgm:pt modelId="{5067EB1D-07A9-4F56-8921-EBEB890D4913}" type="parTrans" cxnId="{F6402F36-F0E8-4F9E-984A-941737F9C94A}">
      <dgm:prSet/>
      <dgm:spPr/>
      <dgm:t>
        <a:bodyPr/>
        <a:lstStyle/>
        <a:p>
          <a:endParaRPr lang="zh-CN" altLang="en-US" sz="2000"/>
        </a:p>
      </dgm:t>
    </dgm:pt>
    <dgm:pt modelId="{855C242B-2488-4CD5-91B1-F431F28A491B}" type="sibTrans" cxnId="{F6402F36-F0E8-4F9E-984A-941737F9C94A}">
      <dgm:prSet/>
      <dgm:spPr/>
      <dgm:t>
        <a:bodyPr/>
        <a:lstStyle/>
        <a:p>
          <a:endParaRPr lang="zh-CN" altLang="en-US" sz="2000"/>
        </a:p>
      </dgm:t>
    </dgm:pt>
    <dgm:pt modelId="{41B869C9-27B9-4B62-9CB4-B6F4350C2532}">
      <dgm:prSet custT="1"/>
      <dgm:spPr/>
      <dgm:t>
        <a:bodyPr/>
        <a:lstStyle/>
        <a:p>
          <a:r>
            <a:rPr lang="en-US" altLang="zh-CN" sz="1400" dirty="0"/>
            <a:t>B</a:t>
          </a:r>
          <a:endParaRPr lang="zh-CN" altLang="en-US" sz="1400" dirty="0"/>
        </a:p>
      </dgm:t>
    </dgm:pt>
    <dgm:pt modelId="{B3EB2637-62B0-4F89-A7BB-0C2BA034F5FB}" type="parTrans" cxnId="{EADA6D63-5140-4D1F-B3A9-289054D3108D}">
      <dgm:prSet/>
      <dgm:spPr/>
      <dgm:t>
        <a:bodyPr/>
        <a:lstStyle/>
        <a:p>
          <a:endParaRPr lang="zh-CN" altLang="en-US" sz="2000"/>
        </a:p>
      </dgm:t>
    </dgm:pt>
    <dgm:pt modelId="{2DF58C14-4C6F-4B9B-9186-ACC8F1CCD03A}" type="sibTrans" cxnId="{EADA6D63-5140-4D1F-B3A9-289054D3108D}">
      <dgm:prSet/>
      <dgm:spPr/>
      <dgm:t>
        <a:bodyPr/>
        <a:lstStyle/>
        <a:p>
          <a:endParaRPr lang="zh-CN" altLang="en-US" sz="2000"/>
        </a:p>
      </dgm:t>
    </dgm:pt>
    <dgm:pt modelId="{7C9C62AC-A63D-493A-B3B9-B9F62A00DE37}">
      <dgm:prSet custT="1"/>
      <dgm:spPr/>
      <dgm:t>
        <a:bodyPr/>
        <a:lstStyle/>
        <a:p>
          <a:r>
            <a:rPr lang="en-US" altLang="zh-CN" sz="1400" dirty="0"/>
            <a:t>C</a:t>
          </a:r>
          <a:endParaRPr lang="zh-CN" altLang="en-US" sz="1400" dirty="0"/>
        </a:p>
      </dgm:t>
    </dgm:pt>
    <dgm:pt modelId="{DDD8EFBA-C211-4330-8D46-4A547C220ADB}" type="parTrans" cxnId="{CE85BDAB-D581-4760-ABB2-D1EA290BEC55}">
      <dgm:prSet/>
      <dgm:spPr/>
      <dgm:t>
        <a:bodyPr/>
        <a:lstStyle/>
        <a:p>
          <a:endParaRPr lang="zh-CN" altLang="en-US" sz="2000"/>
        </a:p>
      </dgm:t>
    </dgm:pt>
    <dgm:pt modelId="{810D8654-29CE-4333-A721-E57D1530F5A7}" type="sibTrans" cxnId="{CE85BDAB-D581-4760-ABB2-D1EA290BEC55}">
      <dgm:prSet/>
      <dgm:spPr/>
      <dgm:t>
        <a:bodyPr/>
        <a:lstStyle/>
        <a:p>
          <a:endParaRPr lang="zh-CN" altLang="en-US" sz="2000"/>
        </a:p>
      </dgm:t>
    </dgm:pt>
    <dgm:pt modelId="{8568415A-4C06-4BFF-90E6-DFE669F1EAC7}">
      <dgm:prSet custT="1"/>
      <dgm:spPr/>
      <dgm:t>
        <a:bodyPr/>
        <a:lstStyle/>
        <a:p>
          <a:r>
            <a:rPr lang="en-US" altLang="zh-CN" sz="1400" dirty="0"/>
            <a:t>B</a:t>
          </a:r>
          <a:endParaRPr lang="zh-CN" altLang="en-US" sz="1400" dirty="0"/>
        </a:p>
      </dgm:t>
    </dgm:pt>
    <dgm:pt modelId="{D2828E2A-1E76-43DD-9274-B0C6FC294213}" type="parTrans" cxnId="{CE2D0CDA-7ACD-47FE-B2E8-D329E8B7B4F9}">
      <dgm:prSet/>
      <dgm:spPr/>
      <dgm:t>
        <a:bodyPr/>
        <a:lstStyle/>
        <a:p>
          <a:endParaRPr lang="zh-CN" altLang="en-US" sz="2000"/>
        </a:p>
      </dgm:t>
    </dgm:pt>
    <dgm:pt modelId="{60995790-A61D-44E0-8359-A373CF70FD42}" type="sibTrans" cxnId="{CE2D0CDA-7ACD-47FE-B2E8-D329E8B7B4F9}">
      <dgm:prSet/>
      <dgm:spPr/>
      <dgm:t>
        <a:bodyPr/>
        <a:lstStyle/>
        <a:p>
          <a:endParaRPr lang="zh-CN" altLang="en-US" sz="2000"/>
        </a:p>
      </dgm:t>
    </dgm:pt>
    <dgm:pt modelId="{9F4D5494-9131-4F7C-9BFE-621F60B691CE}">
      <dgm:prSet custT="1"/>
      <dgm:spPr/>
      <dgm:t>
        <a:bodyPr/>
        <a:lstStyle/>
        <a:p>
          <a:r>
            <a:rPr lang="en-US" altLang="zh-CN" sz="1400" dirty="0"/>
            <a:t>D</a:t>
          </a:r>
          <a:endParaRPr lang="zh-CN" altLang="en-US" sz="1400" dirty="0"/>
        </a:p>
      </dgm:t>
    </dgm:pt>
    <dgm:pt modelId="{42AA52F3-08C2-45CB-B492-7416F65441BA}" type="parTrans" cxnId="{2F5CE390-952D-4616-8A5B-EA81B1A172B9}">
      <dgm:prSet/>
      <dgm:spPr/>
      <dgm:t>
        <a:bodyPr/>
        <a:lstStyle/>
        <a:p>
          <a:endParaRPr lang="zh-CN" altLang="en-US" sz="2000"/>
        </a:p>
      </dgm:t>
    </dgm:pt>
    <dgm:pt modelId="{A380D745-F0B0-4259-9F16-3347E908F1FA}" type="sibTrans" cxnId="{2F5CE390-952D-4616-8A5B-EA81B1A172B9}">
      <dgm:prSet/>
      <dgm:spPr/>
      <dgm:t>
        <a:bodyPr/>
        <a:lstStyle/>
        <a:p>
          <a:endParaRPr lang="zh-CN" altLang="en-US" sz="2000"/>
        </a:p>
      </dgm:t>
    </dgm:pt>
    <dgm:pt modelId="{F08BCFC7-F345-4258-A934-52C658077F2E}">
      <dgm:prSet custT="1"/>
      <dgm:spPr/>
      <dgm:t>
        <a:bodyPr/>
        <a:lstStyle/>
        <a:p>
          <a:r>
            <a:rPr lang="en-US" altLang="zh-CN" sz="1400" dirty="0"/>
            <a:t>E</a:t>
          </a:r>
          <a:endParaRPr lang="zh-CN" altLang="en-US" sz="1400" dirty="0"/>
        </a:p>
      </dgm:t>
    </dgm:pt>
    <dgm:pt modelId="{C01B443E-26F7-4FCB-A45C-69EA3E79FDA6}" type="parTrans" cxnId="{3E92C3C7-455E-4BDB-948E-D66EBDFB711F}">
      <dgm:prSet/>
      <dgm:spPr/>
      <dgm:t>
        <a:bodyPr/>
        <a:lstStyle/>
        <a:p>
          <a:endParaRPr lang="zh-CN" altLang="en-US" sz="2000"/>
        </a:p>
      </dgm:t>
    </dgm:pt>
    <dgm:pt modelId="{500B4258-F557-489E-AB9F-23FB1A7B151E}" type="sibTrans" cxnId="{3E92C3C7-455E-4BDB-948E-D66EBDFB711F}">
      <dgm:prSet/>
      <dgm:spPr/>
      <dgm:t>
        <a:bodyPr/>
        <a:lstStyle/>
        <a:p>
          <a:endParaRPr lang="zh-CN" altLang="en-US" sz="2000"/>
        </a:p>
      </dgm:t>
    </dgm:pt>
    <dgm:pt modelId="{3DD2BA8F-F0FC-4FC9-AF90-6A26942284AD}">
      <dgm:prSet custT="1"/>
      <dgm:spPr/>
      <dgm:t>
        <a:bodyPr/>
        <a:lstStyle/>
        <a:p>
          <a:r>
            <a:rPr lang="en-US" altLang="zh-CN" sz="1400" dirty="0"/>
            <a:t>F</a:t>
          </a:r>
          <a:endParaRPr lang="zh-CN" altLang="en-US" sz="1400" dirty="0"/>
        </a:p>
      </dgm:t>
    </dgm:pt>
    <dgm:pt modelId="{1848B2FA-86A1-466A-A299-3C8F7324AE35}" type="parTrans" cxnId="{B673712A-66BA-4FC7-9D6E-860AB7501FF8}">
      <dgm:prSet/>
      <dgm:spPr/>
      <dgm:t>
        <a:bodyPr/>
        <a:lstStyle/>
        <a:p>
          <a:endParaRPr lang="zh-CN" altLang="en-US" sz="2000"/>
        </a:p>
      </dgm:t>
    </dgm:pt>
    <dgm:pt modelId="{CA947F27-D90A-43F9-9338-1C54AAFA4375}" type="sibTrans" cxnId="{B673712A-66BA-4FC7-9D6E-860AB7501FF8}">
      <dgm:prSet/>
      <dgm:spPr/>
      <dgm:t>
        <a:bodyPr/>
        <a:lstStyle/>
        <a:p>
          <a:endParaRPr lang="zh-CN" altLang="en-US" sz="2000"/>
        </a:p>
      </dgm:t>
    </dgm:pt>
    <dgm:pt modelId="{FF42E029-24A0-4AAD-B7B9-26640D0C9AEC}" type="pres">
      <dgm:prSet presAssocID="{1C127A9C-3828-462A-B385-362E5E2A652B}" presName="hierChild1" presStyleCnt="0">
        <dgm:presLayoutVars>
          <dgm:chPref val="1"/>
          <dgm:dir/>
          <dgm:animOne val="branch"/>
          <dgm:animLvl val="lvl"/>
          <dgm:resizeHandles/>
        </dgm:presLayoutVars>
      </dgm:prSet>
      <dgm:spPr/>
    </dgm:pt>
    <dgm:pt modelId="{CE09FCCC-EC1C-47AD-A4DF-B088F419A710}" type="pres">
      <dgm:prSet presAssocID="{0F216605-F2B8-483B-A903-9A2B80459D7A}" presName="hierRoot1" presStyleCnt="0"/>
      <dgm:spPr/>
    </dgm:pt>
    <dgm:pt modelId="{CD7A70DF-21A8-41B4-B2EB-294471127CA2}" type="pres">
      <dgm:prSet presAssocID="{0F216605-F2B8-483B-A903-9A2B80459D7A}" presName="composite" presStyleCnt="0"/>
      <dgm:spPr/>
    </dgm:pt>
    <dgm:pt modelId="{7377FFA0-CB01-42D8-A70A-5BFC43930E2B}" type="pres">
      <dgm:prSet presAssocID="{0F216605-F2B8-483B-A903-9A2B80459D7A}" presName="background" presStyleLbl="node0" presStyleIdx="0" presStyleCnt="1"/>
      <dgm:spPr/>
    </dgm:pt>
    <dgm:pt modelId="{432B2F74-BF4B-46B1-8FD6-E43424B7FA7F}" type="pres">
      <dgm:prSet presAssocID="{0F216605-F2B8-483B-A903-9A2B80459D7A}" presName="text" presStyleLbl="fgAcc0" presStyleIdx="0" presStyleCnt="1">
        <dgm:presLayoutVars>
          <dgm:chPref val="3"/>
        </dgm:presLayoutVars>
      </dgm:prSet>
      <dgm:spPr/>
    </dgm:pt>
    <dgm:pt modelId="{C5E138FA-B16C-404E-859A-2575203403AF}" type="pres">
      <dgm:prSet presAssocID="{0F216605-F2B8-483B-A903-9A2B80459D7A}" presName="hierChild2" presStyleCnt="0"/>
      <dgm:spPr/>
    </dgm:pt>
    <dgm:pt modelId="{41F272FE-86D1-4AC9-8ED0-280DF58C11B3}" type="pres">
      <dgm:prSet presAssocID="{7808FE6C-B33F-436F-96A9-8F2C68B20EEE}" presName="Name10" presStyleLbl="parChTrans1D2" presStyleIdx="0" presStyleCnt="2"/>
      <dgm:spPr/>
    </dgm:pt>
    <dgm:pt modelId="{FB823AC4-78DB-4265-8B59-10ED29BBD130}" type="pres">
      <dgm:prSet presAssocID="{3BA34F94-A889-4A0D-891C-AAC8E4C7D7C3}" presName="hierRoot2" presStyleCnt="0"/>
      <dgm:spPr/>
    </dgm:pt>
    <dgm:pt modelId="{A15E9E97-6690-453B-B7FB-840715CF6B90}" type="pres">
      <dgm:prSet presAssocID="{3BA34F94-A889-4A0D-891C-AAC8E4C7D7C3}" presName="composite2" presStyleCnt="0"/>
      <dgm:spPr/>
    </dgm:pt>
    <dgm:pt modelId="{36CEA1EC-4BA1-4C42-8403-CA3179F62F0C}" type="pres">
      <dgm:prSet presAssocID="{3BA34F94-A889-4A0D-891C-AAC8E4C7D7C3}" presName="background2" presStyleLbl="node2" presStyleIdx="0" presStyleCnt="2"/>
      <dgm:spPr/>
    </dgm:pt>
    <dgm:pt modelId="{3F355298-3012-43DF-8B2E-8606FF8E3CFD}" type="pres">
      <dgm:prSet presAssocID="{3BA34F94-A889-4A0D-891C-AAC8E4C7D7C3}" presName="text2" presStyleLbl="fgAcc2" presStyleIdx="0" presStyleCnt="2">
        <dgm:presLayoutVars>
          <dgm:chPref val="3"/>
        </dgm:presLayoutVars>
      </dgm:prSet>
      <dgm:spPr/>
    </dgm:pt>
    <dgm:pt modelId="{4691E21F-8B67-4F80-8799-ECE5E45B99E1}" type="pres">
      <dgm:prSet presAssocID="{3BA34F94-A889-4A0D-891C-AAC8E4C7D7C3}" presName="hierChild3" presStyleCnt="0"/>
      <dgm:spPr/>
    </dgm:pt>
    <dgm:pt modelId="{B0F80AFE-342A-41B5-932A-3F8B824717C9}" type="pres">
      <dgm:prSet presAssocID="{F9700E2A-68CD-48FA-A047-C0B7179AF384}" presName="Name17" presStyleLbl="parChTrans1D3" presStyleIdx="0" presStyleCnt="4"/>
      <dgm:spPr/>
    </dgm:pt>
    <dgm:pt modelId="{3331E5B0-8815-4AD9-A6B7-058EC80B4E7A}" type="pres">
      <dgm:prSet presAssocID="{4C05C8D6-01D8-44CB-AA61-7A78AD8E7361}" presName="hierRoot3" presStyleCnt="0"/>
      <dgm:spPr/>
    </dgm:pt>
    <dgm:pt modelId="{776D9B12-792A-4C7E-AD45-6685DDCDD07C}" type="pres">
      <dgm:prSet presAssocID="{4C05C8D6-01D8-44CB-AA61-7A78AD8E7361}" presName="composite3" presStyleCnt="0"/>
      <dgm:spPr/>
    </dgm:pt>
    <dgm:pt modelId="{A0803D6C-93BB-495E-88F2-9555C620454F}" type="pres">
      <dgm:prSet presAssocID="{4C05C8D6-01D8-44CB-AA61-7A78AD8E7361}" presName="background3" presStyleLbl="node3" presStyleIdx="0" presStyleCnt="4"/>
      <dgm:spPr/>
    </dgm:pt>
    <dgm:pt modelId="{C763B013-47D5-4898-8BD4-AD729F1645E5}" type="pres">
      <dgm:prSet presAssocID="{4C05C8D6-01D8-44CB-AA61-7A78AD8E7361}" presName="text3" presStyleLbl="fgAcc3" presStyleIdx="0" presStyleCnt="4">
        <dgm:presLayoutVars>
          <dgm:chPref val="3"/>
        </dgm:presLayoutVars>
      </dgm:prSet>
      <dgm:spPr/>
    </dgm:pt>
    <dgm:pt modelId="{4DC77493-E48B-40E3-93E9-661FA8F14E46}" type="pres">
      <dgm:prSet presAssocID="{4C05C8D6-01D8-44CB-AA61-7A78AD8E7361}" presName="hierChild4" presStyleCnt="0"/>
      <dgm:spPr/>
    </dgm:pt>
    <dgm:pt modelId="{2C4DBC26-D72D-44AE-91DC-775A9F5492C0}" type="pres">
      <dgm:prSet presAssocID="{BB2DA386-FA51-4B25-AE55-D2BD55C13593}" presName="Name23" presStyleLbl="parChTrans1D4" presStyleIdx="0" presStyleCnt="8"/>
      <dgm:spPr/>
    </dgm:pt>
    <dgm:pt modelId="{C9B156DF-F693-49AE-9B65-AD7F47E3C147}" type="pres">
      <dgm:prSet presAssocID="{2564EA2B-BFD7-432B-BD27-D39A9522F55A}" presName="hierRoot4" presStyleCnt="0"/>
      <dgm:spPr/>
    </dgm:pt>
    <dgm:pt modelId="{41280167-95E3-49C2-A9EE-CDD6CDFAF649}" type="pres">
      <dgm:prSet presAssocID="{2564EA2B-BFD7-432B-BD27-D39A9522F55A}" presName="composite4" presStyleCnt="0"/>
      <dgm:spPr/>
    </dgm:pt>
    <dgm:pt modelId="{94AAF2CE-7A77-4CFA-B538-78E62B66BCAB}" type="pres">
      <dgm:prSet presAssocID="{2564EA2B-BFD7-432B-BD27-D39A9522F55A}" presName="background4" presStyleLbl="node4" presStyleIdx="0" presStyleCnt="8"/>
      <dgm:spPr/>
    </dgm:pt>
    <dgm:pt modelId="{BBCF7B32-865C-40C9-9BFA-46608EDBB0EC}" type="pres">
      <dgm:prSet presAssocID="{2564EA2B-BFD7-432B-BD27-D39A9522F55A}" presName="text4" presStyleLbl="fgAcc4" presStyleIdx="0" presStyleCnt="8">
        <dgm:presLayoutVars>
          <dgm:chPref val="3"/>
        </dgm:presLayoutVars>
      </dgm:prSet>
      <dgm:spPr/>
    </dgm:pt>
    <dgm:pt modelId="{A3AC4BAE-4490-4C19-912E-867A7B82370B}" type="pres">
      <dgm:prSet presAssocID="{2564EA2B-BFD7-432B-BD27-D39A9522F55A}" presName="hierChild5" presStyleCnt="0"/>
      <dgm:spPr/>
    </dgm:pt>
    <dgm:pt modelId="{088F6660-3819-44C0-A93A-063FE1B9D7E0}" type="pres">
      <dgm:prSet presAssocID="{5067EB1D-07A9-4F56-8921-EBEB890D4913}" presName="Name23" presStyleLbl="parChTrans1D4" presStyleIdx="1" presStyleCnt="8"/>
      <dgm:spPr/>
    </dgm:pt>
    <dgm:pt modelId="{4ED5E2FF-4728-4D9B-8CC2-BDF7DB2A9BE6}" type="pres">
      <dgm:prSet presAssocID="{565A29BF-A3E9-43B6-80D9-DEDEE0BB805A}" presName="hierRoot4" presStyleCnt="0"/>
      <dgm:spPr/>
    </dgm:pt>
    <dgm:pt modelId="{AB58840C-A5A5-4B38-BF20-2C6212CEA1D2}" type="pres">
      <dgm:prSet presAssocID="{565A29BF-A3E9-43B6-80D9-DEDEE0BB805A}" presName="composite4" presStyleCnt="0"/>
      <dgm:spPr/>
    </dgm:pt>
    <dgm:pt modelId="{9C6BA4CD-2D0B-4B00-AE6B-A14C9123A3C0}" type="pres">
      <dgm:prSet presAssocID="{565A29BF-A3E9-43B6-80D9-DEDEE0BB805A}" presName="background4" presStyleLbl="node4" presStyleIdx="1" presStyleCnt="8"/>
      <dgm:spPr/>
    </dgm:pt>
    <dgm:pt modelId="{A5A01891-05E4-4E35-85C8-BFE9021925FA}" type="pres">
      <dgm:prSet presAssocID="{565A29BF-A3E9-43B6-80D9-DEDEE0BB805A}" presName="text4" presStyleLbl="fgAcc4" presStyleIdx="1" presStyleCnt="8">
        <dgm:presLayoutVars>
          <dgm:chPref val="3"/>
        </dgm:presLayoutVars>
      </dgm:prSet>
      <dgm:spPr/>
    </dgm:pt>
    <dgm:pt modelId="{7C5D1D70-4339-40E4-B851-1E7D4D871BD2}" type="pres">
      <dgm:prSet presAssocID="{565A29BF-A3E9-43B6-80D9-DEDEE0BB805A}" presName="hierChild5" presStyleCnt="0"/>
      <dgm:spPr/>
    </dgm:pt>
    <dgm:pt modelId="{6037874E-6B61-4112-BC5E-E22EAFC6078A}" type="pres">
      <dgm:prSet presAssocID="{43822FAA-D12C-4F1F-AE93-59A664E52551}" presName="Name17" presStyleLbl="parChTrans1D3" presStyleIdx="1" presStyleCnt="4"/>
      <dgm:spPr/>
    </dgm:pt>
    <dgm:pt modelId="{2C03F169-1B10-4423-AE87-F85AA708B501}" type="pres">
      <dgm:prSet presAssocID="{E4C2CA90-8926-4D6B-B5D9-84D4B5AAB73A}" presName="hierRoot3" presStyleCnt="0"/>
      <dgm:spPr/>
    </dgm:pt>
    <dgm:pt modelId="{5B95AE39-EAD6-4517-9EA9-1F369ABFB9E9}" type="pres">
      <dgm:prSet presAssocID="{E4C2CA90-8926-4D6B-B5D9-84D4B5AAB73A}" presName="composite3" presStyleCnt="0"/>
      <dgm:spPr/>
    </dgm:pt>
    <dgm:pt modelId="{737D3581-F115-41FB-BA03-3F4624861861}" type="pres">
      <dgm:prSet presAssocID="{E4C2CA90-8926-4D6B-B5D9-84D4B5AAB73A}" presName="background3" presStyleLbl="node3" presStyleIdx="1" presStyleCnt="4"/>
      <dgm:spPr/>
    </dgm:pt>
    <dgm:pt modelId="{3FD24010-B14A-47A3-8AC9-AE55FC9E3A11}" type="pres">
      <dgm:prSet presAssocID="{E4C2CA90-8926-4D6B-B5D9-84D4B5AAB73A}" presName="text3" presStyleLbl="fgAcc3" presStyleIdx="1" presStyleCnt="4">
        <dgm:presLayoutVars>
          <dgm:chPref val="3"/>
        </dgm:presLayoutVars>
      </dgm:prSet>
      <dgm:spPr/>
    </dgm:pt>
    <dgm:pt modelId="{5BB36637-3AD6-4874-97BF-492752EFF06B}" type="pres">
      <dgm:prSet presAssocID="{E4C2CA90-8926-4D6B-B5D9-84D4B5AAB73A}" presName="hierChild4" presStyleCnt="0"/>
      <dgm:spPr/>
    </dgm:pt>
    <dgm:pt modelId="{006DB675-9B7B-4403-AABC-4C2882994A4D}" type="pres">
      <dgm:prSet presAssocID="{B3EB2637-62B0-4F89-A7BB-0C2BA034F5FB}" presName="Name23" presStyleLbl="parChTrans1D4" presStyleIdx="2" presStyleCnt="8"/>
      <dgm:spPr/>
    </dgm:pt>
    <dgm:pt modelId="{3198ED81-6D49-43F3-A3E1-8B13C101686F}" type="pres">
      <dgm:prSet presAssocID="{41B869C9-27B9-4B62-9CB4-B6F4350C2532}" presName="hierRoot4" presStyleCnt="0"/>
      <dgm:spPr/>
    </dgm:pt>
    <dgm:pt modelId="{D436EC14-61E3-4934-A188-D281E202E400}" type="pres">
      <dgm:prSet presAssocID="{41B869C9-27B9-4B62-9CB4-B6F4350C2532}" presName="composite4" presStyleCnt="0"/>
      <dgm:spPr/>
    </dgm:pt>
    <dgm:pt modelId="{BE0DA041-815C-4E3F-90C5-9DA98AFAF731}" type="pres">
      <dgm:prSet presAssocID="{41B869C9-27B9-4B62-9CB4-B6F4350C2532}" presName="background4" presStyleLbl="node4" presStyleIdx="2" presStyleCnt="8"/>
      <dgm:spPr/>
    </dgm:pt>
    <dgm:pt modelId="{E215D723-4870-49F8-BBCD-758A2D487DF5}" type="pres">
      <dgm:prSet presAssocID="{41B869C9-27B9-4B62-9CB4-B6F4350C2532}" presName="text4" presStyleLbl="fgAcc4" presStyleIdx="2" presStyleCnt="8">
        <dgm:presLayoutVars>
          <dgm:chPref val="3"/>
        </dgm:presLayoutVars>
      </dgm:prSet>
      <dgm:spPr/>
    </dgm:pt>
    <dgm:pt modelId="{B8E7C0B4-AA1F-469A-89B2-F4E6B12195AB}" type="pres">
      <dgm:prSet presAssocID="{41B869C9-27B9-4B62-9CB4-B6F4350C2532}" presName="hierChild5" presStyleCnt="0"/>
      <dgm:spPr/>
    </dgm:pt>
    <dgm:pt modelId="{D5E29734-98AD-4F6C-90F1-529C620AFC3A}" type="pres">
      <dgm:prSet presAssocID="{DDD8EFBA-C211-4330-8D46-4A547C220ADB}" presName="Name23" presStyleLbl="parChTrans1D4" presStyleIdx="3" presStyleCnt="8"/>
      <dgm:spPr/>
    </dgm:pt>
    <dgm:pt modelId="{B56A9DE1-20E6-4F9C-BFE0-1452C6431B32}" type="pres">
      <dgm:prSet presAssocID="{7C9C62AC-A63D-493A-B3B9-B9F62A00DE37}" presName="hierRoot4" presStyleCnt="0"/>
      <dgm:spPr/>
    </dgm:pt>
    <dgm:pt modelId="{162C797E-FBC6-4B05-B304-D96B31476E63}" type="pres">
      <dgm:prSet presAssocID="{7C9C62AC-A63D-493A-B3B9-B9F62A00DE37}" presName="composite4" presStyleCnt="0"/>
      <dgm:spPr/>
    </dgm:pt>
    <dgm:pt modelId="{4A5E6D85-F75F-4B66-B097-E29F12F78F4C}" type="pres">
      <dgm:prSet presAssocID="{7C9C62AC-A63D-493A-B3B9-B9F62A00DE37}" presName="background4" presStyleLbl="node4" presStyleIdx="3" presStyleCnt="8"/>
      <dgm:spPr/>
    </dgm:pt>
    <dgm:pt modelId="{07E41CD5-2F48-4341-9C02-401C67F9D1AE}" type="pres">
      <dgm:prSet presAssocID="{7C9C62AC-A63D-493A-B3B9-B9F62A00DE37}" presName="text4" presStyleLbl="fgAcc4" presStyleIdx="3" presStyleCnt="8">
        <dgm:presLayoutVars>
          <dgm:chPref val="3"/>
        </dgm:presLayoutVars>
      </dgm:prSet>
      <dgm:spPr/>
    </dgm:pt>
    <dgm:pt modelId="{410FD10E-79FF-4770-B54E-782FF67C868E}" type="pres">
      <dgm:prSet presAssocID="{7C9C62AC-A63D-493A-B3B9-B9F62A00DE37}" presName="hierChild5" presStyleCnt="0"/>
      <dgm:spPr/>
    </dgm:pt>
    <dgm:pt modelId="{4CEEF3E3-6151-421D-852C-989B2A8976C9}" type="pres">
      <dgm:prSet presAssocID="{2062CA60-1A43-4A2E-8FD3-91170121866A}" presName="Name10" presStyleLbl="parChTrans1D2" presStyleIdx="1" presStyleCnt="2"/>
      <dgm:spPr/>
    </dgm:pt>
    <dgm:pt modelId="{C3B02693-0DFA-464F-8D71-116147954BDB}" type="pres">
      <dgm:prSet presAssocID="{14A4A41B-C203-4785-AE3E-4D6DBC558D5F}" presName="hierRoot2" presStyleCnt="0"/>
      <dgm:spPr/>
    </dgm:pt>
    <dgm:pt modelId="{DFEB4F0D-AE87-4482-B7DC-9F050896DAE6}" type="pres">
      <dgm:prSet presAssocID="{14A4A41B-C203-4785-AE3E-4D6DBC558D5F}" presName="composite2" presStyleCnt="0"/>
      <dgm:spPr/>
    </dgm:pt>
    <dgm:pt modelId="{01E81EEB-E88E-41FA-92AE-3CD1A09ADACE}" type="pres">
      <dgm:prSet presAssocID="{14A4A41B-C203-4785-AE3E-4D6DBC558D5F}" presName="background2" presStyleLbl="node2" presStyleIdx="1" presStyleCnt="2"/>
      <dgm:spPr/>
    </dgm:pt>
    <dgm:pt modelId="{824AF06E-A5EF-4644-B4BD-54FE043733CE}" type="pres">
      <dgm:prSet presAssocID="{14A4A41B-C203-4785-AE3E-4D6DBC558D5F}" presName="text2" presStyleLbl="fgAcc2" presStyleIdx="1" presStyleCnt="2">
        <dgm:presLayoutVars>
          <dgm:chPref val="3"/>
        </dgm:presLayoutVars>
      </dgm:prSet>
      <dgm:spPr/>
    </dgm:pt>
    <dgm:pt modelId="{7AAA9E4A-E14D-4D97-B8CC-4EFE3757FE61}" type="pres">
      <dgm:prSet presAssocID="{14A4A41B-C203-4785-AE3E-4D6DBC558D5F}" presName="hierChild3" presStyleCnt="0"/>
      <dgm:spPr/>
    </dgm:pt>
    <dgm:pt modelId="{FA9C8F03-407C-4CF9-8571-C73AD233017F}" type="pres">
      <dgm:prSet presAssocID="{5FF7A457-8292-4673-B6C9-E9930918B55D}" presName="Name17" presStyleLbl="parChTrans1D3" presStyleIdx="2" presStyleCnt="4"/>
      <dgm:spPr/>
    </dgm:pt>
    <dgm:pt modelId="{BD7B81DC-798E-4ECF-BCA8-340982341C67}" type="pres">
      <dgm:prSet presAssocID="{CFFF7396-C7D7-4931-A3AD-AB0094D4B27F}" presName="hierRoot3" presStyleCnt="0"/>
      <dgm:spPr/>
    </dgm:pt>
    <dgm:pt modelId="{318B2ED9-F8F1-4CEB-AB72-91D09F005712}" type="pres">
      <dgm:prSet presAssocID="{CFFF7396-C7D7-4931-A3AD-AB0094D4B27F}" presName="composite3" presStyleCnt="0"/>
      <dgm:spPr/>
    </dgm:pt>
    <dgm:pt modelId="{C4AC2B26-462E-495A-8AB3-D2ED18207A1E}" type="pres">
      <dgm:prSet presAssocID="{CFFF7396-C7D7-4931-A3AD-AB0094D4B27F}" presName="background3" presStyleLbl="node3" presStyleIdx="2" presStyleCnt="4"/>
      <dgm:spPr/>
    </dgm:pt>
    <dgm:pt modelId="{F3B4B6F2-2D61-4656-B389-F83BA27472DB}" type="pres">
      <dgm:prSet presAssocID="{CFFF7396-C7D7-4931-A3AD-AB0094D4B27F}" presName="text3" presStyleLbl="fgAcc3" presStyleIdx="2" presStyleCnt="4">
        <dgm:presLayoutVars>
          <dgm:chPref val="3"/>
        </dgm:presLayoutVars>
      </dgm:prSet>
      <dgm:spPr/>
    </dgm:pt>
    <dgm:pt modelId="{F195F012-CBF2-4593-81A8-EF825D636C5E}" type="pres">
      <dgm:prSet presAssocID="{CFFF7396-C7D7-4931-A3AD-AB0094D4B27F}" presName="hierChild4" presStyleCnt="0"/>
      <dgm:spPr/>
    </dgm:pt>
    <dgm:pt modelId="{D9E97BD8-EC4D-4CB9-80B2-2E4E25E9EEB8}" type="pres">
      <dgm:prSet presAssocID="{D2828E2A-1E76-43DD-9274-B0C6FC294213}" presName="Name23" presStyleLbl="parChTrans1D4" presStyleIdx="4" presStyleCnt="8"/>
      <dgm:spPr/>
    </dgm:pt>
    <dgm:pt modelId="{F439178C-C4C2-44DB-81B6-15E0D022E470}" type="pres">
      <dgm:prSet presAssocID="{8568415A-4C06-4BFF-90E6-DFE669F1EAC7}" presName="hierRoot4" presStyleCnt="0"/>
      <dgm:spPr/>
    </dgm:pt>
    <dgm:pt modelId="{BD193544-FA28-451E-AB5C-C1B1D42AD673}" type="pres">
      <dgm:prSet presAssocID="{8568415A-4C06-4BFF-90E6-DFE669F1EAC7}" presName="composite4" presStyleCnt="0"/>
      <dgm:spPr/>
    </dgm:pt>
    <dgm:pt modelId="{04826102-4CAE-445A-9DD4-CD0818E08571}" type="pres">
      <dgm:prSet presAssocID="{8568415A-4C06-4BFF-90E6-DFE669F1EAC7}" presName="background4" presStyleLbl="node4" presStyleIdx="4" presStyleCnt="8"/>
      <dgm:spPr/>
    </dgm:pt>
    <dgm:pt modelId="{BC1F5820-A9B8-415C-AE8B-13A2590C2A4C}" type="pres">
      <dgm:prSet presAssocID="{8568415A-4C06-4BFF-90E6-DFE669F1EAC7}" presName="text4" presStyleLbl="fgAcc4" presStyleIdx="4" presStyleCnt="8">
        <dgm:presLayoutVars>
          <dgm:chPref val="3"/>
        </dgm:presLayoutVars>
      </dgm:prSet>
      <dgm:spPr/>
    </dgm:pt>
    <dgm:pt modelId="{36FA41AA-A6D2-42B2-B7EF-22256051296B}" type="pres">
      <dgm:prSet presAssocID="{8568415A-4C06-4BFF-90E6-DFE669F1EAC7}" presName="hierChild5" presStyleCnt="0"/>
      <dgm:spPr/>
    </dgm:pt>
    <dgm:pt modelId="{2824C6A4-2B18-432B-AF7A-11B58B814C85}" type="pres">
      <dgm:prSet presAssocID="{42AA52F3-08C2-45CB-B492-7416F65441BA}" presName="Name23" presStyleLbl="parChTrans1D4" presStyleIdx="5" presStyleCnt="8"/>
      <dgm:spPr/>
    </dgm:pt>
    <dgm:pt modelId="{73A59C75-E5AE-407F-A4D7-9220DB933FE0}" type="pres">
      <dgm:prSet presAssocID="{9F4D5494-9131-4F7C-9BFE-621F60B691CE}" presName="hierRoot4" presStyleCnt="0"/>
      <dgm:spPr/>
    </dgm:pt>
    <dgm:pt modelId="{D598F696-0533-4E0B-8CC7-CA82EB883D92}" type="pres">
      <dgm:prSet presAssocID="{9F4D5494-9131-4F7C-9BFE-621F60B691CE}" presName="composite4" presStyleCnt="0"/>
      <dgm:spPr/>
    </dgm:pt>
    <dgm:pt modelId="{D57041DF-19B0-4153-9270-A1787344B93E}" type="pres">
      <dgm:prSet presAssocID="{9F4D5494-9131-4F7C-9BFE-621F60B691CE}" presName="background4" presStyleLbl="node4" presStyleIdx="5" presStyleCnt="8"/>
      <dgm:spPr/>
    </dgm:pt>
    <dgm:pt modelId="{D3CC134B-B271-428E-AFD6-A298D72E928B}" type="pres">
      <dgm:prSet presAssocID="{9F4D5494-9131-4F7C-9BFE-621F60B691CE}" presName="text4" presStyleLbl="fgAcc4" presStyleIdx="5" presStyleCnt="8">
        <dgm:presLayoutVars>
          <dgm:chPref val="3"/>
        </dgm:presLayoutVars>
      </dgm:prSet>
      <dgm:spPr/>
    </dgm:pt>
    <dgm:pt modelId="{3A2B1924-A937-44B8-AA01-0969F2F1E410}" type="pres">
      <dgm:prSet presAssocID="{9F4D5494-9131-4F7C-9BFE-621F60B691CE}" presName="hierChild5" presStyleCnt="0"/>
      <dgm:spPr/>
    </dgm:pt>
    <dgm:pt modelId="{D15C68C5-D50F-4F5D-BA58-44C590CC1B2D}" type="pres">
      <dgm:prSet presAssocID="{7CAFC70B-2B0B-4A49-871D-94729480EB17}" presName="Name17" presStyleLbl="parChTrans1D3" presStyleIdx="3" presStyleCnt="4"/>
      <dgm:spPr/>
    </dgm:pt>
    <dgm:pt modelId="{B561F6AC-38C1-446A-8C9A-63EE2C55282B}" type="pres">
      <dgm:prSet presAssocID="{D4C58093-6A68-43CE-8317-55FDEEC78003}" presName="hierRoot3" presStyleCnt="0"/>
      <dgm:spPr/>
    </dgm:pt>
    <dgm:pt modelId="{56534553-4240-4D57-AF44-516D08479FF4}" type="pres">
      <dgm:prSet presAssocID="{D4C58093-6A68-43CE-8317-55FDEEC78003}" presName="composite3" presStyleCnt="0"/>
      <dgm:spPr/>
    </dgm:pt>
    <dgm:pt modelId="{34772F30-4033-4E20-874E-ACB3261162BB}" type="pres">
      <dgm:prSet presAssocID="{D4C58093-6A68-43CE-8317-55FDEEC78003}" presName="background3" presStyleLbl="node3" presStyleIdx="3" presStyleCnt="4"/>
      <dgm:spPr/>
    </dgm:pt>
    <dgm:pt modelId="{CC99CBB8-37BD-432D-8060-D4183E09A84F}" type="pres">
      <dgm:prSet presAssocID="{D4C58093-6A68-43CE-8317-55FDEEC78003}" presName="text3" presStyleLbl="fgAcc3" presStyleIdx="3" presStyleCnt="4">
        <dgm:presLayoutVars>
          <dgm:chPref val="3"/>
        </dgm:presLayoutVars>
      </dgm:prSet>
      <dgm:spPr/>
    </dgm:pt>
    <dgm:pt modelId="{DF4AC599-C026-4005-82FA-303975551A60}" type="pres">
      <dgm:prSet presAssocID="{D4C58093-6A68-43CE-8317-55FDEEC78003}" presName="hierChild4" presStyleCnt="0"/>
      <dgm:spPr/>
    </dgm:pt>
    <dgm:pt modelId="{F46F316F-B72F-4051-BF0D-C119DD5E78F6}" type="pres">
      <dgm:prSet presAssocID="{C01B443E-26F7-4FCB-A45C-69EA3E79FDA6}" presName="Name23" presStyleLbl="parChTrans1D4" presStyleIdx="6" presStyleCnt="8"/>
      <dgm:spPr/>
    </dgm:pt>
    <dgm:pt modelId="{EB4852C8-CE27-4346-A417-FE7B6B72527E}" type="pres">
      <dgm:prSet presAssocID="{F08BCFC7-F345-4258-A934-52C658077F2E}" presName="hierRoot4" presStyleCnt="0"/>
      <dgm:spPr/>
    </dgm:pt>
    <dgm:pt modelId="{A16755E4-AC9E-4B28-BE4D-33B5DBBF5FCC}" type="pres">
      <dgm:prSet presAssocID="{F08BCFC7-F345-4258-A934-52C658077F2E}" presName="composite4" presStyleCnt="0"/>
      <dgm:spPr/>
    </dgm:pt>
    <dgm:pt modelId="{DC7F53E2-5F51-437C-A061-0BB38E3C3C8E}" type="pres">
      <dgm:prSet presAssocID="{F08BCFC7-F345-4258-A934-52C658077F2E}" presName="background4" presStyleLbl="node4" presStyleIdx="6" presStyleCnt="8"/>
      <dgm:spPr/>
    </dgm:pt>
    <dgm:pt modelId="{2DDD4049-C911-437A-BCF2-AD44F4C3E328}" type="pres">
      <dgm:prSet presAssocID="{F08BCFC7-F345-4258-A934-52C658077F2E}" presName="text4" presStyleLbl="fgAcc4" presStyleIdx="6" presStyleCnt="8">
        <dgm:presLayoutVars>
          <dgm:chPref val="3"/>
        </dgm:presLayoutVars>
      </dgm:prSet>
      <dgm:spPr/>
    </dgm:pt>
    <dgm:pt modelId="{E381747D-ED67-49D6-856B-8679B65E8130}" type="pres">
      <dgm:prSet presAssocID="{F08BCFC7-F345-4258-A934-52C658077F2E}" presName="hierChild5" presStyleCnt="0"/>
      <dgm:spPr/>
    </dgm:pt>
    <dgm:pt modelId="{D59ED0E6-7CAD-47F1-ACC5-670523789122}" type="pres">
      <dgm:prSet presAssocID="{1848B2FA-86A1-466A-A299-3C8F7324AE35}" presName="Name23" presStyleLbl="parChTrans1D4" presStyleIdx="7" presStyleCnt="8"/>
      <dgm:spPr/>
    </dgm:pt>
    <dgm:pt modelId="{BBA988D5-60C0-4167-9DB4-0E72EC0FA37F}" type="pres">
      <dgm:prSet presAssocID="{3DD2BA8F-F0FC-4FC9-AF90-6A26942284AD}" presName="hierRoot4" presStyleCnt="0"/>
      <dgm:spPr/>
    </dgm:pt>
    <dgm:pt modelId="{6DDA4531-07EA-4784-B01D-FDBF54ED44BA}" type="pres">
      <dgm:prSet presAssocID="{3DD2BA8F-F0FC-4FC9-AF90-6A26942284AD}" presName="composite4" presStyleCnt="0"/>
      <dgm:spPr/>
    </dgm:pt>
    <dgm:pt modelId="{F5A81204-838B-44F3-A6DF-209832AFEE34}" type="pres">
      <dgm:prSet presAssocID="{3DD2BA8F-F0FC-4FC9-AF90-6A26942284AD}" presName="background4" presStyleLbl="node4" presStyleIdx="7" presStyleCnt="8"/>
      <dgm:spPr/>
    </dgm:pt>
    <dgm:pt modelId="{FEE66988-D21F-4336-B1C2-ABEAA262B5FD}" type="pres">
      <dgm:prSet presAssocID="{3DD2BA8F-F0FC-4FC9-AF90-6A26942284AD}" presName="text4" presStyleLbl="fgAcc4" presStyleIdx="7" presStyleCnt="8">
        <dgm:presLayoutVars>
          <dgm:chPref val="3"/>
        </dgm:presLayoutVars>
      </dgm:prSet>
      <dgm:spPr/>
    </dgm:pt>
    <dgm:pt modelId="{6CAD3F66-738A-44C8-A909-DD6AB6C60C0C}" type="pres">
      <dgm:prSet presAssocID="{3DD2BA8F-F0FC-4FC9-AF90-6A26942284AD}" presName="hierChild5" presStyleCnt="0"/>
      <dgm:spPr/>
    </dgm:pt>
  </dgm:ptLst>
  <dgm:cxnLst>
    <dgm:cxn modelId="{2E174706-A145-45F2-A8BB-E380980B79F9}" type="presOf" srcId="{8568415A-4C06-4BFF-90E6-DFE669F1EAC7}" destId="{BC1F5820-A9B8-415C-AE8B-13A2590C2A4C}" srcOrd="0" destOrd="0" presId="urn:microsoft.com/office/officeart/2005/8/layout/hierarchy1"/>
    <dgm:cxn modelId="{1B41E607-AC8C-4CB0-B2FB-7E3C262351E2}" type="presOf" srcId="{BB2DA386-FA51-4B25-AE55-D2BD55C13593}" destId="{2C4DBC26-D72D-44AE-91DC-775A9F5492C0}" srcOrd="0" destOrd="0" presId="urn:microsoft.com/office/officeart/2005/8/layout/hierarchy1"/>
    <dgm:cxn modelId="{B12D800C-897E-4D19-A595-DBEF1F4FA6AB}" type="presOf" srcId="{0F216605-F2B8-483B-A903-9A2B80459D7A}" destId="{432B2F74-BF4B-46B1-8FD6-E43424B7FA7F}" srcOrd="0" destOrd="0" presId="urn:microsoft.com/office/officeart/2005/8/layout/hierarchy1"/>
    <dgm:cxn modelId="{B9162D15-2B2F-4872-985F-9609583D7950}" type="presOf" srcId="{565A29BF-A3E9-43B6-80D9-DEDEE0BB805A}" destId="{A5A01891-05E4-4E35-85C8-BFE9021925FA}" srcOrd="0" destOrd="0" presId="urn:microsoft.com/office/officeart/2005/8/layout/hierarchy1"/>
    <dgm:cxn modelId="{09FF5925-BD88-442B-B9DE-90CEA3A1FB62}" type="presOf" srcId="{C01B443E-26F7-4FCB-A45C-69EA3E79FDA6}" destId="{F46F316F-B72F-4051-BF0D-C119DD5E78F6}" srcOrd="0" destOrd="0" presId="urn:microsoft.com/office/officeart/2005/8/layout/hierarchy1"/>
    <dgm:cxn modelId="{B673712A-66BA-4FC7-9D6E-860AB7501FF8}" srcId="{D4C58093-6A68-43CE-8317-55FDEEC78003}" destId="{3DD2BA8F-F0FC-4FC9-AF90-6A26942284AD}" srcOrd="1" destOrd="0" parTransId="{1848B2FA-86A1-466A-A299-3C8F7324AE35}" sibTransId="{CA947F27-D90A-43F9-9338-1C54AAFA4375}"/>
    <dgm:cxn modelId="{3F2D0F33-6DB5-486A-A929-869DE2B9DBD2}" type="presOf" srcId="{42AA52F3-08C2-45CB-B492-7416F65441BA}" destId="{2824C6A4-2B18-432B-AF7A-11B58B814C85}" srcOrd="0" destOrd="0" presId="urn:microsoft.com/office/officeart/2005/8/layout/hierarchy1"/>
    <dgm:cxn modelId="{B6F23833-A82C-41EB-AC72-A1DEC5CA84EB}" srcId="{4C05C8D6-01D8-44CB-AA61-7A78AD8E7361}" destId="{2564EA2B-BFD7-432B-BD27-D39A9522F55A}" srcOrd="0" destOrd="0" parTransId="{BB2DA386-FA51-4B25-AE55-D2BD55C13593}" sibTransId="{E1FB5A05-17F3-4012-925F-2BAFD305559F}"/>
    <dgm:cxn modelId="{F6402F36-F0E8-4F9E-984A-941737F9C94A}" srcId="{4C05C8D6-01D8-44CB-AA61-7A78AD8E7361}" destId="{565A29BF-A3E9-43B6-80D9-DEDEE0BB805A}" srcOrd="1" destOrd="0" parTransId="{5067EB1D-07A9-4F56-8921-EBEB890D4913}" sibTransId="{855C242B-2488-4CD5-91B1-F431F28A491B}"/>
    <dgm:cxn modelId="{4783835F-6A21-4023-AC05-30A80A8565A1}" type="presOf" srcId="{14A4A41B-C203-4785-AE3E-4D6DBC558D5F}" destId="{824AF06E-A5EF-4644-B4BD-54FE043733CE}" srcOrd="0" destOrd="0" presId="urn:microsoft.com/office/officeart/2005/8/layout/hierarchy1"/>
    <dgm:cxn modelId="{B3338A5F-1E7D-42A2-B7B3-DCC17BA74187}" type="presOf" srcId="{2062CA60-1A43-4A2E-8FD3-91170121866A}" destId="{4CEEF3E3-6151-421D-852C-989B2A8976C9}" srcOrd="0" destOrd="0" presId="urn:microsoft.com/office/officeart/2005/8/layout/hierarchy1"/>
    <dgm:cxn modelId="{EADA6D63-5140-4D1F-B3A9-289054D3108D}" srcId="{E4C2CA90-8926-4D6B-B5D9-84D4B5AAB73A}" destId="{41B869C9-27B9-4B62-9CB4-B6F4350C2532}" srcOrd="0" destOrd="0" parTransId="{B3EB2637-62B0-4F89-A7BB-0C2BA034F5FB}" sibTransId="{2DF58C14-4C6F-4B9B-9186-ACC8F1CCD03A}"/>
    <dgm:cxn modelId="{AFE28545-A143-4D3C-9C74-8FA908A0BE15}" type="presOf" srcId="{E4C2CA90-8926-4D6B-B5D9-84D4B5AAB73A}" destId="{3FD24010-B14A-47A3-8AC9-AE55FC9E3A11}" srcOrd="0" destOrd="0" presId="urn:microsoft.com/office/officeart/2005/8/layout/hierarchy1"/>
    <dgm:cxn modelId="{CF391F4F-2264-4DCB-A6B4-C7D8C43EA73A}" type="presOf" srcId="{1848B2FA-86A1-466A-A299-3C8F7324AE35}" destId="{D59ED0E6-7CAD-47F1-ACC5-670523789122}" srcOrd="0" destOrd="0" presId="urn:microsoft.com/office/officeart/2005/8/layout/hierarchy1"/>
    <dgm:cxn modelId="{96C3746F-89B1-4425-A08E-6107BB2A2E5F}" srcId="{0F216605-F2B8-483B-A903-9A2B80459D7A}" destId="{3BA34F94-A889-4A0D-891C-AAC8E4C7D7C3}" srcOrd="0" destOrd="0" parTransId="{7808FE6C-B33F-436F-96A9-8F2C68B20EEE}" sibTransId="{C4004892-EF18-4418-9963-CD6051810161}"/>
    <dgm:cxn modelId="{DB357273-2760-4037-972D-69E1CA8BBCB7}" srcId="{14A4A41B-C203-4785-AE3E-4D6DBC558D5F}" destId="{D4C58093-6A68-43CE-8317-55FDEEC78003}" srcOrd="1" destOrd="0" parTransId="{7CAFC70B-2B0B-4A49-871D-94729480EB17}" sibTransId="{9EB964EA-0A72-4C3A-915E-27549809AD34}"/>
    <dgm:cxn modelId="{7DBA1976-8806-4473-8F14-937AA174137E}" type="presOf" srcId="{4C05C8D6-01D8-44CB-AA61-7A78AD8E7361}" destId="{C763B013-47D5-4898-8BD4-AD729F1645E5}" srcOrd="0" destOrd="0" presId="urn:microsoft.com/office/officeart/2005/8/layout/hierarchy1"/>
    <dgm:cxn modelId="{4D965476-457A-4788-9669-0408EA16F55A}" type="presOf" srcId="{CFFF7396-C7D7-4931-A3AD-AB0094D4B27F}" destId="{F3B4B6F2-2D61-4656-B389-F83BA27472DB}" srcOrd="0" destOrd="0" presId="urn:microsoft.com/office/officeart/2005/8/layout/hierarchy1"/>
    <dgm:cxn modelId="{99490D79-5B77-4A55-9106-248074CC9AD1}" type="presOf" srcId="{7808FE6C-B33F-436F-96A9-8F2C68B20EEE}" destId="{41F272FE-86D1-4AC9-8ED0-280DF58C11B3}" srcOrd="0" destOrd="0" presId="urn:microsoft.com/office/officeart/2005/8/layout/hierarchy1"/>
    <dgm:cxn modelId="{A836D07B-4621-4AF3-91C6-A07DCA16CAA8}" type="presOf" srcId="{D2828E2A-1E76-43DD-9274-B0C6FC294213}" destId="{D9E97BD8-EC4D-4CB9-80B2-2E4E25E9EEB8}" srcOrd="0" destOrd="0" presId="urn:microsoft.com/office/officeart/2005/8/layout/hierarchy1"/>
    <dgm:cxn modelId="{7EC23F7C-C5F2-43A8-AF47-95BB60FC9BA5}" type="presOf" srcId="{2564EA2B-BFD7-432B-BD27-D39A9522F55A}" destId="{BBCF7B32-865C-40C9-9BFA-46608EDBB0EC}" srcOrd="0" destOrd="0" presId="urn:microsoft.com/office/officeart/2005/8/layout/hierarchy1"/>
    <dgm:cxn modelId="{6FB3BE86-5240-4DBB-81AE-8F0A760BB4C2}" type="presOf" srcId="{F08BCFC7-F345-4258-A934-52C658077F2E}" destId="{2DDD4049-C911-437A-BCF2-AD44F4C3E328}" srcOrd="0" destOrd="0" presId="urn:microsoft.com/office/officeart/2005/8/layout/hierarchy1"/>
    <dgm:cxn modelId="{CB18E78B-7CD5-49B4-AD7D-66633A6701F7}" type="presOf" srcId="{5067EB1D-07A9-4F56-8921-EBEB890D4913}" destId="{088F6660-3819-44C0-A93A-063FE1B9D7E0}" srcOrd="0" destOrd="0" presId="urn:microsoft.com/office/officeart/2005/8/layout/hierarchy1"/>
    <dgm:cxn modelId="{65E6388E-E208-4297-988F-7F4FC12143A6}" srcId="{3BA34F94-A889-4A0D-891C-AAC8E4C7D7C3}" destId="{4C05C8D6-01D8-44CB-AA61-7A78AD8E7361}" srcOrd="0" destOrd="0" parTransId="{F9700E2A-68CD-48FA-A047-C0B7179AF384}" sibTransId="{BD2BFF97-B19C-4C37-92D6-954F0D337335}"/>
    <dgm:cxn modelId="{EA26468F-9443-43C4-8C95-C1C455914CC6}" type="presOf" srcId="{7CAFC70B-2B0B-4A49-871D-94729480EB17}" destId="{D15C68C5-D50F-4F5D-BA58-44C590CC1B2D}" srcOrd="0" destOrd="0" presId="urn:microsoft.com/office/officeart/2005/8/layout/hierarchy1"/>
    <dgm:cxn modelId="{2F5CE390-952D-4616-8A5B-EA81B1A172B9}" srcId="{CFFF7396-C7D7-4931-A3AD-AB0094D4B27F}" destId="{9F4D5494-9131-4F7C-9BFE-621F60B691CE}" srcOrd="1" destOrd="0" parTransId="{42AA52F3-08C2-45CB-B492-7416F65441BA}" sibTransId="{A380D745-F0B0-4259-9F16-3347E908F1FA}"/>
    <dgm:cxn modelId="{BC510791-C540-4470-9B80-63CACCA7F094}" type="presOf" srcId="{DDD8EFBA-C211-4330-8D46-4A547C220ADB}" destId="{D5E29734-98AD-4F6C-90F1-529C620AFC3A}" srcOrd="0" destOrd="0" presId="urn:microsoft.com/office/officeart/2005/8/layout/hierarchy1"/>
    <dgm:cxn modelId="{DE9D5D9F-C9E7-4046-83DC-A05EA8764435}" type="presOf" srcId="{F9700E2A-68CD-48FA-A047-C0B7179AF384}" destId="{B0F80AFE-342A-41B5-932A-3F8B824717C9}" srcOrd="0" destOrd="0" presId="urn:microsoft.com/office/officeart/2005/8/layout/hierarchy1"/>
    <dgm:cxn modelId="{7D49D29F-4595-4529-A163-715E6457570E}" srcId="{1C127A9C-3828-462A-B385-362E5E2A652B}" destId="{0F216605-F2B8-483B-A903-9A2B80459D7A}" srcOrd="0" destOrd="0" parTransId="{1583E13B-A095-4E5A-9E7B-8747BD2D957E}" sibTransId="{23124C27-C488-431B-92D0-6EADF4FC29D7}"/>
    <dgm:cxn modelId="{E19238A3-9C48-4F8A-A074-B517E5F0F470}" type="presOf" srcId="{3BA34F94-A889-4A0D-891C-AAC8E4C7D7C3}" destId="{3F355298-3012-43DF-8B2E-8606FF8E3CFD}" srcOrd="0" destOrd="0" presId="urn:microsoft.com/office/officeart/2005/8/layout/hierarchy1"/>
    <dgm:cxn modelId="{496575A6-FF9E-48E5-952B-1D6A6562954D}" type="presOf" srcId="{41B869C9-27B9-4B62-9CB4-B6F4350C2532}" destId="{E215D723-4870-49F8-BBCD-758A2D487DF5}" srcOrd="0" destOrd="0" presId="urn:microsoft.com/office/officeart/2005/8/layout/hierarchy1"/>
    <dgm:cxn modelId="{C9735FA7-E9B2-484E-9F78-87CA06141B50}" type="presOf" srcId="{7C9C62AC-A63D-493A-B3B9-B9F62A00DE37}" destId="{07E41CD5-2F48-4341-9C02-401C67F9D1AE}" srcOrd="0" destOrd="0" presId="urn:microsoft.com/office/officeart/2005/8/layout/hierarchy1"/>
    <dgm:cxn modelId="{F93B9CAA-D2FB-4B44-8CC0-0772FD92D9D9}" srcId="{14A4A41B-C203-4785-AE3E-4D6DBC558D5F}" destId="{CFFF7396-C7D7-4931-A3AD-AB0094D4B27F}" srcOrd="0" destOrd="0" parTransId="{5FF7A457-8292-4673-B6C9-E9930918B55D}" sibTransId="{B6260A60-55B2-4A20-AFC6-3CDD415D735B}"/>
    <dgm:cxn modelId="{CE85BDAB-D581-4760-ABB2-D1EA290BEC55}" srcId="{E4C2CA90-8926-4D6B-B5D9-84D4B5AAB73A}" destId="{7C9C62AC-A63D-493A-B3B9-B9F62A00DE37}" srcOrd="1" destOrd="0" parTransId="{DDD8EFBA-C211-4330-8D46-4A547C220ADB}" sibTransId="{810D8654-29CE-4333-A721-E57D1530F5A7}"/>
    <dgm:cxn modelId="{3E2960AC-814D-43E7-AA63-848790DB44AD}" srcId="{0F216605-F2B8-483B-A903-9A2B80459D7A}" destId="{14A4A41B-C203-4785-AE3E-4D6DBC558D5F}" srcOrd="1" destOrd="0" parTransId="{2062CA60-1A43-4A2E-8FD3-91170121866A}" sibTransId="{1A44C08B-6AED-49FE-944F-4BBA9A5A703D}"/>
    <dgm:cxn modelId="{9762FFB8-8DEF-4236-9A53-58CEF0972BF8}" type="presOf" srcId="{43822FAA-D12C-4F1F-AE93-59A664E52551}" destId="{6037874E-6B61-4112-BC5E-E22EAFC6078A}" srcOrd="0" destOrd="0" presId="urn:microsoft.com/office/officeart/2005/8/layout/hierarchy1"/>
    <dgm:cxn modelId="{76C6B9C6-E24A-40E7-B240-C2BD11A16BD0}" type="presOf" srcId="{B3EB2637-62B0-4F89-A7BB-0C2BA034F5FB}" destId="{006DB675-9B7B-4403-AABC-4C2882994A4D}" srcOrd="0" destOrd="0" presId="urn:microsoft.com/office/officeart/2005/8/layout/hierarchy1"/>
    <dgm:cxn modelId="{3E92C3C7-455E-4BDB-948E-D66EBDFB711F}" srcId="{D4C58093-6A68-43CE-8317-55FDEEC78003}" destId="{F08BCFC7-F345-4258-A934-52C658077F2E}" srcOrd="0" destOrd="0" parTransId="{C01B443E-26F7-4FCB-A45C-69EA3E79FDA6}" sibTransId="{500B4258-F557-489E-AB9F-23FB1A7B151E}"/>
    <dgm:cxn modelId="{1DA23ACB-9CE0-48B9-92C7-4B7F95C7F3DC}" type="presOf" srcId="{1C127A9C-3828-462A-B385-362E5E2A652B}" destId="{FF42E029-24A0-4AAD-B7B9-26640D0C9AEC}" srcOrd="0" destOrd="0" presId="urn:microsoft.com/office/officeart/2005/8/layout/hierarchy1"/>
    <dgm:cxn modelId="{B84797CB-16BA-4499-9B04-CEED8ECEA0F4}" type="presOf" srcId="{D4C58093-6A68-43CE-8317-55FDEEC78003}" destId="{CC99CBB8-37BD-432D-8060-D4183E09A84F}" srcOrd="0" destOrd="0" presId="urn:microsoft.com/office/officeart/2005/8/layout/hierarchy1"/>
    <dgm:cxn modelId="{CE2D0CDA-7ACD-47FE-B2E8-D329E8B7B4F9}" srcId="{CFFF7396-C7D7-4931-A3AD-AB0094D4B27F}" destId="{8568415A-4C06-4BFF-90E6-DFE669F1EAC7}" srcOrd="0" destOrd="0" parTransId="{D2828E2A-1E76-43DD-9274-B0C6FC294213}" sibTransId="{60995790-A61D-44E0-8359-A373CF70FD42}"/>
    <dgm:cxn modelId="{AF7135E2-25E7-4A5C-8175-1F701B904D63}" type="presOf" srcId="{9F4D5494-9131-4F7C-9BFE-621F60B691CE}" destId="{D3CC134B-B271-428E-AFD6-A298D72E928B}" srcOrd="0" destOrd="0" presId="urn:microsoft.com/office/officeart/2005/8/layout/hierarchy1"/>
    <dgm:cxn modelId="{F7B3E2F8-EDA1-48C5-BCAD-F040CC2928A8}" type="presOf" srcId="{3DD2BA8F-F0FC-4FC9-AF90-6A26942284AD}" destId="{FEE66988-D21F-4336-B1C2-ABEAA262B5FD}" srcOrd="0" destOrd="0" presId="urn:microsoft.com/office/officeart/2005/8/layout/hierarchy1"/>
    <dgm:cxn modelId="{49219AFB-2412-4103-A966-5E5FD84A7BBF}" srcId="{3BA34F94-A889-4A0D-891C-AAC8E4C7D7C3}" destId="{E4C2CA90-8926-4D6B-B5D9-84D4B5AAB73A}" srcOrd="1" destOrd="0" parTransId="{43822FAA-D12C-4F1F-AE93-59A664E52551}" sibTransId="{65DB66A5-EC6B-4AB3-BB2A-5669EEDB2A8B}"/>
    <dgm:cxn modelId="{E32A34FF-A82D-40AA-A39B-C41290F78AF1}" type="presOf" srcId="{5FF7A457-8292-4673-B6C9-E9930918B55D}" destId="{FA9C8F03-407C-4CF9-8571-C73AD233017F}" srcOrd="0" destOrd="0" presId="urn:microsoft.com/office/officeart/2005/8/layout/hierarchy1"/>
    <dgm:cxn modelId="{19FE7D70-77AA-47EC-888B-7B2741EC3C3F}" type="presParOf" srcId="{FF42E029-24A0-4AAD-B7B9-26640D0C9AEC}" destId="{CE09FCCC-EC1C-47AD-A4DF-B088F419A710}" srcOrd="0" destOrd="0" presId="urn:microsoft.com/office/officeart/2005/8/layout/hierarchy1"/>
    <dgm:cxn modelId="{3408F035-65D0-4309-936F-9780EB4E6CC8}" type="presParOf" srcId="{CE09FCCC-EC1C-47AD-A4DF-B088F419A710}" destId="{CD7A70DF-21A8-41B4-B2EB-294471127CA2}" srcOrd="0" destOrd="0" presId="urn:microsoft.com/office/officeart/2005/8/layout/hierarchy1"/>
    <dgm:cxn modelId="{11446E1A-D973-49F0-A7FD-52ADF855C096}" type="presParOf" srcId="{CD7A70DF-21A8-41B4-B2EB-294471127CA2}" destId="{7377FFA0-CB01-42D8-A70A-5BFC43930E2B}" srcOrd="0" destOrd="0" presId="urn:microsoft.com/office/officeart/2005/8/layout/hierarchy1"/>
    <dgm:cxn modelId="{781D2168-0EF9-41C8-935F-FC0E820026F4}" type="presParOf" srcId="{CD7A70DF-21A8-41B4-B2EB-294471127CA2}" destId="{432B2F74-BF4B-46B1-8FD6-E43424B7FA7F}" srcOrd="1" destOrd="0" presId="urn:microsoft.com/office/officeart/2005/8/layout/hierarchy1"/>
    <dgm:cxn modelId="{CE2BEC32-E3A6-4E7A-A5DD-961ABE0C7827}" type="presParOf" srcId="{CE09FCCC-EC1C-47AD-A4DF-B088F419A710}" destId="{C5E138FA-B16C-404E-859A-2575203403AF}" srcOrd="1" destOrd="0" presId="urn:microsoft.com/office/officeart/2005/8/layout/hierarchy1"/>
    <dgm:cxn modelId="{B3B6E3B2-0569-4788-A00A-4FD60A69BD13}" type="presParOf" srcId="{C5E138FA-B16C-404E-859A-2575203403AF}" destId="{41F272FE-86D1-4AC9-8ED0-280DF58C11B3}" srcOrd="0" destOrd="0" presId="urn:microsoft.com/office/officeart/2005/8/layout/hierarchy1"/>
    <dgm:cxn modelId="{A599D3D8-2939-40CD-B60F-04CAA2E087E9}" type="presParOf" srcId="{C5E138FA-B16C-404E-859A-2575203403AF}" destId="{FB823AC4-78DB-4265-8B59-10ED29BBD130}" srcOrd="1" destOrd="0" presId="urn:microsoft.com/office/officeart/2005/8/layout/hierarchy1"/>
    <dgm:cxn modelId="{695BC3C0-8356-41C2-B8F8-F24A4BAB5475}" type="presParOf" srcId="{FB823AC4-78DB-4265-8B59-10ED29BBD130}" destId="{A15E9E97-6690-453B-B7FB-840715CF6B90}" srcOrd="0" destOrd="0" presId="urn:microsoft.com/office/officeart/2005/8/layout/hierarchy1"/>
    <dgm:cxn modelId="{6DB5D939-8F9B-4571-8524-2D10341B353D}" type="presParOf" srcId="{A15E9E97-6690-453B-B7FB-840715CF6B90}" destId="{36CEA1EC-4BA1-4C42-8403-CA3179F62F0C}" srcOrd="0" destOrd="0" presId="urn:microsoft.com/office/officeart/2005/8/layout/hierarchy1"/>
    <dgm:cxn modelId="{413E2CC5-3AC5-441C-BBC5-400016D12EDD}" type="presParOf" srcId="{A15E9E97-6690-453B-B7FB-840715CF6B90}" destId="{3F355298-3012-43DF-8B2E-8606FF8E3CFD}" srcOrd="1" destOrd="0" presId="urn:microsoft.com/office/officeart/2005/8/layout/hierarchy1"/>
    <dgm:cxn modelId="{6910D7FA-110B-49B5-848E-96DEF42A49AD}" type="presParOf" srcId="{FB823AC4-78DB-4265-8B59-10ED29BBD130}" destId="{4691E21F-8B67-4F80-8799-ECE5E45B99E1}" srcOrd="1" destOrd="0" presId="urn:microsoft.com/office/officeart/2005/8/layout/hierarchy1"/>
    <dgm:cxn modelId="{DEFEBB80-17AB-40B3-A7CA-58AD21652FB8}" type="presParOf" srcId="{4691E21F-8B67-4F80-8799-ECE5E45B99E1}" destId="{B0F80AFE-342A-41B5-932A-3F8B824717C9}" srcOrd="0" destOrd="0" presId="urn:microsoft.com/office/officeart/2005/8/layout/hierarchy1"/>
    <dgm:cxn modelId="{A86B2F0A-07E6-464C-A71C-A54BB63B9A61}" type="presParOf" srcId="{4691E21F-8B67-4F80-8799-ECE5E45B99E1}" destId="{3331E5B0-8815-4AD9-A6B7-058EC80B4E7A}" srcOrd="1" destOrd="0" presId="urn:microsoft.com/office/officeart/2005/8/layout/hierarchy1"/>
    <dgm:cxn modelId="{5F478E9D-2FE3-4D84-B00E-CAE4D5AFE010}" type="presParOf" srcId="{3331E5B0-8815-4AD9-A6B7-058EC80B4E7A}" destId="{776D9B12-792A-4C7E-AD45-6685DDCDD07C}" srcOrd="0" destOrd="0" presId="urn:microsoft.com/office/officeart/2005/8/layout/hierarchy1"/>
    <dgm:cxn modelId="{00DE93C7-7007-434B-96E5-59EC510C0774}" type="presParOf" srcId="{776D9B12-792A-4C7E-AD45-6685DDCDD07C}" destId="{A0803D6C-93BB-495E-88F2-9555C620454F}" srcOrd="0" destOrd="0" presId="urn:microsoft.com/office/officeart/2005/8/layout/hierarchy1"/>
    <dgm:cxn modelId="{88E801D4-9F9E-4BD1-ACCA-BB2FBB35A4EA}" type="presParOf" srcId="{776D9B12-792A-4C7E-AD45-6685DDCDD07C}" destId="{C763B013-47D5-4898-8BD4-AD729F1645E5}" srcOrd="1" destOrd="0" presId="urn:microsoft.com/office/officeart/2005/8/layout/hierarchy1"/>
    <dgm:cxn modelId="{081EEE0D-5781-4E38-9C48-5C71FDB13791}" type="presParOf" srcId="{3331E5B0-8815-4AD9-A6B7-058EC80B4E7A}" destId="{4DC77493-E48B-40E3-93E9-661FA8F14E46}" srcOrd="1" destOrd="0" presId="urn:microsoft.com/office/officeart/2005/8/layout/hierarchy1"/>
    <dgm:cxn modelId="{E4A1E3B1-D229-49B6-990A-4BD6C6D1A1E6}" type="presParOf" srcId="{4DC77493-E48B-40E3-93E9-661FA8F14E46}" destId="{2C4DBC26-D72D-44AE-91DC-775A9F5492C0}" srcOrd="0" destOrd="0" presId="urn:microsoft.com/office/officeart/2005/8/layout/hierarchy1"/>
    <dgm:cxn modelId="{94738F1F-6A60-4619-85DE-517EB061AADA}" type="presParOf" srcId="{4DC77493-E48B-40E3-93E9-661FA8F14E46}" destId="{C9B156DF-F693-49AE-9B65-AD7F47E3C147}" srcOrd="1" destOrd="0" presId="urn:microsoft.com/office/officeart/2005/8/layout/hierarchy1"/>
    <dgm:cxn modelId="{6ABD19F8-19C6-483B-BAD4-5D4E78A3F893}" type="presParOf" srcId="{C9B156DF-F693-49AE-9B65-AD7F47E3C147}" destId="{41280167-95E3-49C2-A9EE-CDD6CDFAF649}" srcOrd="0" destOrd="0" presId="urn:microsoft.com/office/officeart/2005/8/layout/hierarchy1"/>
    <dgm:cxn modelId="{FE376030-E15D-4114-BD91-F1A851F2BFD0}" type="presParOf" srcId="{41280167-95E3-49C2-A9EE-CDD6CDFAF649}" destId="{94AAF2CE-7A77-4CFA-B538-78E62B66BCAB}" srcOrd="0" destOrd="0" presId="urn:microsoft.com/office/officeart/2005/8/layout/hierarchy1"/>
    <dgm:cxn modelId="{243882A5-8CE2-4EF3-95DA-6BA1C1E592FB}" type="presParOf" srcId="{41280167-95E3-49C2-A9EE-CDD6CDFAF649}" destId="{BBCF7B32-865C-40C9-9BFA-46608EDBB0EC}" srcOrd="1" destOrd="0" presId="urn:microsoft.com/office/officeart/2005/8/layout/hierarchy1"/>
    <dgm:cxn modelId="{E2B31995-B08F-4969-813B-7B4F8496749C}" type="presParOf" srcId="{C9B156DF-F693-49AE-9B65-AD7F47E3C147}" destId="{A3AC4BAE-4490-4C19-912E-867A7B82370B}" srcOrd="1" destOrd="0" presId="urn:microsoft.com/office/officeart/2005/8/layout/hierarchy1"/>
    <dgm:cxn modelId="{3D42A666-43BC-4C98-97DE-A029DB2526EF}" type="presParOf" srcId="{4DC77493-E48B-40E3-93E9-661FA8F14E46}" destId="{088F6660-3819-44C0-A93A-063FE1B9D7E0}" srcOrd="2" destOrd="0" presId="urn:microsoft.com/office/officeart/2005/8/layout/hierarchy1"/>
    <dgm:cxn modelId="{6DEDCE17-E956-407A-B808-4341C83BD63C}" type="presParOf" srcId="{4DC77493-E48B-40E3-93E9-661FA8F14E46}" destId="{4ED5E2FF-4728-4D9B-8CC2-BDF7DB2A9BE6}" srcOrd="3" destOrd="0" presId="urn:microsoft.com/office/officeart/2005/8/layout/hierarchy1"/>
    <dgm:cxn modelId="{D0B74484-F9F4-49AD-A815-D94CDA75A75C}" type="presParOf" srcId="{4ED5E2FF-4728-4D9B-8CC2-BDF7DB2A9BE6}" destId="{AB58840C-A5A5-4B38-BF20-2C6212CEA1D2}" srcOrd="0" destOrd="0" presId="urn:microsoft.com/office/officeart/2005/8/layout/hierarchy1"/>
    <dgm:cxn modelId="{D2EAED09-B8AE-4A4D-8721-750E97C664FB}" type="presParOf" srcId="{AB58840C-A5A5-4B38-BF20-2C6212CEA1D2}" destId="{9C6BA4CD-2D0B-4B00-AE6B-A14C9123A3C0}" srcOrd="0" destOrd="0" presId="urn:microsoft.com/office/officeart/2005/8/layout/hierarchy1"/>
    <dgm:cxn modelId="{7EF1B980-CCE3-4B43-9564-A19564A314C3}" type="presParOf" srcId="{AB58840C-A5A5-4B38-BF20-2C6212CEA1D2}" destId="{A5A01891-05E4-4E35-85C8-BFE9021925FA}" srcOrd="1" destOrd="0" presId="urn:microsoft.com/office/officeart/2005/8/layout/hierarchy1"/>
    <dgm:cxn modelId="{7CF3A78F-F62C-438A-A57C-9F372C75CAC5}" type="presParOf" srcId="{4ED5E2FF-4728-4D9B-8CC2-BDF7DB2A9BE6}" destId="{7C5D1D70-4339-40E4-B851-1E7D4D871BD2}" srcOrd="1" destOrd="0" presId="urn:microsoft.com/office/officeart/2005/8/layout/hierarchy1"/>
    <dgm:cxn modelId="{B72BEB21-69AA-49C9-9F22-0312A8C606FE}" type="presParOf" srcId="{4691E21F-8B67-4F80-8799-ECE5E45B99E1}" destId="{6037874E-6B61-4112-BC5E-E22EAFC6078A}" srcOrd="2" destOrd="0" presId="urn:microsoft.com/office/officeart/2005/8/layout/hierarchy1"/>
    <dgm:cxn modelId="{A2A174DC-C630-41A1-8209-7E1C91CBFEFD}" type="presParOf" srcId="{4691E21F-8B67-4F80-8799-ECE5E45B99E1}" destId="{2C03F169-1B10-4423-AE87-F85AA708B501}" srcOrd="3" destOrd="0" presId="urn:microsoft.com/office/officeart/2005/8/layout/hierarchy1"/>
    <dgm:cxn modelId="{A7797302-D678-4C4A-9BCF-967470D4F170}" type="presParOf" srcId="{2C03F169-1B10-4423-AE87-F85AA708B501}" destId="{5B95AE39-EAD6-4517-9EA9-1F369ABFB9E9}" srcOrd="0" destOrd="0" presId="urn:microsoft.com/office/officeart/2005/8/layout/hierarchy1"/>
    <dgm:cxn modelId="{0F35E6F1-5BEA-4E30-B275-273DB61838E4}" type="presParOf" srcId="{5B95AE39-EAD6-4517-9EA9-1F369ABFB9E9}" destId="{737D3581-F115-41FB-BA03-3F4624861861}" srcOrd="0" destOrd="0" presId="urn:microsoft.com/office/officeart/2005/8/layout/hierarchy1"/>
    <dgm:cxn modelId="{D2449E4F-6344-4083-AE37-32C61663D6D5}" type="presParOf" srcId="{5B95AE39-EAD6-4517-9EA9-1F369ABFB9E9}" destId="{3FD24010-B14A-47A3-8AC9-AE55FC9E3A11}" srcOrd="1" destOrd="0" presId="urn:microsoft.com/office/officeart/2005/8/layout/hierarchy1"/>
    <dgm:cxn modelId="{EB21917B-4B1A-4142-84FF-7336A0FA3EDF}" type="presParOf" srcId="{2C03F169-1B10-4423-AE87-F85AA708B501}" destId="{5BB36637-3AD6-4874-97BF-492752EFF06B}" srcOrd="1" destOrd="0" presId="urn:microsoft.com/office/officeart/2005/8/layout/hierarchy1"/>
    <dgm:cxn modelId="{F781A092-19C1-47D1-9EEF-7A4C8B0142EE}" type="presParOf" srcId="{5BB36637-3AD6-4874-97BF-492752EFF06B}" destId="{006DB675-9B7B-4403-AABC-4C2882994A4D}" srcOrd="0" destOrd="0" presId="urn:microsoft.com/office/officeart/2005/8/layout/hierarchy1"/>
    <dgm:cxn modelId="{FD506D11-74B9-4365-BD0C-B4D55EE1257A}" type="presParOf" srcId="{5BB36637-3AD6-4874-97BF-492752EFF06B}" destId="{3198ED81-6D49-43F3-A3E1-8B13C101686F}" srcOrd="1" destOrd="0" presId="urn:microsoft.com/office/officeart/2005/8/layout/hierarchy1"/>
    <dgm:cxn modelId="{4815D688-0A7A-4FFA-92B3-2AB472D83FFB}" type="presParOf" srcId="{3198ED81-6D49-43F3-A3E1-8B13C101686F}" destId="{D436EC14-61E3-4934-A188-D281E202E400}" srcOrd="0" destOrd="0" presId="urn:microsoft.com/office/officeart/2005/8/layout/hierarchy1"/>
    <dgm:cxn modelId="{4E4FCEEB-6427-4FE6-849A-6C51C89D59AA}" type="presParOf" srcId="{D436EC14-61E3-4934-A188-D281E202E400}" destId="{BE0DA041-815C-4E3F-90C5-9DA98AFAF731}" srcOrd="0" destOrd="0" presId="urn:microsoft.com/office/officeart/2005/8/layout/hierarchy1"/>
    <dgm:cxn modelId="{EB1758CC-EB5A-4770-B926-3C36D504FDCF}" type="presParOf" srcId="{D436EC14-61E3-4934-A188-D281E202E400}" destId="{E215D723-4870-49F8-BBCD-758A2D487DF5}" srcOrd="1" destOrd="0" presId="urn:microsoft.com/office/officeart/2005/8/layout/hierarchy1"/>
    <dgm:cxn modelId="{0EC51222-0617-4373-BBC5-2E4085FF7BB3}" type="presParOf" srcId="{3198ED81-6D49-43F3-A3E1-8B13C101686F}" destId="{B8E7C0B4-AA1F-469A-89B2-F4E6B12195AB}" srcOrd="1" destOrd="0" presId="urn:microsoft.com/office/officeart/2005/8/layout/hierarchy1"/>
    <dgm:cxn modelId="{FD6D24E7-2A79-43E2-8042-B2E175DAAB50}" type="presParOf" srcId="{5BB36637-3AD6-4874-97BF-492752EFF06B}" destId="{D5E29734-98AD-4F6C-90F1-529C620AFC3A}" srcOrd="2" destOrd="0" presId="urn:microsoft.com/office/officeart/2005/8/layout/hierarchy1"/>
    <dgm:cxn modelId="{5FCA1341-4E0B-4FD5-B2D6-FEEB86A1C965}" type="presParOf" srcId="{5BB36637-3AD6-4874-97BF-492752EFF06B}" destId="{B56A9DE1-20E6-4F9C-BFE0-1452C6431B32}" srcOrd="3" destOrd="0" presId="urn:microsoft.com/office/officeart/2005/8/layout/hierarchy1"/>
    <dgm:cxn modelId="{81466293-718B-4A9A-92D6-DB918A790756}" type="presParOf" srcId="{B56A9DE1-20E6-4F9C-BFE0-1452C6431B32}" destId="{162C797E-FBC6-4B05-B304-D96B31476E63}" srcOrd="0" destOrd="0" presId="urn:microsoft.com/office/officeart/2005/8/layout/hierarchy1"/>
    <dgm:cxn modelId="{5BC8562D-DB5E-4F0A-B257-8D9643EC25D0}" type="presParOf" srcId="{162C797E-FBC6-4B05-B304-D96B31476E63}" destId="{4A5E6D85-F75F-4B66-B097-E29F12F78F4C}" srcOrd="0" destOrd="0" presId="urn:microsoft.com/office/officeart/2005/8/layout/hierarchy1"/>
    <dgm:cxn modelId="{CB5EDDC9-3D08-4873-A2AB-EF9275BE891A}" type="presParOf" srcId="{162C797E-FBC6-4B05-B304-D96B31476E63}" destId="{07E41CD5-2F48-4341-9C02-401C67F9D1AE}" srcOrd="1" destOrd="0" presId="urn:microsoft.com/office/officeart/2005/8/layout/hierarchy1"/>
    <dgm:cxn modelId="{B99EACA2-ACE5-431D-9633-8E86995C1E63}" type="presParOf" srcId="{B56A9DE1-20E6-4F9C-BFE0-1452C6431B32}" destId="{410FD10E-79FF-4770-B54E-782FF67C868E}" srcOrd="1" destOrd="0" presId="urn:microsoft.com/office/officeart/2005/8/layout/hierarchy1"/>
    <dgm:cxn modelId="{ABF99FE0-067C-4CC1-B430-F44FA747A9F7}" type="presParOf" srcId="{C5E138FA-B16C-404E-859A-2575203403AF}" destId="{4CEEF3E3-6151-421D-852C-989B2A8976C9}" srcOrd="2" destOrd="0" presId="urn:microsoft.com/office/officeart/2005/8/layout/hierarchy1"/>
    <dgm:cxn modelId="{CE6C2FBF-30A3-4929-9A59-07F1E8EB9F46}" type="presParOf" srcId="{C5E138FA-B16C-404E-859A-2575203403AF}" destId="{C3B02693-0DFA-464F-8D71-116147954BDB}" srcOrd="3" destOrd="0" presId="urn:microsoft.com/office/officeart/2005/8/layout/hierarchy1"/>
    <dgm:cxn modelId="{FED0DE9A-9E68-41F0-963E-37B73A1F9270}" type="presParOf" srcId="{C3B02693-0DFA-464F-8D71-116147954BDB}" destId="{DFEB4F0D-AE87-4482-B7DC-9F050896DAE6}" srcOrd="0" destOrd="0" presId="urn:microsoft.com/office/officeart/2005/8/layout/hierarchy1"/>
    <dgm:cxn modelId="{7D9E01E7-4D9E-4581-9F6E-3EB8A44E31C4}" type="presParOf" srcId="{DFEB4F0D-AE87-4482-B7DC-9F050896DAE6}" destId="{01E81EEB-E88E-41FA-92AE-3CD1A09ADACE}" srcOrd="0" destOrd="0" presId="urn:microsoft.com/office/officeart/2005/8/layout/hierarchy1"/>
    <dgm:cxn modelId="{46006AB5-873E-4D81-9A24-79EEAA1B57D4}" type="presParOf" srcId="{DFEB4F0D-AE87-4482-B7DC-9F050896DAE6}" destId="{824AF06E-A5EF-4644-B4BD-54FE043733CE}" srcOrd="1" destOrd="0" presId="urn:microsoft.com/office/officeart/2005/8/layout/hierarchy1"/>
    <dgm:cxn modelId="{55A30043-2ED0-4889-80FD-20BD724883A3}" type="presParOf" srcId="{C3B02693-0DFA-464F-8D71-116147954BDB}" destId="{7AAA9E4A-E14D-4D97-B8CC-4EFE3757FE61}" srcOrd="1" destOrd="0" presId="urn:microsoft.com/office/officeart/2005/8/layout/hierarchy1"/>
    <dgm:cxn modelId="{59B264E6-37FC-4125-B139-3148B34E339F}" type="presParOf" srcId="{7AAA9E4A-E14D-4D97-B8CC-4EFE3757FE61}" destId="{FA9C8F03-407C-4CF9-8571-C73AD233017F}" srcOrd="0" destOrd="0" presId="urn:microsoft.com/office/officeart/2005/8/layout/hierarchy1"/>
    <dgm:cxn modelId="{94759107-4186-4C9F-849C-A499DAA2F0D5}" type="presParOf" srcId="{7AAA9E4A-E14D-4D97-B8CC-4EFE3757FE61}" destId="{BD7B81DC-798E-4ECF-BCA8-340982341C67}" srcOrd="1" destOrd="0" presId="urn:microsoft.com/office/officeart/2005/8/layout/hierarchy1"/>
    <dgm:cxn modelId="{0CF87FDF-E542-4F51-B0A6-88A04FB90CE7}" type="presParOf" srcId="{BD7B81DC-798E-4ECF-BCA8-340982341C67}" destId="{318B2ED9-F8F1-4CEB-AB72-91D09F005712}" srcOrd="0" destOrd="0" presId="urn:microsoft.com/office/officeart/2005/8/layout/hierarchy1"/>
    <dgm:cxn modelId="{DA9CE488-8A47-4211-9687-317A417920D2}" type="presParOf" srcId="{318B2ED9-F8F1-4CEB-AB72-91D09F005712}" destId="{C4AC2B26-462E-495A-8AB3-D2ED18207A1E}" srcOrd="0" destOrd="0" presId="urn:microsoft.com/office/officeart/2005/8/layout/hierarchy1"/>
    <dgm:cxn modelId="{AF673D02-9B1C-4CCF-BF9C-80C0C5E7FC22}" type="presParOf" srcId="{318B2ED9-F8F1-4CEB-AB72-91D09F005712}" destId="{F3B4B6F2-2D61-4656-B389-F83BA27472DB}" srcOrd="1" destOrd="0" presId="urn:microsoft.com/office/officeart/2005/8/layout/hierarchy1"/>
    <dgm:cxn modelId="{26B0FAC8-5662-4CCE-9C5A-BD3F7839936E}" type="presParOf" srcId="{BD7B81DC-798E-4ECF-BCA8-340982341C67}" destId="{F195F012-CBF2-4593-81A8-EF825D636C5E}" srcOrd="1" destOrd="0" presId="urn:microsoft.com/office/officeart/2005/8/layout/hierarchy1"/>
    <dgm:cxn modelId="{90F533C1-2646-4D1F-AB07-F19A3385BA49}" type="presParOf" srcId="{F195F012-CBF2-4593-81A8-EF825D636C5E}" destId="{D9E97BD8-EC4D-4CB9-80B2-2E4E25E9EEB8}" srcOrd="0" destOrd="0" presId="urn:microsoft.com/office/officeart/2005/8/layout/hierarchy1"/>
    <dgm:cxn modelId="{CC4973BB-6756-492B-8F09-DF56A5F0B080}" type="presParOf" srcId="{F195F012-CBF2-4593-81A8-EF825D636C5E}" destId="{F439178C-C4C2-44DB-81B6-15E0D022E470}" srcOrd="1" destOrd="0" presId="urn:microsoft.com/office/officeart/2005/8/layout/hierarchy1"/>
    <dgm:cxn modelId="{8DC4682E-08F2-4173-9FD6-759D94FFF4B4}" type="presParOf" srcId="{F439178C-C4C2-44DB-81B6-15E0D022E470}" destId="{BD193544-FA28-451E-AB5C-C1B1D42AD673}" srcOrd="0" destOrd="0" presId="urn:microsoft.com/office/officeart/2005/8/layout/hierarchy1"/>
    <dgm:cxn modelId="{214EF51F-FD47-44D4-9B0C-142FB4C6C913}" type="presParOf" srcId="{BD193544-FA28-451E-AB5C-C1B1D42AD673}" destId="{04826102-4CAE-445A-9DD4-CD0818E08571}" srcOrd="0" destOrd="0" presId="urn:microsoft.com/office/officeart/2005/8/layout/hierarchy1"/>
    <dgm:cxn modelId="{489B370B-63C6-4A75-B79F-AAA0FB8AA4D4}" type="presParOf" srcId="{BD193544-FA28-451E-AB5C-C1B1D42AD673}" destId="{BC1F5820-A9B8-415C-AE8B-13A2590C2A4C}" srcOrd="1" destOrd="0" presId="urn:microsoft.com/office/officeart/2005/8/layout/hierarchy1"/>
    <dgm:cxn modelId="{D90A0239-8651-4F2C-A095-E8DA7E14D85F}" type="presParOf" srcId="{F439178C-C4C2-44DB-81B6-15E0D022E470}" destId="{36FA41AA-A6D2-42B2-B7EF-22256051296B}" srcOrd="1" destOrd="0" presId="urn:microsoft.com/office/officeart/2005/8/layout/hierarchy1"/>
    <dgm:cxn modelId="{767CD150-2AF8-47E4-910D-A7A684B61654}" type="presParOf" srcId="{F195F012-CBF2-4593-81A8-EF825D636C5E}" destId="{2824C6A4-2B18-432B-AF7A-11B58B814C85}" srcOrd="2" destOrd="0" presId="urn:microsoft.com/office/officeart/2005/8/layout/hierarchy1"/>
    <dgm:cxn modelId="{B4E72470-3DFB-4368-9497-107EF9BF2569}" type="presParOf" srcId="{F195F012-CBF2-4593-81A8-EF825D636C5E}" destId="{73A59C75-E5AE-407F-A4D7-9220DB933FE0}" srcOrd="3" destOrd="0" presId="urn:microsoft.com/office/officeart/2005/8/layout/hierarchy1"/>
    <dgm:cxn modelId="{1C8D0FCC-6EEB-4637-AA5D-1E3311DF8860}" type="presParOf" srcId="{73A59C75-E5AE-407F-A4D7-9220DB933FE0}" destId="{D598F696-0533-4E0B-8CC7-CA82EB883D92}" srcOrd="0" destOrd="0" presId="urn:microsoft.com/office/officeart/2005/8/layout/hierarchy1"/>
    <dgm:cxn modelId="{F75DD0FC-E5B2-427A-B917-DA6AAF5A67B6}" type="presParOf" srcId="{D598F696-0533-4E0B-8CC7-CA82EB883D92}" destId="{D57041DF-19B0-4153-9270-A1787344B93E}" srcOrd="0" destOrd="0" presId="urn:microsoft.com/office/officeart/2005/8/layout/hierarchy1"/>
    <dgm:cxn modelId="{D0973CB2-DCFC-4D2D-A328-119929E13B78}" type="presParOf" srcId="{D598F696-0533-4E0B-8CC7-CA82EB883D92}" destId="{D3CC134B-B271-428E-AFD6-A298D72E928B}" srcOrd="1" destOrd="0" presId="urn:microsoft.com/office/officeart/2005/8/layout/hierarchy1"/>
    <dgm:cxn modelId="{2066886A-863F-41B7-ABA1-F3D5F4220F59}" type="presParOf" srcId="{73A59C75-E5AE-407F-A4D7-9220DB933FE0}" destId="{3A2B1924-A937-44B8-AA01-0969F2F1E410}" srcOrd="1" destOrd="0" presId="urn:microsoft.com/office/officeart/2005/8/layout/hierarchy1"/>
    <dgm:cxn modelId="{8403F79B-CF36-4B10-9316-5C90DEAB6FA9}" type="presParOf" srcId="{7AAA9E4A-E14D-4D97-B8CC-4EFE3757FE61}" destId="{D15C68C5-D50F-4F5D-BA58-44C590CC1B2D}" srcOrd="2" destOrd="0" presId="urn:microsoft.com/office/officeart/2005/8/layout/hierarchy1"/>
    <dgm:cxn modelId="{5A9E3FBC-3A14-44D7-B4FC-8F3B2F07B56D}" type="presParOf" srcId="{7AAA9E4A-E14D-4D97-B8CC-4EFE3757FE61}" destId="{B561F6AC-38C1-446A-8C9A-63EE2C55282B}" srcOrd="3" destOrd="0" presId="urn:microsoft.com/office/officeart/2005/8/layout/hierarchy1"/>
    <dgm:cxn modelId="{D9EB4221-2DDD-40DC-880E-8B858B6298E3}" type="presParOf" srcId="{B561F6AC-38C1-446A-8C9A-63EE2C55282B}" destId="{56534553-4240-4D57-AF44-516D08479FF4}" srcOrd="0" destOrd="0" presId="urn:microsoft.com/office/officeart/2005/8/layout/hierarchy1"/>
    <dgm:cxn modelId="{334A74BF-BEA9-4C40-A1E0-78D205173DED}" type="presParOf" srcId="{56534553-4240-4D57-AF44-516D08479FF4}" destId="{34772F30-4033-4E20-874E-ACB3261162BB}" srcOrd="0" destOrd="0" presId="urn:microsoft.com/office/officeart/2005/8/layout/hierarchy1"/>
    <dgm:cxn modelId="{7854FCF3-68B3-486B-B121-009D910FE70B}" type="presParOf" srcId="{56534553-4240-4D57-AF44-516D08479FF4}" destId="{CC99CBB8-37BD-432D-8060-D4183E09A84F}" srcOrd="1" destOrd="0" presId="urn:microsoft.com/office/officeart/2005/8/layout/hierarchy1"/>
    <dgm:cxn modelId="{18DF6BEF-3C8D-42EE-8909-DA162A019BC8}" type="presParOf" srcId="{B561F6AC-38C1-446A-8C9A-63EE2C55282B}" destId="{DF4AC599-C026-4005-82FA-303975551A60}" srcOrd="1" destOrd="0" presId="urn:microsoft.com/office/officeart/2005/8/layout/hierarchy1"/>
    <dgm:cxn modelId="{821A95AB-D682-41E7-A74B-9B28A1F9C793}" type="presParOf" srcId="{DF4AC599-C026-4005-82FA-303975551A60}" destId="{F46F316F-B72F-4051-BF0D-C119DD5E78F6}" srcOrd="0" destOrd="0" presId="urn:microsoft.com/office/officeart/2005/8/layout/hierarchy1"/>
    <dgm:cxn modelId="{4AC53042-88D9-4145-AE5E-D2C41CBE7793}" type="presParOf" srcId="{DF4AC599-C026-4005-82FA-303975551A60}" destId="{EB4852C8-CE27-4346-A417-FE7B6B72527E}" srcOrd="1" destOrd="0" presId="urn:microsoft.com/office/officeart/2005/8/layout/hierarchy1"/>
    <dgm:cxn modelId="{3A0E531A-D731-4E34-B842-4473C137331A}" type="presParOf" srcId="{EB4852C8-CE27-4346-A417-FE7B6B72527E}" destId="{A16755E4-AC9E-4B28-BE4D-33B5DBBF5FCC}" srcOrd="0" destOrd="0" presId="urn:microsoft.com/office/officeart/2005/8/layout/hierarchy1"/>
    <dgm:cxn modelId="{EE4659C7-9AEE-47A6-9B93-272F8C1903DC}" type="presParOf" srcId="{A16755E4-AC9E-4B28-BE4D-33B5DBBF5FCC}" destId="{DC7F53E2-5F51-437C-A061-0BB38E3C3C8E}" srcOrd="0" destOrd="0" presId="urn:microsoft.com/office/officeart/2005/8/layout/hierarchy1"/>
    <dgm:cxn modelId="{C27950EA-0F83-4477-AE55-DDD787B8C053}" type="presParOf" srcId="{A16755E4-AC9E-4B28-BE4D-33B5DBBF5FCC}" destId="{2DDD4049-C911-437A-BCF2-AD44F4C3E328}" srcOrd="1" destOrd="0" presId="urn:microsoft.com/office/officeart/2005/8/layout/hierarchy1"/>
    <dgm:cxn modelId="{49CC1684-291C-4B77-88D0-03D4B204C57B}" type="presParOf" srcId="{EB4852C8-CE27-4346-A417-FE7B6B72527E}" destId="{E381747D-ED67-49D6-856B-8679B65E8130}" srcOrd="1" destOrd="0" presId="urn:microsoft.com/office/officeart/2005/8/layout/hierarchy1"/>
    <dgm:cxn modelId="{1100E35C-7F7D-44A9-BE61-6A9D6083C34A}" type="presParOf" srcId="{DF4AC599-C026-4005-82FA-303975551A60}" destId="{D59ED0E6-7CAD-47F1-ACC5-670523789122}" srcOrd="2" destOrd="0" presId="urn:microsoft.com/office/officeart/2005/8/layout/hierarchy1"/>
    <dgm:cxn modelId="{E1184084-0977-413B-9C22-DDC1F4B8AC1C}" type="presParOf" srcId="{DF4AC599-C026-4005-82FA-303975551A60}" destId="{BBA988D5-60C0-4167-9DB4-0E72EC0FA37F}" srcOrd="3" destOrd="0" presId="urn:microsoft.com/office/officeart/2005/8/layout/hierarchy1"/>
    <dgm:cxn modelId="{2AF78CA9-0C5F-475A-B7B8-31D804C25BBE}" type="presParOf" srcId="{BBA988D5-60C0-4167-9DB4-0E72EC0FA37F}" destId="{6DDA4531-07EA-4784-B01D-FDBF54ED44BA}" srcOrd="0" destOrd="0" presId="urn:microsoft.com/office/officeart/2005/8/layout/hierarchy1"/>
    <dgm:cxn modelId="{77DBE6CE-C136-4C16-B6F1-D2A76547CB6C}" type="presParOf" srcId="{6DDA4531-07EA-4784-B01D-FDBF54ED44BA}" destId="{F5A81204-838B-44F3-A6DF-209832AFEE34}" srcOrd="0" destOrd="0" presId="urn:microsoft.com/office/officeart/2005/8/layout/hierarchy1"/>
    <dgm:cxn modelId="{E6BC90EC-CD5C-4F55-BB90-1911745EF64E}" type="presParOf" srcId="{6DDA4531-07EA-4784-B01D-FDBF54ED44BA}" destId="{FEE66988-D21F-4336-B1C2-ABEAA262B5FD}" srcOrd="1" destOrd="0" presId="urn:microsoft.com/office/officeart/2005/8/layout/hierarchy1"/>
    <dgm:cxn modelId="{F0D02D68-C478-4C01-A704-6B9CC549A214}" type="presParOf" srcId="{BBA988D5-60C0-4167-9DB4-0E72EC0FA37F}" destId="{6CAD3F66-738A-44C8-A909-DD6AB6C60C0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ED0E6-7CAD-47F1-ACC5-670523789122}">
      <dsp:nvSpPr>
        <dsp:cNvPr id="0" name=""/>
        <dsp:cNvSpPr/>
      </dsp:nvSpPr>
      <dsp:spPr>
        <a:xfrm>
          <a:off x="3719266"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6F316F-B72F-4051-BF0D-C119DD5E78F6}">
      <dsp:nvSpPr>
        <dsp:cNvPr id="0" name=""/>
        <dsp:cNvSpPr/>
      </dsp:nvSpPr>
      <dsp:spPr>
        <a:xfrm>
          <a:off x="3450209"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15C68C5-D50F-4F5D-BA58-44C590CC1B2D}">
      <dsp:nvSpPr>
        <dsp:cNvPr id="0" name=""/>
        <dsp:cNvSpPr/>
      </dsp:nvSpPr>
      <dsp:spPr>
        <a:xfrm>
          <a:off x="3181151"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24C6A4-2B18-432B-AF7A-11B58B814C85}">
      <dsp:nvSpPr>
        <dsp:cNvPr id="0" name=""/>
        <dsp:cNvSpPr/>
      </dsp:nvSpPr>
      <dsp:spPr>
        <a:xfrm>
          <a:off x="2643035"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E97BD8-EC4D-4CB9-80B2-2E4E25E9EEB8}">
      <dsp:nvSpPr>
        <dsp:cNvPr id="0" name=""/>
        <dsp:cNvSpPr/>
      </dsp:nvSpPr>
      <dsp:spPr>
        <a:xfrm>
          <a:off x="2373977"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9C8F03-407C-4CF9-8571-C73AD233017F}">
      <dsp:nvSpPr>
        <dsp:cNvPr id="0" name=""/>
        <dsp:cNvSpPr/>
      </dsp:nvSpPr>
      <dsp:spPr>
        <a:xfrm>
          <a:off x="2643035"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EEF3E3-6151-421D-852C-989B2A8976C9}">
      <dsp:nvSpPr>
        <dsp:cNvPr id="0" name=""/>
        <dsp:cNvSpPr/>
      </dsp:nvSpPr>
      <dsp:spPr>
        <a:xfrm>
          <a:off x="2104920" y="693249"/>
          <a:ext cx="1076231" cy="128047"/>
        </a:xfrm>
        <a:custGeom>
          <a:avLst/>
          <a:gdLst/>
          <a:ahLst/>
          <a:cxnLst/>
          <a:rect l="0" t="0" r="0" b="0"/>
          <a:pathLst>
            <a:path>
              <a:moveTo>
                <a:pt x="0" y="0"/>
              </a:moveTo>
              <a:lnTo>
                <a:pt x="0" y="87260"/>
              </a:lnTo>
              <a:lnTo>
                <a:pt x="1076231" y="87260"/>
              </a:lnTo>
              <a:lnTo>
                <a:pt x="1076231"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E29734-98AD-4F6C-90F1-529C620AFC3A}">
      <dsp:nvSpPr>
        <dsp:cNvPr id="0" name=""/>
        <dsp:cNvSpPr/>
      </dsp:nvSpPr>
      <dsp:spPr>
        <a:xfrm>
          <a:off x="1566804"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6DB675-9B7B-4403-AABC-4C2882994A4D}">
      <dsp:nvSpPr>
        <dsp:cNvPr id="0" name=""/>
        <dsp:cNvSpPr/>
      </dsp:nvSpPr>
      <dsp:spPr>
        <a:xfrm>
          <a:off x="1297746"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37874E-6B61-4112-BC5E-E22EAFC6078A}">
      <dsp:nvSpPr>
        <dsp:cNvPr id="0" name=""/>
        <dsp:cNvSpPr/>
      </dsp:nvSpPr>
      <dsp:spPr>
        <a:xfrm>
          <a:off x="1028689"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8F6660-3819-44C0-A93A-063FE1B9D7E0}">
      <dsp:nvSpPr>
        <dsp:cNvPr id="0" name=""/>
        <dsp:cNvSpPr/>
      </dsp:nvSpPr>
      <dsp:spPr>
        <a:xfrm>
          <a:off x="490573"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4DBC26-D72D-44AE-91DC-775A9F5492C0}">
      <dsp:nvSpPr>
        <dsp:cNvPr id="0" name=""/>
        <dsp:cNvSpPr/>
      </dsp:nvSpPr>
      <dsp:spPr>
        <a:xfrm>
          <a:off x="221515"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F80AFE-342A-41B5-932A-3F8B824717C9}">
      <dsp:nvSpPr>
        <dsp:cNvPr id="0" name=""/>
        <dsp:cNvSpPr/>
      </dsp:nvSpPr>
      <dsp:spPr>
        <a:xfrm>
          <a:off x="490573"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F272FE-86D1-4AC9-8ED0-280DF58C11B3}">
      <dsp:nvSpPr>
        <dsp:cNvPr id="0" name=""/>
        <dsp:cNvSpPr/>
      </dsp:nvSpPr>
      <dsp:spPr>
        <a:xfrm>
          <a:off x="1028689" y="693249"/>
          <a:ext cx="1076231" cy="128047"/>
        </a:xfrm>
        <a:custGeom>
          <a:avLst/>
          <a:gdLst/>
          <a:ahLst/>
          <a:cxnLst/>
          <a:rect l="0" t="0" r="0" b="0"/>
          <a:pathLst>
            <a:path>
              <a:moveTo>
                <a:pt x="1076231" y="0"/>
              </a:moveTo>
              <a:lnTo>
                <a:pt x="1076231" y="87260"/>
              </a:lnTo>
              <a:lnTo>
                <a:pt x="0" y="87260"/>
              </a:lnTo>
              <a:lnTo>
                <a:pt x="0"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77FFA0-CB01-42D8-A70A-5BFC43930E2B}">
      <dsp:nvSpPr>
        <dsp:cNvPr id="0" name=""/>
        <dsp:cNvSpPr/>
      </dsp:nvSpPr>
      <dsp:spPr>
        <a:xfrm>
          <a:off x="1884782" y="413673"/>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32B2F74-BF4B-46B1-8FD6-E43424B7FA7F}">
      <dsp:nvSpPr>
        <dsp:cNvPr id="0" name=""/>
        <dsp:cNvSpPr/>
      </dsp:nvSpPr>
      <dsp:spPr>
        <a:xfrm>
          <a:off x="1933701" y="460147"/>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941889" y="468335"/>
        <a:ext cx="423900" cy="263199"/>
      </dsp:txXfrm>
    </dsp:sp>
    <dsp:sp modelId="{36CEA1EC-4BA1-4C42-8403-CA3179F62F0C}">
      <dsp:nvSpPr>
        <dsp:cNvPr id="0" name=""/>
        <dsp:cNvSpPr/>
      </dsp:nvSpPr>
      <dsp:spPr>
        <a:xfrm>
          <a:off x="808550"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355298-3012-43DF-8B2E-8606FF8E3CFD}">
      <dsp:nvSpPr>
        <dsp:cNvPr id="0" name=""/>
        <dsp:cNvSpPr/>
      </dsp:nvSpPr>
      <dsp:spPr>
        <a:xfrm>
          <a:off x="857470"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865658" y="875957"/>
        <a:ext cx="423900" cy="263199"/>
      </dsp:txXfrm>
    </dsp:sp>
    <dsp:sp modelId="{A0803D6C-93BB-495E-88F2-9555C620454F}">
      <dsp:nvSpPr>
        <dsp:cNvPr id="0" name=""/>
        <dsp:cNvSpPr/>
      </dsp:nvSpPr>
      <dsp:spPr>
        <a:xfrm>
          <a:off x="270435"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763B013-47D5-4898-8BD4-AD729F1645E5}">
      <dsp:nvSpPr>
        <dsp:cNvPr id="0" name=""/>
        <dsp:cNvSpPr/>
      </dsp:nvSpPr>
      <dsp:spPr>
        <a:xfrm>
          <a:off x="319355"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27543" y="1283580"/>
        <a:ext cx="423900" cy="263199"/>
      </dsp:txXfrm>
    </dsp:sp>
    <dsp:sp modelId="{94AAF2CE-7A77-4CFA-B538-78E62B66BCAB}">
      <dsp:nvSpPr>
        <dsp:cNvPr id="0" name=""/>
        <dsp:cNvSpPr/>
      </dsp:nvSpPr>
      <dsp:spPr>
        <a:xfrm>
          <a:off x="1377"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BCF7B32-865C-40C9-9BFA-46608EDBB0EC}">
      <dsp:nvSpPr>
        <dsp:cNvPr id="0" name=""/>
        <dsp:cNvSpPr/>
      </dsp:nvSpPr>
      <dsp:spPr>
        <a:xfrm>
          <a:off x="50297"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a:t>
          </a:r>
          <a:endParaRPr lang="zh-CN" altLang="en-US" sz="1400" kern="1200" dirty="0"/>
        </a:p>
      </dsp:txBody>
      <dsp:txXfrm>
        <a:off x="58485" y="1691202"/>
        <a:ext cx="423900" cy="263199"/>
      </dsp:txXfrm>
    </dsp:sp>
    <dsp:sp modelId="{9C6BA4CD-2D0B-4B00-AE6B-A14C9123A3C0}">
      <dsp:nvSpPr>
        <dsp:cNvPr id="0" name=""/>
        <dsp:cNvSpPr/>
      </dsp:nvSpPr>
      <dsp:spPr>
        <a:xfrm>
          <a:off x="539493"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5A01891-05E4-4E35-85C8-BFE9021925FA}">
      <dsp:nvSpPr>
        <dsp:cNvPr id="0" name=""/>
        <dsp:cNvSpPr/>
      </dsp:nvSpPr>
      <dsp:spPr>
        <a:xfrm>
          <a:off x="588412"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a:t>
          </a:r>
          <a:endParaRPr lang="zh-CN" altLang="en-US" sz="1400" kern="1200" dirty="0"/>
        </a:p>
      </dsp:txBody>
      <dsp:txXfrm>
        <a:off x="596600" y="1691202"/>
        <a:ext cx="423900" cy="263199"/>
      </dsp:txXfrm>
    </dsp:sp>
    <dsp:sp modelId="{737D3581-F115-41FB-BA03-3F4624861861}">
      <dsp:nvSpPr>
        <dsp:cNvPr id="0" name=""/>
        <dsp:cNvSpPr/>
      </dsp:nvSpPr>
      <dsp:spPr>
        <a:xfrm>
          <a:off x="1346666"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D24010-B14A-47A3-8AC9-AE55FC9E3A11}">
      <dsp:nvSpPr>
        <dsp:cNvPr id="0" name=""/>
        <dsp:cNvSpPr/>
      </dsp:nvSpPr>
      <dsp:spPr>
        <a:xfrm>
          <a:off x="1395586"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403774" y="1283580"/>
        <a:ext cx="423900" cy="263199"/>
      </dsp:txXfrm>
    </dsp:sp>
    <dsp:sp modelId="{BE0DA041-815C-4E3F-90C5-9DA98AFAF731}">
      <dsp:nvSpPr>
        <dsp:cNvPr id="0" name=""/>
        <dsp:cNvSpPr/>
      </dsp:nvSpPr>
      <dsp:spPr>
        <a:xfrm>
          <a:off x="1077608"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215D723-4870-49F8-BBCD-758A2D487DF5}">
      <dsp:nvSpPr>
        <dsp:cNvPr id="0" name=""/>
        <dsp:cNvSpPr/>
      </dsp:nvSpPr>
      <dsp:spPr>
        <a:xfrm>
          <a:off x="1126528"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1134716" y="1691202"/>
        <a:ext cx="423900" cy="263199"/>
      </dsp:txXfrm>
    </dsp:sp>
    <dsp:sp modelId="{4A5E6D85-F75F-4B66-B097-E29F12F78F4C}">
      <dsp:nvSpPr>
        <dsp:cNvPr id="0" name=""/>
        <dsp:cNvSpPr/>
      </dsp:nvSpPr>
      <dsp:spPr>
        <a:xfrm>
          <a:off x="1615724"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7E41CD5-2F48-4341-9C02-401C67F9D1AE}">
      <dsp:nvSpPr>
        <dsp:cNvPr id="0" name=""/>
        <dsp:cNvSpPr/>
      </dsp:nvSpPr>
      <dsp:spPr>
        <a:xfrm>
          <a:off x="1664643"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a:t>
          </a:r>
          <a:endParaRPr lang="zh-CN" altLang="en-US" sz="1400" kern="1200" dirty="0"/>
        </a:p>
      </dsp:txBody>
      <dsp:txXfrm>
        <a:off x="1672831" y="1691202"/>
        <a:ext cx="423900" cy="263199"/>
      </dsp:txXfrm>
    </dsp:sp>
    <dsp:sp modelId="{01E81EEB-E88E-41FA-92AE-3CD1A09ADACE}">
      <dsp:nvSpPr>
        <dsp:cNvPr id="0" name=""/>
        <dsp:cNvSpPr/>
      </dsp:nvSpPr>
      <dsp:spPr>
        <a:xfrm>
          <a:off x="2961013"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24AF06E-A5EF-4644-B4BD-54FE043733CE}">
      <dsp:nvSpPr>
        <dsp:cNvPr id="0" name=""/>
        <dsp:cNvSpPr/>
      </dsp:nvSpPr>
      <dsp:spPr>
        <a:xfrm>
          <a:off x="3009932"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018120" y="875957"/>
        <a:ext cx="423900" cy="263199"/>
      </dsp:txXfrm>
    </dsp:sp>
    <dsp:sp modelId="{C4AC2B26-462E-495A-8AB3-D2ED18207A1E}">
      <dsp:nvSpPr>
        <dsp:cNvPr id="0" name=""/>
        <dsp:cNvSpPr/>
      </dsp:nvSpPr>
      <dsp:spPr>
        <a:xfrm>
          <a:off x="2422897"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3B4B6F2-2D61-4656-B389-F83BA27472DB}">
      <dsp:nvSpPr>
        <dsp:cNvPr id="0" name=""/>
        <dsp:cNvSpPr/>
      </dsp:nvSpPr>
      <dsp:spPr>
        <a:xfrm>
          <a:off x="2471817"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2480005" y="1283580"/>
        <a:ext cx="423900" cy="263199"/>
      </dsp:txXfrm>
    </dsp:sp>
    <dsp:sp modelId="{04826102-4CAE-445A-9DD4-CD0818E08571}">
      <dsp:nvSpPr>
        <dsp:cNvPr id="0" name=""/>
        <dsp:cNvSpPr/>
      </dsp:nvSpPr>
      <dsp:spPr>
        <a:xfrm>
          <a:off x="2153839"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C1F5820-A9B8-415C-AE8B-13A2590C2A4C}">
      <dsp:nvSpPr>
        <dsp:cNvPr id="0" name=""/>
        <dsp:cNvSpPr/>
      </dsp:nvSpPr>
      <dsp:spPr>
        <a:xfrm>
          <a:off x="2202759"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2210947" y="1691202"/>
        <a:ext cx="423900" cy="263199"/>
      </dsp:txXfrm>
    </dsp:sp>
    <dsp:sp modelId="{D57041DF-19B0-4153-9270-A1787344B93E}">
      <dsp:nvSpPr>
        <dsp:cNvPr id="0" name=""/>
        <dsp:cNvSpPr/>
      </dsp:nvSpPr>
      <dsp:spPr>
        <a:xfrm>
          <a:off x="2691955"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3CC134B-B271-428E-AFD6-A298D72E928B}">
      <dsp:nvSpPr>
        <dsp:cNvPr id="0" name=""/>
        <dsp:cNvSpPr/>
      </dsp:nvSpPr>
      <dsp:spPr>
        <a:xfrm>
          <a:off x="2740874"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a:t>
          </a:r>
          <a:endParaRPr lang="zh-CN" altLang="en-US" sz="1400" kern="1200" dirty="0"/>
        </a:p>
      </dsp:txBody>
      <dsp:txXfrm>
        <a:off x="2749062" y="1691202"/>
        <a:ext cx="423900" cy="263199"/>
      </dsp:txXfrm>
    </dsp:sp>
    <dsp:sp modelId="{34772F30-4033-4E20-874E-ACB3261162BB}">
      <dsp:nvSpPr>
        <dsp:cNvPr id="0" name=""/>
        <dsp:cNvSpPr/>
      </dsp:nvSpPr>
      <dsp:spPr>
        <a:xfrm>
          <a:off x="3499128"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C99CBB8-37BD-432D-8060-D4183E09A84F}">
      <dsp:nvSpPr>
        <dsp:cNvPr id="0" name=""/>
        <dsp:cNvSpPr/>
      </dsp:nvSpPr>
      <dsp:spPr>
        <a:xfrm>
          <a:off x="3548048"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556236" y="1283580"/>
        <a:ext cx="423900" cy="263199"/>
      </dsp:txXfrm>
    </dsp:sp>
    <dsp:sp modelId="{DC7F53E2-5F51-437C-A061-0BB38E3C3C8E}">
      <dsp:nvSpPr>
        <dsp:cNvPr id="0" name=""/>
        <dsp:cNvSpPr/>
      </dsp:nvSpPr>
      <dsp:spPr>
        <a:xfrm>
          <a:off x="3230070"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DDD4049-C911-437A-BCF2-AD44F4C3E328}">
      <dsp:nvSpPr>
        <dsp:cNvPr id="0" name=""/>
        <dsp:cNvSpPr/>
      </dsp:nvSpPr>
      <dsp:spPr>
        <a:xfrm>
          <a:off x="3278990"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E</a:t>
          </a:r>
          <a:endParaRPr lang="zh-CN" altLang="en-US" sz="1400" kern="1200" dirty="0"/>
        </a:p>
      </dsp:txBody>
      <dsp:txXfrm>
        <a:off x="3287178" y="1691202"/>
        <a:ext cx="423900" cy="263199"/>
      </dsp:txXfrm>
    </dsp:sp>
    <dsp:sp modelId="{F5A81204-838B-44F3-A6DF-209832AFEE34}">
      <dsp:nvSpPr>
        <dsp:cNvPr id="0" name=""/>
        <dsp:cNvSpPr/>
      </dsp:nvSpPr>
      <dsp:spPr>
        <a:xfrm>
          <a:off x="3768186"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EE66988-D21F-4336-B1C2-ABEAA262B5FD}">
      <dsp:nvSpPr>
        <dsp:cNvPr id="0" name=""/>
        <dsp:cNvSpPr/>
      </dsp:nvSpPr>
      <dsp:spPr>
        <a:xfrm>
          <a:off x="3817106"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F</a:t>
          </a:r>
          <a:endParaRPr lang="zh-CN" altLang="en-US" sz="1400" kern="1200" dirty="0"/>
        </a:p>
      </dsp:txBody>
      <dsp:txXfrm>
        <a:off x="3825294" y="1691202"/>
        <a:ext cx="423900" cy="263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ED0E6-7CAD-47F1-ACC5-670523789122}">
      <dsp:nvSpPr>
        <dsp:cNvPr id="0" name=""/>
        <dsp:cNvSpPr/>
      </dsp:nvSpPr>
      <dsp:spPr>
        <a:xfrm>
          <a:off x="3719266"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6F316F-B72F-4051-BF0D-C119DD5E78F6}">
      <dsp:nvSpPr>
        <dsp:cNvPr id="0" name=""/>
        <dsp:cNvSpPr/>
      </dsp:nvSpPr>
      <dsp:spPr>
        <a:xfrm>
          <a:off x="3450209"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15C68C5-D50F-4F5D-BA58-44C590CC1B2D}">
      <dsp:nvSpPr>
        <dsp:cNvPr id="0" name=""/>
        <dsp:cNvSpPr/>
      </dsp:nvSpPr>
      <dsp:spPr>
        <a:xfrm>
          <a:off x="3181151"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24C6A4-2B18-432B-AF7A-11B58B814C85}">
      <dsp:nvSpPr>
        <dsp:cNvPr id="0" name=""/>
        <dsp:cNvSpPr/>
      </dsp:nvSpPr>
      <dsp:spPr>
        <a:xfrm>
          <a:off x="2643035"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E97BD8-EC4D-4CB9-80B2-2E4E25E9EEB8}">
      <dsp:nvSpPr>
        <dsp:cNvPr id="0" name=""/>
        <dsp:cNvSpPr/>
      </dsp:nvSpPr>
      <dsp:spPr>
        <a:xfrm>
          <a:off x="2373977"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9C8F03-407C-4CF9-8571-C73AD233017F}">
      <dsp:nvSpPr>
        <dsp:cNvPr id="0" name=""/>
        <dsp:cNvSpPr/>
      </dsp:nvSpPr>
      <dsp:spPr>
        <a:xfrm>
          <a:off x="2643035"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EEF3E3-6151-421D-852C-989B2A8976C9}">
      <dsp:nvSpPr>
        <dsp:cNvPr id="0" name=""/>
        <dsp:cNvSpPr/>
      </dsp:nvSpPr>
      <dsp:spPr>
        <a:xfrm>
          <a:off x="2104920" y="693249"/>
          <a:ext cx="1076231" cy="128047"/>
        </a:xfrm>
        <a:custGeom>
          <a:avLst/>
          <a:gdLst/>
          <a:ahLst/>
          <a:cxnLst/>
          <a:rect l="0" t="0" r="0" b="0"/>
          <a:pathLst>
            <a:path>
              <a:moveTo>
                <a:pt x="0" y="0"/>
              </a:moveTo>
              <a:lnTo>
                <a:pt x="0" y="87260"/>
              </a:lnTo>
              <a:lnTo>
                <a:pt x="1076231" y="87260"/>
              </a:lnTo>
              <a:lnTo>
                <a:pt x="1076231"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E29734-98AD-4F6C-90F1-529C620AFC3A}">
      <dsp:nvSpPr>
        <dsp:cNvPr id="0" name=""/>
        <dsp:cNvSpPr/>
      </dsp:nvSpPr>
      <dsp:spPr>
        <a:xfrm>
          <a:off x="1566804"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6DB675-9B7B-4403-AABC-4C2882994A4D}">
      <dsp:nvSpPr>
        <dsp:cNvPr id="0" name=""/>
        <dsp:cNvSpPr/>
      </dsp:nvSpPr>
      <dsp:spPr>
        <a:xfrm>
          <a:off x="1297746"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37874E-6B61-4112-BC5E-E22EAFC6078A}">
      <dsp:nvSpPr>
        <dsp:cNvPr id="0" name=""/>
        <dsp:cNvSpPr/>
      </dsp:nvSpPr>
      <dsp:spPr>
        <a:xfrm>
          <a:off x="1028689"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8F6660-3819-44C0-A93A-063FE1B9D7E0}">
      <dsp:nvSpPr>
        <dsp:cNvPr id="0" name=""/>
        <dsp:cNvSpPr/>
      </dsp:nvSpPr>
      <dsp:spPr>
        <a:xfrm>
          <a:off x="490573"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4DBC26-D72D-44AE-91DC-775A9F5492C0}">
      <dsp:nvSpPr>
        <dsp:cNvPr id="0" name=""/>
        <dsp:cNvSpPr/>
      </dsp:nvSpPr>
      <dsp:spPr>
        <a:xfrm>
          <a:off x="221515"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F80AFE-342A-41B5-932A-3F8B824717C9}">
      <dsp:nvSpPr>
        <dsp:cNvPr id="0" name=""/>
        <dsp:cNvSpPr/>
      </dsp:nvSpPr>
      <dsp:spPr>
        <a:xfrm>
          <a:off x="490573"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F272FE-86D1-4AC9-8ED0-280DF58C11B3}">
      <dsp:nvSpPr>
        <dsp:cNvPr id="0" name=""/>
        <dsp:cNvSpPr/>
      </dsp:nvSpPr>
      <dsp:spPr>
        <a:xfrm>
          <a:off x="1028689" y="693249"/>
          <a:ext cx="1076231" cy="128047"/>
        </a:xfrm>
        <a:custGeom>
          <a:avLst/>
          <a:gdLst/>
          <a:ahLst/>
          <a:cxnLst/>
          <a:rect l="0" t="0" r="0" b="0"/>
          <a:pathLst>
            <a:path>
              <a:moveTo>
                <a:pt x="1076231" y="0"/>
              </a:moveTo>
              <a:lnTo>
                <a:pt x="1076231" y="87260"/>
              </a:lnTo>
              <a:lnTo>
                <a:pt x="0" y="87260"/>
              </a:lnTo>
              <a:lnTo>
                <a:pt x="0"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77FFA0-CB01-42D8-A70A-5BFC43930E2B}">
      <dsp:nvSpPr>
        <dsp:cNvPr id="0" name=""/>
        <dsp:cNvSpPr/>
      </dsp:nvSpPr>
      <dsp:spPr>
        <a:xfrm>
          <a:off x="1884782" y="413673"/>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32B2F74-BF4B-46B1-8FD6-E43424B7FA7F}">
      <dsp:nvSpPr>
        <dsp:cNvPr id="0" name=""/>
        <dsp:cNvSpPr/>
      </dsp:nvSpPr>
      <dsp:spPr>
        <a:xfrm>
          <a:off x="1933701" y="460147"/>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941889" y="468335"/>
        <a:ext cx="423900" cy="263199"/>
      </dsp:txXfrm>
    </dsp:sp>
    <dsp:sp modelId="{36CEA1EC-4BA1-4C42-8403-CA3179F62F0C}">
      <dsp:nvSpPr>
        <dsp:cNvPr id="0" name=""/>
        <dsp:cNvSpPr/>
      </dsp:nvSpPr>
      <dsp:spPr>
        <a:xfrm>
          <a:off x="808550"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355298-3012-43DF-8B2E-8606FF8E3CFD}">
      <dsp:nvSpPr>
        <dsp:cNvPr id="0" name=""/>
        <dsp:cNvSpPr/>
      </dsp:nvSpPr>
      <dsp:spPr>
        <a:xfrm>
          <a:off x="857470"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865658" y="875957"/>
        <a:ext cx="423900" cy="263199"/>
      </dsp:txXfrm>
    </dsp:sp>
    <dsp:sp modelId="{A0803D6C-93BB-495E-88F2-9555C620454F}">
      <dsp:nvSpPr>
        <dsp:cNvPr id="0" name=""/>
        <dsp:cNvSpPr/>
      </dsp:nvSpPr>
      <dsp:spPr>
        <a:xfrm>
          <a:off x="270435"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763B013-47D5-4898-8BD4-AD729F1645E5}">
      <dsp:nvSpPr>
        <dsp:cNvPr id="0" name=""/>
        <dsp:cNvSpPr/>
      </dsp:nvSpPr>
      <dsp:spPr>
        <a:xfrm>
          <a:off x="319355"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27543" y="1283580"/>
        <a:ext cx="423900" cy="263199"/>
      </dsp:txXfrm>
    </dsp:sp>
    <dsp:sp modelId="{94AAF2CE-7A77-4CFA-B538-78E62B66BCAB}">
      <dsp:nvSpPr>
        <dsp:cNvPr id="0" name=""/>
        <dsp:cNvSpPr/>
      </dsp:nvSpPr>
      <dsp:spPr>
        <a:xfrm>
          <a:off x="1377"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BCF7B32-865C-40C9-9BFA-46608EDBB0EC}">
      <dsp:nvSpPr>
        <dsp:cNvPr id="0" name=""/>
        <dsp:cNvSpPr/>
      </dsp:nvSpPr>
      <dsp:spPr>
        <a:xfrm>
          <a:off x="50297"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a:t>
          </a:r>
          <a:endParaRPr lang="zh-CN" altLang="en-US" sz="1400" kern="1200" dirty="0"/>
        </a:p>
      </dsp:txBody>
      <dsp:txXfrm>
        <a:off x="58485" y="1691202"/>
        <a:ext cx="423900" cy="263199"/>
      </dsp:txXfrm>
    </dsp:sp>
    <dsp:sp modelId="{9C6BA4CD-2D0B-4B00-AE6B-A14C9123A3C0}">
      <dsp:nvSpPr>
        <dsp:cNvPr id="0" name=""/>
        <dsp:cNvSpPr/>
      </dsp:nvSpPr>
      <dsp:spPr>
        <a:xfrm>
          <a:off x="539493"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5A01891-05E4-4E35-85C8-BFE9021925FA}">
      <dsp:nvSpPr>
        <dsp:cNvPr id="0" name=""/>
        <dsp:cNvSpPr/>
      </dsp:nvSpPr>
      <dsp:spPr>
        <a:xfrm>
          <a:off x="588412"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a:t>
          </a:r>
          <a:endParaRPr lang="zh-CN" altLang="en-US" sz="1400" kern="1200" dirty="0"/>
        </a:p>
      </dsp:txBody>
      <dsp:txXfrm>
        <a:off x="596600" y="1691202"/>
        <a:ext cx="423900" cy="263199"/>
      </dsp:txXfrm>
    </dsp:sp>
    <dsp:sp modelId="{737D3581-F115-41FB-BA03-3F4624861861}">
      <dsp:nvSpPr>
        <dsp:cNvPr id="0" name=""/>
        <dsp:cNvSpPr/>
      </dsp:nvSpPr>
      <dsp:spPr>
        <a:xfrm>
          <a:off x="1346666"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D24010-B14A-47A3-8AC9-AE55FC9E3A11}">
      <dsp:nvSpPr>
        <dsp:cNvPr id="0" name=""/>
        <dsp:cNvSpPr/>
      </dsp:nvSpPr>
      <dsp:spPr>
        <a:xfrm>
          <a:off x="1395586"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403774" y="1283580"/>
        <a:ext cx="423900" cy="263199"/>
      </dsp:txXfrm>
    </dsp:sp>
    <dsp:sp modelId="{BE0DA041-815C-4E3F-90C5-9DA98AFAF731}">
      <dsp:nvSpPr>
        <dsp:cNvPr id="0" name=""/>
        <dsp:cNvSpPr/>
      </dsp:nvSpPr>
      <dsp:spPr>
        <a:xfrm>
          <a:off x="1077608"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215D723-4870-49F8-BBCD-758A2D487DF5}">
      <dsp:nvSpPr>
        <dsp:cNvPr id="0" name=""/>
        <dsp:cNvSpPr/>
      </dsp:nvSpPr>
      <dsp:spPr>
        <a:xfrm>
          <a:off x="1126528"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1134716" y="1691202"/>
        <a:ext cx="423900" cy="263199"/>
      </dsp:txXfrm>
    </dsp:sp>
    <dsp:sp modelId="{4A5E6D85-F75F-4B66-B097-E29F12F78F4C}">
      <dsp:nvSpPr>
        <dsp:cNvPr id="0" name=""/>
        <dsp:cNvSpPr/>
      </dsp:nvSpPr>
      <dsp:spPr>
        <a:xfrm>
          <a:off x="1615724"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7E41CD5-2F48-4341-9C02-401C67F9D1AE}">
      <dsp:nvSpPr>
        <dsp:cNvPr id="0" name=""/>
        <dsp:cNvSpPr/>
      </dsp:nvSpPr>
      <dsp:spPr>
        <a:xfrm>
          <a:off x="1664643"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a:t>
          </a:r>
          <a:endParaRPr lang="zh-CN" altLang="en-US" sz="1400" kern="1200" dirty="0"/>
        </a:p>
      </dsp:txBody>
      <dsp:txXfrm>
        <a:off x="1672831" y="1691202"/>
        <a:ext cx="423900" cy="263199"/>
      </dsp:txXfrm>
    </dsp:sp>
    <dsp:sp modelId="{01E81EEB-E88E-41FA-92AE-3CD1A09ADACE}">
      <dsp:nvSpPr>
        <dsp:cNvPr id="0" name=""/>
        <dsp:cNvSpPr/>
      </dsp:nvSpPr>
      <dsp:spPr>
        <a:xfrm>
          <a:off x="2961013"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24AF06E-A5EF-4644-B4BD-54FE043733CE}">
      <dsp:nvSpPr>
        <dsp:cNvPr id="0" name=""/>
        <dsp:cNvSpPr/>
      </dsp:nvSpPr>
      <dsp:spPr>
        <a:xfrm>
          <a:off x="3009932"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018120" y="875957"/>
        <a:ext cx="423900" cy="263199"/>
      </dsp:txXfrm>
    </dsp:sp>
    <dsp:sp modelId="{C4AC2B26-462E-495A-8AB3-D2ED18207A1E}">
      <dsp:nvSpPr>
        <dsp:cNvPr id="0" name=""/>
        <dsp:cNvSpPr/>
      </dsp:nvSpPr>
      <dsp:spPr>
        <a:xfrm>
          <a:off x="2422897"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3B4B6F2-2D61-4656-B389-F83BA27472DB}">
      <dsp:nvSpPr>
        <dsp:cNvPr id="0" name=""/>
        <dsp:cNvSpPr/>
      </dsp:nvSpPr>
      <dsp:spPr>
        <a:xfrm>
          <a:off x="2471817"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2480005" y="1283580"/>
        <a:ext cx="423900" cy="263199"/>
      </dsp:txXfrm>
    </dsp:sp>
    <dsp:sp modelId="{04826102-4CAE-445A-9DD4-CD0818E08571}">
      <dsp:nvSpPr>
        <dsp:cNvPr id="0" name=""/>
        <dsp:cNvSpPr/>
      </dsp:nvSpPr>
      <dsp:spPr>
        <a:xfrm>
          <a:off x="2153839"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C1F5820-A9B8-415C-AE8B-13A2590C2A4C}">
      <dsp:nvSpPr>
        <dsp:cNvPr id="0" name=""/>
        <dsp:cNvSpPr/>
      </dsp:nvSpPr>
      <dsp:spPr>
        <a:xfrm>
          <a:off x="2202759"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2210947" y="1691202"/>
        <a:ext cx="423900" cy="263199"/>
      </dsp:txXfrm>
    </dsp:sp>
    <dsp:sp modelId="{D57041DF-19B0-4153-9270-A1787344B93E}">
      <dsp:nvSpPr>
        <dsp:cNvPr id="0" name=""/>
        <dsp:cNvSpPr/>
      </dsp:nvSpPr>
      <dsp:spPr>
        <a:xfrm>
          <a:off x="2691955"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3CC134B-B271-428E-AFD6-A298D72E928B}">
      <dsp:nvSpPr>
        <dsp:cNvPr id="0" name=""/>
        <dsp:cNvSpPr/>
      </dsp:nvSpPr>
      <dsp:spPr>
        <a:xfrm>
          <a:off x="2740874"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a:t>
          </a:r>
          <a:endParaRPr lang="zh-CN" altLang="en-US" sz="1400" kern="1200" dirty="0"/>
        </a:p>
      </dsp:txBody>
      <dsp:txXfrm>
        <a:off x="2749062" y="1691202"/>
        <a:ext cx="423900" cy="263199"/>
      </dsp:txXfrm>
    </dsp:sp>
    <dsp:sp modelId="{34772F30-4033-4E20-874E-ACB3261162BB}">
      <dsp:nvSpPr>
        <dsp:cNvPr id="0" name=""/>
        <dsp:cNvSpPr/>
      </dsp:nvSpPr>
      <dsp:spPr>
        <a:xfrm>
          <a:off x="3499128"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C99CBB8-37BD-432D-8060-D4183E09A84F}">
      <dsp:nvSpPr>
        <dsp:cNvPr id="0" name=""/>
        <dsp:cNvSpPr/>
      </dsp:nvSpPr>
      <dsp:spPr>
        <a:xfrm>
          <a:off x="3548048"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556236" y="1283580"/>
        <a:ext cx="423900" cy="263199"/>
      </dsp:txXfrm>
    </dsp:sp>
    <dsp:sp modelId="{DC7F53E2-5F51-437C-A061-0BB38E3C3C8E}">
      <dsp:nvSpPr>
        <dsp:cNvPr id="0" name=""/>
        <dsp:cNvSpPr/>
      </dsp:nvSpPr>
      <dsp:spPr>
        <a:xfrm>
          <a:off x="3230070"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DDD4049-C911-437A-BCF2-AD44F4C3E328}">
      <dsp:nvSpPr>
        <dsp:cNvPr id="0" name=""/>
        <dsp:cNvSpPr/>
      </dsp:nvSpPr>
      <dsp:spPr>
        <a:xfrm>
          <a:off x="3278990"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E</a:t>
          </a:r>
          <a:endParaRPr lang="zh-CN" altLang="en-US" sz="1400" kern="1200" dirty="0"/>
        </a:p>
      </dsp:txBody>
      <dsp:txXfrm>
        <a:off x="3287178" y="1691202"/>
        <a:ext cx="423900" cy="263199"/>
      </dsp:txXfrm>
    </dsp:sp>
    <dsp:sp modelId="{F5A81204-838B-44F3-A6DF-209832AFEE34}">
      <dsp:nvSpPr>
        <dsp:cNvPr id="0" name=""/>
        <dsp:cNvSpPr/>
      </dsp:nvSpPr>
      <dsp:spPr>
        <a:xfrm>
          <a:off x="3768186"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EE66988-D21F-4336-B1C2-ABEAA262B5FD}">
      <dsp:nvSpPr>
        <dsp:cNvPr id="0" name=""/>
        <dsp:cNvSpPr/>
      </dsp:nvSpPr>
      <dsp:spPr>
        <a:xfrm>
          <a:off x="3817106"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F</a:t>
          </a:r>
          <a:endParaRPr lang="zh-CN" altLang="en-US" sz="1400" kern="1200" dirty="0"/>
        </a:p>
      </dsp:txBody>
      <dsp:txXfrm>
        <a:off x="3825294" y="1691202"/>
        <a:ext cx="423900" cy="2631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5" Type="http://schemas.openxmlformats.org/officeDocument/2006/relationships/image" Target="../media/image19.emf"/><Relationship Id="rId4"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93187" name="Rectangle 3"/>
          <p:cNvSpPr>
            <a:spLocks noGrp="1" noChangeArrowheads="1"/>
          </p:cNvSpPr>
          <p:nvPr>
            <p:ph type="dt" sz="quarter" idx="1"/>
          </p:nvPr>
        </p:nvSpPr>
        <p:spPr bwMode="auto">
          <a:xfrm>
            <a:off x="327660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algn="r" defTabSz="815975" eaLnBrk="1" hangingPunct="1">
              <a:defRPr sz="1100">
                <a:solidFill>
                  <a:schemeClr val="tx1"/>
                </a:solidFill>
                <a:latin typeface="Arial" charset="0"/>
                <a:ea typeface="宋体" charset="-122"/>
              </a:defRPr>
            </a:lvl1pPr>
          </a:lstStyle>
          <a:p>
            <a:pPr>
              <a:defRPr/>
            </a:pPr>
            <a:endParaRPr lang="en-US" altLang="zh-CN"/>
          </a:p>
        </p:txBody>
      </p:sp>
      <p:sp>
        <p:nvSpPr>
          <p:cNvPr id="93188" name="Rectangle 4"/>
          <p:cNvSpPr>
            <a:spLocks noGrp="1" noChangeArrowheads="1"/>
          </p:cNvSpPr>
          <p:nvPr>
            <p:ph type="ftr" sz="quarter" idx="2"/>
          </p:nvPr>
        </p:nvSpPr>
        <p:spPr bwMode="auto">
          <a:xfrm>
            <a:off x="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93189" name="Rectangle 5"/>
          <p:cNvSpPr>
            <a:spLocks noGrp="1" noChangeArrowheads="1"/>
          </p:cNvSpPr>
          <p:nvPr>
            <p:ph type="sldNum" sz="quarter" idx="3"/>
          </p:nvPr>
        </p:nvSpPr>
        <p:spPr bwMode="auto">
          <a:xfrm>
            <a:off x="327660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algn="r" defTabSz="815975" eaLnBrk="1" hangingPunct="1">
              <a:defRPr sz="1100" smtClean="0">
                <a:solidFill>
                  <a:schemeClr val="tx1"/>
                </a:solidFill>
                <a:latin typeface="Arial" panose="020B0604020202020204" pitchFamily="34" charset="0"/>
                <a:ea typeface="宋体" panose="02010600030101010101" pitchFamily="2" charset="-122"/>
              </a:defRPr>
            </a:lvl1pPr>
          </a:lstStyle>
          <a:p>
            <a:pPr>
              <a:defRPr/>
            </a:pPr>
            <a:fld id="{9EB36C73-E468-49F7-84CB-FEEEA916AA6A}" type="slidenum">
              <a:rPr lang="en-US" altLang="zh-CN"/>
              <a:pPr>
                <a:defRPr/>
              </a:pPr>
              <a:t>‹#›</a:t>
            </a:fld>
            <a:endParaRPr lang="en-US" altLang="zh-CN"/>
          </a:p>
        </p:txBody>
      </p:sp>
    </p:spTree>
    <p:extLst>
      <p:ext uri="{BB962C8B-B14F-4D97-AF65-F5344CB8AC3E}">
        <p14:creationId xmlns:p14="http://schemas.microsoft.com/office/powerpoint/2010/main" val="1127212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34819" name="Rectangle 3"/>
          <p:cNvSpPr>
            <a:spLocks noGrp="1" noChangeArrowheads="1"/>
          </p:cNvSpPr>
          <p:nvPr>
            <p:ph type="dt" idx="1"/>
          </p:nvPr>
        </p:nvSpPr>
        <p:spPr bwMode="auto">
          <a:xfrm>
            <a:off x="327660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algn="r" defTabSz="815975" eaLnBrk="1" hangingPunct="1">
              <a:defRPr sz="1100">
                <a:solidFill>
                  <a:schemeClr val="tx1"/>
                </a:solidFill>
                <a:latin typeface="Arial" charset="0"/>
                <a:ea typeface="宋体" charset="-122"/>
              </a:defRPr>
            </a:lvl1pPr>
          </a:lstStyle>
          <a:p>
            <a:pPr>
              <a:defRPr/>
            </a:pPr>
            <a:endParaRPr lang="en-US" altLang="zh-CN"/>
          </a:p>
        </p:txBody>
      </p:sp>
      <p:sp>
        <p:nvSpPr>
          <p:cNvPr id="20484" name="Rectangle 4"/>
          <p:cNvSpPr>
            <a:spLocks noGrp="1" noRot="1" noChangeAspect="1" noChangeArrowheads="1" noTextEdit="1"/>
          </p:cNvSpPr>
          <p:nvPr>
            <p:ph type="sldImg" idx="2"/>
          </p:nvPr>
        </p:nvSpPr>
        <p:spPr bwMode="auto">
          <a:xfrm>
            <a:off x="769938" y="636588"/>
            <a:ext cx="4246562" cy="3184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577850" y="4033838"/>
            <a:ext cx="4629150" cy="3821112"/>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822" name="Rectangle 6"/>
          <p:cNvSpPr>
            <a:spLocks noGrp="1" noChangeArrowheads="1"/>
          </p:cNvSpPr>
          <p:nvPr>
            <p:ph type="ftr" sz="quarter" idx="4"/>
          </p:nvPr>
        </p:nvSpPr>
        <p:spPr bwMode="auto">
          <a:xfrm>
            <a:off x="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34823" name="Rectangle 7"/>
          <p:cNvSpPr>
            <a:spLocks noGrp="1" noChangeArrowheads="1"/>
          </p:cNvSpPr>
          <p:nvPr>
            <p:ph type="sldNum" sz="quarter" idx="5"/>
          </p:nvPr>
        </p:nvSpPr>
        <p:spPr bwMode="auto">
          <a:xfrm>
            <a:off x="327660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algn="r" defTabSz="815975" eaLnBrk="1" hangingPunct="1">
              <a:defRPr sz="1100" smtClean="0">
                <a:solidFill>
                  <a:schemeClr val="tx1"/>
                </a:solidFill>
                <a:latin typeface="Arial" panose="020B0604020202020204" pitchFamily="34" charset="0"/>
                <a:ea typeface="宋体" panose="02010600030101010101" pitchFamily="2" charset="-122"/>
              </a:defRPr>
            </a:lvl1pPr>
          </a:lstStyle>
          <a:p>
            <a:pPr>
              <a:defRPr/>
            </a:pPr>
            <a:fld id="{1B022C2B-67C2-4669-B79F-F2C797724DF5}" type="slidenum">
              <a:rPr lang="en-US" altLang="zh-CN"/>
              <a:pPr>
                <a:defRPr/>
              </a:pPr>
              <a:t>‹#›</a:t>
            </a:fld>
            <a:endParaRPr lang="en-US" altLang="zh-CN"/>
          </a:p>
        </p:txBody>
      </p:sp>
    </p:spTree>
    <p:extLst>
      <p:ext uri="{BB962C8B-B14F-4D97-AF65-F5344CB8AC3E}">
        <p14:creationId xmlns:p14="http://schemas.microsoft.com/office/powerpoint/2010/main" val="2844471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E5911A-3FD0-486D-AA71-70EDC3E20A54}" type="slidenum">
              <a:rPr lang="en-US" altLang="zh-CN" sz="1100"/>
              <a:pPr>
                <a:spcBef>
                  <a:spcPct val="0"/>
                </a:spcBef>
              </a:pPr>
              <a:t>5</a:t>
            </a:fld>
            <a:endParaRPr lang="en-US" altLang="zh-CN" sz="11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从流程图中可以看出，</a:t>
            </a:r>
            <a:r>
              <a:rPr lang="en-US" altLang="zh-CN">
                <a:latin typeface="Arial" panose="020B0604020202020204" pitchFamily="34" charset="0"/>
                <a:ea typeface="宋体" panose="02010600030101010101" pitchFamily="2" charset="-122"/>
              </a:rPr>
              <a:t>A1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A2</a:t>
            </a:r>
            <a:r>
              <a:rPr lang="zh-CN" altLang="en-US">
                <a:latin typeface="Arial" panose="020B0604020202020204" pitchFamily="34" charset="0"/>
                <a:ea typeface="宋体" panose="02010600030101010101" pitchFamily="2" charset="-122"/>
              </a:rPr>
              <a:t>可以并行执行，</a:t>
            </a:r>
            <a:r>
              <a:rPr lang="en-US" altLang="zh-CN">
                <a:latin typeface="Arial" panose="020B0604020202020204" pitchFamily="34" charset="0"/>
                <a:ea typeface="宋体" panose="02010600030101010101" pitchFamily="2" charset="-122"/>
              </a:rPr>
              <a:t>A3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A4</a:t>
            </a:r>
            <a:r>
              <a:rPr lang="zh-CN" altLang="en-US">
                <a:latin typeface="Arial" panose="020B0604020202020204" pitchFamily="34" charset="0"/>
                <a:ea typeface="宋体" panose="02010600030101010101" pitchFamily="2" charset="-122"/>
              </a:rPr>
              <a:t>可以并行执行，</a:t>
            </a:r>
            <a:r>
              <a:rPr lang="en-US" altLang="zh-CN">
                <a:latin typeface="Arial" panose="020B0604020202020204" pitchFamily="34" charset="0"/>
                <a:ea typeface="宋体" panose="02010600030101010101" pitchFamily="2" charset="-122"/>
              </a:rPr>
              <a:t>A5</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A6</a:t>
            </a:r>
            <a:r>
              <a:rPr lang="zh-CN" altLang="en-US">
                <a:latin typeface="Arial" panose="020B0604020202020204" pitchFamily="34" charset="0"/>
                <a:ea typeface="宋体" panose="02010600030101010101" pitchFamily="2" charset="-122"/>
              </a:rPr>
              <a:t>可以并行执行，</a:t>
            </a:r>
            <a:r>
              <a:rPr lang="en-US" altLang="zh-CN">
                <a:latin typeface="Arial" panose="020B0604020202020204" pitchFamily="34" charset="0"/>
                <a:ea typeface="宋体" panose="02010600030101010101" pitchFamily="2" charset="-122"/>
              </a:rPr>
              <a:t>A3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A6</a:t>
            </a:r>
            <a:r>
              <a:rPr lang="zh-CN" altLang="en-US">
                <a:latin typeface="Arial" panose="020B0604020202020204" pitchFamily="34" charset="0"/>
                <a:ea typeface="宋体" panose="02010600030101010101" pitchFamily="2" charset="-122"/>
              </a:rPr>
              <a:t>可以并行执行。</a:t>
            </a:r>
          </a:p>
        </p:txBody>
      </p:sp>
    </p:spTree>
    <p:extLst>
      <p:ext uri="{BB962C8B-B14F-4D97-AF65-F5344CB8AC3E}">
        <p14:creationId xmlns:p14="http://schemas.microsoft.com/office/powerpoint/2010/main" val="4152717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77C71AE-4690-4F8A-B2A8-69FFDB1A7BB0}" type="slidenum">
              <a:rPr lang="en-US" altLang="zh-CN" sz="1100"/>
              <a:pPr>
                <a:spcBef>
                  <a:spcPct val="0"/>
                </a:spcBef>
              </a:pPr>
              <a:t>49</a:t>
            </a:fld>
            <a:endParaRPr lang="en-US" altLang="zh-CN" sz="11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FFF00"/>
                </a:solidFill>
                <a:latin typeface="Arial" panose="020B0604020202020204" pitchFamily="34" charset="0"/>
                <a:ea typeface="宋体" panose="02010600030101010101" pitchFamily="2" charset="-122"/>
              </a:rPr>
              <a:t>for all Pi i=0...n-1 do </a:t>
            </a:r>
          </a:p>
          <a:p>
            <a:pPr eaLnBrk="1" hangingPunct="1"/>
            <a:r>
              <a:rPr lang="en-US" altLang="zh-CN">
                <a:solidFill>
                  <a:srgbClr val="FFFF00"/>
                </a:solidFill>
                <a:latin typeface="Arial" panose="020B0604020202020204" pitchFamily="34" charset="0"/>
                <a:ea typeface="宋体" panose="02010600030101010101" pitchFamily="2" charset="-122"/>
              </a:rPr>
              <a:t>{</a:t>
            </a:r>
          </a:p>
          <a:p>
            <a:pPr eaLnBrk="1" hangingPunct="1"/>
            <a:r>
              <a:rPr lang="en-US" altLang="zh-CN">
                <a:solidFill>
                  <a:srgbClr val="FFFF00"/>
                </a:solidFill>
                <a:latin typeface="Arial" panose="020B0604020202020204" pitchFamily="34" charset="0"/>
                <a:ea typeface="宋体" panose="02010600030101010101" pitchFamily="2" charset="-122"/>
              </a:rPr>
              <a:t>	k=0;</a:t>
            </a:r>
          </a:p>
          <a:p>
            <a:pPr eaLnBrk="1" hangingPunct="1"/>
            <a:r>
              <a:rPr lang="en-US" altLang="zh-CN">
                <a:solidFill>
                  <a:srgbClr val="FFFF00"/>
                </a:solidFill>
                <a:latin typeface="Arial" panose="020B0604020202020204" pitchFamily="34" charset="0"/>
                <a:ea typeface="宋体" panose="02010600030101010101" pitchFamily="2" charset="-122"/>
              </a:rPr>
              <a:t>	for (j=0; j&lt;n; j++)</a:t>
            </a:r>
          </a:p>
          <a:p>
            <a:pPr eaLnBrk="1" hangingPunct="1"/>
            <a:r>
              <a:rPr lang="en-US" altLang="zh-CN">
                <a:solidFill>
                  <a:srgbClr val="FFFF00"/>
                </a:solidFill>
                <a:latin typeface="Arial" panose="020B0604020202020204" pitchFamily="34" charset="0"/>
                <a:ea typeface="宋体" panose="02010600030101010101" pitchFamily="2" charset="-122"/>
              </a:rPr>
              <a:t>	{</a:t>
            </a:r>
          </a:p>
          <a:p>
            <a:pPr eaLnBrk="1" hangingPunct="1"/>
            <a:r>
              <a:rPr lang="en-US" altLang="zh-CN">
                <a:solidFill>
                  <a:srgbClr val="FFFF00"/>
                </a:solidFill>
                <a:latin typeface="Arial" panose="020B0604020202020204" pitchFamily="34" charset="0"/>
                <a:ea typeface="宋体" panose="02010600030101010101" pitchFamily="2" charset="-122"/>
              </a:rPr>
              <a:t>		if(x[i]==x[j]) k++; </a:t>
            </a:r>
          </a:p>
          <a:p>
            <a:pPr eaLnBrk="1" hangingPunct="1"/>
            <a:r>
              <a:rPr lang="en-US" altLang="zh-CN">
                <a:solidFill>
                  <a:srgbClr val="FFFF00"/>
                </a:solidFill>
                <a:latin typeface="Arial" panose="020B0604020202020204" pitchFamily="34" charset="0"/>
                <a:ea typeface="宋体" panose="02010600030101010101" pitchFamily="2" charset="-122"/>
              </a:rPr>
              <a:t>		else if(x[i]==x[j] &amp;&amp; i&gt;j) k++;</a:t>
            </a:r>
          </a:p>
          <a:p>
            <a:pPr eaLnBrk="1" hangingPunct="1"/>
            <a:r>
              <a:rPr lang="en-US" altLang="zh-CN">
                <a:solidFill>
                  <a:srgbClr val="FFFF00"/>
                </a:solidFill>
                <a:latin typeface="Arial" panose="020B0604020202020204" pitchFamily="34" charset="0"/>
                <a:ea typeface="宋体" panose="02010600030101010101" pitchFamily="2" charset="-122"/>
              </a:rPr>
              <a:t>	}</a:t>
            </a:r>
          </a:p>
          <a:p>
            <a:pPr eaLnBrk="1" hangingPunct="1"/>
            <a:r>
              <a:rPr lang="en-US" altLang="zh-CN">
                <a:solidFill>
                  <a:srgbClr val="FFFF00"/>
                </a:solidFill>
                <a:latin typeface="Arial" panose="020B0604020202020204" pitchFamily="34" charset="0"/>
                <a:ea typeface="宋体" panose="02010600030101010101" pitchFamily="2" charset="-122"/>
              </a:rPr>
              <a:t>	T[k] = x[i];</a:t>
            </a:r>
          </a:p>
          <a:p>
            <a:pPr eaLnBrk="1" hangingPunct="1"/>
            <a:r>
              <a:rPr lang="en-US" altLang="zh-CN">
                <a:solidFill>
                  <a:srgbClr val="FFFF00"/>
                </a:solidFill>
                <a:latin typeface="Arial" panose="020B0604020202020204" pitchFamily="34" charset="0"/>
                <a:ea typeface="宋体" panose="02010600030101010101" pitchFamily="2" charset="-122"/>
              </a:rPr>
              <a:t>}</a:t>
            </a:r>
          </a:p>
          <a:p>
            <a:pPr eaLnBrk="1" hangingPunct="1"/>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98657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0F3509-4901-4BB2-92CC-3542EA4D1A5A}" type="slidenum">
              <a:rPr lang="en-US" altLang="zh-CN" sz="1100"/>
              <a:pPr>
                <a:spcBef>
                  <a:spcPct val="0"/>
                </a:spcBef>
              </a:pPr>
              <a:t>50</a:t>
            </a:fld>
            <a:endParaRPr lang="en-US" altLang="zh-CN" sz="11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a:latin typeface="宋体" panose="02010600030101010101" pitchFamily="2" charset="-122"/>
                <a:ea typeface="宋体" panose="02010600030101010101" pitchFamily="2" charset="-122"/>
              </a:rPr>
              <a:t>理想情况下，计算时间为：</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r>
              <a:rPr lang="en-US" altLang="zh-CN">
                <a:latin typeface="Times New Roman" panose="02020603050405020304" pitchFamily="18" charset="0"/>
                <a:ea typeface="宋体" panose="02010600030101010101" pitchFamily="2" charset="-122"/>
                <a:cs typeface="Times New Roman" panose="02020603050405020304" pitchFamily="18" charset="0"/>
              </a:rPr>
              <a:t>t(n) = ( n + n/2 + n/4 +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 n/(p/2) ) + n/p + 2*( n/2p ) + 4*( n/4p ) +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 ((n/2)/p)*( n/(n/2) )</a:t>
            </a:r>
          </a:p>
          <a:p>
            <a:pPr algn="just" eaLnBrk="1" hangingPunct="1"/>
            <a:r>
              <a:rPr lang="en-US" altLang="zh-CN">
                <a:latin typeface="Times New Roman" panose="02020603050405020304" pitchFamily="18" charset="0"/>
                <a:ea typeface="宋体" panose="02010600030101010101" pitchFamily="2" charset="-122"/>
                <a:cs typeface="Times New Roman" panose="02020603050405020304" pitchFamily="18" charset="0"/>
              </a:rPr>
              <a:t>= n*( 2( 1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1/p ) + ( logn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logp )/p )</a:t>
            </a:r>
          </a:p>
          <a:p>
            <a:pPr algn="just" eaLnBrk="1" hangingPunct="1"/>
            <a:r>
              <a:rPr lang="zh-CN" altLang="en-US">
                <a:latin typeface="宋体" panose="02010600030101010101" pitchFamily="2" charset="-122"/>
                <a:ea typeface="宋体" panose="02010600030101010101" pitchFamily="2" charset="-122"/>
              </a:rPr>
              <a:t>工作量：</a:t>
            </a:r>
            <a:r>
              <a:rPr lang="en-US" altLang="zh-CN">
                <a:latin typeface="Times New Roman" panose="02020603050405020304" pitchFamily="18" charset="0"/>
                <a:ea typeface="宋体" panose="02010600030101010101" pitchFamily="2" charset="-122"/>
                <a:cs typeface="Times New Roman" panose="02020603050405020304" pitchFamily="18" charset="0"/>
              </a:rPr>
              <a:t>p*t(n) = O( np + nlogn )</a:t>
            </a:r>
            <a:r>
              <a:rPr lang="zh-CN" altLang="en-US">
                <a:latin typeface="宋体" panose="02010600030101010101" pitchFamily="2" charset="-122"/>
                <a:ea typeface="宋体" panose="02010600030101010101" pitchFamily="2" charset="-122"/>
              </a:rPr>
              <a:t>，当</a:t>
            </a:r>
            <a:r>
              <a:rPr lang="en-US" altLang="zh-CN">
                <a:latin typeface="Times New Roman" panose="02020603050405020304" pitchFamily="18" charset="0"/>
                <a:ea typeface="宋体" panose="02010600030101010101" pitchFamily="2" charset="-122"/>
                <a:cs typeface="Times New Roman" panose="02020603050405020304" pitchFamily="18" charset="0"/>
              </a:rPr>
              <a:t>p</a:t>
            </a:r>
            <a:r>
              <a:rPr lang="zh-CN" altLang="en-US">
                <a:latin typeface="宋体" panose="02010600030101010101" pitchFamily="2" charset="-122"/>
                <a:ea typeface="宋体" panose="02010600030101010101" pitchFamily="2" charset="-122"/>
              </a:rPr>
              <a:t>远小于</a:t>
            </a:r>
            <a:r>
              <a:rPr lang="en-US" altLang="zh-CN">
                <a:latin typeface="Times New Roman" panose="02020603050405020304" pitchFamily="18" charset="0"/>
                <a:ea typeface="宋体" panose="02010600030101010101" pitchFamily="2" charset="-122"/>
                <a:cs typeface="Times New Roman" panose="02020603050405020304" pitchFamily="18" charset="0"/>
              </a:rPr>
              <a:t>logn</a:t>
            </a:r>
            <a:r>
              <a:rPr lang="zh-CN" altLang="en-US">
                <a:latin typeface="宋体" panose="02010600030101010101" pitchFamily="2" charset="-122"/>
                <a:ea typeface="宋体" panose="02010600030101010101" pitchFamily="2" charset="-122"/>
              </a:rPr>
              <a:t>时，接近工作量有效。</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88509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BEC74AA-4528-4390-A578-483AA9A75008}" type="slidenum">
              <a:rPr lang="en-US" altLang="zh-CN" sz="1100"/>
              <a:pPr>
                <a:spcBef>
                  <a:spcPct val="0"/>
                </a:spcBef>
              </a:pPr>
              <a:t>58</a:t>
            </a:fld>
            <a:endParaRPr lang="en-US" altLang="zh-CN" sz="11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采用每个处理单元（进程）负责剔出一个数的倍数的方法并不高效的，</a:t>
            </a:r>
            <a:r>
              <a:rPr lang="en-US" altLang="zh-CN">
                <a:latin typeface="Arial" panose="020B0604020202020204" pitchFamily="34" charset="0"/>
                <a:ea typeface="宋体" panose="02010600030101010101" pitchFamily="2" charset="-122"/>
              </a:rPr>
              <a:t>1994</a:t>
            </a:r>
            <a:r>
              <a:rPr lang="zh-CN" altLang="en-US">
                <a:latin typeface="Arial" panose="020B0604020202020204" pitchFamily="34" charset="0"/>
                <a:ea typeface="宋体" panose="02010600030101010101" pitchFamily="2" charset="-122"/>
              </a:rPr>
              <a:t>年</a:t>
            </a:r>
            <a:r>
              <a:rPr lang="en-US" altLang="zh-CN">
                <a:latin typeface="Arial" panose="020B0604020202020204" pitchFamily="34" charset="0"/>
                <a:ea typeface="宋体" panose="02010600030101010101" pitchFamily="2" charset="-122"/>
              </a:rPr>
              <a:t>Quinn</a:t>
            </a:r>
            <a:r>
              <a:rPr lang="zh-CN" altLang="en-US">
                <a:latin typeface="Arial" panose="020B0604020202020204" pitchFamily="34" charset="0"/>
                <a:ea typeface="宋体" panose="02010600030101010101" pitchFamily="2" charset="-122"/>
              </a:rPr>
              <a:t>指出这种方法的加速比的上限大约是</a:t>
            </a:r>
            <a:r>
              <a:rPr lang="en-US" altLang="zh-CN">
                <a:latin typeface="Arial" panose="020B0604020202020204" pitchFamily="34" charset="0"/>
                <a:ea typeface="宋体" panose="02010600030101010101" pitchFamily="2" charset="-122"/>
              </a:rPr>
              <a:t>2.83</a:t>
            </a:r>
            <a:r>
              <a:rPr lang="zh-CN" altLang="en-US">
                <a:latin typeface="Arial" panose="020B0604020202020204" pitchFamily="34" charset="0"/>
                <a:ea typeface="宋体" panose="02010600030101010101" pitchFamily="2" charset="-122"/>
              </a:rPr>
              <a:t>。</a:t>
            </a:r>
          </a:p>
          <a:p>
            <a:pPr eaLnBrk="1" hangingPunct="1"/>
            <a:r>
              <a:rPr lang="zh-CN" altLang="en-US">
                <a:latin typeface="Arial" panose="020B0604020202020204" pitchFamily="34" charset="0"/>
                <a:ea typeface="宋体" panose="02010600030101010101" pitchFamily="2" charset="-122"/>
              </a:rPr>
              <a:t>一种改进方法是用每个处理单元（进程）负责易出一定范围内的倍数。</a:t>
            </a:r>
          </a:p>
        </p:txBody>
      </p:sp>
    </p:spTree>
    <p:extLst>
      <p:ext uri="{BB962C8B-B14F-4D97-AF65-F5344CB8AC3E}">
        <p14:creationId xmlns:p14="http://schemas.microsoft.com/office/powerpoint/2010/main" val="3466623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79D9C14-C67A-4B3F-AEB0-CFB30449F405}" type="slidenum">
              <a:rPr lang="en-US" altLang="zh-CN" sz="1100"/>
              <a:pPr>
                <a:spcBef>
                  <a:spcPct val="0"/>
                </a:spcBef>
              </a:pPr>
              <a:t>61</a:t>
            </a:fld>
            <a:endParaRPr lang="en-US" altLang="zh-CN" sz="11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说明静态链表。</a:t>
            </a:r>
          </a:p>
        </p:txBody>
      </p:sp>
    </p:spTree>
    <p:extLst>
      <p:ext uri="{BB962C8B-B14F-4D97-AF65-F5344CB8AC3E}">
        <p14:creationId xmlns:p14="http://schemas.microsoft.com/office/powerpoint/2010/main" val="1701587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F71FA8-BE2F-4872-9AA1-AA6A69B6B29E}" type="slidenum">
              <a:rPr lang="en-US" altLang="zh-CN" sz="1100"/>
              <a:pPr>
                <a:spcBef>
                  <a:spcPct val="0"/>
                </a:spcBef>
              </a:pPr>
              <a:t>66</a:t>
            </a:fld>
            <a:endParaRPr lang="en-US" altLang="zh-CN" sz="11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85529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1C6375-FCE1-443C-956E-93A0F7B86A5D}" type="slidenum">
              <a:rPr lang="en-US" altLang="zh-CN" sz="1100"/>
              <a:pPr>
                <a:spcBef>
                  <a:spcPct val="0"/>
                </a:spcBef>
              </a:pPr>
              <a:t>70</a:t>
            </a:fld>
            <a:endParaRPr lang="en-US" altLang="zh-CN" sz="11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对比表序问题的算法，表前缀计算是从前向后传递累积 。</a:t>
            </a:r>
          </a:p>
        </p:txBody>
      </p:sp>
    </p:spTree>
    <p:extLst>
      <p:ext uri="{BB962C8B-B14F-4D97-AF65-F5344CB8AC3E}">
        <p14:creationId xmlns:p14="http://schemas.microsoft.com/office/powerpoint/2010/main" val="4086026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5AC834-5D8B-4F05-8960-B6F2CC951E10}" type="slidenum">
              <a:rPr lang="en-US" altLang="zh-CN" sz="1100"/>
              <a:pPr>
                <a:spcBef>
                  <a:spcPct val="0"/>
                </a:spcBef>
              </a:pPr>
              <a:t>75</a:t>
            </a:fld>
            <a:endParaRPr lang="en-US" altLang="zh-CN" sz="11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欧拉回路技术常用于设计关于图的并行算法。</a:t>
            </a:r>
          </a:p>
        </p:txBody>
      </p:sp>
    </p:spTree>
    <p:extLst>
      <p:ext uri="{BB962C8B-B14F-4D97-AF65-F5344CB8AC3E}">
        <p14:creationId xmlns:p14="http://schemas.microsoft.com/office/powerpoint/2010/main" val="1349681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6616DFB-AFEF-485B-A028-BF12B8E050CC}" type="slidenum">
              <a:rPr lang="en-US" altLang="zh-CN" sz="1100"/>
              <a:pPr>
                <a:spcBef>
                  <a:spcPct val="0"/>
                </a:spcBef>
              </a:pPr>
              <a:t>78</a:t>
            </a:fld>
            <a:endParaRPr lang="en-US" altLang="zh-CN" sz="11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可以看出，二叉树欧拉回路链的构造，每个结点的处理与其在树上的位置无关，因此可以分配</a:t>
            </a:r>
            <a:r>
              <a:rPr lang="en-US" altLang="zh-CN">
                <a:latin typeface="Arial" panose="020B0604020202020204" pitchFamily="34" charset="0"/>
                <a:ea typeface="宋体" panose="02010600030101010101" pitchFamily="2" charset="-122"/>
              </a:rPr>
              <a:t>n</a:t>
            </a:r>
            <a:r>
              <a:rPr lang="zh-CN" altLang="en-US">
                <a:latin typeface="Arial" panose="020B0604020202020204" pitchFamily="34" charset="0"/>
                <a:ea typeface="宋体" panose="02010600030101010101" pitchFamily="2" charset="-122"/>
              </a:rPr>
              <a:t>个处理器同时对</a:t>
            </a:r>
            <a:r>
              <a:rPr lang="en-US" altLang="zh-CN">
                <a:latin typeface="Arial" panose="020B0604020202020204" pitchFamily="34" charset="0"/>
                <a:ea typeface="宋体" panose="02010600030101010101" pitchFamily="2" charset="-122"/>
              </a:rPr>
              <a:t>n</a:t>
            </a:r>
            <a:r>
              <a:rPr lang="zh-CN" altLang="en-US">
                <a:latin typeface="Arial" panose="020B0604020202020204" pitchFamily="34" charset="0"/>
                <a:ea typeface="宋体" panose="02010600030101010101" pitchFamily="2" charset="-122"/>
              </a:rPr>
              <a:t>个结点进行并行构造。</a:t>
            </a:r>
          </a:p>
        </p:txBody>
      </p:sp>
    </p:spTree>
    <p:extLst>
      <p:ext uri="{BB962C8B-B14F-4D97-AF65-F5344CB8AC3E}">
        <p14:creationId xmlns:p14="http://schemas.microsoft.com/office/powerpoint/2010/main" val="3545224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8C9ECD5-35F6-4267-8868-D8515DC8CDFB}" type="slidenum">
              <a:rPr lang="en-US" altLang="zh-CN" sz="1100"/>
              <a:pPr>
                <a:spcBef>
                  <a:spcPct val="0"/>
                </a:spcBef>
              </a:pPr>
              <a:t>79</a:t>
            </a:fld>
            <a:endParaRPr lang="en-US" altLang="zh-CN" sz="11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zh-CN" altLang="en-US" sz="1000" b="1">
                <a:solidFill>
                  <a:srgbClr val="FFFF00"/>
                </a:solidFill>
                <a:latin typeface="Arial" panose="020B0604020202020204" pitchFamily="34" charset="0"/>
                <a:ea typeface="宋体" panose="02010600030101010101" pitchFamily="2" charset="-122"/>
              </a:rPr>
              <a:t>输入：以三叉静态链结构存贮的二叉树</a:t>
            </a:r>
            <a:r>
              <a:rPr lang="en-US" altLang="zh-CN" sz="1000" b="1">
                <a:solidFill>
                  <a:srgbClr val="FFFF00"/>
                </a:solidFill>
                <a:latin typeface="Arial" panose="020B0604020202020204" pitchFamily="34" charset="0"/>
                <a:ea typeface="宋体" panose="02010600030101010101" pitchFamily="2" charset="-122"/>
              </a:rPr>
              <a:t>T[0..n-1]</a:t>
            </a:r>
          </a:p>
          <a:p>
            <a:pPr eaLnBrk="1" hangingPunct="1">
              <a:lnSpc>
                <a:spcPct val="80000"/>
              </a:lnSpc>
            </a:pPr>
            <a:r>
              <a:rPr lang="zh-CN" altLang="en-US" sz="1000" b="1">
                <a:solidFill>
                  <a:srgbClr val="FFFF00"/>
                </a:solidFill>
                <a:latin typeface="Arial" panose="020B0604020202020204" pitchFamily="34" charset="0"/>
                <a:ea typeface="宋体" panose="02010600030101010101" pitchFamily="2" charset="-122"/>
              </a:rPr>
              <a:t>输出：以静态链结构存贮的欧拉回路</a:t>
            </a:r>
            <a:r>
              <a:rPr lang="en-US" altLang="zh-CN" sz="1000" b="1">
                <a:solidFill>
                  <a:srgbClr val="FFFF00"/>
                </a:solidFill>
                <a:latin typeface="Arial" panose="020B0604020202020204" pitchFamily="34" charset="0"/>
                <a:ea typeface="宋体" panose="02010600030101010101" pitchFamily="2" charset="-122"/>
              </a:rPr>
              <a:t>L[0..3*n-1]</a:t>
            </a:r>
          </a:p>
          <a:p>
            <a:pPr eaLnBrk="1" hangingPunct="1">
              <a:lnSpc>
                <a:spcPct val="80000"/>
              </a:lnSpc>
            </a:pPr>
            <a:r>
              <a:rPr lang="zh-CN" altLang="en-US" sz="1000" b="1">
                <a:solidFill>
                  <a:srgbClr val="FFFF00"/>
                </a:solidFill>
                <a:latin typeface="Arial" panose="020B0604020202020204" pitchFamily="34" charset="0"/>
                <a:ea typeface="宋体" panose="02010600030101010101" pitchFamily="2" charset="-122"/>
              </a:rPr>
              <a:t>算法如下：</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for all Pi i=0..n-1 do</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A=3*i; B=A+1; C=B+1;</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if (T[i].lchild!=NULL)</a:t>
            </a:r>
          </a:p>
          <a:p>
            <a:pPr eaLnBrk="1" hangingPunct="1">
              <a:lnSpc>
                <a:spcPct val="80000"/>
              </a:lnSpc>
            </a:pPr>
            <a:r>
              <a:rPr lang="en-US" altLang="zh-CN" sz="1000" b="1" i="1">
                <a:solidFill>
                  <a:srgbClr val="000000"/>
                </a:solidFill>
                <a:latin typeface="Arial" panose="020B0604020202020204" pitchFamily="34" charset="0"/>
                <a:ea typeface="宋体" panose="02010600030101010101" pitchFamily="2" charset="-122"/>
              </a:rPr>
              <a:t>		</a:t>
            </a:r>
            <a:r>
              <a:rPr lang="en-US" altLang="zh-CN" sz="1000" b="1">
                <a:solidFill>
                  <a:srgbClr val="000000"/>
                </a:solidFill>
                <a:latin typeface="Arial" panose="020B0604020202020204" pitchFamily="34" charset="0"/>
                <a:ea typeface="宋体" panose="02010600030101010101" pitchFamily="2" charset="-122"/>
              </a:rPr>
              <a:t>L[A] = 3*T[i].lchild;</a:t>
            </a:r>
            <a:endParaRPr lang="en-US" altLang="zh-CN" sz="1000" b="1" i="1">
              <a:solidFill>
                <a:srgbClr val="000000"/>
              </a:solidFill>
              <a:latin typeface="Arial" panose="020B0604020202020204" pitchFamily="34" charset="0"/>
              <a:ea typeface="宋体" panose="02010600030101010101" pitchFamily="2" charset="-122"/>
            </a:endParaRPr>
          </a:p>
          <a:p>
            <a:pPr eaLnBrk="1" hangingPunct="1">
              <a:lnSpc>
                <a:spcPct val="80000"/>
              </a:lnSpc>
            </a:pPr>
            <a:r>
              <a:rPr lang="en-US" altLang="zh-CN" sz="1000" b="1" i="1">
                <a:solidFill>
                  <a:srgbClr val="000000"/>
                </a:solidFill>
                <a:latin typeface="Arial" panose="020B0604020202020204" pitchFamily="34" charset="0"/>
                <a:ea typeface="宋体" panose="02010600030101010101" pitchFamily="2" charset="-122"/>
              </a:rPr>
              <a:t>	</a:t>
            </a:r>
            <a:r>
              <a:rPr lang="en-US" altLang="zh-CN" sz="1000" b="1">
                <a:solidFill>
                  <a:srgbClr val="000000"/>
                </a:solidFill>
                <a:latin typeface="Arial" panose="020B0604020202020204" pitchFamily="34" charset="0"/>
                <a:ea typeface="宋体" panose="02010600030101010101" pitchFamily="2" charset="-122"/>
              </a:rPr>
              <a:t>else</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L[A] = B;</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if (T[i].rchild!=NULL)</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L[B] = 3*T[i].rchild;</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else</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L[B] = C;</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if (T[i].parent!=NULL)</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if (T[T[i].parent].lchild==i) L[C] = 3*T[i].parent+1;</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else L[C] = 3*T[i].parent+2;</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else</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L[C] = NULL;</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a:t>
            </a:r>
          </a:p>
          <a:p>
            <a:pPr eaLnBrk="1" hangingPunct="1">
              <a:lnSpc>
                <a:spcPct val="80000"/>
              </a:lnSpc>
            </a:pPr>
            <a:endParaRPr lang="en-US" altLang="zh-CN" sz="1000" b="1">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43503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415D339-4BE0-4892-B65A-D07B6A4B7E4B}" type="slidenum">
              <a:rPr lang="en-US" altLang="zh-CN" sz="1100"/>
              <a:pPr>
                <a:spcBef>
                  <a:spcPct val="0"/>
                </a:spcBef>
              </a:pPr>
              <a:t>80</a:t>
            </a:fld>
            <a:endParaRPr lang="en-US" altLang="zh-CN" sz="11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900" b="1" dirty="0">
                <a:solidFill>
                  <a:srgbClr val="FFFF00"/>
                </a:solidFill>
                <a:latin typeface="Arial" panose="020B0604020202020204" pitchFamily="34" charset="0"/>
                <a:ea typeface="宋体" panose="02010600030101010101" pitchFamily="2" charset="-122"/>
              </a:rPr>
              <a:t>串行非递归解法如下：</a:t>
            </a:r>
            <a:endParaRPr lang="zh-CN" altLang="en-US" sz="900" b="1" dirty="0">
              <a:solidFill>
                <a:srgbClr val="000000"/>
              </a:solidFill>
              <a:latin typeface="Arial" panose="020B0604020202020204" pitchFamily="34" charset="0"/>
              <a:ea typeface="宋体" panose="02010600030101010101" pitchFamily="2" charset="-122"/>
            </a:endParaRPr>
          </a:p>
          <a:p>
            <a:pPr eaLnBrk="1" hangingPunct="1">
              <a:lnSpc>
                <a:spcPct val="90000"/>
              </a:lnSpc>
            </a:pPr>
            <a:r>
              <a:rPr lang="en-US" altLang="zh-CN" sz="900" b="1" dirty="0" err="1">
                <a:solidFill>
                  <a:srgbClr val="000000"/>
                </a:solidFill>
                <a:latin typeface="Arial" panose="020B0604020202020204" pitchFamily="34" charset="0"/>
                <a:ea typeface="宋体" panose="02010600030101010101" pitchFamily="2" charset="-122"/>
              </a:rPr>
              <a:t>int</a:t>
            </a: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GetDepth</a:t>
            </a: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BiTree</a:t>
            </a:r>
            <a:r>
              <a:rPr lang="en-US" altLang="zh-CN" sz="900" b="1" dirty="0">
                <a:solidFill>
                  <a:srgbClr val="000000"/>
                </a:solidFill>
                <a:latin typeface="Arial" panose="020B0604020202020204" pitchFamily="34" charset="0"/>
                <a:ea typeface="宋体" panose="02010600030101010101" pitchFamily="2" charset="-122"/>
              </a:rPr>
              <a:t> 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Queue Q; </a:t>
            </a:r>
            <a:r>
              <a:rPr lang="en-US" altLang="zh-CN" sz="900" b="1" dirty="0" err="1">
                <a:solidFill>
                  <a:srgbClr val="000000"/>
                </a:solidFill>
                <a:latin typeface="Arial" panose="020B0604020202020204" pitchFamily="34" charset="0"/>
                <a:ea typeface="宋体" panose="02010600030101010101" pitchFamily="2" charset="-122"/>
              </a:rPr>
              <a:t>InitQueue</a:t>
            </a:r>
            <a:r>
              <a:rPr lang="en-US" altLang="zh-CN" sz="900" b="1" dirty="0">
                <a:solidFill>
                  <a:srgbClr val="000000"/>
                </a:solidFill>
                <a:latin typeface="Arial" panose="020B0604020202020204" pitchFamily="34" charset="0"/>
                <a:ea typeface="宋体" panose="02010600030101010101" pitchFamily="2" charset="-122"/>
              </a:rPr>
              <a:t>( Q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T-&gt;depth = 0;</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EnQueue</a:t>
            </a:r>
            <a:r>
              <a:rPr lang="en-US" altLang="zh-CN" sz="900" b="1" dirty="0">
                <a:solidFill>
                  <a:srgbClr val="000000"/>
                </a:solidFill>
                <a:latin typeface="Arial" panose="020B0604020202020204" pitchFamily="34" charset="0"/>
                <a:ea typeface="宋体" panose="02010600030101010101" pitchFamily="2" charset="-122"/>
              </a:rPr>
              <a:t>( Q,T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while( !</a:t>
            </a:r>
            <a:r>
              <a:rPr lang="en-US" altLang="zh-CN" sz="900" b="1" dirty="0" err="1">
                <a:solidFill>
                  <a:srgbClr val="000000"/>
                </a:solidFill>
                <a:latin typeface="Arial" panose="020B0604020202020204" pitchFamily="34" charset="0"/>
                <a:ea typeface="宋体" panose="02010600030101010101" pitchFamily="2" charset="-122"/>
              </a:rPr>
              <a:t>EmptyQueue</a:t>
            </a:r>
            <a:r>
              <a:rPr lang="en-US" altLang="zh-CN" sz="900" b="1" dirty="0">
                <a:solidFill>
                  <a:srgbClr val="000000"/>
                </a:solidFill>
                <a:latin typeface="Arial" panose="020B0604020202020204" pitchFamily="34" charset="0"/>
                <a:ea typeface="宋体" panose="02010600030101010101" pitchFamily="2" charset="-122"/>
              </a:rPr>
              <a:t>(Q)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DeQueue</a:t>
            </a: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Q,p</a:t>
            </a: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if( p-&gt;</a:t>
            </a:r>
            <a:r>
              <a:rPr lang="en-US" altLang="zh-CN" sz="900" b="1" dirty="0" err="1">
                <a:solidFill>
                  <a:srgbClr val="000000"/>
                </a:solidFill>
                <a:latin typeface="Arial" panose="020B0604020202020204" pitchFamily="34" charset="0"/>
                <a:ea typeface="宋体" panose="02010600030101010101" pitchFamily="2" charset="-122"/>
              </a:rPr>
              <a:t>lchild</a:t>
            </a:r>
            <a:r>
              <a:rPr lang="en-US" altLang="zh-CN" sz="900" b="1" dirty="0">
                <a:solidFill>
                  <a:srgbClr val="000000"/>
                </a:solidFill>
                <a:latin typeface="Arial" panose="020B0604020202020204" pitchFamily="34" charset="0"/>
                <a:ea typeface="宋体" panose="02010600030101010101" pitchFamily="2" charset="-122"/>
              </a:rPr>
              <a:t>!=NULL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p-&gt;</a:t>
            </a:r>
            <a:r>
              <a:rPr lang="en-US" altLang="zh-CN" sz="900" b="1" dirty="0" err="1">
                <a:solidFill>
                  <a:srgbClr val="000000"/>
                </a:solidFill>
                <a:latin typeface="Arial" panose="020B0604020202020204" pitchFamily="34" charset="0"/>
                <a:ea typeface="宋体" panose="02010600030101010101" pitchFamily="2" charset="-122"/>
              </a:rPr>
              <a:t>lchild</a:t>
            </a:r>
            <a:r>
              <a:rPr lang="en-US" altLang="zh-CN" sz="900" b="1" dirty="0">
                <a:solidFill>
                  <a:srgbClr val="000000"/>
                </a:solidFill>
                <a:latin typeface="Arial" panose="020B0604020202020204" pitchFamily="34" charset="0"/>
                <a:ea typeface="宋体" panose="02010600030101010101" pitchFamily="2" charset="-122"/>
              </a:rPr>
              <a:t>-&gt;depth = p-&gt;depth+1;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EnQueue</a:t>
            </a:r>
            <a:r>
              <a:rPr lang="en-US" altLang="zh-CN" sz="900" b="1" dirty="0">
                <a:solidFill>
                  <a:srgbClr val="000000"/>
                </a:solidFill>
                <a:latin typeface="Arial" panose="020B0604020202020204" pitchFamily="34" charset="0"/>
                <a:ea typeface="宋体" panose="02010600030101010101" pitchFamily="2" charset="-122"/>
              </a:rPr>
              <a:t>( Q, p-&gt;</a:t>
            </a:r>
            <a:r>
              <a:rPr lang="en-US" altLang="zh-CN" sz="900" b="1" dirty="0" err="1">
                <a:solidFill>
                  <a:srgbClr val="000000"/>
                </a:solidFill>
                <a:latin typeface="Arial" panose="020B0604020202020204" pitchFamily="34" charset="0"/>
                <a:ea typeface="宋体" panose="02010600030101010101" pitchFamily="2" charset="-122"/>
              </a:rPr>
              <a:t>lchild</a:t>
            </a: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if( p-&gt;</a:t>
            </a:r>
            <a:r>
              <a:rPr lang="en-US" altLang="zh-CN" sz="900" b="1" dirty="0" err="1">
                <a:solidFill>
                  <a:srgbClr val="000000"/>
                </a:solidFill>
                <a:latin typeface="Arial" panose="020B0604020202020204" pitchFamily="34" charset="0"/>
                <a:ea typeface="宋体" panose="02010600030101010101" pitchFamily="2" charset="-122"/>
              </a:rPr>
              <a:t>rchild</a:t>
            </a:r>
            <a:r>
              <a:rPr lang="en-US" altLang="zh-CN" sz="900" b="1" dirty="0">
                <a:solidFill>
                  <a:srgbClr val="000000"/>
                </a:solidFill>
                <a:latin typeface="Arial" panose="020B0604020202020204" pitchFamily="34" charset="0"/>
                <a:ea typeface="宋体" panose="02010600030101010101" pitchFamily="2" charset="-122"/>
              </a:rPr>
              <a:t>!=NULL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p-&gt;</a:t>
            </a:r>
            <a:r>
              <a:rPr lang="en-US" altLang="zh-CN" sz="900" b="1" dirty="0" err="1">
                <a:solidFill>
                  <a:srgbClr val="000000"/>
                </a:solidFill>
                <a:latin typeface="Arial" panose="020B0604020202020204" pitchFamily="34" charset="0"/>
                <a:ea typeface="宋体" panose="02010600030101010101" pitchFamily="2" charset="-122"/>
              </a:rPr>
              <a:t>rchild</a:t>
            </a:r>
            <a:r>
              <a:rPr lang="en-US" altLang="zh-CN" sz="900" b="1" dirty="0">
                <a:solidFill>
                  <a:srgbClr val="000000"/>
                </a:solidFill>
                <a:latin typeface="Arial" panose="020B0604020202020204" pitchFamily="34" charset="0"/>
                <a:ea typeface="宋体" panose="02010600030101010101" pitchFamily="2" charset="-122"/>
              </a:rPr>
              <a:t>-&gt;depth = p-&gt;depth+1;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EnQueue</a:t>
            </a:r>
            <a:r>
              <a:rPr lang="en-US" altLang="zh-CN" sz="900" b="1" dirty="0">
                <a:solidFill>
                  <a:srgbClr val="000000"/>
                </a:solidFill>
                <a:latin typeface="Arial" panose="020B0604020202020204" pitchFamily="34" charset="0"/>
                <a:ea typeface="宋体" panose="02010600030101010101" pitchFamily="2" charset="-122"/>
              </a:rPr>
              <a:t>( Q, p-&gt;</a:t>
            </a:r>
            <a:r>
              <a:rPr lang="en-US" altLang="zh-CN" sz="900" b="1" dirty="0" err="1">
                <a:solidFill>
                  <a:srgbClr val="000000"/>
                </a:solidFill>
                <a:latin typeface="Arial" panose="020B0604020202020204" pitchFamily="34" charset="0"/>
                <a:ea typeface="宋体" panose="02010600030101010101" pitchFamily="2" charset="-122"/>
              </a:rPr>
              <a:t>rchild</a:t>
            </a: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DestroyQueue</a:t>
            </a:r>
            <a:r>
              <a:rPr lang="en-US" altLang="zh-CN" sz="900" b="1" dirty="0">
                <a:solidFill>
                  <a:srgbClr val="000000"/>
                </a:solidFill>
                <a:latin typeface="Arial" panose="020B0604020202020204" pitchFamily="34" charset="0"/>
                <a:ea typeface="宋体" panose="02010600030101010101" pitchFamily="2" charset="-122"/>
              </a:rPr>
              <a:t>( Q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return 1;</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a:t>
            </a:r>
          </a:p>
          <a:p>
            <a:pPr eaLnBrk="1" hangingPunct="1">
              <a:lnSpc>
                <a:spcPct val="90000"/>
              </a:lnSpc>
            </a:pPr>
            <a:endParaRPr lang="en-US" altLang="zh-CN" sz="9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74730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0051B3-6B58-4D4E-9B98-9862634B7830}" type="slidenum">
              <a:rPr lang="en-US" altLang="zh-CN" sz="1100"/>
              <a:pPr>
                <a:spcBef>
                  <a:spcPct val="0"/>
                </a:spcBef>
              </a:pPr>
              <a:t>9</a:t>
            </a:fld>
            <a:endParaRPr lang="en-US" altLang="zh-CN" sz="11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1249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80D2B5-7171-495C-88F5-D66CF97B1885}" type="slidenum">
              <a:rPr lang="en-US" altLang="zh-CN" sz="1100"/>
              <a:pPr>
                <a:spcBef>
                  <a:spcPct val="0"/>
                </a:spcBef>
              </a:pPr>
              <a:t>81</a:t>
            </a:fld>
            <a:endParaRPr lang="en-US" altLang="zh-CN" sz="11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3963701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3D2ED0-02DD-4FE2-AF90-1C242F3FD1A4}" type="slidenum">
              <a:rPr lang="en-US" altLang="zh-CN" sz="1100"/>
              <a:pPr>
                <a:spcBef>
                  <a:spcPct val="0"/>
                </a:spcBef>
              </a:pPr>
              <a:t>82</a:t>
            </a:fld>
            <a:endParaRPr lang="en-US" altLang="zh-CN" sz="11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30187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C86D745-73A0-4FE0-A097-36C33876F93E}" type="slidenum">
              <a:rPr lang="en-US" altLang="zh-CN" sz="1100"/>
              <a:pPr>
                <a:spcBef>
                  <a:spcPct val="0"/>
                </a:spcBef>
              </a:pPr>
              <a:t>83</a:t>
            </a:fld>
            <a:endParaRPr lang="en-US" altLang="zh-CN" sz="11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ea typeface="宋体" panose="02010600030101010101" pitchFamily="2" charset="-122"/>
              </a:rPr>
              <a:t>在前序中，</a:t>
            </a:r>
            <a:r>
              <a:rPr lang="en-US" altLang="zh-CN" dirty="0">
                <a:latin typeface="Arial" panose="020B0604020202020204" pitchFamily="34" charset="0"/>
                <a:ea typeface="宋体" panose="02010600030101010101" pitchFamily="2" charset="-122"/>
              </a:rPr>
              <a:t>A=X+1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C=X+1+L+R</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C-A+1=L+R+1</a:t>
            </a:r>
            <a:r>
              <a:rPr lang="zh-CN" altLang="en-US" dirty="0">
                <a:latin typeface="Arial" panose="020B0604020202020204" pitchFamily="34" charset="0"/>
                <a:ea typeface="宋体" panose="02010600030101010101" pitchFamily="2" charset="-122"/>
              </a:rPr>
              <a:t>；</a:t>
            </a:r>
          </a:p>
          <a:p>
            <a:pPr eaLnBrk="1" hangingPunct="1"/>
            <a:r>
              <a:rPr lang="zh-CN" altLang="en-US" dirty="0">
                <a:latin typeface="Arial" panose="020B0604020202020204" pitchFamily="34" charset="0"/>
                <a:ea typeface="宋体" panose="02010600030101010101" pitchFamily="2" charset="-122"/>
              </a:rPr>
              <a:t>在中序和后序中，</a:t>
            </a:r>
            <a:r>
              <a:rPr lang="en-US" altLang="zh-CN" dirty="0">
                <a:latin typeface="Arial" panose="020B0604020202020204" pitchFamily="34" charset="0"/>
                <a:ea typeface="宋体" panose="02010600030101010101" pitchFamily="2" charset="-122"/>
              </a:rPr>
              <a:t>A=X</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C=X+L+R+1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C-A=L+R+1</a:t>
            </a:r>
            <a:r>
              <a:rPr lang="zh-CN" altLang="en-US" dirty="0">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1072309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EE65FC-7D30-41F8-BEA6-9BA0F515F0C6}" type="slidenum">
              <a:rPr lang="en-US" altLang="zh-CN" sz="1100"/>
              <a:pPr>
                <a:spcBef>
                  <a:spcPct val="0"/>
                </a:spcBef>
              </a:pPr>
              <a:t>19</a:t>
            </a:fld>
            <a:endParaRPr lang="en-US" altLang="zh-CN" sz="11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ea typeface="宋体" panose="02010600030101010101" pitchFamily="2" charset="-122"/>
              </a:rPr>
              <a:t>X=1; P = a[0];</a:t>
            </a:r>
          </a:p>
          <a:p>
            <a:pPr eaLnBrk="1" hangingPunct="1"/>
            <a:r>
              <a:rPr lang="en-US" altLang="zh-CN" dirty="0">
                <a:latin typeface="Arial" panose="020B0604020202020204" pitchFamily="34" charset="0"/>
                <a:ea typeface="宋体" panose="02010600030101010101" pitchFamily="2" charset="-122"/>
              </a:rPr>
              <a:t>for ( int i=1; i&lt;=N; i++ )</a:t>
            </a:r>
          </a:p>
          <a:p>
            <a:pPr eaLnBrk="1" hangingPunct="1"/>
            <a:r>
              <a:rPr lang="en-US" altLang="zh-CN" dirty="0">
                <a:latin typeface="Arial" panose="020B0604020202020204" pitchFamily="34" charset="0"/>
                <a:ea typeface="宋体" panose="02010600030101010101" pitchFamily="2" charset="-122"/>
              </a:rPr>
              <a:t>{</a:t>
            </a:r>
          </a:p>
          <a:p>
            <a:pPr eaLnBrk="1" hangingPunct="1"/>
            <a:r>
              <a:rPr lang="en-US" altLang="zh-CN" dirty="0">
                <a:latin typeface="Arial" panose="020B0604020202020204" pitchFamily="34" charset="0"/>
                <a:ea typeface="宋体" panose="02010600030101010101" pitchFamily="2" charset="-122"/>
              </a:rPr>
              <a:t>	X *=x;</a:t>
            </a:r>
          </a:p>
          <a:p>
            <a:pPr eaLnBrk="1" hangingPunct="1"/>
            <a:r>
              <a:rPr lang="en-US" altLang="zh-CN" dirty="0">
                <a:latin typeface="Arial" panose="020B0604020202020204" pitchFamily="34" charset="0"/>
                <a:ea typeface="宋体" panose="02010600030101010101" pitchFamily="2" charset="-122"/>
              </a:rPr>
              <a:t>	P += a[i]*X;</a:t>
            </a:r>
          </a:p>
          <a:p>
            <a:pPr eaLnBrk="1" hangingPunct="1"/>
            <a:r>
              <a:rPr lang="en-US" altLang="zh-CN" dirty="0">
                <a:latin typeface="Arial" panose="020B0604020202020204" pitchFamily="34" charset="0"/>
                <a:ea typeface="宋体" panose="02010600030101010101" pitchFamily="2" charset="-122"/>
              </a:rPr>
              <a:t>}</a:t>
            </a:r>
          </a:p>
          <a:p>
            <a:pPr eaLnBrk="1" hangingPunct="1"/>
            <a:endParaRPr lang="en-US" altLang="zh-CN" dirty="0">
              <a:latin typeface="Arial" panose="020B0604020202020204" pitchFamily="34" charset="0"/>
              <a:ea typeface="宋体" panose="02010600030101010101" pitchFamily="2" charset="-122"/>
            </a:endParaRPr>
          </a:p>
          <a:p>
            <a:pPr eaLnBrk="1" hangingPunct="1"/>
            <a:r>
              <a:rPr lang="en-US" altLang="zh-CN" dirty="0">
                <a:latin typeface="Arial" panose="020B0604020202020204" pitchFamily="34" charset="0"/>
                <a:ea typeface="宋体" panose="02010600030101010101" pitchFamily="2" charset="-122"/>
              </a:rPr>
              <a:t>P = a[N];</a:t>
            </a:r>
          </a:p>
          <a:p>
            <a:pPr eaLnBrk="1" hangingPunct="1"/>
            <a:r>
              <a:rPr lang="en-US" altLang="zh-CN" dirty="0">
                <a:latin typeface="Arial" panose="020B0604020202020204" pitchFamily="34" charset="0"/>
                <a:ea typeface="宋体" panose="02010600030101010101" pitchFamily="2" charset="-122"/>
              </a:rPr>
              <a:t>for (int i=N-1; i&gt;=0; i--)</a:t>
            </a:r>
          </a:p>
          <a:p>
            <a:pPr eaLnBrk="1" hangingPunct="1"/>
            <a:r>
              <a:rPr lang="en-US" altLang="zh-CN" dirty="0">
                <a:latin typeface="Arial" panose="020B0604020202020204" pitchFamily="34" charset="0"/>
                <a:ea typeface="宋体" panose="02010600030101010101" pitchFamily="2" charset="-122"/>
              </a:rPr>
              <a:t>	P = P*x +a[i];</a:t>
            </a:r>
          </a:p>
          <a:p>
            <a:pPr eaLnBrk="1" hangingPunct="1"/>
            <a:endParaRPr lang="en-US" altLang="zh-CN"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14379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E93B01-867D-4014-B9B0-BF6CCBC93231}" type="slidenum">
              <a:rPr lang="en-US" altLang="zh-CN" sz="1100"/>
              <a:pPr>
                <a:spcBef>
                  <a:spcPct val="0"/>
                </a:spcBef>
              </a:pPr>
              <a:t>25</a:t>
            </a:fld>
            <a:endParaRPr lang="en-US" altLang="zh-CN" sz="11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zh-CN" altLang="zh-CN" sz="80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3246632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C43FBB-D512-4BB8-A05E-6F9C024B7607}" type="slidenum">
              <a:rPr lang="en-US" altLang="zh-CN" sz="1100"/>
              <a:pPr>
                <a:spcBef>
                  <a:spcPct val="0"/>
                </a:spcBef>
              </a:pPr>
              <a:t>28</a:t>
            </a:fld>
            <a:endParaRPr lang="en-US" altLang="zh-CN" sz="11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5126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479C75D-124F-42B9-9747-B1E3776032A5}" type="slidenum">
              <a:rPr lang="en-US" altLang="zh-CN" sz="1100"/>
              <a:pPr>
                <a:spcBef>
                  <a:spcPct val="0"/>
                </a:spcBef>
              </a:pPr>
              <a:t>36</a:t>
            </a:fld>
            <a:endParaRPr lang="en-US" altLang="zh-CN" sz="11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ea typeface="宋体" panose="02010600030101010101" pitchFamily="2" charset="-122"/>
              </a:rPr>
              <a:t>分治的关键在于问题的分解和子问题解的归并，尤其是解的归并。</a:t>
            </a:r>
            <a:r>
              <a:rPr lang="zh-CN" altLang="en-US">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2353645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022C2B-67C2-4669-B79F-F2C797724DF5}" type="slidenum">
              <a:rPr lang="en-US" altLang="zh-CN" smtClean="0"/>
              <a:pPr>
                <a:defRPr/>
              </a:pPr>
              <a:t>37</a:t>
            </a:fld>
            <a:endParaRPr lang="en-US" altLang="zh-CN"/>
          </a:p>
        </p:txBody>
      </p:sp>
    </p:spTree>
    <p:extLst>
      <p:ext uri="{BB962C8B-B14F-4D97-AF65-F5344CB8AC3E}">
        <p14:creationId xmlns:p14="http://schemas.microsoft.com/office/powerpoint/2010/main" val="2111217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BE0DFBE-4982-4927-ADE6-14A3A4F4E71F}" type="slidenum">
              <a:rPr lang="en-US" altLang="zh-CN" sz="1100"/>
              <a:pPr>
                <a:spcBef>
                  <a:spcPct val="0"/>
                </a:spcBef>
              </a:pPr>
              <a:t>43</a:t>
            </a:fld>
            <a:endParaRPr lang="en-US" altLang="zh-CN" sz="11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ea typeface="宋体" panose="02010600030101010101" pitchFamily="2" charset="-122"/>
              </a:rPr>
              <a:t>MIMD</a:t>
            </a:r>
            <a:r>
              <a:rPr lang="zh-CN" altLang="en-US">
                <a:latin typeface="Arial" panose="020B0604020202020204" pitchFamily="34" charset="0"/>
                <a:ea typeface="宋体" panose="02010600030101010101" pitchFamily="2" charset="-122"/>
              </a:rPr>
              <a:t>算法根据其同步性可分为同步</a:t>
            </a:r>
            <a:r>
              <a:rPr lang="en-US" altLang="zh-CN">
                <a:latin typeface="Arial" panose="020B0604020202020204" pitchFamily="34" charset="0"/>
                <a:ea typeface="宋体" panose="02010600030101010101" pitchFamily="2" charset="-122"/>
              </a:rPr>
              <a:t>MIMD</a:t>
            </a:r>
            <a:r>
              <a:rPr lang="zh-CN" altLang="en-US">
                <a:latin typeface="Arial" panose="020B0604020202020204" pitchFamily="34" charset="0"/>
                <a:ea typeface="宋体" panose="02010600030101010101" pitchFamily="2" charset="-122"/>
              </a:rPr>
              <a:t>和异步</a:t>
            </a:r>
            <a:r>
              <a:rPr lang="en-US" altLang="zh-CN">
                <a:latin typeface="Arial" panose="020B0604020202020204" pitchFamily="34" charset="0"/>
                <a:ea typeface="宋体" panose="02010600030101010101" pitchFamily="2" charset="-122"/>
              </a:rPr>
              <a:t>MIMD</a:t>
            </a:r>
            <a:r>
              <a:rPr lang="zh-CN" altLang="en-US">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1150701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BAC24F-BC76-4386-A11C-B8BC900D1984}" type="slidenum">
              <a:rPr lang="en-US" altLang="zh-CN" sz="1100"/>
              <a:pPr>
                <a:spcBef>
                  <a:spcPct val="0"/>
                </a:spcBef>
              </a:pPr>
              <a:t>45</a:t>
            </a:fld>
            <a:endParaRPr lang="en-US" altLang="zh-CN" sz="11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i="1" dirty="0">
                <a:latin typeface="Arial" panose="020B0604020202020204" pitchFamily="34" charset="0"/>
                <a:ea typeface="宋体" panose="02010600030101010101" pitchFamily="2" charset="-122"/>
              </a:rPr>
              <a:t>while |u-l|&gt;e do</a:t>
            </a:r>
          </a:p>
          <a:p>
            <a:pPr eaLnBrk="1" hangingPunct="1"/>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d = (u-l)/(n+1);</a:t>
            </a:r>
          </a:p>
          <a:p>
            <a:pPr eaLnBrk="1" hangingPunct="1"/>
            <a:r>
              <a:rPr lang="en-US" altLang="zh-CN" i="1" dirty="0">
                <a:latin typeface="Arial" panose="020B0604020202020204" pitchFamily="34" charset="0"/>
                <a:ea typeface="宋体" panose="02010600030101010101" pitchFamily="2" charset="-122"/>
              </a:rPr>
              <a:t>	for all Pi  </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=1…n do</a:t>
            </a:r>
          </a:p>
          <a:p>
            <a:pPr eaLnBrk="1" hangingPunct="1"/>
            <a:r>
              <a:rPr lang="en-US" altLang="zh-CN" i="1" dirty="0">
                <a:latin typeface="Arial" panose="020B0604020202020204" pitchFamily="34" charset="0"/>
                <a:ea typeface="宋体" panose="02010600030101010101" pitchFamily="2" charset="-122"/>
              </a:rPr>
              <a:t>		y[</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 = f( </a:t>
            </a:r>
            <a:r>
              <a:rPr lang="en-US" altLang="zh-CN" i="1" dirty="0" err="1">
                <a:latin typeface="Arial" panose="020B0604020202020204" pitchFamily="34" charset="0"/>
                <a:ea typeface="宋体" panose="02010600030101010101" pitchFamily="2" charset="-122"/>
              </a:rPr>
              <a:t>l+i</a:t>
            </a:r>
            <a:r>
              <a:rPr lang="en-US" altLang="zh-CN" i="1" dirty="0">
                <a:latin typeface="Arial" panose="020B0604020202020204" pitchFamily="34" charset="0"/>
                <a:ea typeface="宋体" panose="02010600030101010101" pitchFamily="2" charset="-122"/>
              </a:rPr>
              <a:t>*d );</a:t>
            </a:r>
          </a:p>
          <a:p>
            <a:pPr eaLnBrk="1" hangingPunct="1"/>
            <a:r>
              <a:rPr lang="en-US" altLang="zh-CN" i="1" dirty="0">
                <a:latin typeface="Arial" panose="020B0604020202020204" pitchFamily="34" charset="0"/>
                <a:ea typeface="宋体" panose="02010600030101010101" pitchFamily="2" charset="-122"/>
              </a:rPr>
              <a:t>	</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 = 0;</a:t>
            </a:r>
          </a:p>
          <a:p>
            <a:pPr eaLnBrk="1" hangingPunct="1"/>
            <a:r>
              <a:rPr lang="en-US" altLang="zh-CN" i="1" dirty="0">
                <a:latin typeface="Arial" panose="020B0604020202020204" pitchFamily="34" charset="0"/>
                <a:ea typeface="宋体" panose="02010600030101010101" pitchFamily="2" charset="-122"/>
              </a:rPr>
              <a:t>	while( y[</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a:t>
            </a:r>
            <a:r>
              <a:rPr lang="zh-CN" altLang="en-US" i="1" dirty="0">
                <a:latin typeface="Arial" panose="020B0604020202020204" pitchFamily="34" charset="0"/>
                <a:ea typeface="宋体" panose="02010600030101010101" pitchFamily="2" charset="-122"/>
              </a:rPr>
              <a:t>与</a:t>
            </a:r>
            <a:r>
              <a:rPr lang="en-US" altLang="zh-CN" i="1" dirty="0">
                <a:latin typeface="Arial" panose="020B0604020202020204" pitchFamily="34" charset="0"/>
                <a:ea typeface="宋体" panose="02010600030101010101" pitchFamily="2" charset="-122"/>
              </a:rPr>
              <a:t>y[i+1]</a:t>
            </a:r>
            <a:r>
              <a:rPr lang="zh-CN" altLang="en-US" i="1" dirty="0">
                <a:latin typeface="Arial" panose="020B0604020202020204" pitchFamily="34" charset="0"/>
                <a:ea typeface="宋体" panose="02010600030101010101" pitchFamily="2" charset="-122"/>
              </a:rPr>
              <a:t>同号 </a:t>
            </a:r>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a:t>
            </a:r>
          </a:p>
          <a:p>
            <a:pPr eaLnBrk="1" hangingPunct="1"/>
            <a:r>
              <a:rPr lang="en-US" altLang="zh-CN" i="1" dirty="0">
                <a:latin typeface="Arial" panose="020B0604020202020204" pitchFamily="34" charset="0"/>
                <a:ea typeface="宋体" panose="02010600030101010101" pitchFamily="2" charset="-122"/>
              </a:rPr>
              <a:t>		l += d; </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a:t>
            </a:r>
          </a:p>
          <a:p>
            <a:pPr eaLnBrk="1" hangingPunct="1"/>
            <a:r>
              <a:rPr lang="en-US" altLang="zh-CN" i="1" dirty="0">
                <a:latin typeface="Arial" panose="020B0604020202020204" pitchFamily="34" charset="0"/>
                <a:ea typeface="宋体" panose="02010600030101010101" pitchFamily="2" charset="-122"/>
              </a:rPr>
              <a:t>	u = </a:t>
            </a:r>
            <a:r>
              <a:rPr lang="en-US" altLang="zh-CN" i="1" dirty="0" err="1">
                <a:latin typeface="Arial" panose="020B0604020202020204" pitchFamily="34" charset="0"/>
                <a:ea typeface="宋体" panose="02010600030101010101" pitchFamily="2" charset="-122"/>
              </a:rPr>
              <a:t>l+d</a:t>
            </a:r>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y[n+1] = y[i+1];</a:t>
            </a:r>
          </a:p>
          <a:p>
            <a:pPr eaLnBrk="1" hangingPunct="1"/>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z = (</a:t>
            </a:r>
            <a:r>
              <a:rPr lang="en-US" altLang="zh-CN" i="1" dirty="0" err="1">
                <a:latin typeface="Arial" panose="020B0604020202020204" pitchFamily="34" charset="0"/>
                <a:ea typeface="宋体" panose="02010600030101010101" pitchFamily="2" charset="-122"/>
              </a:rPr>
              <a:t>l+u</a:t>
            </a:r>
            <a:r>
              <a:rPr lang="en-US" altLang="zh-CN" i="1" dirty="0">
                <a:latin typeface="Arial" panose="020B0604020202020204" pitchFamily="34" charset="0"/>
                <a:ea typeface="宋体" panose="02010600030101010101" pitchFamily="2" charset="-122"/>
              </a:rPr>
              <a:t>)/2;</a:t>
            </a:r>
          </a:p>
        </p:txBody>
      </p:sp>
    </p:spTree>
    <p:extLst>
      <p:ext uri="{BB962C8B-B14F-4D97-AF65-F5344CB8AC3E}">
        <p14:creationId xmlns:p14="http://schemas.microsoft.com/office/powerpoint/2010/main" val="227844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8"/>
          <p:cNvSpPr>
            <a:spLocks/>
          </p:cNvSpPr>
          <p:nvPr/>
        </p:nvSpPr>
        <p:spPr bwMode="auto">
          <a:xfrm>
            <a:off x="-25400" y="3387725"/>
            <a:ext cx="1095375" cy="612775"/>
          </a:xfrm>
          <a:custGeom>
            <a:avLst/>
            <a:gdLst>
              <a:gd name="T0" fmla="*/ 5799 w 8042"/>
              <a:gd name="T1" fmla="*/ 10000 h 10000"/>
              <a:gd name="T2" fmla="*/ 5961 w 8042"/>
              <a:gd name="T3" fmla="*/ 9880 h 10000"/>
              <a:gd name="T4" fmla="*/ 5988 w 8042"/>
              <a:gd name="T5" fmla="*/ 9820 h 10000"/>
              <a:gd name="T6" fmla="*/ 8042 w 8042"/>
              <a:gd name="T7" fmla="*/ 5260 h 10000"/>
              <a:gd name="T8" fmla="*/ 8042 w 8042"/>
              <a:gd name="T9" fmla="*/ 4721 h 10000"/>
              <a:gd name="T10" fmla="*/ 5988 w 8042"/>
              <a:gd name="T11" fmla="*/ 221 h 10000"/>
              <a:gd name="T12" fmla="*/ 5961 w 8042"/>
              <a:gd name="T13" fmla="*/ 160 h 10000"/>
              <a:gd name="T14" fmla="*/ 5799 w 8042"/>
              <a:gd name="T15" fmla="*/ 41 h 10000"/>
              <a:gd name="T16" fmla="*/ 18 w 8042"/>
              <a:gd name="T17" fmla="*/ 0 h 10000"/>
              <a:gd name="T18" fmla="*/ 0 w 8042"/>
              <a:gd name="T19" fmla="*/ 9991 h 10000"/>
              <a:gd name="T20" fmla="*/ 5799 w 8042"/>
              <a:gd name="T21" fmla="*/ 1000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ctrTitle"/>
          </p:nvPr>
        </p:nvSpPr>
        <p:spPr>
          <a:xfrm>
            <a:off x="1522908" y="1971518"/>
            <a:ext cx="5174937" cy="1774083"/>
          </a:xfrm>
        </p:spPr>
        <p:txBody>
          <a:bodyPr anchor="b"/>
          <a:lstStyle>
            <a:lvl1pPr>
              <a:defRPr sz="4234"/>
            </a:lvl1pPr>
          </a:lstStyle>
          <a:p>
            <a:r>
              <a:rPr lang="zh-CN" altLang="en-US"/>
              <a:t>单击此处编辑母版标题样式</a:t>
            </a:r>
            <a:endParaRPr lang="en-US" dirty="0"/>
          </a:p>
        </p:txBody>
      </p:sp>
      <p:sp>
        <p:nvSpPr>
          <p:cNvPr id="3" name="Subtitle 2"/>
          <p:cNvSpPr>
            <a:spLocks noGrp="1"/>
          </p:cNvSpPr>
          <p:nvPr>
            <p:ph type="subTitle" idx="1"/>
          </p:nvPr>
        </p:nvSpPr>
        <p:spPr>
          <a:xfrm>
            <a:off x="1522908" y="3745599"/>
            <a:ext cx="5174937" cy="883037"/>
          </a:xfrm>
        </p:spPr>
        <p:txBody>
          <a:bodyPr anchor="t"/>
          <a:lstStyle>
            <a:lvl1pPr marL="0" indent="0" algn="l">
              <a:buNone/>
              <a:defRPr>
                <a:solidFill>
                  <a:schemeClr val="tx1">
                    <a:lumMod val="65000"/>
                    <a:lumOff val="35000"/>
                  </a:schemeClr>
                </a:solidFill>
              </a:defRPr>
            </a:lvl1pPr>
            <a:lvl2pPr marL="358445" indent="0" algn="ctr">
              <a:buNone/>
              <a:defRPr>
                <a:solidFill>
                  <a:schemeClr val="tx1">
                    <a:tint val="75000"/>
                  </a:schemeClr>
                </a:solidFill>
              </a:defRPr>
            </a:lvl2pPr>
            <a:lvl3pPr marL="716890" indent="0" algn="ctr">
              <a:buNone/>
              <a:defRPr>
                <a:solidFill>
                  <a:schemeClr val="tx1">
                    <a:tint val="75000"/>
                  </a:schemeClr>
                </a:solidFill>
              </a:defRPr>
            </a:lvl3pPr>
            <a:lvl4pPr marL="1075334" indent="0" algn="ctr">
              <a:buNone/>
              <a:defRPr>
                <a:solidFill>
                  <a:schemeClr val="tx1">
                    <a:tint val="75000"/>
                  </a:schemeClr>
                </a:solidFill>
              </a:defRPr>
            </a:lvl4pPr>
            <a:lvl5pPr marL="1433779" indent="0" algn="ctr">
              <a:buNone/>
              <a:defRPr>
                <a:solidFill>
                  <a:schemeClr val="tx1">
                    <a:tint val="75000"/>
                  </a:schemeClr>
                </a:solidFill>
              </a:defRPr>
            </a:lvl5pPr>
            <a:lvl6pPr marL="1792224" indent="0" algn="ctr">
              <a:buNone/>
              <a:defRPr>
                <a:solidFill>
                  <a:schemeClr val="tx1">
                    <a:tint val="75000"/>
                  </a:schemeClr>
                </a:solidFill>
              </a:defRPr>
            </a:lvl6pPr>
            <a:lvl7pPr marL="2150669" indent="0" algn="ctr">
              <a:buNone/>
              <a:defRPr>
                <a:solidFill>
                  <a:schemeClr val="tx1">
                    <a:tint val="75000"/>
                  </a:schemeClr>
                </a:solidFill>
              </a:defRPr>
            </a:lvl7pPr>
            <a:lvl8pPr marL="2509114" indent="0" algn="ctr">
              <a:buNone/>
              <a:defRPr>
                <a:solidFill>
                  <a:schemeClr val="tx1">
                    <a:tint val="75000"/>
                  </a:schemeClr>
                </a:solidFill>
              </a:defRPr>
            </a:lvl8pPr>
            <a:lvl9pPr marL="2867558"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331788" y="3551238"/>
            <a:ext cx="458787" cy="285750"/>
          </a:xfrm>
        </p:spPr>
        <p:txBody>
          <a:bodyPr/>
          <a:lstStyle>
            <a:lvl1pPr>
              <a:defRPr/>
            </a:lvl1pPr>
          </a:lstStyle>
          <a:p>
            <a:pPr>
              <a:defRPr/>
            </a:pPr>
            <a:fld id="{D80626A7-DE44-444E-9A19-13C8D90B5A79}" type="slidenum">
              <a:rPr lang="en-US" altLang="zh-CN"/>
              <a:pPr>
                <a:defRPr/>
              </a:pPr>
              <a:t>‹#›</a:t>
            </a:fld>
            <a:endParaRPr lang="en-US" altLang="zh-CN" dirty="0"/>
          </a:p>
        </p:txBody>
      </p:sp>
    </p:spTree>
    <p:extLst>
      <p:ext uri="{BB962C8B-B14F-4D97-AF65-F5344CB8AC3E}">
        <p14:creationId xmlns:p14="http://schemas.microsoft.com/office/powerpoint/2010/main" val="3722007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4" name="Freeform 11"/>
          <p:cNvSpPr>
            <a:spLocks/>
          </p:cNvSpPr>
          <p:nvPr/>
        </p:nvSpPr>
        <p:spPr bwMode="auto">
          <a:xfrm flipV="1">
            <a:off x="0" y="2482850"/>
            <a:ext cx="1065213" cy="398463"/>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477943"/>
            <a:ext cx="5168299" cy="2443846"/>
          </a:xfrm>
        </p:spPr>
        <p:txBody>
          <a:bodyPr anchor="ctr"/>
          <a:lstStyle>
            <a:lvl1pPr algn="l">
              <a:defRPr sz="3763"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522908" y="3413693"/>
            <a:ext cx="5168299" cy="1219841"/>
          </a:xfrm>
        </p:spPr>
        <p:txBody>
          <a:bodyPr anchor="ctr"/>
          <a:lstStyle>
            <a:lvl1pPr marL="0" indent="0" algn="l">
              <a:buNone/>
              <a:defRPr sz="1411">
                <a:solidFill>
                  <a:schemeClr val="tx1">
                    <a:lumMod val="65000"/>
                    <a:lumOff val="35000"/>
                  </a:schemeClr>
                </a:solidFill>
              </a:defRPr>
            </a:lvl1pPr>
            <a:lvl2pPr marL="358445" indent="0">
              <a:buNone/>
              <a:defRPr sz="1411">
                <a:solidFill>
                  <a:schemeClr val="tx1">
                    <a:tint val="75000"/>
                  </a:schemeClr>
                </a:solidFill>
              </a:defRPr>
            </a:lvl2pPr>
            <a:lvl3pPr marL="716890" indent="0">
              <a:buNone/>
              <a:defRPr sz="1254">
                <a:solidFill>
                  <a:schemeClr val="tx1">
                    <a:tint val="75000"/>
                  </a:schemeClr>
                </a:solidFill>
              </a:defRPr>
            </a:lvl3pPr>
            <a:lvl4pPr marL="1075334" indent="0">
              <a:buNone/>
              <a:defRPr sz="1098">
                <a:solidFill>
                  <a:schemeClr val="tx1">
                    <a:tint val="75000"/>
                  </a:schemeClr>
                </a:solidFill>
              </a:defRPr>
            </a:lvl4pPr>
            <a:lvl5pPr marL="1433779" indent="0">
              <a:buNone/>
              <a:defRPr sz="1098">
                <a:solidFill>
                  <a:schemeClr val="tx1">
                    <a:tint val="75000"/>
                  </a:schemeClr>
                </a:solidFill>
              </a:defRPr>
            </a:lvl5pPr>
            <a:lvl6pPr marL="1792224" indent="0">
              <a:buNone/>
              <a:defRPr sz="1098">
                <a:solidFill>
                  <a:schemeClr val="tx1">
                    <a:tint val="75000"/>
                  </a:schemeClr>
                </a:solidFill>
              </a:defRPr>
            </a:lvl6pPr>
            <a:lvl7pPr marL="2150669" indent="0">
              <a:buNone/>
              <a:defRPr sz="1098">
                <a:solidFill>
                  <a:schemeClr val="tx1">
                    <a:tint val="75000"/>
                  </a:schemeClr>
                </a:solidFill>
              </a:defRPr>
            </a:lvl7pPr>
            <a:lvl8pPr marL="2509114" indent="0">
              <a:buNone/>
              <a:defRPr sz="1098">
                <a:solidFill>
                  <a:schemeClr val="tx1">
                    <a:tint val="75000"/>
                  </a:schemeClr>
                </a:solidFill>
              </a:defRPr>
            </a:lvl8pPr>
            <a:lvl9pPr marL="2867558" indent="0">
              <a:buNone/>
              <a:defRPr sz="1098">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00050" y="2543175"/>
            <a:ext cx="458788" cy="287338"/>
          </a:xfrm>
        </p:spPr>
        <p:txBody>
          <a:bodyPr/>
          <a:lstStyle>
            <a:lvl1pPr>
              <a:defRPr/>
            </a:lvl1pPr>
          </a:lstStyle>
          <a:p>
            <a:pPr>
              <a:defRPr/>
            </a:pPr>
            <a:fld id="{24BD7220-B2E6-4B20-BB0B-508D64F7C5DF}" type="slidenum">
              <a:rPr lang="en-US" altLang="zh-CN"/>
              <a:pPr>
                <a:defRPr/>
              </a:pPr>
              <a:t>‹#›</a:t>
            </a:fld>
            <a:endParaRPr lang="en-US" altLang="zh-CN"/>
          </a:p>
        </p:txBody>
      </p:sp>
    </p:spTree>
    <p:extLst>
      <p:ext uri="{BB962C8B-B14F-4D97-AF65-F5344CB8AC3E}">
        <p14:creationId xmlns:p14="http://schemas.microsoft.com/office/powerpoint/2010/main" val="277001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Freeform 11"/>
          <p:cNvSpPr>
            <a:spLocks/>
          </p:cNvSpPr>
          <p:nvPr/>
        </p:nvSpPr>
        <p:spPr bwMode="auto">
          <a:xfrm flipV="1">
            <a:off x="0" y="2482850"/>
            <a:ext cx="1065213" cy="398463"/>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3"/>
          <p:cNvSpPr txBox="1"/>
          <p:nvPr/>
        </p:nvSpPr>
        <p:spPr>
          <a:xfrm>
            <a:off x="1417638" y="508000"/>
            <a:ext cx="358775" cy="458788"/>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7" name="TextBox 14"/>
          <p:cNvSpPr txBox="1"/>
          <p:nvPr/>
        </p:nvSpPr>
        <p:spPr>
          <a:xfrm>
            <a:off x="6405563" y="2278063"/>
            <a:ext cx="358775" cy="458787"/>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2" name="Title 1"/>
          <p:cNvSpPr>
            <a:spLocks noGrp="1"/>
          </p:cNvSpPr>
          <p:nvPr>
            <p:ph type="title"/>
          </p:nvPr>
        </p:nvSpPr>
        <p:spPr>
          <a:xfrm>
            <a:off x="1715550" y="477943"/>
            <a:ext cx="4790086" cy="2270231"/>
          </a:xfrm>
        </p:spPr>
        <p:txBody>
          <a:bodyPr anchor="ctr"/>
          <a:lstStyle>
            <a:lvl1pPr algn="l">
              <a:defRPr sz="3763"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1894189" y="2748174"/>
            <a:ext cx="4432805" cy="298715"/>
          </a:xfrm>
        </p:spPr>
        <p:txBody>
          <a:bodyPr anchor="ctr">
            <a:noAutofit/>
          </a:bodyPr>
          <a:lstStyle>
            <a:lvl1pPr marL="0" indent="0">
              <a:buFontTx/>
              <a:buNone/>
              <a:defRPr sz="1254">
                <a:solidFill>
                  <a:schemeClr val="tx1">
                    <a:lumMod val="50000"/>
                    <a:lumOff val="50000"/>
                  </a:schemeClr>
                </a:solidFill>
              </a:defRPr>
            </a:lvl1pPr>
            <a:lvl2pPr marL="358445" indent="0">
              <a:buFontTx/>
              <a:buNone/>
              <a:defRPr/>
            </a:lvl2pPr>
            <a:lvl3pPr marL="716890" indent="0">
              <a:buFontTx/>
              <a:buNone/>
              <a:defRPr/>
            </a:lvl3pPr>
            <a:lvl4pPr marL="1075334" indent="0">
              <a:buFontTx/>
              <a:buNone/>
              <a:defRPr/>
            </a:lvl4pPr>
            <a:lvl5pPr marL="1433779"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522908" y="3413693"/>
            <a:ext cx="5168299" cy="1219841"/>
          </a:xfrm>
        </p:spPr>
        <p:txBody>
          <a:bodyPr anchor="ctr"/>
          <a:lstStyle>
            <a:lvl1pPr marL="0" indent="0" algn="l">
              <a:buNone/>
              <a:defRPr sz="1411">
                <a:solidFill>
                  <a:schemeClr val="tx1">
                    <a:lumMod val="65000"/>
                    <a:lumOff val="35000"/>
                  </a:schemeClr>
                </a:solidFill>
              </a:defRPr>
            </a:lvl1pPr>
            <a:lvl2pPr marL="358445" indent="0">
              <a:buNone/>
              <a:defRPr sz="1411">
                <a:solidFill>
                  <a:schemeClr val="tx1">
                    <a:tint val="75000"/>
                  </a:schemeClr>
                </a:solidFill>
              </a:defRPr>
            </a:lvl2pPr>
            <a:lvl3pPr marL="716890" indent="0">
              <a:buNone/>
              <a:defRPr sz="1254">
                <a:solidFill>
                  <a:schemeClr val="tx1">
                    <a:tint val="75000"/>
                  </a:schemeClr>
                </a:solidFill>
              </a:defRPr>
            </a:lvl3pPr>
            <a:lvl4pPr marL="1075334" indent="0">
              <a:buNone/>
              <a:defRPr sz="1098">
                <a:solidFill>
                  <a:schemeClr val="tx1">
                    <a:tint val="75000"/>
                  </a:schemeClr>
                </a:solidFill>
              </a:defRPr>
            </a:lvl4pPr>
            <a:lvl5pPr marL="1433779" indent="0">
              <a:buNone/>
              <a:defRPr sz="1098">
                <a:solidFill>
                  <a:schemeClr val="tx1">
                    <a:tint val="75000"/>
                  </a:schemeClr>
                </a:solidFill>
              </a:defRPr>
            </a:lvl5pPr>
            <a:lvl6pPr marL="1792224" indent="0">
              <a:buNone/>
              <a:defRPr sz="1098">
                <a:solidFill>
                  <a:schemeClr val="tx1">
                    <a:tint val="75000"/>
                  </a:schemeClr>
                </a:solidFill>
              </a:defRPr>
            </a:lvl6pPr>
            <a:lvl7pPr marL="2150669" indent="0">
              <a:buNone/>
              <a:defRPr sz="1098">
                <a:solidFill>
                  <a:schemeClr val="tx1">
                    <a:tint val="75000"/>
                  </a:schemeClr>
                </a:solidFill>
              </a:defRPr>
            </a:lvl7pPr>
            <a:lvl8pPr marL="2509114" indent="0">
              <a:buNone/>
              <a:defRPr sz="1098">
                <a:solidFill>
                  <a:schemeClr val="tx1">
                    <a:tint val="75000"/>
                  </a:schemeClr>
                </a:solidFill>
              </a:defRPr>
            </a:lvl8pPr>
            <a:lvl9pPr marL="2867558" indent="0">
              <a:buNone/>
              <a:defRPr sz="1098">
                <a:solidFill>
                  <a:schemeClr val="tx1">
                    <a:tint val="75000"/>
                  </a:schemeClr>
                </a:solidFill>
              </a:defRPr>
            </a:lvl9pPr>
          </a:lstStyle>
          <a:p>
            <a:pPr lvl="0"/>
            <a:r>
              <a:rPr lang="zh-CN" altLang="en-US"/>
              <a:t>单击此处编辑母版文本样式</a:t>
            </a:r>
          </a:p>
        </p:txBody>
      </p:sp>
      <p:sp>
        <p:nvSpPr>
          <p:cNvPr id="8" name="Date Placeholder 3"/>
          <p:cNvSpPr>
            <a:spLocks noGrp="1"/>
          </p:cNvSpPr>
          <p:nvPr>
            <p:ph type="dt" sz="half" idx="14"/>
          </p:nvPr>
        </p:nvSpPr>
        <p:spPr/>
        <p:txBody>
          <a:bodyPr/>
          <a:lstStyle>
            <a:lvl1pPr>
              <a:defRPr/>
            </a:lvl1pPr>
          </a:lstStyle>
          <a:p>
            <a:pPr>
              <a:defRPr/>
            </a:pPr>
            <a:endParaRPr lang="en-US" altLang="zh-CN"/>
          </a:p>
        </p:txBody>
      </p:sp>
      <p:sp>
        <p:nvSpPr>
          <p:cNvPr id="9" name="Footer Placeholder 4"/>
          <p:cNvSpPr>
            <a:spLocks noGrp="1"/>
          </p:cNvSpPr>
          <p:nvPr>
            <p:ph type="ftr" sz="quarter" idx="15"/>
          </p:nvPr>
        </p:nvSpPr>
        <p:spPr/>
        <p:txBody>
          <a:bodyPr/>
          <a:lstStyle>
            <a:lvl1pPr>
              <a:defRPr/>
            </a:lvl1pPr>
          </a:lstStyle>
          <a:p>
            <a:pPr>
              <a:defRPr/>
            </a:pPr>
            <a:endParaRPr lang="en-US" altLang="zh-CN"/>
          </a:p>
        </p:txBody>
      </p:sp>
      <p:sp>
        <p:nvSpPr>
          <p:cNvPr id="10" name="Slide Number Placeholder 5"/>
          <p:cNvSpPr>
            <a:spLocks noGrp="1"/>
          </p:cNvSpPr>
          <p:nvPr>
            <p:ph type="sldNum" sz="quarter" idx="16"/>
          </p:nvPr>
        </p:nvSpPr>
        <p:spPr>
          <a:xfrm>
            <a:off x="400050" y="2543175"/>
            <a:ext cx="458788" cy="287338"/>
          </a:xfrm>
        </p:spPr>
        <p:txBody>
          <a:bodyPr/>
          <a:lstStyle>
            <a:lvl1pPr>
              <a:defRPr/>
            </a:lvl1pPr>
          </a:lstStyle>
          <a:p>
            <a:pPr>
              <a:defRPr/>
            </a:pPr>
            <a:fld id="{DC502E2E-A57B-4E70-84E2-D01589F04F1E}" type="slidenum">
              <a:rPr lang="en-US" altLang="zh-CN"/>
              <a:pPr>
                <a:defRPr/>
              </a:pPr>
              <a:t>‹#›</a:t>
            </a:fld>
            <a:endParaRPr lang="en-US" altLang="zh-CN"/>
          </a:p>
        </p:txBody>
      </p:sp>
    </p:spTree>
    <p:extLst>
      <p:ext uri="{BB962C8B-B14F-4D97-AF65-F5344CB8AC3E}">
        <p14:creationId xmlns:p14="http://schemas.microsoft.com/office/powerpoint/2010/main" val="2757528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1911775"/>
            <a:ext cx="5168299" cy="2136354"/>
          </a:xfrm>
        </p:spPr>
        <p:txBody>
          <a:bodyPr anchor="b"/>
          <a:lstStyle>
            <a:lvl1pPr algn="l">
              <a:defRPr sz="3763"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522908" y="4062519"/>
            <a:ext cx="5168299" cy="572044"/>
          </a:xfrm>
        </p:spPr>
        <p:txBody>
          <a:bodyPr anchor="t"/>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400050" y="3906838"/>
            <a:ext cx="458788" cy="285750"/>
          </a:xfrm>
        </p:spPr>
        <p:txBody>
          <a:bodyPr/>
          <a:lstStyle>
            <a:lvl1pPr>
              <a:defRPr/>
            </a:lvl1pPr>
          </a:lstStyle>
          <a:p>
            <a:pPr>
              <a:defRPr/>
            </a:pPr>
            <a:fld id="{E9E34589-255B-471A-8828-CE1B6384D089}" type="slidenum">
              <a:rPr lang="en-US" altLang="zh-CN"/>
              <a:pPr>
                <a:defRPr/>
              </a:pPr>
              <a:t>‹#›</a:t>
            </a:fld>
            <a:endParaRPr lang="en-US" altLang="zh-CN"/>
          </a:p>
        </p:txBody>
      </p:sp>
    </p:spTree>
    <p:extLst>
      <p:ext uri="{BB962C8B-B14F-4D97-AF65-F5344CB8AC3E}">
        <p14:creationId xmlns:p14="http://schemas.microsoft.com/office/powerpoint/2010/main" val="195815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0"/>
          <p:cNvSpPr txBox="1"/>
          <p:nvPr/>
        </p:nvSpPr>
        <p:spPr>
          <a:xfrm>
            <a:off x="1417638" y="508000"/>
            <a:ext cx="358775" cy="458788"/>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7" name="TextBox 11"/>
          <p:cNvSpPr txBox="1"/>
          <p:nvPr/>
        </p:nvSpPr>
        <p:spPr>
          <a:xfrm>
            <a:off x="6405563" y="2278063"/>
            <a:ext cx="358775" cy="458787"/>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13" name="Title 1"/>
          <p:cNvSpPr>
            <a:spLocks noGrp="1"/>
          </p:cNvSpPr>
          <p:nvPr>
            <p:ph type="title"/>
          </p:nvPr>
        </p:nvSpPr>
        <p:spPr>
          <a:xfrm>
            <a:off x="1715550" y="477943"/>
            <a:ext cx="4790086" cy="2270231"/>
          </a:xfrm>
        </p:spPr>
        <p:txBody>
          <a:bodyPr anchor="ctr"/>
          <a:lstStyle>
            <a:lvl1pPr algn="l">
              <a:defRPr sz="3763"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522907" y="3405347"/>
            <a:ext cx="5243807" cy="657172"/>
          </a:xfrm>
        </p:spPr>
        <p:txBody>
          <a:bodyPr anchor="b">
            <a:noAutofit/>
          </a:bodyPr>
          <a:lstStyle>
            <a:lvl1pPr marL="0" indent="0">
              <a:buFontTx/>
              <a:buNone/>
              <a:defRPr sz="1882">
                <a:solidFill>
                  <a:schemeClr val="accent1"/>
                </a:solidFill>
              </a:defRPr>
            </a:lvl1pPr>
            <a:lvl2pPr marL="358445" indent="0">
              <a:buFontTx/>
              <a:buNone/>
              <a:defRPr/>
            </a:lvl2pPr>
            <a:lvl3pPr marL="716890" indent="0">
              <a:buFontTx/>
              <a:buNone/>
              <a:defRPr/>
            </a:lvl3pPr>
            <a:lvl4pPr marL="1075334" indent="0">
              <a:buFontTx/>
              <a:buNone/>
              <a:defRPr/>
            </a:lvl4pPr>
            <a:lvl5pPr marL="1433779"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522907" y="4062519"/>
            <a:ext cx="5243807" cy="572044"/>
          </a:xfrm>
        </p:spPr>
        <p:txBody>
          <a:bodyPr anchor="t"/>
          <a:lstStyle>
            <a:lvl1pPr>
              <a:buNone/>
              <a:defRPr lang="en-US">
                <a:solidFill>
                  <a:schemeClr val="tx1">
                    <a:lumMod val="65000"/>
                    <a:lumOff val="35000"/>
                  </a:schemeClr>
                </a:solidFill>
              </a:defRPr>
            </a:lvl1pPr>
          </a:lstStyle>
          <a:p>
            <a:pPr lvl="0"/>
            <a:r>
              <a:rPr lang="zh-CN" altLang="en-US"/>
              <a:t>单击此处编辑母版文本样式</a:t>
            </a:r>
          </a:p>
        </p:txBody>
      </p:sp>
      <p:sp>
        <p:nvSpPr>
          <p:cNvPr id="8" name="Date Placeholder 4"/>
          <p:cNvSpPr>
            <a:spLocks noGrp="1"/>
          </p:cNvSpPr>
          <p:nvPr>
            <p:ph type="dt" sz="half" idx="14"/>
          </p:nvPr>
        </p:nvSpPr>
        <p:spPr/>
        <p:txBody>
          <a:bodyPr/>
          <a:lstStyle>
            <a:lvl1pPr>
              <a:defRPr/>
            </a:lvl1pPr>
          </a:lstStyle>
          <a:p>
            <a:pPr>
              <a:defRPr/>
            </a:pPr>
            <a:endParaRPr lang="en-US" altLang="zh-CN"/>
          </a:p>
        </p:txBody>
      </p:sp>
      <p:sp>
        <p:nvSpPr>
          <p:cNvPr id="9" name="Footer Placeholder 5"/>
          <p:cNvSpPr>
            <a:spLocks noGrp="1"/>
          </p:cNvSpPr>
          <p:nvPr>
            <p:ph type="ftr" sz="quarter" idx="15"/>
          </p:nvPr>
        </p:nvSpPr>
        <p:spPr/>
        <p:txBody>
          <a:bodyPr/>
          <a:lstStyle>
            <a:lvl1pPr>
              <a:defRPr/>
            </a:lvl1pPr>
          </a:lstStyle>
          <a:p>
            <a:pPr>
              <a:defRPr/>
            </a:pPr>
            <a:endParaRPr lang="en-US" altLang="zh-CN"/>
          </a:p>
        </p:txBody>
      </p:sp>
      <p:sp>
        <p:nvSpPr>
          <p:cNvPr id="10" name="Slide Number Placeholder 6"/>
          <p:cNvSpPr>
            <a:spLocks noGrp="1"/>
          </p:cNvSpPr>
          <p:nvPr>
            <p:ph type="sldNum" sz="quarter" idx="16"/>
          </p:nvPr>
        </p:nvSpPr>
        <p:spPr>
          <a:xfrm>
            <a:off x="400050" y="3906838"/>
            <a:ext cx="458788" cy="285750"/>
          </a:xfrm>
        </p:spPr>
        <p:txBody>
          <a:bodyPr/>
          <a:lstStyle>
            <a:lvl1pPr>
              <a:defRPr/>
            </a:lvl1pPr>
          </a:lstStyle>
          <a:p>
            <a:pPr>
              <a:defRPr/>
            </a:pPr>
            <a:fld id="{F883F56B-55E1-4F5B-BBD4-8D1B0E51EBE7}" type="slidenum">
              <a:rPr lang="en-US" altLang="zh-CN"/>
              <a:pPr>
                <a:defRPr/>
              </a:pPr>
              <a:t>‹#›</a:t>
            </a:fld>
            <a:endParaRPr lang="en-US" altLang="zh-CN"/>
          </a:p>
        </p:txBody>
      </p:sp>
    </p:spTree>
    <p:extLst>
      <p:ext uri="{BB962C8B-B14F-4D97-AF65-F5344CB8AC3E}">
        <p14:creationId xmlns:p14="http://schemas.microsoft.com/office/powerpoint/2010/main" val="4019202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491905"/>
            <a:ext cx="5168299" cy="2258016"/>
          </a:xfrm>
        </p:spPr>
        <p:txBody>
          <a:bodyPr anchor="ctr"/>
          <a:lstStyle>
            <a:lvl1pPr algn="l">
              <a:defRPr sz="3763"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522908" y="3405347"/>
            <a:ext cx="5168299" cy="657172"/>
          </a:xfrm>
        </p:spPr>
        <p:txBody>
          <a:bodyPr anchor="b">
            <a:noAutofit/>
          </a:bodyPr>
          <a:lstStyle>
            <a:lvl1pPr marL="0" indent="0">
              <a:buFontTx/>
              <a:buNone/>
              <a:defRPr sz="1882">
                <a:solidFill>
                  <a:schemeClr val="accent1"/>
                </a:solidFill>
              </a:defRPr>
            </a:lvl1pPr>
            <a:lvl2pPr marL="358445" indent="0">
              <a:buFontTx/>
              <a:buNone/>
              <a:defRPr/>
            </a:lvl2pPr>
            <a:lvl3pPr marL="716890" indent="0">
              <a:buFontTx/>
              <a:buNone/>
              <a:defRPr/>
            </a:lvl3pPr>
            <a:lvl4pPr marL="1075334" indent="0">
              <a:buFontTx/>
              <a:buNone/>
              <a:defRPr/>
            </a:lvl4pPr>
            <a:lvl5pPr marL="1433779"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522908" y="4062519"/>
            <a:ext cx="5168299" cy="572044"/>
          </a:xfrm>
        </p:spPr>
        <p:txBody>
          <a:bodyPr anchor="t"/>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4"/>
          </p:nvPr>
        </p:nvSpPr>
        <p:spPr/>
        <p:txBody>
          <a:bodyPr/>
          <a:lstStyle>
            <a:lvl1pPr>
              <a:defRPr/>
            </a:lvl1pPr>
          </a:lstStyle>
          <a:p>
            <a:pPr>
              <a:defRPr/>
            </a:pPr>
            <a:endParaRPr lang="en-US" altLang="zh-CN"/>
          </a:p>
        </p:txBody>
      </p:sp>
      <p:sp>
        <p:nvSpPr>
          <p:cNvPr id="7" name="Footer Placeholder 5"/>
          <p:cNvSpPr>
            <a:spLocks noGrp="1"/>
          </p:cNvSpPr>
          <p:nvPr>
            <p:ph type="ftr" sz="quarter" idx="15"/>
          </p:nvPr>
        </p:nvSpPr>
        <p:spPr/>
        <p:txBody>
          <a:bodyPr/>
          <a:lstStyle>
            <a:lvl1pPr>
              <a:defRPr/>
            </a:lvl1pPr>
          </a:lstStyle>
          <a:p>
            <a:pPr>
              <a:defRPr/>
            </a:pPr>
            <a:endParaRPr lang="en-US" altLang="zh-CN"/>
          </a:p>
        </p:txBody>
      </p:sp>
      <p:sp>
        <p:nvSpPr>
          <p:cNvPr id="8" name="Slide Number Placeholder 6"/>
          <p:cNvSpPr>
            <a:spLocks noGrp="1"/>
          </p:cNvSpPr>
          <p:nvPr>
            <p:ph type="sldNum" sz="quarter" idx="16"/>
          </p:nvPr>
        </p:nvSpPr>
        <p:spPr>
          <a:xfrm>
            <a:off x="400050" y="3906838"/>
            <a:ext cx="458788" cy="285750"/>
          </a:xfrm>
        </p:spPr>
        <p:txBody>
          <a:bodyPr/>
          <a:lstStyle>
            <a:lvl1pPr>
              <a:defRPr/>
            </a:lvl1pPr>
          </a:lstStyle>
          <a:p>
            <a:pPr>
              <a:defRPr/>
            </a:pPr>
            <a:fld id="{14632D35-979C-42FA-8F86-907E61606CC1}" type="slidenum">
              <a:rPr lang="en-US" altLang="zh-CN"/>
              <a:pPr>
                <a:defRPr/>
              </a:pPr>
              <a:t>‹#›</a:t>
            </a:fld>
            <a:endParaRPr lang="en-US" altLang="zh-CN"/>
          </a:p>
        </p:txBody>
      </p:sp>
    </p:spTree>
    <p:extLst>
      <p:ext uri="{BB962C8B-B14F-4D97-AF65-F5344CB8AC3E}">
        <p14:creationId xmlns:p14="http://schemas.microsoft.com/office/powerpoint/2010/main" val="2911407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DA4F325A-CF10-4348-9052-DFD918319AEA}" type="slidenum">
              <a:rPr lang="en-US" altLang="zh-CN"/>
              <a:pPr>
                <a:defRPr/>
              </a:pPr>
              <a:t>‹#›</a:t>
            </a:fld>
            <a:endParaRPr lang="en-US" altLang="zh-CN"/>
          </a:p>
        </p:txBody>
      </p:sp>
    </p:spTree>
    <p:extLst>
      <p:ext uri="{BB962C8B-B14F-4D97-AF65-F5344CB8AC3E}">
        <p14:creationId xmlns:p14="http://schemas.microsoft.com/office/powerpoint/2010/main" val="124520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4"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Vertical Title 1"/>
          <p:cNvSpPr>
            <a:spLocks noGrp="1"/>
          </p:cNvSpPr>
          <p:nvPr>
            <p:ph type="title" orient="vert"/>
          </p:nvPr>
        </p:nvSpPr>
        <p:spPr>
          <a:xfrm>
            <a:off x="5392963" y="491904"/>
            <a:ext cx="1298453" cy="4142660"/>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522908" y="491904"/>
            <a:ext cx="3697748" cy="41426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012DA379-9DCA-4756-8C5C-AB45E4F00548}" type="slidenum">
              <a:rPr lang="en-US" altLang="zh-CN"/>
              <a:pPr>
                <a:defRPr/>
              </a:pPr>
              <a:t>‹#›</a:t>
            </a:fld>
            <a:endParaRPr lang="en-US" altLang="zh-CN"/>
          </a:p>
        </p:txBody>
      </p:sp>
    </p:spTree>
    <p:extLst>
      <p:ext uri="{BB962C8B-B14F-4D97-AF65-F5344CB8AC3E}">
        <p14:creationId xmlns:p14="http://schemas.microsoft.com/office/powerpoint/2010/main" val="3410638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6613" y="239713"/>
            <a:ext cx="5915025" cy="1122362"/>
          </a:xfrm>
        </p:spPr>
        <p:txBody>
          <a:bodyPr/>
          <a:lstStyle/>
          <a:p>
            <a:r>
              <a:rPr lang="zh-CN" altLang="en-US"/>
              <a:t>单击此处编辑母版标题样式</a:t>
            </a:r>
          </a:p>
        </p:txBody>
      </p:sp>
      <p:sp>
        <p:nvSpPr>
          <p:cNvPr id="3" name="文本占位符 2"/>
          <p:cNvSpPr>
            <a:spLocks noGrp="1"/>
          </p:cNvSpPr>
          <p:nvPr>
            <p:ph type="body" sz="half" idx="1"/>
          </p:nvPr>
        </p:nvSpPr>
        <p:spPr>
          <a:xfrm>
            <a:off x="836613" y="1552575"/>
            <a:ext cx="2881312" cy="3227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870325" y="1552575"/>
            <a:ext cx="2881313" cy="3227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7"/>
          <p:cNvSpPr>
            <a:spLocks noGrp="1" noChangeArrowheads="1"/>
          </p:cNvSpPr>
          <p:nvPr>
            <p:ph type="dt" sz="half" idx="10"/>
          </p:nvPr>
        </p:nvSpPr>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p:txBody>
          <a:bodyPr/>
          <a:lstStyle>
            <a:lvl1pPr>
              <a:defRPr/>
            </a:lvl1pPr>
          </a:lstStyle>
          <a:p>
            <a:pPr>
              <a:defRPr/>
            </a:pPr>
            <a:fld id="{310768AC-128A-4A4F-925E-11FFD8559D31}" type="slidenum">
              <a:rPr lang="en-US" altLang="zh-CN"/>
              <a:pPr>
                <a:defRPr/>
              </a:pPr>
              <a:t>‹#›</a:t>
            </a:fld>
            <a:endParaRPr lang="en-US" altLang="zh-CN"/>
          </a:p>
        </p:txBody>
      </p:sp>
    </p:spTree>
    <p:extLst>
      <p:ext uri="{BB962C8B-B14F-4D97-AF65-F5344CB8AC3E}">
        <p14:creationId xmlns:p14="http://schemas.microsoft.com/office/powerpoint/2010/main" val="2395979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6613" y="239713"/>
            <a:ext cx="5915025" cy="1122362"/>
          </a:xfrm>
        </p:spPr>
        <p:txBody>
          <a:bodyPr/>
          <a:lstStyle/>
          <a:p>
            <a:r>
              <a:rPr lang="zh-CN" altLang="en-US"/>
              <a:t>单击此处编辑母版标题样式</a:t>
            </a:r>
          </a:p>
        </p:txBody>
      </p:sp>
      <p:sp>
        <p:nvSpPr>
          <p:cNvPr id="3" name="文本占位符 2"/>
          <p:cNvSpPr>
            <a:spLocks noGrp="1"/>
          </p:cNvSpPr>
          <p:nvPr>
            <p:ph type="body" sz="half" idx="1"/>
          </p:nvPr>
        </p:nvSpPr>
        <p:spPr>
          <a:xfrm>
            <a:off x="836613" y="1552575"/>
            <a:ext cx="2881312" cy="3227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3870325" y="1552575"/>
            <a:ext cx="2881313" cy="1536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870325" y="3241675"/>
            <a:ext cx="2881313" cy="1538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7"/>
          <p:cNvSpPr>
            <a:spLocks noGrp="1" noChangeArrowheads="1"/>
          </p:cNvSpPr>
          <p:nvPr>
            <p:ph type="dt" sz="half" idx="10"/>
          </p:nvPr>
        </p:nvSpPr>
        <p:spPr/>
        <p:txBody>
          <a:bodyPr/>
          <a:lstStyle>
            <a:lvl1pPr>
              <a:defRPr/>
            </a:lvl1pPr>
          </a:lstStyle>
          <a:p>
            <a:pPr>
              <a:defRPr/>
            </a:pPr>
            <a:endParaRPr lang="en-US" altLang="zh-CN"/>
          </a:p>
        </p:txBody>
      </p:sp>
      <p:sp>
        <p:nvSpPr>
          <p:cNvPr id="7" name="Rectangle 18"/>
          <p:cNvSpPr>
            <a:spLocks noGrp="1" noChangeArrowheads="1"/>
          </p:cNvSpPr>
          <p:nvPr>
            <p:ph type="ftr" sz="quarter" idx="11"/>
          </p:nvPr>
        </p:nvSpPr>
        <p:spPr/>
        <p:txBody>
          <a:bodyPr/>
          <a:lstStyle>
            <a:lvl1pPr>
              <a:defRPr/>
            </a:lvl1pPr>
          </a:lstStyle>
          <a:p>
            <a:pPr>
              <a:defRPr/>
            </a:pPr>
            <a:endParaRPr lang="en-US" altLang="zh-CN"/>
          </a:p>
        </p:txBody>
      </p:sp>
      <p:sp>
        <p:nvSpPr>
          <p:cNvPr id="8" name="Rectangle 19"/>
          <p:cNvSpPr>
            <a:spLocks noGrp="1" noChangeArrowheads="1"/>
          </p:cNvSpPr>
          <p:nvPr>
            <p:ph type="sldNum" sz="quarter" idx="12"/>
          </p:nvPr>
        </p:nvSpPr>
        <p:spPr/>
        <p:txBody>
          <a:bodyPr/>
          <a:lstStyle>
            <a:lvl1pPr>
              <a:defRPr/>
            </a:lvl1pPr>
          </a:lstStyle>
          <a:p>
            <a:pPr>
              <a:defRPr/>
            </a:pPr>
            <a:fld id="{9621227C-3BB6-4D31-8D02-ABCB88A4CB9E}" type="slidenum">
              <a:rPr lang="en-US" altLang="zh-CN"/>
              <a:pPr>
                <a:defRPr/>
              </a:pPr>
              <a:t>‹#›</a:t>
            </a:fld>
            <a:endParaRPr lang="en-US" altLang="zh-CN"/>
          </a:p>
        </p:txBody>
      </p:sp>
    </p:spTree>
    <p:extLst>
      <p:ext uri="{BB962C8B-B14F-4D97-AF65-F5344CB8AC3E}">
        <p14:creationId xmlns:p14="http://schemas.microsoft.com/office/powerpoint/2010/main" val="254111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5092" y="489320"/>
            <a:ext cx="5166115" cy="1004253"/>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522908" y="1672802"/>
            <a:ext cx="5168299" cy="29617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464D2E81-F2E1-40B4-8E22-BD516EC66E9D}" type="slidenum">
              <a:rPr lang="en-US" altLang="zh-CN"/>
              <a:pPr>
                <a:defRPr/>
              </a:pPr>
              <a:t>‹#›</a:t>
            </a:fld>
            <a:endParaRPr lang="en-US" altLang="zh-CN"/>
          </a:p>
        </p:txBody>
      </p:sp>
    </p:spTree>
    <p:extLst>
      <p:ext uri="{BB962C8B-B14F-4D97-AF65-F5344CB8AC3E}">
        <p14:creationId xmlns:p14="http://schemas.microsoft.com/office/powerpoint/2010/main" val="244971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Freeform 11"/>
          <p:cNvSpPr>
            <a:spLocks/>
          </p:cNvSpPr>
          <p:nvPr/>
        </p:nvSpPr>
        <p:spPr bwMode="auto">
          <a:xfrm flipV="1">
            <a:off x="0" y="2482850"/>
            <a:ext cx="1065213" cy="398463"/>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1626514"/>
            <a:ext cx="5168299" cy="1151580"/>
          </a:xfrm>
        </p:spPr>
        <p:txBody>
          <a:bodyPr anchor="b"/>
          <a:lstStyle>
            <a:lvl1pPr algn="l">
              <a:defRPr sz="3136"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522908" y="2807917"/>
            <a:ext cx="5168299" cy="674578"/>
          </a:xfrm>
        </p:spPr>
        <p:txBody>
          <a:bodyPr anchor="t"/>
          <a:lstStyle>
            <a:lvl1pPr marL="0" indent="0" algn="l">
              <a:buNone/>
              <a:defRPr sz="1568">
                <a:solidFill>
                  <a:schemeClr val="tx1">
                    <a:lumMod val="65000"/>
                    <a:lumOff val="35000"/>
                  </a:schemeClr>
                </a:solidFill>
              </a:defRPr>
            </a:lvl1pPr>
            <a:lvl2pPr marL="358445" indent="0">
              <a:buNone/>
              <a:defRPr sz="1411">
                <a:solidFill>
                  <a:schemeClr val="tx1">
                    <a:tint val="75000"/>
                  </a:schemeClr>
                </a:solidFill>
              </a:defRPr>
            </a:lvl2pPr>
            <a:lvl3pPr marL="716890" indent="0">
              <a:buNone/>
              <a:defRPr sz="1254">
                <a:solidFill>
                  <a:schemeClr val="tx1">
                    <a:tint val="75000"/>
                  </a:schemeClr>
                </a:solidFill>
              </a:defRPr>
            </a:lvl3pPr>
            <a:lvl4pPr marL="1075334" indent="0">
              <a:buNone/>
              <a:defRPr sz="1098">
                <a:solidFill>
                  <a:schemeClr val="tx1">
                    <a:tint val="75000"/>
                  </a:schemeClr>
                </a:solidFill>
              </a:defRPr>
            </a:lvl4pPr>
            <a:lvl5pPr marL="1433779" indent="0">
              <a:buNone/>
              <a:defRPr sz="1098">
                <a:solidFill>
                  <a:schemeClr val="tx1">
                    <a:tint val="75000"/>
                  </a:schemeClr>
                </a:solidFill>
              </a:defRPr>
            </a:lvl5pPr>
            <a:lvl6pPr marL="1792224" indent="0">
              <a:buNone/>
              <a:defRPr sz="1098">
                <a:solidFill>
                  <a:schemeClr val="tx1">
                    <a:tint val="75000"/>
                  </a:schemeClr>
                </a:solidFill>
              </a:defRPr>
            </a:lvl6pPr>
            <a:lvl7pPr marL="2150669" indent="0">
              <a:buNone/>
              <a:defRPr sz="1098">
                <a:solidFill>
                  <a:schemeClr val="tx1">
                    <a:tint val="75000"/>
                  </a:schemeClr>
                </a:solidFill>
              </a:defRPr>
            </a:lvl7pPr>
            <a:lvl8pPr marL="2509114" indent="0">
              <a:buNone/>
              <a:defRPr sz="1098">
                <a:solidFill>
                  <a:schemeClr val="tx1">
                    <a:tint val="75000"/>
                  </a:schemeClr>
                </a:solidFill>
              </a:defRPr>
            </a:lvl8pPr>
            <a:lvl9pPr marL="2867558" indent="0">
              <a:buNone/>
              <a:defRPr sz="1098">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00050" y="2543175"/>
            <a:ext cx="458788" cy="287338"/>
          </a:xfrm>
        </p:spPr>
        <p:txBody>
          <a:bodyPr/>
          <a:lstStyle>
            <a:lvl1pPr>
              <a:defRPr/>
            </a:lvl1pPr>
          </a:lstStyle>
          <a:p>
            <a:pPr>
              <a:defRPr/>
            </a:pPr>
            <a:fld id="{7532E377-92DA-4729-9532-68E56BA229FD}" type="slidenum">
              <a:rPr lang="en-US" altLang="zh-CN"/>
              <a:pPr>
                <a:defRPr/>
              </a:pPr>
              <a:t>‹#›</a:t>
            </a:fld>
            <a:endParaRPr lang="en-US" altLang="zh-CN"/>
          </a:p>
        </p:txBody>
      </p:sp>
    </p:spTree>
    <p:extLst>
      <p:ext uri="{BB962C8B-B14F-4D97-AF65-F5344CB8AC3E}">
        <p14:creationId xmlns:p14="http://schemas.microsoft.com/office/powerpoint/2010/main" val="126314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22909" y="1675237"/>
            <a:ext cx="2506953" cy="29537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184597" y="1675237"/>
            <a:ext cx="2506610" cy="29537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274DF796-60D6-4220-9CE7-0F7B693B2303}" type="slidenum">
              <a:rPr lang="en-US" altLang="zh-CN"/>
              <a:pPr>
                <a:defRPr/>
              </a:pPr>
              <a:t>‹#›</a:t>
            </a:fld>
            <a:endParaRPr lang="en-US" altLang="zh-CN"/>
          </a:p>
        </p:txBody>
      </p:sp>
    </p:spTree>
    <p:extLst>
      <p:ext uri="{BB962C8B-B14F-4D97-AF65-F5344CB8AC3E}">
        <p14:creationId xmlns:p14="http://schemas.microsoft.com/office/powerpoint/2010/main" val="149088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776099" y="1745737"/>
            <a:ext cx="2253763" cy="451805"/>
          </a:xfrm>
        </p:spPr>
        <p:txBody>
          <a:bodyPr anchor="b">
            <a:noAutofit/>
          </a:bodyPr>
          <a:lstStyle>
            <a:lvl1pPr marL="0" indent="0">
              <a:buNone/>
              <a:defRPr sz="1882" b="0"/>
            </a:lvl1pPr>
            <a:lvl2pPr marL="358445" indent="0">
              <a:buNone/>
              <a:defRPr sz="1568" b="1"/>
            </a:lvl2pPr>
            <a:lvl3pPr marL="716890" indent="0">
              <a:buNone/>
              <a:defRPr sz="1411" b="1"/>
            </a:lvl3pPr>
            <a:lvl4pPr marL="1075334" indent="0">
              <a:buNone/>
              <a:defRPr sz="1254" b="1"/>
            </a:lvl4pPr>
            <a:lvl5pPr marL="1433779" indent="0">
              <a:buNone/>
              <a:defRPr sz="1254" b="1"/>
            </a:lvl5pPr>
            <a:lvl6pPr marL="1792224" indent="0">
              <a:buNone/>
              <a:defRPr sz="1254" b="1"/>
            </a:lvl6pPr>
            <a:lvl7pPr marL="2150669" indent="0">
              <a:buNone/>
              <a:defRPr sz="1254" b="1"/>
            </a:lvl7pPr>
            <a:lvl8pPr marL="2509114" indent="0">
              <a:buNone/>
              <a:defRPr sz="1254" b="1"/>
            </a:lvl8pPr>
            <a:lvl9pPr marL="2867558" indent="0">
              <a:buNone/>
              <a:defRPr sz="1254" b="1"/>
            </a:lvl9pPr>
          </a:lstStyle>
          <a:p>
            <a:pPr lvl="0"/>
            <a:r>
              <a:rPr lang="zh-CN" altLang="en-US"/>
              <a:t>单击此处编辑母版文本样式</a:t>
            </a:r>
          </a:p>
        </p:txBody>
      </p:sp>
      <p:sp>
        <p:nvSpPr>
          <p:cNvPr id="4" name="Content Placeholder 3"/>
          <p:cNvSpPr>
            <a:spLocks noGrp="1"/>
          </p:cNvSpPr>
          <p:nvPr>
            <p:ph sz="half" idx="2"/>
          </p:nvPr>
        </p:nvSpPr>
        <p:spPr>
          <a:xfrm>
            <a:off x="1522907" y="2197542"/>
            <a:ext cx="2506954" cy="243495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34582" y="1743206"/>
            <a:ext cx="2252699" cy="451805"/>
          </a:xfrm>
        </p:spPr>
        <p:txBody>
          <a:bodyPr anchor="b">
            <a:noAutofit/>
          </a:bodyPr>
          <a:lstStyle>
            <a:lvl1pPr marL="0" indent="0">
              <a:buNone/>
              <a:defRPr sz="1882" b="0"/>
            </a:lvl1pPr>
            <a:lvl2pPr marL="358445" indent="0">
              <a:buNone/>
              <a:defRPr sz="1568" b="1"/>
            </a:lvl2pPr>
            <a:lvl3pPr marL="716890" indent="0">
              <a:buNone/>
              <a:defRPr sz="1411" b="1"/>
            </a:lvl3pPr>
            <a:lvl4pPr marL="1075334" indent="0">
              <a:buNone/>
              <a:defRPr sz="1254" b="1"/>
            </a:lvl4pPr>
            <a:lvl5pPr marL="1433779" indent="0">
              <a:buNone/>
              <a:defRPr sz="1254" b="1"/>
            </a:lvl5pPr>
            <a:lvl6pPr marL="1792224" indent="0">
              <a:buNone/>
              <a:defRPr sz="1254" b="1"/>
            </a:lvl6pPr>
            <a:lvl7pPr marL="2150669" indent="0">
              <a:buNone/>
              <a:defRPr sz="1254" b="1"/>
            </a:lvl7pPr>
            <a:lvl8pPr marL="2509114" indent="0">
              <a:buNone/>
              <a:defRPr sz="1254" b="1"/>
            </a:lvl8pPr>
            <a:lvl9pPr marL="2867558" indent="0">
              <a:buNone/>
              <a:defRPr sz="1254" b="1"/>
            </a:lvl9pPr>
          </a:lstStyle>
          <a:p>
            <a:pPr lvl="0"/>
            <a:r>
              <a:rPr lang="zh-CN" altLang="en-US"/>
              <a:t>单击此处编辑母版文本样式</a:t>
            </a:r>
          </a:p>
        </p:txBody>
      </p:sp>
      <p:sp>
        <p:nvSpPr>
          <p:cNvPr id="6" name="Content Placeholder 5"/>
          <p:cNvSpPr>
            <a:spLocks noGrp="1"/>
          </p:cNvSpPr>
          <p:nvPr>
            <p:ph sz="quarter" idx="4"/>
          </p:nvPr>
        </p:nvSpPr>
        <p:spPr>
          <a:xfrm>
            <a:off x="4181781" y="2195012"/>
            <a:ext cx="2505502" cy="243495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ltLang="zh-CN"/>
          </a:p>
        </p:txBody>
      </p:sp>
      <p:sp>
        <p:nvSpPr>
          <p:cNvPr id="9" name="Footer Placeholder 7"/>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pPr>
              <a:defRPr/>
            </a:pPr>
            <a:fld id="{0A54A058-3A6D-4BC4-9CC3-8E567BA0FEAD}" type="slidenum">
              <a:rPr lang="en-US" altLang="zh-CN"/>
              <a:pPr>
                <a:defRPr/>
              </a:pPr>
              <a:t>‹#›</a:t>
            </a:fld>
            <a:endParaRPr lang="en-US" altLang="zh-CN"/>
          </a:p>
        </p:txBody>
      </p:sp>
    </p:spTree>
    <p:extLst>
      <p:ext uri="{BB962C8B-B14F-4D97-AF65-F5344CB8AC3E}">
        <p14:creationId xmlns:p14="http://schemas.microsoft.com/office/powerpoint/2010/main" val="30867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5091" y="489320"/>
            <a:ext cx="5166116" cy="1004253"/>
          </a:xfrm>
        </p:spPr>
        <p:txBody>
          <a:bodyPr/>
          <a:lstStyle/>
          <a:p>
            <a:r>
              <a:rPr lang="zh-CN" altLang="en-US"/>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ltLang="zh-CN"/>
          </a:p>
        </p:txBody>
      </p:sp>
      <p:sp>
        <p:nvSpPr>
          <p:cNvPr id="5" name="Footer Placeholder 3"/>
          <p:cNvSpPr>
            <a:spLocks noGrp="1"/>
          </p:cNvSpPr>
          <p:nvPr>
            <p:ph type="ftr" sz="quarter" idx="11"/>
          </p:nvPr>
        </p:nvSpPr>
        <p:spPr/>
        <p:txBody>
          <a:bodyPr/>
          <a:lstStyle>
            <a:lvl1pPr>
              <a:defRPr/>
            </a:lvl1pPr>
          </a:lstStyle>
          <a:p>
            <a:pPr>
              <a:defRPr/>
            </a:pPr>
            <a:endParaRPr lang="en-US" altLang="zh-CN"/>
          </a:p>
        </p:txBody>
      </p:sp>
      <p:sp>
        <p:nvSpPr>
          <p:cNvPr id="6" name="Slide Number Placeholder 4"/>
          <p:cNvSpPr>
            <a:spLocks noGrp="1"/>
          </p:cNvSpPr>
          <p:nvPr>
            <p:ph type="sldNum" sz="quarter" idx="12"/>
          </p:nvPr>
        </p:nvSpPr>
        <p:spPr/>
        <p:txBody>
          <a:bodyPr/>
          <a:lstStyle>
            <a:lvl1pPr>
              <a:defRPr/>
            </a:lvl1pPr>
          </a:lstStyle>
          <a:p>
            <a:pPr>
              <a:defRPr/>
            </a:pPr>
            <a:fld id="{B8081152-8DC0-4D3B-B302-B2E8840C9E6B}" type="slidenum">
              <a:rPr lang="en-US" altLang="zh-CN"/>
              <a:pPr>
                <a:defRPr/>
              </a:pPr>
              <a:t>‹#›</a:t>
            </a:fld>
            <a:endParaRPr lang="en-US" altLang="zh-CN"/>
          </a:p>
        </p:txBody>
      </p:sp>
    </p:spTree>
    <p:extLst>
      <p:ext uri="{BB962C8B-B14F-4D97-AF65-F5344CB8AC3E}">
        <p14:creationId xmlns:p14="http://schemas.microsoft.com/office/powerpoint/2010/main" val="60506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Date Placeholder 1"/>
          <p:cNvSpPr>
            <a:spLocks noGrp="1"/>
          </p:cNvSpPr>
          <p:nvPr>
            <p:ph type="dt" sz="half" idx="10"/>
          </p:nvPr>
        </p:nvSpPr>
        <p:spPr/>
        <p:txBody>
          <a:bodyPr/>
          <a:lstStyle>
            <a:lvl1pPr>
              <a:defRPr/>
            </a:lvl1pPr>
          </a:lstStyle>
          <a:p>
            <a:pPr>
              <a:defRPr/>
            </a:pPr>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pPr>
              <a:defRPr/>
            </a:pPr>
            <a:fld id="{5A207189-D219-4E28-B8CE-2C214910C5C4}" type="slidenum">
              <a:rPr lang="en-US" altLang="zh-CN"/>
              <a:pPr>
                <a:defRPr/>
              </a:pPr>
              <a:t>‹#›</a:t>
            </a:fld>
            <a:endParaRPr lang="en-US" altLang="zh-CN"/>
          </a:p>
        </p:txBody>
      </p:sp>
    </p:spTree>
    <p:extLst>
      <p:ext uri="{BB962C8B-B14F-4D97-AF65-F5344CB8AC3E}">
        <p14:creationId xmlns:p14="http://schemas.microsoft.com/office/powerpoint/2010/main" val="381435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7" y="349745"/>
            <a:ext cx="2061667" cy="765456"/>
          </a:xfrm>
        </p:spPr>
        <p:txBody>
          <a:bodyPr anchor="b"/>
          <a:lstStyle>
            <a:lvl1pPr algn="l">
              <a:defRPr sz="1568" b="0"/>
            </a:lvl1pPr>
          </a:lstStyle>
          <a:p>
            <a:r>
              <a:rPr lang="zh-CN" altLang="en-US"/>
              <a:t>单击此处编辑母版标题样式</a:t>
            </a:r>
            <a:endParaRPr lang="en-US" dirty="0"/>
          </a:p>
        </p:txBody>
      </p:sp>
      <p:sp>
        <p:nvSpPr>
          <p:cNvPr id="3" name="Content Placeholder 2"/>
          <p:cNvSpPr>
            <a:spLocks noGrp="1"/>
          </p:cNvSpPr>
          <p:nvPr>
            <p:ph idx="1"/>
          </p:nvPr>
        </p:nvSpPr>
        <p:spPr>
          <a:xfrm>
            <a:off x="3719031" y="349746"/>
            <a:ext cx="2972176" cy="4245482"/>
          </a:xfrm>
        </p:spPr>
        <p:txBody>
          <a:bodyPr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522907" y="1253357"/>
            <a:ext cx="2061667" cy="3341869"/>
          </a:xfrm>
        </p:spPr>
        <p:txBody>
          <a:bodyPr/>
          <a:lstStyle>
            <a:lvl1pPr marL="0" indent="0">
              <a:buNone/>
              <a:defRPr sz="1098"/>
            </a:lvl1pPr>
            <a:lvl2pPr marL="358445" indent="0">
              <a:buNone/>
              <a:defRPr sz="941"/>
            </a:lvl2pPr>
            <a:lvl3pPr marL="716890" indent="0">
              <a:buNone/>
              <a:defRPr sz="784"/>
            </a:lvl3pPr>
            <a:lvl4pPr marL="1075334" indent="0">
              <a:buNone/>
              <a:defRPr sz="706"/>
            </a:lvl4pPr>
            <a:lvl5pPr marL="1433779" indent="0">
              <a:buNone/>
              <a:defRPr sz="706"/>
            </a:lvl5pPr>
            <a:lvl6pPr marL="1792224" indent="0">
              <a:buNone/>
              <a:defRPr sz="706"/>
            </a:lvl6pPr>
            <a:lvl7pPr marL="2150669" indent="0">
              <a:buNone/>
              <a:defRPr sz="706"/>
            </a:lvl7pPr>
            <a:lvl8pPr marL="2509114" indent="0">
              <a:buNone/>
              <a:defRPr sz="706"/>
            </a:lvl8pPr>
            <a:lvl9pPr marL="2867558" indent="0">
              <a:buNone/>
              <a:defRPr sz="706"/>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12A7C4EB-A0F9-45F5-9E6E-0E07C10B512C}" type="slidenum">
              <a:rPr lang="en-US" altLang="zh-CN"/>
              <a:pPr>
                <a:defRPr/>
              </a:pPr>
              <a:t>‹#›</a:t>
            </a:fld>
            <a:endParaRPr lang="en-US" altLang="zh-CN"/>
          </a:p>
        </p:txBody>
      </p:sp>
    </p:spTree>
    <p:extLst>
      <p:ext uri="{BB962C8B-B14F-4D97-AF65-F5344CB8AC3E}">
        <p14:creationId xmlns:p14="http://schemas.microsoft.com/office/powerpoint/2010/main" val="339222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3763804"/>
            <a:ext cx="5168299" cy="444338"/>
          </a:xfrm>
        </p:spPr>
        <p:txBody>
          <a:bodyPr anchor="b"/>
          <a:lstStyle>
            <a:lvl1pPr algn="l">
              <a:defRPr sz="1882"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22908" y="497830"/>
            <a:ext cx="5168299" cy="3022404"/>
          </a:xfrm>
        </p:spPr>
        <p:txBody>
          <a:bodyPr anchor="t"/>
          <a:lstStyle>
            <a:lvl1pPr marL="0" indent="0" algn="ctr">
              <a:buNone/>
              <a:defRPr sz="1254"/>
            </a:lvl1pPr>
            <a:lvl2pPr marL="358445" indent="0">
              <a:buNone/>
              <a:defRPr sz="1254"/>
            </a:lvl2pPr>
            <a:lvl3pPr marL="716890" indent="0">
              <a:buNone/>
              <a:defRPr sz="1254"/>
            </a:lvl3pPr>
            <a:lvl4pPr marL="1075334" indent="0">
              <a:buNone/>
              <a:defRPr sz="1254"/>
            </a:lvl4pPr>
            <a:lvl5pPr marL="1433779" indent="0">
              <a:buNone/>
              <a:defRPr sz="1254"/>
            </a:lvl5pPr>
            <a:lvl6pPr marL="1792224" indent="0">
              <a:buNone/>
              <a:defRPr sz="1254"/>
            </a:lvl6pPr>
            <a:lvl7pPr marL="2150669" indent="0">
              <a:buNone/>
              <a:defRPr sz="1254"/>
            </a:lvl7pPr>
            <a:lvl8pPr marL="2509114" indent="0">
              <a:buNone/>
              <a:defRPr sz="1254"/>
            </a:lvl8pPr>
            <a:lvl9pPr marL="2867558" indent="0">
              <a:buNone/>
              <a:defRPr sz="1254"/>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522908" y="4208142"/>
            <a:ext cx="5168299" cy="387084"/>
          </a:xfrm>
        </p:spPr>
        <p:txBody>
          <a:bodyPr/>
          <a:lstStyle>
            <a:lvl1pPr marL="0" indent="0">
              <a:buNone/>
              <a:defRPr sz="941"/>
            </a:lvl1pPr>
            <a:lvl2pPr marL="358445" indent="0">
              <a:buNone/>
              <a:defRPr sz="941"/>
            </a:lvl2pPr>
            <a:lvl3pPr marL="716890" indent="0">
              <a:buNone/>
              <a:defRPr sz="784"/>
            </a:lvl3pPr>
            <a:lvl4pPr marL="1075334" indent="0">
              <a:buNone/>
              <a:defRPr sz="706"/>
            </a:lvl4pPr>
            <a:lvl5pPr marL="1433779" indent="0">
              <a:buNone/>
              <a:defRPr sz="706"/>
            </a:lvl5pPr>
            <a:lvl6pPr marL="1792224" indent="0">
              <a:buNone/>
              <a:defRPr sz="706"/>
            </a:lvl6pPr>
            <a:lvl7pPr marL="2150669" indent="0">
              <a:buNone/>
              <a:defRPr sz="706"/>
            </a:lvl7pPr>
            <a:lvl8pPr marL="2509114" indent="0">
              <a:buNone/>
              <a:defRPr sz="706"/>
            </a:lvl8pPr>
            <a:lvl9pPr marL="2867558" indent="0">
              <a:buNone/>
              <a:defRPr sz="706"/>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400050" y="3906838"/>
            <a:ext cx="458788" cy="285750"/>
          </a:xfrm>
        </p:spPr>
        <p:txBody>
          <a:bodyPr/>
          <a:lstStyle>
            <a:lvl1pPr>
              <a:defRPr/>
            </a:lvl1pPr>
          </a:lstStyle>
          <a:p>
            <a:pPr>
              <a:defRPr/>
            </a:pPr>
            <a:fld id="{C3ED7669-6BC0-4390-BB00-83A4A9C1BEA9}" type="slidenum">
              <a:rPr lang="en-US" altLang="zh-CN"/>
              <a:pPr>
                <a:defRPr/>
              </a:pPr>
              <a:t>‹#›</a:t>
            </a:fld>
            <a:endParaRPr lang="en-US" altLang="zh-CN"/>
          </a:p>
        </p:txBody>
      </p:sp>
    </p:spTree>
    <p:extLst>
      <p:ext uri="{BB962C8B-B14F-4D97-AF65-F5344CB8AC3E}">
        <p14:creationId xmlns:p14="http://schemas.microsoft.com/office/powerpoint/2010/main" val="27250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179388"/>
            <a:ext cx="1552575" cy="5205412"/>
            <a:chOff x="2487613" y="285750"/>
            <a:chExt cx="2428875" cy="5654676"/>
          </a:xfrm>
        </p:grpSpPr>
        <p:sp>
          <p:nvSpPr>
            <p:cNvPr id="1046" name="Freeform 11"/>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12"/>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13"/>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14"/>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15"/>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16"/>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7"/>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8"/>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9"/>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20"/>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21"/>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2"/>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7" name="Group 48"/>
          <p:cNvGrpSpPr>
            <a:grpSpLocks/>
          </p:cNvGrpSpPr>
          <p:nvPr/>
        </p:nvGrpSpPr>
        <p:grpSpPr bwMode="auto">
          <a:xfrm>
            <a:off x="15875" y="0"/>
            <a:ext cx="1530350" cy="5373688"/>
            <a:chOff x="6627813" y="195717"/>
            <a:chExt cx="1952625" cy="5678034"/>
          </a:xfrm>
        </p:grpSpPr>
        <p:sp>
          <p:nvSpPr>
            <p:cNvPr id="1034" name="Freeform 27"/>
            <p:cNvSpPr>
              <a:spLocks/>
            </p:cNvSpPr>
            <p:nvPr/>
          </p:nvSpPr>
          <p:spPr bwMode="auto">
            <a:xfrm>
              <a:off x="6627813" y="195717"/>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8"/>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29"/>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30"/>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31"/>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32"/>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33"/>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34"/>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35"/>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36"/>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7"/>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8"/>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2" name="Rectangle 61"/>
          <p:cNvSpPr/>
          <p:nvPr/>
        </p:nvSpPr>
        <p:spPr>
          <a:xfrm>
            <a:off x="0" y="0"/>
            <a:ext cx="142875" cy="53768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525588" y="488950"/>
            <a:ext cx="5165725" cy="1004888"/>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522413" y="1673225"/>
            <a:ext cx="5168900" cy="30464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094413" y="4810125"/>
            <a:ext cx="600075" cy="290513"/>
          </a:xfrm>
          <a:prstGeom prst="rect">
            <a:avLst/>
          </a:prstGeom>
        </p:spPr>
        <p:txBody>
          <a:bodyPr vert="horz" lIns="91440" tIns="45720" rIns="91440" bIns="45720" rtlCol="0" anchor="ctr"/>
          <a:lstStyle>
            <a:lvl1pPr algn="r" eaLnBrk="1" hangingPunct="1">
              <a:defRPr sz="706">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1522413" y="4810125"/>
            <a:ext cx="4483100" cy="287338"/>
          </a:xfrm>
          <a:prstGeom prst="rect">
            <a:avLst/>
          </a:prstGeom>
        </p:spPr>
        <p:txBody>
          <a:bodyPr vert="horz" lIns="91440" tIns="45720" rIns="91440" bIns="45720" rtlCol="0" anchor="ctr"/>
          <a:lstStyle>
            <a:lvl1pPr algn="l" eaLnBrk="1" hangingPunct="1">
              <a:defRPr sz="706">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400050" y="617538"/>
            <a:ext cx="458788" cy="285750"/>
          </a:xfrm>
          <a:prstGeom prst="rect">
            <a:avLst/>
          </a:prstGeom>
        </p:spPr>
        <p:txBody>
          <a:bodyPr vert="horz" lIns="91440" tIns="45720" rIns="91440" bIns="45720" rtlCol="0" anchor="ctr"/>
          <a:lstStyle>
            <a:lvl1pPr algn="r" eaLnBrk="1" hangingPunct="1">
              <a:defRPr sz="1568" smtClean="0">
                <a:solidFill>
                  <a:srgbClr val="FEFFFF"/>
                </a:solidFill>
              </a:defRPr>
            </a:lvl1pPr>
          </a:lstStyle>
          <a:p>
            <a:pPr>
              <a:defRPr/>
            </a:pPr>
            <a:fld id="{8029FACF-D630-466E-9D27-FE9E3A09E1B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defTabSz="357188" rtl="0" fontAlgn="base">
        <a:spcBef>
          <a:spcPct val="0"/>
        </a:spcBef>
        <a:spcAft>
          <a:spcPct val="0"/>
        </a:spcAft>
        <a:defRPr sz="2800" kern="1200">
          <a:solidFill>
            <a:srgbClr val="262626"/>
          </a:solidFill>
          <a:latin typeface="+mj-lt"/>
          <a:ea typeface="+mj-ea"/>
          <a:cs typeface="+mj-cs"/>
        </a:defRPr>
      </a:lvl1pPr>
      <a:lvl2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2pPr>
      <a:lvl3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3pPr>
      <a:lvl4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4pPr>
      <a:lvl5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357188" rtl="0" fontAlgn="base">
        <a:spcBef>
          <a:spcPts val="788"/>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1pPr>
      <a:lvl2pPr marL="581025" indent="-223838" algn="l" defTabSz="357188" rtl="0" fontAlgn="base">
        <a:spcBef>
          <a:spcPts val="788"/>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2pPr>
      <a:lvl3pPr marL="895350" indent="-177800" algn="l" defTabSz="357188" rtl="0" fontAlgn="base">
        <a:spcBef>
          <a:spcPts val="788"/>
        </a:spcBef>
        <a:spcAft>
          <a:spcPct val="0"/>
        </a:spcAft>
        <a:buClr>
          <a:schemeClr val="accent1"/>
        </a:buClr>
        <a:buFont typeface="Wingdings 3" panose="05040102010807070707" pitchFamily="18" charset="2"/>
        <a:buChar char=""/>
        <a:defRPr sz="1000" kern="1200">
          <a:solidFill>
            <a:srgbClr val="404040"/>
          </a:solidFill>
          <a:latin typeface="+mn-lt"/>
          <a:ea typeface="+mn-ea"/>
          <a:cs typeface="+mn-cs"/>
        </a:defRPr>
      </a:lvl3pPr>
      <a:lvl4pPr marL="1254125" indent="-177800" algn="l" defTabSz="357188" rtl="0" fontAlgn="base">
        <a:spcBef>
          <a:spcPts val="788"/>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4pPr>
      <a:lvl5pPr marL="1612900" indent="-177800" algn="l" defTabSz="357188" rtl="0" fontAlgn="base">
        <a:spcBef>
          <a:spcPts val="788"/>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5pPr>
      <a:lvl6pPr marL="1971446"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6pPr>
      <a:lvl7pPr marL="2329891"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7pPr>
      <a:lvl8pPr marL="2688336"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8pPr>
      <a:lvl9pPr marL="3046781"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9pPr>
    </p:bodyStyle>
    <p:otherStyle>
      <a:defPPr>
        <a:defRPr lang="en-US"/>
      </a:defPPr>
      <a:lvl1pPr marL="0" algn="l" defTabSz="358445" rtl="0" eaLnBrk="1" latinLnBrk="0" hangingPunct="1">
        <a:defRPr sz="1411" kern="1200">
          <a:solidFill>
            <a:schemeClr val="tx1"/>
          </a:solidFill>
          <a:latin typeface="+mn-lt"/>
          <a:ea typeface="+mn-ea"/>
          <a:cs typeface="+mn-cs"/>
        </a:defRPr>
      </a:lvl1pPr>
      <a:lvl2pPr marL="358445" algn="l" defTabSz="358445" rtl="0" eaLnBrk="1" latinLnBrk="0" hangingPunct="1">
        <a:defRPr sz="1411" kern="1200">
          <a:solidFill>
            <a:schemeClr val="tx1"/>
          </a:solidFill>
          <a:latin typeface="+mn-lt"/>
          <a:ea typeface="+mn-ea"/>
          <a:cs typeface="+mn-cs"/>
        </a:defRPr>
      </a:lvl2pPr>
      <a:lvl3pPr marL="716890" algn="l" defTabSz="358445" rtl="0" eaLnBrk="1" latinLnBrk="0" hangingPunct="1">
        <a:defRPr sz="1411" kern="1200">
          <a:solidFill>
            <a:schemeClr val="tx1"/>
          </a:solidFill>
          <a:latin typeface="+mn-lt"/>
          <a:ea typeface="+mn-ea"/>
          <a:cs typeface="+mn-cs"/>
        </a:defRPr>
      </a:lvl3pPr>
      <a:lvl4pPr marL="1075334" algn="l" defTabSz="358445" rtl="0" eaLnBrk="1" latinLnBrk="0" hangingPunct="1">
        <a:defRPr sz="1411" kern="1200">
          <a:solidFill>
            <a:schemeClr val="tx1"/>
          </a:solidFill>
          <a:latin typeface="+mn-lt"/>
          <a:ea typeface="+mn-ea"/>
          <a:cs typeface="+mn-cs"/>
        </a:defRPr>
      </a:lvl4pPr>
      <a:lvl5pPr marL="1433779" algn="l" defTabSz="358445" rtl="0" eaLnBrk="1" latinLnBrk="0" hangingPunct="1">
        <a:defRPr sz="1411" kern="1200">
          <a:solidFill>
            <a:schemeClr val="tx1"/>
          </a:solidFill>
          <a:latin typeface="+mn-lt"/>
          <a:ea typeface="+mn-ea"/>
          <a:cs typeface="+mn-cs"/>
        </a:defRPr>
      </a:lvl5pPr>
      <a:lvl6pPr marL="1792224" algn="l" defTabSz="358445" rtl="0" eaLnBrk="1" latinLnBrk="0" hangingPunct="1">
        <a:defRPr sz="1411" kern="1200">
          <a:solidFill>
            <a:schemeClr val="tx1"/>
          </a:solidFill>
          <a:latin typeface="+mn-lt"/>
          <a:ea typeface="+mn-ea"/>
          <a:cs typeface="+mn-cs"/>
        </a:defRPr>
      </a:lvl6pPr>
      <a:lvl7pPr marL="2150669" algn="l" defTabSz="358445" rtl="0" eaLnBrk="1" latinLnBrk="0" hangingPunct="1">
        <a:defRPr sz="1411" kern="1200">
          <a:solidFill>
            <a:schemeClr val="tx1"/>
          </a:solidFill>
          <a:latin typeface="+mn-lt"/>
          <a:ea typeface="+mn-ea"/>
          <a:cs typeface="+mn-cs"/>
        </a:defRPr>
      </a:lvl7pPr>
      <a:lvl8pPr marL="2509114" algn="l" defTabSz="358445" rtl="0" eaLnBrk="1" latinLnBrk="0" hangingPunct="1">
        <a:defRPr sz="1411" kern="1200">
          <a:solidFill>
            <a:schemeClr val="tx1"/>
          </a:solidFill>
          <a:latin typeface="+mn-lt"/>
          <a:ea typeface="+mn-ea"/>
          <a:cs typeface="+mn-cs"/>
        </a:defRPr>
      </a:lvl8pPr>
      <a:lvl9pPr marL="2867558" algn="l" defTabSz="358445" rtl="0" eaLnBrk="1" latinLnBrk="0" hangingPunct="1">
        <a:defRPr sz="14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e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emf"/><Relationship Id="rId5" Type="http://schemas.openxmlformats.org/officeDocument/2006/relationships/oleObject" Target="../embeddings/oleObject11.bin"/><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6.e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2413" y="1971675"/>
            <a:ext cx="5175250" cy="1773238"/>
          </a:xfrm>
        </p:spPr>
        <p:txBody>
          <a:bodyPr/>
          <a:lstStyle/>
          <a:p>
            <a:pPr defTabSz="358445" fontAlgn="auto">
              <a:spcAft>
                <a:spcPts val="0"/>
              </a:spcAft>
              <a:defRPr/>
            </a:pPr>
            <a:r>
              <a:rPr lang="zh-CN" altLang="en-US">
                <a:solidFill>
                  <a:schemeClr val="tx1">
                    <a:lumMod val="85000"/>
                    <a:lumOff val="15000"/>
                  </a:schemeClr>
                </a:solidFill>
              </a:rPr>
              <a:t>并行算法</a:t>
            </a:r>
          </a:p>
        </p:txBody>
      </p:sp>
      <p:sp>
        <p:nvSpPr>
          <p:cNvPr id="2051" name="Rectangle 3"/>
          <p:cNvSpPr>
            <a:spLocks noGrp="1" noChangeArrowheads="1"/>
          </p:cNvSpPr>
          <p:nvPr>
            <p:ph type="subTitle" idx="1"/>
          </p:nvPr>
        </p:nvSpPr>
        <p:spPr>
          <a:xfrm>
            <a:off x="1522413" y="3986213"/>
            <a:ext cx="5505450" cy="434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defTabSz="457200" fontAlgn="auto">
              <a:spcBef>
                <a:spcPts val="1000"/>
              </a:spcBef>
              <a:spcAft>
                <a:spcPts val="0"/>
              </a:spcAft>
              <a:buFont typeface="Wingdings 3" charset="2"/>
            </a:pPr>
            <a:r>
              <a:rPr lang="en-US" altLang="zh-CN" dirty="0"/>
              <a:t>《</a:t>
            </a:r>
            <a:r>
              <a:rPr lang="zh-CN" altLang="en-US" dirty="0"/>
              <a:t>并行算法与并行程序设计</a:t>
            </a:r>
            <a:r>
              <a:rPr lang="en-US" altLang="zh-CN" dirty="0"/>
              <a: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1157288" y="768350"/>
            <a:ext cx="4502150" cy="130492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chemeClr val="tx1"/>
                </a:solidFill>
              </a:rPr>
              <a:t>for i=1 to n do</a:t>
            </a:r>
          </a:p>
          <a:p>
            <a:pPr eaLnBrk="1" hangingPunct="1"/>
            <a:r>
              <a:rPr lang="en-US" altLang="zh-CN" sz="1600" b="1">
                <a:solidFill>
                  <a:schemeClr val="tx1"/>
                </a:solidFill>
              </a:rPr>
              <a:t>	for j=1 to n do</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0</a:t>
            </a:r>
          </a:p>
          <a:p>
            <a:pPr eaLnBrk="1" hangingPunct="1"/>
            <a:r>
              <a:rPr lang="en-US" altLang="zh-CN" sz="1600" b="1">
                <a:solidFill>
                  <a:schemeClr val="tx1"/>
                </a:solidFill>
              </a:rPr>
              <a:t>		for k=1 to n do</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a</a:t>
            </a:r>
            <a:r>
              <a:rPr lang="en-US" altLang="zh-CN" sz="1600" b="1" baseline="-25000">
                <a:solidFill>
                  <a:schemeClr val="tx1"/>
                </a:solidFill>
              </a:rPr>
              <a:t>i,k</a:t>
            </a:r>
            <a:r>
              <a:rPr lang="en-US" altLang="zh-CN" sz="1600" b="1">
                <a:solidFill>
                  <a:schemeClr val="tx1"/>
                </a:solidFill>
              </a:rPr>
              <a:t>*b</a:t>
            </a:r>
            <a:r>
              <a:rPr lang="en-US" altLang="zh-CN" sz="1600" b="1" baseline="-25000">
                <a:solidFill>
                  <a:schemeClr val="tx1"/>
                </a:solidFill>
              </a:rPr>
              <a:t>j,k</a:t>
            </a:r>
          </a:p>
        </p:txBody>
      </p:sp>
      <p:sp>
        <p:nvSpPr>
          <p:cNvPr id="41987" name="Rectangle 5"/>
          <p:cNvSpPr>
            <a:spLocks noChangeArrowheads="1"/>
          </p:cNvSpPr>
          <p:nvPr/>
        </p:nvSpPr>
        <p:spPr bwMode="auto">
          <a:xfrm>
            <a:off x="1157288" y="3140075"/>
            <a:ext cx="5532437" cy="199866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chemeClr val="tx1"/>
                </a:solidFill>
              </a:rPr>
              <a:t>for i=1 to n do</a:t>
            </a:r>
          </a:p>
          <a:p>
            <a:pPr eaLnBrk="1" hangingPunct="1"/>
            <a:r>
              <a:rPr lang="en-US" altLang="zh-CN" sz="1600" b="1">
                <a:solidFill>
                  <a:schemeClr val="tx1"/>
                </a:solidFill>
              </a:rPr>
              <a:t>	for all P</a:t>
            </a:r>
            <a:r>
              <a:rPr lang="en-US" altLang="zh-CN" sz="1600" b="1" baseline="-25000">
                <a:solidFill>
                  <a:schemeClr val="tx1"/>
                </a:solidFill>
              </a:rPr>
              <a:t>j</a:t>
            </a:r>
            <a:r>
              <a:rPr lang="en-US" altLang="zh-CN" sz="1600" b="1">
                <a:solidFill>
                  <a:schemeClr val="tx1"/>
                </a:solidFill>
              </a:rPr>
              <a:t>  j=1 to n do </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0	// C</a:t>
            </a:r>
            <a:r>
              <a:rPr lang="en-US" altLang="zh-CN" sz="1600" b="1" baseline="-25000">
                <a:solidFill>
                  <a:schemeClr val="tx1"/>
                </a:solidFill>
              </a:rPr>
              <a:t>i.</a:t>
            </a:r>
            <a:r>
              <a:rPr lang="en-US" altLang="zh-CN" sz="1600" b="1">
                <a:solidFill>
                  <a:schemeClr val="tx1"/>
                </a:solidFill>
              </a:rPr>
              <a:t> = 0</a:t>
            </a:r>
          </a:p>
          <a:p>
            <a:pPr eaLnBrk="1" hangingPunct="1"/>
            <a:r>
              <a:rPr lang="en-US" altLang="zh-CN" sz="1600" b="1">
                <a:solidFill>
                  <a:schemeClr val="tx1"/>
                </a:solidFill>
              </a:rPr>
              <a:t>	for k=1 to n do						// C</a:t>
            </a:r>
            <a:r>
              <a:rPr lang="en-US" altLang="zh-CN" sz="1600" b="1" baseline="-25000">
                <a:solidFill>
                  <a:schemeClr val="tx1"/>
                </a:solidFill>
              </a:rPr>
              <a:t>i.</a:t>
            </a:r>
            <a:r>
              <a:rPr lang="en-US" altLang="zh-CN" sz="1600" b="1">
                <a:solidFill>
                  <a:schemeClr val="tx1"/>
                </a:solidFill>
              </a:rPr>
              <a:t> = ∑a</a:t>
            </a:r>
            <a:r>
              <a:rPr lang="en-US" altLang="zh-CN" sz="1600" b="1" baseline="-25000">
                <a:solidFill>
                  <a:schemeClr val="tx1"/>
                </a:solidFill>
              </a:rPr>
              <a:t>i,k</a:t>
            </a:r>
            <a:r>
              <a:rPr lang="en-US" altLang="zh-CN" sz="1600" b="1">
                <a:solidFill>
                  <a:schemeClr val="tx1"/>
                </a:solidFill>
              </a:rPr>
              <a:t> * B</a:t>
            </a:r>
            <a:r>
              <a:rPr lang="en-US" altLang="zh-CN" sz="1600" b="1" baseline="-25000">
                <a:solidFill>
                  <a:schemeClr val="tx1"/>
                </a:solidFill>
              </a:rPr>
              <a:t>k.</a:t>
            </a:r>
          </a:p>
          <a:p>
            <a:pPr eaLnBrk="1" hangingPunct="1"/>
            <a:r>
              <a:rPr lang="en-US" altLang="zh-CN" sz="1600" b="1">
                <a:solidFill>
                  <a:schemeClr val="tx1"/>
                </a:solidFill>
              </a:rPr>
              <a:t>		for all P</a:t>
            </a:r>
            <a:r>
              <a:rPr lang="en-US" altLang="zh-CN" sz="1600" b="1" baseline="-25000">
                <a:solidFill>
                  <a:schemeClr val="tx1"/>
                </a:solidFill>
              </a:rPr>
              <a:t>j</a:t>
            </a:r>
            <a:r>
              <a:rPr lang="en-US" altLang="zh-CN" sz="1600" b="1">
                <a:solidFill>
                  <a:schemeClr val="tx1"/>
                </a:solidFill>
              </a:rPr>
              <a:t>  j=1 to n do </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a</a:t>
            </a:r>
            <a:r>
              <a:rPr lang="en-US" altLang="zh-CN" sz="1600" b="1" baseline="-25000">
                <a:solidFill>
                  <a:schemeClr val="tx1"/>
                </a:solidFill>
              </a:rPr>
              <a:t>i,k</a:t>
            </a:r>
            <a:r>
              <a:rPr lang="en-US" altLang="zh-CN" sz="1600" b="1">
                <a:solidFill>
                  <a:schemeClr val="tx1"/>
                </a:solidFill>
              </a:rPr>
              <a:t>*b</a:t>
            </a:r>
            <a:r>
              <a:rPr lang="en-US" altLang="zh-CN" sz="1600" b="1" baseline="-25000">
                <a:solidFill>
                  <a:schemeClr val="tx1"/>
                </a:solidFill>
              </a:rPr>
              <a:t>k,j</a:t>
            </a:r>
          </a:p>
          <a:p>
            <a:pPr eaLnBrk="1" hangingPunct="1">
              <a:spcBef>
                <a:spcPct val="50000"/>
              </a:spcBef>
            </a:pPr>
            <a:endParaRPr lang="en-US" altLang="zh-CN" sz="900" b="1">
              <a:solidFill>
                <a:schemeClr val="tx1"/>
              </a:solidFill>
              <a:latin typeface="Arial" panose="020B0604020202020204" pitchFamily="34" charset="0"/>
              <a:ea typeface="宋体" panose="02010600030101010101" pitchFamily="2" charset="-122"/>
            </a:endParaRPr>
          </a:p>
        </p:txBody>
      </p:sp>
      <p:sp>
        <p:nvSpPr>
          <p:cNvPr id="41988" name="Text Box 6"/>
          <p:cNvSpPr txBox="1">
            <a:spLocks noChangeArrowheads="1"/>
          </p:cNvSpPr>
          <p:nvPr/>
        </p:nvSpPr>
        <p:spPr bwMode="auto">
          <a:xfrm>
            <a:off x="1141413" y="400050"/>
            <a:ext cx="1363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900">
                <a:solidFill>
                  <a:schemeClr val="tx1"/>
                </a:solidFill>
              </a:rPr>
              <a:t>串行算法：</a:t>
            </a:r>
          </a:p>
        </p:txBody>
      </p:sp>
      <p:sp>
        <p:nvSpPr>
          <p:cNvPr id="41989" name="Text Box 7"/>
          <p:cNvSpPr txBox="1">
            <a:spLocks noChangeArrowheads="1"/>
          </p:cNvSpPr>
          <p:nvPr/>
        </p:nvSpPr>
        <p:spPr bwMode="auto">
          <a:xfrm>
            <a:off x="1141413" y="2770188"/>
            <a:ext cx="1363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900">
                <a:solidFill>
                  <a:schemeClr val="tx1"/>
                </a:solidFill>
              </a:rPr>
              <a:t>并行算法：</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5347"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100" dirty="0">
                <a:solidFill>
                  <a:schemeClr val="tx1">
                    <a:lumMod val="75000"/>
                    <a:lumOff val="25000"/>
                  </a:schemeClr>
                </a:solidFill>
              </a:rPr>
              <a:t>链表</a:t>
            </a:r>
            <a:r>
              <a:rPr lang="en-US" altLang="zh-CN" sz="2100" dirty="0">
                <a:solidFill>
                  <a:schemeClr val="tx1">
                    <a:lumMod val="75000"/>
                    <a:lumOff val="25000"/>
                  </a:schemeClr>
                </a:solidFill>
              </a:rPr>
              <a:t>6-</a:t>
            </a:r>
            <a:r>
              <a:rPr lang="zh-CN" altLang="en-US" sz="2100" dirty="0">
                <a:solidFill>
                  <a:schemeClr val="tx1">
                    <a:lumMod val="75000"/>
                    <a:lumOff val="25000"/>
                  </a:schemeClr>
                </a:solidFill>
              </a:rPr>
              <a:t>着色</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算法思想</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对链表中的每一个元素迭代地计算出一个着色序列</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en-US" altLang="zh-CN" sz="1700" dirty="0">
                <a:solidFill>
                  <a:schemeClr val="tx1">
                    <a:lumMod val="75000"/>
                    <a:lumOff val="25000"/>
                  </a:schemeClr>
                </a:solidFill>
              </a:rPr>
              <a:t>[x], C</a:t>
            </a:r>
            <a:r>
              <a:rPr lang="en-US" altLang="zh-CN" sz="1700" baseline="-25000" dirty="0">
                <a:solidFill>
                  <a:schemeClr val="tx1">
                    <a:lumMod val="75000"/>
                    <a:lumOff val="25000"/>
                  </a:schemeClr>
                </a:solidFill>
              </a:rPr>
              <a:t>1</a:t>
            </a:r>
            <a:r>
              <a:rPr lang="en-US" altLang="zh-CN" sz="1700" dirty="0">
                <a:solidFill>
                  <a:schemeClr val="tx1">
                    <a:lumMod val="75000"/>
                    <a:lumOff val="25000"/>
                  </a:schemeClr>
                </a:solidFill>
              </a:rPr>
              <a:t>[x], …, C</a:t>
            </a:r>
            <a:r>
              <a:rPr lang="en-US" altLang="zh-CN" sz="1700" baseline="-25000" dirty="0">
                <a:solidFill>
                  <a:schemeClr val="tx1">
                    <a:lumMod val="75000"/>
                    <a:lumOff val="25000"/>
                  </a:schemeClr>
                </a:solidFill>
              </a:rPr>
              <a:t>m</a:t>
            </a:r>
            <a:r>
              <a:rPr lang="en-US" altLang="zh-CN" sz="1700" dirty="0">
                <a:solidFill>
                  <a:schemeClr val="tx1">
                    <a:lumMod val="75000"/>
                    <a:lumOff val="25000"/>
                  </a:schemeClr>
                </a:solidFill>
              </a:rPr>
              <a:t>[x]</a:t>
            </a:r>
            <a:r>
              <a:rPr lang="zh-CN" altLang="en-US" sz="1700" dirty="0">
                <a:solidFill>
                  <a:schemeClr val="tx1">
                    <a:lumMod val="75000"/>
                    <a:lumOff val="25000"/>
                  </a:schemeClr>
                </a:solidFill>
              </a:rPr>
              <a:t>。链表的初始着色</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zh-CN" altLang="en-US" sz="1700" dirty="0">
                <a:solidFill>
                  <a:schemeClr val="tx1">
                    <a:lumMod val="75000"/>
                    <a:lumOff val="25000"/>
                  </a:schemeClr>
                </a:solidFill>
              </a:rPr>
              <a:t>是一个</a:t>
            </a:r>
            <a:r>
              <a:rPr lang="en-US" altLang="zh-CN" sz="1700" dirty="0">
                <a:solidFill>
                  <a:schemeClr val="tx1">
                    <a:lumMod val="75000"/>
                    <a:lumOff val="25000"/>
                  </a:schemeClr>
                </a:solidFill>
              </a:rPr>
              <a:t>n-</a:t>
            </a:r>
            <a:r>
              <a:rPr lang="zh-CN" altLang="en-US" sz="1700" dirty="0">
                <a:solidFill>
                  <a:schemeClr val="tx1">
                    <a:lumMod val="75000"/>
                    <a:lumOff val="25000"/>
                  </a:schemeClr>
                </a:solidFill>
              </a:rPr>
              <a:t>着色，每一次迭代产生一种新的着色，最后的着色</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m</a:t>
            </a:r>
            <a:r>
              <a:rPr lang="zh-CN" altLang="en-US" sz="1700" dirty="0">
                <a:solidFill>
                  <a:schemeClr val="tx1">
                    <a:lumMod val="75000"/>
                    <a:lumOff val="25000"/>
                  </a:schemeClr>
                </a:solidFill>
              </a:rPr>
              <a:t>是一个</a:t>
            </a:r>
            <a:r>
              <a:rPr lang="en-US" altLang="zh-CN" sz="1700" dirty="0">
                <a:solidFill>
                  <a:schemeClr val="tx1">
                    <a:lumMod val="75000"/>
                    <a:lumOff val="25000"/>
                  </a:schemeClr>
                </a:solidFill>
              </a:rPr>
              <a:t>6-</a:t>
            </a:r>
            <a:r>
              <a:rPr lang="zh-CN" altLang="en-US" sz="1700" dirty="0">
                <a:solidFill>
                  <a:schemeClr val="tx1">
                    <a:lumMod val="75000"/>
                    <a:lumOff val="25000"/>
                  </a:schemeClr>
                </a:solidFill>
              </a:rPr>
              <a:t>着色。</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可以证明，</a:t>
            </a:r>
            <a:r>
              <a:rPr lang="en-US" altLang="zh-CN" sz="1700" dirty="0">
                <a:solidFill>
                  <a:schemeClr val="tx1">
                    <a:lumMod val="75000"/>
                    <a:lumOff val="25000"/>
                  </a:schemeClr>
                </a:solidFill>
              </a:rPr>
              <a:t>m=log</a:t>
            </a:r>
            <a:r>
              <a:rPr lang="en-US" altLang="zh-CN" sz="1700" baseline="30000" dirty="0">
                <a:solidFill>
                  <a:schemeClr val="tx1">
                    <a:lumMod val="75000"/>
                    <a:lumOff val="25000"/>
                  </a:schemeClr>
                </a:solidFill>
              </a:rPr>
              <a:t>*</a:t>
            </a:r>
            <a:r>
              <a:rPr lang="en-US" altLang="zh-CN" sz="1700" dirty="0">
                <a:solidFill>
                  <a:schemeClr val="tx1">
                    <a:lumMod val="75000"/>
                    <a:lumOff val="25000"/>
                  </a:schemeClr>
                </a:solidFill>
              </a:rPr>
              <a:t>n</a:t>
            </a:r>
            <a:r>
              <a:rPr lang="zh-CN" altLang="en-US" sz="1700" dirty="0">
                <a:solidFill>
                  <a:schemeClr val="tx1">
                    <a:lumMod val="75000"/>
                    <a:lumOff val="25000"/>
                  </a:schemeClr>
                </a:solidFill>
              </a:rPr>
              <a:t>。</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初始着色</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zh-CN" altLang="en-US" sz="1700" dirty="0">
                <a:solidFill>
                  <a:schemeClr val="tx1">
                    <a:lumMod val="75000"/>
                    <a:lumOff val="25000"/>
                  </a:schemeClr>
                </a:solidFill>
              </a:rPr>
              <a:t>可以定义为</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en-US" altLang="zh-CN" sz="1700" dirty="0">
                <a:solidFill>
                  <a:schemeClr val="tx1">
                    <a:lumMod val="75000"/>
                    <a:lumOff val="25000"/>
                  </a:schemeClr>
                </a:solidFill>
              </a:rPr>
              <a:t>[x]=P(x)</a:t>
            </a:r>
            <a:r>
              <a:rPr lang="zh-CN" altLang="en-US" sz="1700" dirty="0">
                <a:solidFill>
                  <a:schemeClr val="tx1">
                    <a:lumMod val="75000"/>
                    <a:lumOff val="25000"/>
                  </a:schemeClr>
                </a:solidFill>
              </a:rPr>
              <a:t>。每一种颜色的编号可通过</a:t>
            </a:r>
            <a:r>
              <a:rPr lang="en-US" altLang="zh-CN" sz="1700" dirty="0" err="1">
                <a:solidFill>
                  <a:schemeClr val="tx1">
                    <a:lumMod val="75000"/>
                    <a:lumOff val="25000"/>
                  </a:schemeClr>
                </a:solidFill>
              </a:rPr>
              <a:t>logn</a:t>
            </a:r>
            <a:r>
              <a:rPr lang="zh-CN" altLang="en-US" sz="1700" dirty="0">
                <a:solidFill>
                  <a:schemeClr val="tx1">
                    <a:lumMod val="75000"/>
                    <a:lumOff val="25000"/>
                  </a:schemeClr>
                </a:solidFill>
              </a:rPr>
              <a:t>个</a:t>
            </a:r>
            <a:r>
              <a:rPr lang="en-US" altLang="zh-CN" sz="1700" dirty="0">
                <a:solidFill>
                  <a:schemeClr val="tx1">
                    <a:lumMod val="75000"/>
                    <a:lumOff val="25000"/>
                  </a:schemeClr>
                </a:solidFill>
              </a:rPr>
              <a:t>bit</a:t>
            </a:r>
            <a:r>
              <a:rPr lang="zh-CN" altLang="en-US" sz="1700" dirty="0">
                <a:solidFill>
                  <a:schemeClr val="tx1">
                    <a:lumMod val="75000"/>
                    <a:lumOff val="25000"/>
                  </a:schemeClr>
                </a:solidFill>
              </a:rPr>
              <a:t>位来描述。</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7395" name="Rectangle 3"/>
          <p:cNvSpPr>
            <a:spLocks noGrp="1" noChangeArrowheads="1"/>
          </p:cNvSpPr>
          <p:nvPr>
            <p:ph idx="1"/>
          </p:nvPr>
        </p:nvSpPr>
        <p:spPr>
          <a:xfrm>
            <a:off x="836613" y="1552575"/>
            <a:ext cx="5915025" cy="27193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链表</a:t>
            </a:r>
            <a:r>
              <a:rPr lang="en-US" altLang="zh-CN" sz="1700" dirty="0">
                <a:solidFill>
                  <a:schemeClr val="tx1">
                    <a:lumMod val="75000"/>
                    <a:lumOff val="25000"/>
                  </a:schemeClr>
                </a:solidFill>
              </a:rPr>
              <a:t>6-</a:t>
            </a:r>
            <a:r>
              <a:rPr lang="zh-CN" altLang="en-US" sz="1700" dirty="0">
                <a:solidFill>
                  <a:schemeClr val="tx1">
                    <a:lumMod val="75000"/>
                    <a:lumOff val="25000"/>
                  </a:schemeClr>
                </a:solidFill>
              </a:rPr>
              <a:t>着色</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迭代规则</a:t>
            </a:r>
          </a:p>
          <a:p>
            <a:pPr marL="896112" lvl="2" indent="-179222" defTabSz="358445" fontAlgn="auto">
              <a:lnSpc>
                <a:spcPct val="160000"/>
              </a:lnSpc>
              <a:spcBef>
                <a:spcPts val="784"/>
              </a:spcBef>
              <a:spcAft>
                <a:spcPts val="0"/>
              </a:spcAft>
              <a:buFont typeface="Wingdings 3" charset="2"/>
              <a:buChar char=""/>
              <a:defRPr/>
            </a:pPr>
            <a:r>
              <a:rPr lang="zh-CN" altLang="en-US" sz="1300" dirty="0">
                <a:solidFill>
                  <a:schemeClr val="tx1">
                    <a:lumMod val="75000"/>
                    <a:lumOff val="25000"/>
                  </a:schemeClr>
                </a:solidFill>
              </a:rPr>
              <a:t>设</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zh-CN" altLang="en-US" sz="1300" dirty="0">
                <a:solidFill>
                  <a:schemeClr val="tx1">
                    <a:lumMod val="75000"/>
                    <a:lumOff val="25000"/>
                  </a:schemeClr>
                </a:solidFill>
              </a:rPr>
              <a:t>用了</a:t>
            </a:r>
            <a:r>
              <a:rPr lang="en-US" altLang="zh-CN" sz="1300" dirty="0">
                <a:solidFill>
                  <a:schemeClr val="tx1">
                    <a:lumMod val="75000"/>
                    <a:lumOff val="25000"/>
                  </a:schemeClr>
                </a:solidFill>
              </a:rPr>
              <a:t>r</a:t>
            </a:r>
            <a:r>
              <a:rPr lang="zh-CN" altLang="en-US" sz="1300" dirty="0">
                <a:solidFill>
                  <a:schemeClr val="tx1">
                    <a:lumMod val="75000"/>
                    <a:lumOff val="25000"/>
                  </a:schemeClr>
                </a:solidFill>
              </a:rPr>
              <a:t>位表示每一种颜色，通过查看每个元素的相邻元素</a:t>
            </a:r>
            <a:r>
              <a:rPr lang="en-US" altLang="zh-CN" sz="1300" dirty="0">
                <a:solidFill>
                  <a:schemeClr val="tx1">
                    <a:lumMod val="75000"/>
                    <a:lumOff val="25000"/>
                  </a:schemeClr>
                </a:solidFill>
              </a:rPr>
              <a:t>next[x]</a:t>
            </a:r>
            <a:r>
              <a:rPr lang="zh-CN" altLang="en-US" sz="1300" dirty="0">
                <a:solidFill>
                  <a:schemeClr val="tx1">
                    <a:lumMod val="75000"/>
                    <a:lumOff val="25000"/>
                  </a:schemeClr>
                </a:solidFill>
              </a:rPr>
              <a:t>来确定新的颜色。</a:t>
            </a:r>
          </a:p>
          <a:p>
            <a:pPr marL="896112" lvl="2" indent="-179222" defTabSz="358445" fontAlgn="auto">
              <a:lnSpc>
                <a:spcPct val="160000"/>
              </a:lnSpc>
              <a:spcBef>
                <a:spcPts val="784"/>
              </a:spcBef>
              <a:spcAft>
                <a:spcPts val="0"/>
              </a:spcAft>
              <a:buFont typeface="Wingdings 3" charset="2"/>
              <a:buChar char=""/>
              <a:defRPr/>
            </a:pPr>
            <a:r>
              <a:rPr lang="zh-CN" altLang="en-US" sz="1300" dirty="0">
                <a:solidFill>
                  <a:schemeClr val="tx1">
                    <a:lumMod val="75000"/>
                    <a:lumOff val="25000"/>
                  </a:schemeClr>
                </a:solidFill>
              </a:rPr>
              <a:t>设</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[x]=a=&lt;a</a:t>
            </a:r>
            <a:r>
              <a:rPr lang="en-US" altLang="zh-CN" sz="1300" baseline="-25000" dirty="0">
                <a:solidFill>
                  <a:schemeClr val="tx1">
                    <a:lumMod val="75000"/>
                    <a:lumOff val="25000"/>
                  </a:schemeClr>
                </a:solidFill>
              </a:rPr>
              <a:t>r-1</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r-2</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1</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a:t>
            </a:r>
            <a:br>
              <a:rPr lang="zh-CN" altLang="en-US" sz="1300" dirty="0">
                <a:solidFill>
                  <a:schemeClr val="tx1">
                    <a:lumMod val="75000"/>
                    <a:lumOff val="25000"/>
                  </a:schemeClr>
                </a:solidFill>
              </a:rPr>
            </a:b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[next[x]]=b=&lt;b</a:t>
            </a:r>
            <a:r>
              <a:rPr lang="en-US" altLang="zh-CN" sz="1300" baseline="-25000" dirty="0">
                <a:solidFill>
                  <a:schemeClr val="tx1">
                    <a:lumMod val="75000"/>
                    <a:lumOff val="25000"/>
                  </a:schemeClr>
                </a:solidFill>
              </a:rPr>
              <a:t>r-1</a:t>
            </a:r>
            <a:r>
              <a:rPr lang="en-US" altLang="zh-CN" sz="1300" dirty="0">
                <a:solidFill>
                  <a:schemeClr val="tx1">
                    <a:lumMod val="75000"/>
                    <a:lumOff val="25000"/>
                  </a:schemeClr>
                </a:solidFill>
              </a:rPr>
              <a:t>b</a:t>
            </a:r>
            <a:r>
              <a:rPr lang="en-US" altLang="zh-CN" sz="1300" baseline="-25000" dirty="0">
                <a:solidFill>
                  <a:schemeClr val="tx1">
                    <a:lumMod val="75000"/>
                    <a:lumOff val="25000"/>
                  </a:schemeClr>
                </a:solidFill>
              </a:rPr>
              <a:t>r-1</a:t>
            </a:r>
            <a:r>
              <a:rPr lang="en-US" altLang="zh-CN" sz="1300" dirty="0">
                <a:solidFill>
                  <a:schemeClr val="tx1">
                    <a:lumMod val="75000"/>
                    <a:lumOff val="25000"/>
                  </a:schemeClr>
                </a:solidFill>
              </a:rPr>
              <a:t>…b</a:t>
            </a:r>
            <a:r>
              <a:rPr lang="en-US" altLang="zh-CN" sz="1300" baseline="-25000" dirty="0">
                <a:solidFill>
                  <a:schemeClr val="tx1">
                    <a:lumMod val="75000"/>
                    <a:lumOff val="25000"/>
                  </a:schemeClr>
                </a:solidFill>
              </a:rPr>
              <a:t>1</a:t>
            </a:r>
            <a:r>
              <a:rPr lang="en-US" altLang="zh-CN" sz="1300" dirty="0">
                <a:solidFill>
                  <a:schemeClr val="tx1">
                    <a:lumMod val="75000"/>
                    <a:lumOff val="25000"/>
                  </a:schemeClr>
                </a:solidFill>
              </a:rPr>
              <a:t>b</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[x]≠</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[next[x]]</a:t>
            </a:r>
            <a:r>
              <a:rPr lang="zh-CN" altLang="en-US" sz="1300" dirty="0">
                <a:solidFill>
                  <a:schemeClr val="tx1">
                    <a:lumMod val="75000"/>
                    <a:lumOff val="25000"/>
                  </a:schemeClr>
                </a:solidFill>
              </a:rPr>
              <a:t>，</a:t>
            </a:r>
            <a:br>
              <a:rPr lang="zh-CN" altLang="en-US" sz="1300" dirty="0">
                <a:solidFill>
                  <a:schemeClr val="tx1">
                    <a:lumMod val="75000"/>
                    <a:lumOff val="25000"/>
                  </a:schemeClr>
                </a:solidFill>
              </a:rPr>
            </a:br>
            <a:r>
              <a:rPr lang="zh-CN" altLang="en-US" sz="1300" dirty="0">
                <a:solidFill>
                  <a:schemeClr val="tx1">
                    <a:lumMod val="75000"/>
                    <a:lumOff val="25000"/>
                  </a:schemeClr>
                </a:solidFill>
              </a:rPr>
              <a:t>因此必存在一个最小下标</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，使得</a:t>
            </a:r>
            <a:r>
              <a:rPr lang="en-US" altLang="zh-CN" sz="1300" dirty="0" err="1">
                <a:solidFill>
                  <a:schemeClr val="tx1">
                    <a:lumMod val="75000"/>
                    <a:lumOff val="25000"/>
                  </a:schemeClr>
                </a:solidFill>
              </a:rPr>
              <a:t>a</a:t>
            </a:r>
            <a:r>
              <a:rPr lang="en-US" altLang="zh-CN" sz="1300" baseline="-25000" dirty="0" err="1">
                <a:solidFill>
                  <a:schemeClr val="tx1">
                    <a:lumMod val="75000"/>
                    <a:lumOff val="25000"/>
                  </a:schemeClr>
                </a:solidFill>
              </a:rPr>
              <a:t>i</a:t>
            </a:r>
            <a:r>
              <a:rPr lang="en-US" altLang="zh-CN" sz="1300" dirty="0" err="1">
                <a:solidFill>
                  <a:schemeClr val="tx1">
                    <a:lumMod val="75000"/>
                    <a:lumOff val="25000"/>
                  </a:schemeClr>
                </a:solidFill>
              </a:rPr>
              <a:t>≠b</a:t>
            </a:r>
            <a:r>
              <a:rPr lang="en-US" altLang="zh-CN" sz="1300" baseline="-25000" dirty="0" err="1">
                <a:solidFill>
                  <a:schemeClr val="tx1">
                    <a:lumMod val="75000"/>
                    <a:lumOff val="25000"/>
                  </a:schemeClr>
                </a:solidFill>
              </a:rPr>
              <a:t>i</a:t>
            </a:r>
            <a:r>
              <a:rPr lang="zh-CN" altLang="en-US" sz="1300" dirty="0">
                <a:solidFill>
                  <a:schemeClr val="tx1">
                    <a:lumMod val="75000"/>
                    <a:lumOff val="25000"/>
                  </a:schemeClr>
                </a:solidFill>
              </a:rPr>
              <a:t>，</a:t>
            </a:r>
            <a:r>
              <a:rPr lang="en-US" altLang="zh-CN" sz="1300" dirty="0">
                <a:solidFill>
                  <a:schemeClr val="tx1">
                    <a:lumMod val="75000"/>
                    <a:lumOff val="25000"/>
                  </a:schemeClr>
                </a:solidFill>
              </a:rPr>
              <a:t>0≤i≤r-1</a:t>
            </a:r>
            <a:r>
              <a:rPr lang="zh-CN" altLang="en-US" sz="1300" dirty="0">
                <a:solidFill>
                  <a:schemeClr val="tx1">
                    <a:lumMod val="75000"/>
                    <a:lumOff val="25000"/>
                  </a:schemeClr>
                </a:solidFill>
              </a:rPr>
              <a:t>，</a:t>
            </a:r>
            <a:br>
              <a:rPr lang="zh-CN" altLang="en-US" sz="1300" dirty="0">
                <a:solidFill>
                  <a:schemeClr val="tx1">
                    <a:lumMod val="75000"/>
                    <a:lumOff val="25000"/>
                  </a:schemeClr>
                </a:solidFill>
              </a:rPr>
            </a:br>
            <a:r>
              <a:rPr lang="zh-CN" altLang="en-US" sz="1300" dirty="0">
                <a:solidFill>
                  <a:schemeClr val="tx1">
                    <a:lumMod val="75000"/>
                    <a:lumOff val="25000"/>
                  </a:schemeClr>
                </a:solidFill>
              </a:rPr>
              <a:t>则</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可以用</a:t>
            </a:r>
            <a:r>
              <a:rPr lang="en-US" altLang="zh-CN" sz="1300" dirty="0" err="1">
                <a:solidFill>
                  <a:schemeClr val="tx1">
                    <a:lumMod val="75000"/>
                    <a:lumOff val="25000"/>
                  </a:schemeClr>
                </a:solidFill>
              </a:rPr>
              <a:t>logr</a:t>
            </a:r>
            <a:r>
              <a:rPr lang="zh-CN" altLang="en-US" sz="1300" dirty="0">
                <a:solidFill>
                  <a:schemeClr val="tx1">
                    <a:lumMod val="75000"/>
                    <a:lumOff val="25000"/>
                  </a:schemeClr>
                </a:solidFill>
              </a:rPr>
              <a:t>个</a:t>
            </a:r>
            <a:r>
              <a:rPr lang="en-US" altLang="zh-CN" sz="1300" dirty="0">
                <a:solidFill>
                  <a:schemeClr val="tx1">
                    <a:lumMod val="75000"/>
                    <a:lumOff val="25000"/>
                  </a:schemeClr>
                </a:solidFill>
              </a:rPr>
              <a:t>bit</a:t>
            </a:r>
            <a:r>
              <a:rPr lang="zh-CN" altLang="en-US" sz="1300" dirty="0">
                <a:solidFill>
                  <a:schemeClr val="tx1">
                    <a:lumMod val="75000"/>
                    <a:lumOff val="25000"/>
                  </a:schemeClr>
                </a:solidFill>
              </a:rPr>
              <a:t>位表示。</a:t>
            </a:r>
          </a:p>
          <a:p>
            <a:pPr marL="896112" lvl="2" indent="-179222" defTabSz="358445" fontAlgn="auto">
              <a:lnSpc>
                <a:spcPct val="160000"/>
              </a:lnSpc>
              <a:spcBef>
                <a:spcPts val="784"/>
              </a:spcBef>
              <a:spcAft>
                <a:spcPts val="0"/>
              </a:spcAft>
              <a:buFont typeface="Wingdings 3" charset="2"/>
              <a:buChar char=""/>
              <a:defRPr/>
            </a:pPr>
            <a:r>
              <a:rPr lang="en-US" altLang="zh-CN" sz="1300" dirty="0">
                <a:solidFill>
                  <a:schemeClr val="tx1">
                    <a:lumMod val="75000"/>
                    <a:lumOff val="25000"/>
                  </a:schemeClr>
                </a:solidFill>
              </a:rPr>
              <a:t>x</a:t>
            </a:r>
            <a:r>
              <a:rPr lang="zh-CN" altLang="en-US" sz="1300" dirty="0">
                <a:solidFill>
                  <a:schemeClr val="tx1">
                    <a:lumMod val="75000"/>
                    <a:lumOff val="25000"/>
                  </a:schemeClr>
                </a:solidFill>
              </a:rPr>
              <a:t>的新颜色值定义为</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与</a:t>
            </a:r>
            <a:r>
              <a:rPr lang="en-US" altLang="zh-CN" sz="1300" dirty="0" err="1">
                <a:solidFill>
                  <a:schemeClr val="tx1">
                    <a:lumMod val="75000"/>
                    <a:lumOff val="25000"/>
                  </a:schemeClr>
                </a:solidFill>
              </a:rPr>
              <a:t>a</a:t>
            </a:r>
            <a:r>
              <a:rPr lang="en-US" altLang="zh-CN" sz="1300" baseline="-25000" dirty="0" err="1">
                <a:solidFill>
                  <a:schemeClr val="tx1">
                    <a:lumMod val="75000"/>
                    <a:lumOff val="25000"/>
                  </a:schemeClr>
                </a:solidFill>
              </a:rPr>
              <a:t>i</a:t>
            </a:r>
            <a:r>
              <a:rPr lang="zh-CN" altLang="en-US" sz="1300" dirty="0">
                <a:solidFill>
                  <a:schemeClr val="tx1">
                    <a:lumMod val="75000"/>
                    <a:lumOff val="25000"/>
                  </a:schemeClr>
                </a:solidFill>
              </a:rPr>
              <a:t>的连接，</a:t>
            </a:r>
            <a:br>
              <a:rPr lang="zh-CN" altLang="en-US" sz="1300" dirty="0">
                <a:solidFill>
                  <a:schemeClr val="tx1">
                    <a:lumMod val="75000"/>
                    <a:lumOff val="25000"/>
                  </a:schemeClr>
                </a:solidFill>
              </a:rPr>
            </a:br>
            <a:r>
              <a:rPr lang="zh-CN" altLang="en-US" sz="1300" dirty="0">
                <a:solidFill>
                  <a:schemeClr val="tx1">
                    <a:lumMod val="75000"/>
                    <a:lumOff val="25000"/>
                  </a:schemeClr>
                </a:solidFill>
              </a:rPr>
              <a:t>令</a:t>
            </a:r>
            <a:r>
              <a:rPr lang="en-US" altLang="zh-CN" sz="1300" dirty="0">
                <a:solidFill>
                  <a:schemeClr val="tx1">
                    <a:lumMod val="75000"/>
                    <a:lumOff val="25000"/>
                  </a:schemeClr>
                </a:solidFill>
              </a:rPr>
              <a:t>C</a:t>
            </a:r>
            <a:r>
              <a:rPr lang="en-US" altLang="zh-CN" sz="1300" baseline="-25000" dirty="0">
                <a:solidFill>
                  <a:schemeClr val="tx1">
                    <a:lumMod val="75000"/>
                    <a:lumOff val="25000"/>
                  </a:schemeClr>
                </a:solidFill>
              </a:rPr>
              <a:t>k+1</a:t>
            </a:r>
            <a:r>
              <a:rPr lang="en-US" altLang="zh-CN" sz="1300" dirty="0">
                <a:solidFill>
                  <a:schemeClr val="tx1">
                    <a:lumMod val="75000"/>
                    <a:lumOff val="25000"/>
                  </a:schemeClr>
                </a:solidFill>
              </a:rPr>
              <a:t>[x]=&lt;i, </a:t>
            </a:r>
            <a:r>
              <a:rPr lang="en-US" altLang="zh-CN" sz="1300" dirty="0" err="1">
                <a:solidFill>
                  <a:schemeClr val="tx1">
                    <a:lumMod val="75000"/>
                    <a:lumOff val="25000"/>
                  </a:schemeClr>
                </a:solidFill>
              </a:rPr>
              <a:t>a</a:t>
            </a:r>
            <a:r>
              <a:rPr lang="en-US" altLang="zh-CN" sz="1300" baseline="-25000" dirty="0" err="1">
                <a:solidFill>
                  <a:schemeClr val="tx1">
                    <a:lumMod val="75000"/>
                    <a:lumOff val="25000"/>
                  </a:schemeClr>
                </a:solidFill>
              </a:rPr>
              <a:t>i</a:t>
            </a:r>
            <a:r>
              <a:rPr lang="en-US" altLang="zh-CN" sz="1300" dirty="0">
                <a:solidFill>
                  <a:schemeClr val="tx1">
                    <a:lumMod val="75000"/>
                    <a:lumOff val="25000"/>
                  </a:schemeClr>
                </a:solidFill>
              </a:rPr>
              <a:t>&gt;=&lt;i</a:t>
            </a:r>
            <a:r>
              <a:rPr lang="en-US" altLang="zh-CN" sz="1300" baseline="-25000" dirty="0">
                <a:solidFill>
                  <a:schemeClr val="tx1">
                    <a:lumMod val="75000"/>
                    <a:lumOff val="25000"/>
                  </a:schemeClr>
                </a:solidFill>
              </a:rPr>
              <a:t>logr-1</a:t>
            </a:r>
            <a:r>
              <a:rPr lang="en-US" altLang="zh-CN" sz="1300" dirty="0">
                <a:solidFill>
                  <a:schemeClr val="tx1">
                    <a:lumMod val="75000"/>
                    <a:lumOff val="25000"/>
                  </a:schemeClr>
                </a:solidFill>
              </a:rPr>
              <a:t>i</a:t>
            </a:r>
            <a:r>
              <a:rPr lang="en-US" altLang="zh-CN" sz="1300" baseline="-25000" dirty="0">
                <a:solidFill>
                  <a:schemeClr val="tx1">
                    <a:lumMod val="75000"/>
                    <a:lumOff val="25000"/>
                  </a:schemeClr>
                </a:solidFill>
              </a:rPr>
              <a:t>logr-2</a:t>
            </a:r>
            <a:r>
              <a:rPr lang="en-US" altLang="zh-CN" sz="1300" dirty="0">
                <a:solidFill>
                  <a:schemeClr val="tx1">
                    <a:lumMod val="75000"/>
                    <a:lumOff val="25000"/>
                  </a:schemeClr>
                </a:solidFill>
              </a:rPr>
              <a:t>…i</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i</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，若</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是表尾，则定义</a:t>
            </a:r>
            <a:r>
              <a:rPr lang="en-US" altLang="zh-CN" sz="1300" dirty="0">
                <a:solidFill>
                  <a:schemeClr val="tx1">
                    <a:lumMod val="75000"/>
                    <a:lumOff val="25000"/>
                  </a:schemeClr>
                </a:solidFill>
              </a:rPr>
              <a:t>C</a:t>
            </a:r>
            <a:r>
              <a:rPr lang="en-US" altLang="zh-CN" sz="1300" baseline="-25000" dirty="0">
                <a:solidFill>
                  <a:schemeClr val="tx1">
                    <a:lumMod val="75000"/>
                    <a:lumOff val="25000"/>
                  </a:schemeClr>
                </a:solidFill>
              </a:rPr>
              <a:t>k+1</a:t>
            </a:r>
            <a:r>
              <a:rPr lang="en-US" altLang="zh-CN" sz="1300" dirty="0">
                <a:solidFill>
                  <a:schemeClr val="tx1">
                    <a:lumMod val="75000"/>
                    <a:lumOff val="25000"/>
                  </a:schemeClr>
                </a:solidFill>
              </a:rPr>
              <a:t>[x]=&lt;0,…0a</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。这样一来，新颜色的位数最多为</a:t>
            </a:r>
            <a:r>
              <a:rPr lang="en-US" altLang="zh-CN" sz="1300" dirty="0">
                <a:solidFill>
                  <a:schemeClr val="tx1">
                    <a:lumMod val="75000"/>
                    <a:lumOff val="25000"/>
                  </a:schemeClr>
                </a:solidFill>
              </a:rPr>
              <a:t>logr+1</a:t>
            </a:r>
            <a:r>
              <a:rPr lang="zh-CN" altLang="en-US" sz="1300" dirty="0">
                <a:solidFill>
                  <a:schemeClr val="tx1">
                    <a:lumMod val="75000"/>
                    <a:lumOff val="25000"/>
                  </a:schemeClr>
                </a:solidFill>
              </a:rPr>
              <a:t>位。</a:t>
            </a:r>
          </a:p>
        </p:txBody>
      </p:sp>
      <p:sp>
        <p:nvSpPr>
          <p:cNvPr id="187396" name="Text Box 4"/>
          <p:cNvSpPr txBox="1">
            <a:spLocks noChangeArrowheads="1"/>
          </p:cNvSpPr>
          <p:nvPr/>
        </p:nvSpPr>
        <p:spPr bwMode="auto">
          <a:xfrm>
            <a:off x="1281113" y="4487863"/>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a:solidFill>
                  <a:schemeClr val="tx1"/>
                </a:solidFill>
              </a:rPr>
              <a:t>c</a:t>
            </a:r>
            <a:r>
              <a:rPr lang="en-US" altLang="zh-CN" sz="1600" b="1" baseline="-25000">
                <a:solidFill>
                  <a:schemeClr val="tx1"/>
                </a:solidFill>
              </a:rPr>
              <a:t>k</a:t>
            </a:r>
            <a:r>
              <a:rPr lang="en-US" altLang="zh-CN" sz="1600" b="1">
                <a:solidFill>
                  <a:schemeClr val="tx1"/>
                </a:solidFill>
              </a:rPr>
              <a:t>[x]:01101101</a:t>
            </a:r>
          </a:p>
          <a:p>
            <a:pPr algn="r" eaLnBrk="1" hangingPunct="1"/>
            <a:r>
              <a:rPr lang="en-US" altLang="zh-CN" sz="1600" b="1">
                <a:solidFill>
                  <a:schemeClr val="tx1"/>
                </a:solidFill>
              </a:rPr>
              <a:t>c</a:t>
            </a:r>
            <a:r>
              <a:rPr lang="en-US" altLang="zh-CN" sz="1600" b="1" baseline="-25000">
                <a:solidFill>
                  <a:schemeClr val="tx1"/>
                </a:solidFill>
              </a:rPr>
              <a:t>k</a:t>
            </a:r>
            <a:r>
              <a:rPr lang="en-US" altLang="zh-CN" sz="1600" b="1">
                <a:solidFill>
                  <a:schemeClr val="tx1"/>
                </a:solidFill>
              </a:rPr>
              <a:t>[next[x]]:10011001</a:t>
            </a:r>
          </a:p>
        </p:txBody>
      </p:sp>
      <p:sp>
        <p:nvSpPr>
          <p:cNvPr id="187397" name="Text Box 5"/>
          <p:cNvSpPr txBox="1">
            <a:spLocks noChangeArrowheads="1"/>
          </p:cNvSpPr>
          <p:nvPr/>
        </p:nvSpPr>
        <p:spPr bwMode="auto">
          <a:xfrm>
            <a:off x="4808538" y="4487863"/>
            <a:ext cx="1536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a:solidFill>
                  <a:schemeClr val="tx1"/>
                </a:solidFill>
              </a:rPr>
              <a:t>c</a:t>
            </a:r>
            <a:r>
              <a:rPr lang="en-US" altLang="zh-CN" sz="1600" b="1" baseline="-25000">
                <a:solidFill>
                  <a:schemeClr val="tx1"/>
                </a:solidFill>
              </a:rPr>
              <a:t>k+1</a:t>
            </a:r>
            <a:r>
              <a:rPr lang="en-US" altLang="zh-CN" sz="1600" b="1">
                <a:solidFill>
                  <a:schemeClr val="tx1"/>
                </a:solidFill>
              </a:rPr>
              <a:t>[x]:0101</a:t>
            </a:r>
          </a:p>
        </p:txBody>
      </p:sp>
      <p:sp>
        <p:nvSpPr>
          <p:cNvPr id="187398" name="AutoShape 6"/>
          <p:cNvSpPr>
            <a:spLocks noChangeArrowheads="1"/>
          </p:cNvSpPr>
          <p:nvPr/>
        </p:nvSpPr>
        <p:spPr bwMode="auto">
          <a:xfrm>
            <a:off x="4016623" y="4505207"/>
            <a:ext cx="720329" cy="319206"/>
          </a:xfrm>
          <a:prstGeom prst="rightArrow">
            <a:avLst>
              <a:gd name="adj1" fmla="val 50000"/>
              <a:gd name="adj2" fmla="val 43681"/>
            </a:avLst>
          </a:prstGeom>
          <a:solidFill>
            <a:schemeClr val="accent1"/>
          </a:solidFill>
          <a:ln w="19050" algn="ctr">
            <a:solidFill>
              <a:schemeClr val="tx1"/>
            </a:solidFill>
            <a:miter lim="800000"/>
            <a:headEnd/>
            <a:tailEnd/>
          </a:ln>
        </p:spPr>
        <p:txBody>
          <a:bodyPr wrap="squar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3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7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p:bldP spid="187397" grpId="0"/>
      <p:bldP spid="18739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50531" name="Rectangle 3"/>
          <p:cNvSpPr>
            <a:spLocks noGrp="1" noChangeArrowheads="1"/>
          </p:cNvSpPr>
          <p:nvPr>
            <p:ph idx="1"/>
          </p:nvPr>
        </p:nvSpPr>
        <p:spPr bwMode="auto">
          <a:xfrm>
            <a:off x="836613" y="1552575"/>
            <a:ext cx="5915025" cy="2719388"/>
          </a:xfrm>
        </p:spPr>
        <p:txBody>
          <a:bodyPr wrap="square" numCol="1" anchor="t" anchorCtr="0" compatLnSpc="1">
            <a:prstTxWarp prst="textNoShape">
              <a:avLst/>
            </a:prstTxWarp>
            <a:normAutofit fontScale="70000" lnSpcReduction="20000"/>
          </a:bodyPr>
          <a:lstStyle/>
          <a:p>
            <a:pPr>
              <a:lnSpc>
                <a:spcPct val="200000"/>
              </a:lnSpc>
            </a:pPr>
            <a:r>
              <a:rPr lang="zh-CN" altLang="en-US" sz="2100" dirty="0"/>
              <a:t>链表</a:t>
            </a:r>
            <a:r>
              <a:rPr lang="en-US" altLang="zh-CN" sz="2100" dirty="0"/>
              <a:t>6-</a:t>
            </a:r>
            <a:r>
              <a:rPr lang="zh-CN" altLang="en-US" sz="2100" dirty="0"/>
              <a:t>着色</a:t>
            </a:r>
          </a:p>
          <a:p>
            <a:pPr lvl="1">
              <a:lnSpc>
                <a:spcPct val="200000"/>
              </a:lnSpc>
            </a:pPr>
            <a:r>
              <a:rPr lang="zh-CN" altLang="en-US" sz="2000" dirty="0"/>
              <a:t>迭代规则证明</a:t>
            </a:r>
          </a:p>
          <a:p>
            <a:pPr lvl="2">
              <a:lnSpc>
                <a:spcPct val="200000"/>
              </a:lnSpc>
            </a:pPr>
            <a:r>
              <a:rPr lang="zh-CN" altLang="en-US" sz="1700" dirty="0"/>
              <a:t>可以证明，</a:t>
            </a:r>
            <a:r>
              <a:rPr lang="en-US" altLang="zh-CN" sz="1700" dirty="0"/>
              <a:t>C</a:t>
            </a:r>
            <a:r>
              <a:rPr lang="en-US" altLang="zh-CN" sz="1700" baseline="-25000" dirty="0"/>
              <a:t>k+1</a:t>
            </a:r>
            <a:r>
              <a:rPr lang="zh-CN" altLang="en-US" sz="1700" dirty="0"/>
              <a:t>仍是一个合法的着色。对非表尾元素</a:t>
            </a:r>
            <a:r>
              <a:rPr lang="en-US" altLang="zh-CN" sz="1700" dirty="0"/>
              <a:t>x</a:t>
            </a:r>
            <a:r>
              <a:rPr lang="zh-CN" altLang="en-US" sz="1700" dirty="0"/>
              <a:t>，</a:t>
            </a:r>
            <a:r>
              <a:rPr lang="en-US" altLang="zh-CN" sz="1700" dirty="0" err="1"/>
              <a:t>C</a:t>
            </a:r>
            <a:r>
              <a:rPr lang="en-US" altLang="zh-CN" sz="1700" baseline="-25000" dirty="0" err="1"/>
              <a:t>k</a:t>
            </a:r>
            <a:r>
              <a:rPr lang="en-US" altLang="zh-CN" sz="1700" dirty="0"/>
              <a:t>[x]≠</a:t>
            </a:r>
            <a:r>
              <a:rPr lang="en-US" altLang="zh-CN" sz="1700" dirty="0" err="1"/>
              <a:t>C</a:t>
            </a:r>
            <a:r>
              <a:rPr lang="en-US" altLang="zh-CN" sz="1700" baseline="-25000" dirty="0" err="1"/>
              <a:t>k</a:t>
            </a:r>
            <a:r>
              <a:rPr lang="en-US" altLang="zh-CN" sz="1700" dirty="0"/>
              <a:t>[next[x]]</a:t>
            </a:r>
            <a:r>
              <a:rPr lang="zh-CN" altLang="en-US" sz="1700" dirty="0"/>
              <a:t>，按</a:t>
            </a:r>
            <a:r>
              <a:rPr lang="en-US" altLang="zh-CN" sz="1700" dirty="0"/>
              <a:t>C</a:t>
            </a:r>
            <a:r>
              <a:rPr lang="en-US" altLang="zh-CN" sz="1700" baseline="-25000" dirty="0"/>
              <a:t>k+1</a:t>
            </a:r>
            <a:r>
              <a:rPr lang="en-US" altLang="zh-CN" sz="1700" dirty="0"/>
              <a:t>[x]</a:t>
            </a:r>
            <a:r>
              <a:rPr lang="zh-CN" altLang="en-US" sz="1700" dirty="0"/>
              <a:t>的定义，设</a:t>
            </a:r>
            <a:r>
              <a:rPr lang="en-US" altLang="zh-CN" sz="1700" dirty="0"/>
              <a:t>C</a:t>
            </a:r>
            <a:r>
              <a:rPr lang="en-US" altLang="zh-CN" sz="1700" baseline="-25000" dirty="0"/>
              <a:t>k+1</a:t>
            </a:r>
            <a:r>
              <a:rPr lang="en-US" altLang="zh-CN" sz="1700" dirty="0"/>
              <a:t>[x]=&lt;i, </a:t>
            </a:r>
            <a:r>
              <a:rPr lang="en-US" altLang="zh-CN" sz="1700" dirty="0" err="1"/>
              <a:t>a</a:t>
            </a:r>
            <a:r>
              <a:rPr lang="en-US" altLang="zh-CN" sz="1700" baseline="-25000" dirty="0" err="1"/>
              <a:t>i</a:t>
            </a:r>
            <a:r>
              <a:rPr lang="en-US" altLang="zh-CN" sz="1700" dirty="0"/>
              <a:t>&gt;</a:t>
            </a:r>
            <a:r>
              <a:rPr lang="zh-CN" altLang="en-US" sz="1700" dirty="0"/>
              <a:t>，</a:t>
            </a:r>
            <a:br>
              <a:rPr lang="zh-CN" altLang="en-US" sz="1700" dirty="0"/>
            </a:br>
            <a:r>
              <a:rPr lang="en-US" altLang="zh-CN" sz="1700" dirty="0"/>
              <a:t>C</a:t>
            </a:r>
            <a:r>
              <a:rPr lang="en-US" altLang="zh-CN" sz="1700" baseline="-25000" dirty="0"/>
              <a:t>k+1</a:t>
            </a:r>
            <a:r>
              <a:rPr lang="en-US" altLang="zh-CN" sz="1700" dirty="0"/>
              <a:t>[next[x]]=&lt;j, </a:t>
            </a:r>
            <a:r>
              <a:rPr lang="en-US" altLang="zh-CN" sz="1700" dirty="0" err="1"/>
              <a:t>bj</a:t>
            </a:r>
            <a:r>
              <a:rPr lang="en-US" altLang="zh-CN" sz="1700" dirty="0"/>
              <a:t>&gt;</a:t>
            </a:r>
            <a:r>
              <a:rPr lang="zh-CN" altLang="en-US" sz="1700" dirty="0"/>
              <a:t>，</a:t>
            </a:r>
            <a:br>
              <a:rPr lang="zh-CN" altLang="en-US" sz="1700" dirty="0"/>
            </a:br>
            <a:r>
              <a:rPr lang="zh-CN" altLang="en-US" sz="1700" dirty="0"/>
              <a:t>若</a:t>
            </a:r>
            <a:r>
              <a:rPr lang="en-US" altLang="zh-CN" sz="1700" dirty="0" err="1"/>
              <a:t>i≠j</a:t>
            </a:r>
            <a:r>
              <a:rPr lang="zh-CN" altLang="en-US" sz="1700" dirty="0"/>
              <a:t>，则</a:t>
            </a:r>
            <a:r>
              <a:rPr lang="en-US" altLang="zh-CN" sz="1700" dirty="0"/>
              <a:t>C</a:t>
            </a:r>
            <a:r>
              <a:rPr lang="en-US" altLang="zh-CN" sz="1700" baseline="-25000" dirty="0"/>
              <a:t>k+1</a:t>
            </a:r>
            <a:r>
              <a:rPr lang="en-US" altLang="zh-CN" sz="1700" dirty="0"/>
              <a:t>[x]≠C</a:t>
            </a:r>
            <a:r>
              <a:rPr lang="en-US" altLang="zh-CN" sz="1700" baseline="-25000" dirty="0"/>
              <a:t>k+1</a:t>
            </a:r>
            <a:r>
              <a:rPr lang="en-US" altLang="zh-CN" sz="1700" dirty="0"/>
              <a:t>[next[x]]</a:t>
            </a:r>
            <a:r>
              <a:rPr lang="zh-CN" altLang="en-US" sz="1700" dirty="0"/>
              <a:t>；</a:t>
            </a:r>
            <a:br>
              <a:rPr lang="zh-CN" altLang="en-US" sz="1700" dirty="0"/>
            </a:br>
            <a:r>
              <a:rPr lang="zh-CN" altLang="en-US" sz="1700" dirty="0"/>
              <a:t>若</a:t>
            </a:r>
            <a:r>
              <a:rPr lang="en-US" altLang="zh-CN" sz="1700" dirty="0"/>
              <a:t>i=j</a:t>
            </a:r>
            <a:r>
              <a:rPr lang="zh-CN" altLang="en-US" sz="1700" dirty="0"/>
              <a:t>，则必有</a:t>
            </a:r>
            <a:r>
              <a:rPr lang="en-US" altLang="zh-CN" sz="1700" dirty="0" err="1"/>
              <a:t>a</a:t>
            </a:r>
            <a:r>
              <a:rPr lang="en-US" altLang="zh-CN" sz="1700" baseline="-25000" dirty="0" err="1"/>
              <a:t>i</a:t>
            </a:r>
            <a:r>
              <a:rPr lang="en-US" altLang="zh-CN" sz="1700" dirty="0" err="1"/>
              <a:t>≠b</a:t>
            </a:r>
            <a:r>
              <a:rPr lang="en-US" altLang="zh-CN" sz="1700" baseline="-25000" dirty="0" err="1"/>
              <a:t>j</a:t>
            </a:r>
            <a:r>
              <a:rPr lang="zh-CN" altLang="en-US" sz="1700" dirty="0"/>
              <a:t>，所以</a:t>
            </a:r>
            <a:r>
              <a:rPr lang="en-US" altLang="zh-CN" sz="1700" dirty="0"/>
              <a:t>C</a:t>
            </a:r>
            <a:r>
              <a:rPr lang="en-US" altLang="zh-CN" sz="1700" baseline="-25000" dirty="0"/>
              <a:t>k+1</a:t>
            </a:r>
            <a:r>
              <a:rPr lang="en-US" altLang="zh-CN" sz="1700" dirty="0"/>
              <a:t>[x]≠C</a:t>
            </a:r>
            <a:r>
              <a:rPr lang="en-US" altLang="zh-CN" sz="1700" baseline="-25000" dirty="0"/>
              <a:t>k+1</a:t>
            </a:r>
            <a:r>
              <a:rPr lang="en-US" altLang="zh-CN" sz="1700" dirty="0"/>
              <a:t>[next[x]]</a:t>
            </a:r>
            <a:r>
              <a:rPr lang="zh-CN" altLang="en-US" sz="1700" dirty="0"/>
              <a:t>。</a:t>
            </a:r>
          </a:p>
        </p:txBody>
      </p:sp>
      <p:sp>
        <p:nvSpPr>
          <p:cNvPr id="150532" name="Text Box 4"/>
          <p:cNvSpPr txBox="1">
            <a:spLocks noChangeArrowheads="1"/>
          </p:cNvSpPr>
          <p:nvPr/>
        </p:nvSpPr>
        <p:spPr bwMode="auto">
          <a:xfrm>
            <a:off x="1281113" y="4487863"/>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dirty="0" err="1">
                <a:solidFill>
                  <a:schemeClr val="tx1"/>
                </a:solidFill>
              </a:rPr>
              <a:t>c</a:t>
            </a:r>
            <a:r>
              <a:rPr lang="en-US" altLang="zh-CN" sz="1600" b="1" baseline="-25000" dirty="0" err="1">
                <a:solidFill>
                  <a:schemeClr val="tx1"/>
                </a:solidFill>
              </a:rPr>
              <a:t>k</a:t>
            </a:r>
            <a:r>
              <a:rPr lang="en-US" altLang="zh-CN" sz="1600" b="1" dirty="0">
                <a:solidFill>
                  <a:schemeClr val="tx1"/>
                </a:solidFill>
              </a:rPr>
              <a:t>[x]:01101101</a:t>
            </a:r>
          </a:p>
          <a:p>
            <a:pPr algn="r" eaLnBrk="1" hangingPunct="1"/>
            <a:r>
              <a:rPr lang="en-US" altLang="zh-CN" sz="1600" b="1" dirty="0" err="1">
                <a:solidFill>
                  <a:schemeClr val="tx1"/>
                </a:solidFill>
              </a:rPr>
              <a:t>c</a:t>
            </a:r>
            <a:r>
              <a:rPr lang="en-US" altLang="zh-CN" sz="1600" b="1" baseline="-25000" dirty="0" err="1">
                <a:solidFill>
                  <a:schemeClr val="tx1"/>
                </a:solidFill>
              </a:rPr>
              <a:t>k</a:t>
            </a:r>
            <a:r>
              <a:rPr lang="en-US" altLang="zh-CN" sz="1600" b="1" dirty="0">
                <a:solidFill>
                  <a:schemeClr val="tx1"/>
                </a:solidFill>
              </a:rPr>
              <a:t>[next[x]]:10011001</a:t>
            </a:r>
          </a:p>
        </p:txBody>
      </p:sp>
      <p:sp>
        <p:nvSpPr>
          <p:cNvPr id="150533" name="Text Box 5"/>
          <p:cNvSpPr txBox="1">
            <a:spLocks noChangeArrowheads="1"/>
          </p:cNvSpPr>
          <p:nvPr/>
        </p:nvSpPr>
        <p:spPr bwMode="auto">
          <a:xfrm>
            <a:off x="4808538" y="4487863"/>
            <a:ext cx="1536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a:solidFill>
                  <a:schemeClr val="tx1"/>
                </a:solidFill>
              </a:rPr>
              <a:t>c</a:t>
            </a:r>
            <a:r>
              <a:rPr lang="en-US" altLang="zh-CN" sz="1600" b="1" baseline="-25000">
                <a:solidFill>
                  <a:schemeClr val="tx1"/>
                </a:solidFill>
              </a:rPr>
              <a:t>k+1</a:t>
            </a:r>
            <a:r>
              <a:rPr lang="en-US" altLang="zh-CN" sz="1600" b="1">
                <a:solidFill>
                  <a:schemeClr val="tx1"/>
                </a:solidFill>
              </a:rPr>
              <a:t>[x]:0101</a:t>
            </a:r>
          </a:p>
        </p:txBody>
      </p:sp>
      <p:sp>
        <p:nvSpPr>
          <p:cNvPr id="150534" name="AutoShape 6"/>
          <p:cNvSpPr>
            <a:spLocks noChangeArrowheads="1"/>
          </p:cNvSpPr>
          <p:nvPr/>
        </p:nvSpPr>
        <p:spPr bwMode="auto">
          <a:xfrm>
            <a:off x="3944938" y="4632325"/>
            <a:ext cx="504825" cy="288925"/>
          </a:xfrm>
          <a:prstGeom prst="rightArrow">
            <a:avLst>
              <a:gd name="adj1" fmla="val 50000"/>
              <a:gd name="adj2" fmla="val 43681"/>
            </a:avLst>
          </a:prstGeom>
          <a:solidFill>
            <a:schemeClr val="accent1"/>
          </a:solidFill>
          <a:ln w="19050"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51555" name="Rectangle 3"/>
          <p:cNvSpPr>
            <a:spLocks noGrp="1" noChangeArrowheads="1"/>
          </p:cNvSpPr>
          <p:nvPr>
            <p:ph idx="1"/>
          </p:nvPr>
        </p:nvSpPr>
        <p:spPr bwMode="auto">
          <a:xfrm>
            <a:off x="836613" y="1552575"/>
            <a:ext cx="5915025" cy="3511550"/>
          </a:xfrm>
        </p:spPr>
        <p:txBody>
          <a:bodyPr wrap="square" numCol="1" anchor="t" anchorCtr="0" compatLnSpc="1">
            <a:prstTxWarp prst="textNoShape">
              <a:avLst/>
            </a:prstTxWarp>
            <a:normAutofit fontScale="70000" lnSpcReduction="20000"/>
          </a:bodyPr>
          <a:lstStyle/>
          <a:p>
            <a:pPr>
              <a:lnSpc>
                <a:spcPct val="220000"/>
              </a:lnSpc>
            </a:pPr>
            <a:r>
              <a:rPr lang="zh-CN" altLang="en-US" sz="1700" dirty="0"/>
              <a:t>链表</a:t>
            </a:r>
            <a:r>
              <a:rPr lang="en-US" altLang="zh-CN" sz="1700" dirty="0"/>
              <a:t>6-</a:t>
            </a:r>
            <a:r>
              <a:rPr lang="zh-CN" altLang="en-US" sz="1700" dirty="0"/>
              <a:t>着色</a:t>
            </a:r>
          </a:p>
          <a:p>
            <a:pPr lvl="1">
              <a:lnSpc>
                <a:spcPct val="220000"/>
              </a:lnSpc>
            </a:pPr>
            <a:r>
              <a:rPr lang="zh-CN" altLang="en-US" sz="1500" dirty="0"/>
              <a:t>采用迭代着色方法，一次迭代使链表的着色由</a:t>
            </a:r>
            <a:r>
              <a:rPr lang="en-US" altLang="zh-CN" sz="1500" dirty="0"/>
              <a:t>2</a:t>
            </a:r>
            <a:r>
              <a:rPr lang="en-US" altLang="zh-CN" sz="1500" baseline="30000" dirty="0"/>
              <a:t>r</a:t>
            </a:r>
            <a:r>
              <a:rPr lang="en-US" altLang="zh-CN" sz="1500" dirty="0"/>
              <a:t>-</a:t>
            </a:r>
            <a:r>
              <a:rPr lang="zh-CN" altLang="en-US" sz="1500" dirty="0"/>
              <a:t>着色变成</a:t>
            </a:r>
            <a:r>
              <a:rPr lang="en-US" altLang="zh-CN" sz="1500" dirty="0"/>
              <a:t>2(r+1)-</a:t>
            </a:r>
            <a:r>
              <a:rPr lang="zh-CN" altLang="en-US" sz="1500" dirty="0"/>
              <a:t>着色。当</a:t>
            </a:r>
            <a:r>
              <a:rPr lang="en-US" altLang="zh-CN" sz="1500" dirty="0"/>
              <a:t>r≥4</a:t>
            </a:r>
            <a:r>
              <a:rPr lang="zh-CN" altLang="en-US" sz="1500" dirty="0"/>
              <a:t>时，着色数严格减少，当</a:t>
            </a:r>
            <a:r>
              <a:rPr lang="en-US" altLang="zh-CN" sz="1500" dirty="0"/>
              <a:t>r=3</a:t>
            </a:r>
            <a:r>
              <a:rPr lang="zh-CN" altLang="en-US" sz="1500" dirty="0"/>
              <a:t>时，迭代后有</a:t>
            </a:r>
            <a:r>
              <a:rPr lang="en-US" altLang="zh-CN" sz="1500" dirty="0"/>
              <a:t>0≤i≤2</a:t>
            </a:r>
            <a:r>
              <a:rPr lang="zh-CN" altLang="en-US" sz="1500" dirty="0"/>
              <a:t>，故新颜色由</a:t>
            </a:r>
            <a:r>
              <a:rPr lang="en-US" altLang="zh-CN" sz="1500" dirty="0"/>
              <a:t>&lt;00&gt;, &lt;01&gt;, &lt;10&gt;</a:t>
            </a:r>
            <a:r>
              <a:rPr lang="zh-CN" altLang="en-US" sz="1500" dirty="0"/>
              <a:t>再接上一位</a:t>
            </a:r>
            <a:r>
              <a:rPr lang="en-US" altLang="zh-CN" sz="1500" dirty="0"/>
              <a:t>0</a:t>
            </a:r>
            <a:r>
              <a:rPr lang="zh-CN" altLang="en-US" sz="1500" dirty="0"/>
              <a:t>或</a:t>
            </a:r>
            <a:r>
              <a:rPr lang="en-US" altLang="zh-CN" sz="1500" dirty="0"/>
              <a:t>1</a:t>
            </a:r>
            <a:r>
              <a:rPr lang="zh-CN" altLang="en-US" sz="1500" dirty="0"/>
              <a:t>构成，即新颜色的位数仍为</a:t>
            </a:r>
            <a:r>
              <a:rPr lang="en-US" altLang="zh-CN" sz="1500" dirty="0"/>
              <a:t>3</a:t>
            </a:r>
            <a:r>
              <a:rPr lang="zh-CN" altLang="en-US" sz="1500" dirty="0"/>
              <a:t>，而这三位数的取值为</a:t>
            </a:r>
            <a:r>
              <a:rPr lang="en-US" altLang="zh-CN" sz="1500" dirty="0"/>
              <a:t>0~5</a:t>
            </a:r>
            <a:r>
              <a:rPr lang="zh-CN" altLang="en-US" sz="1500" dirty="0"/>
              <a:t>。因此最终可以得到一个</a:t>
            </a:r>
            <a:r>
              <a:rPr lang="en-US" altLang="zh-CN" sz="1500" dirty="0"/>
              <a:t>6-</a:t>
            </a:r>
            <a:r>
              <a:rPr lang="zh-CN" altLang="en-US" sz="1500" dirty="0"/>
              <a:t>着色。</a:t>
            </a:r>
          </a:p>
          <a:p>
            <a:pPr lvl="1">
              <a:lnSpc>
                <a:spcPct val="220000"/>
              </a:lnSpc>
            </a:pPr>
            <a:r>
              <a:rPr lang="zh-CN" altLang="en-US" sz="1500" dirty="0"/>
              <a:t>如果每个处理器可以用</a:t>
            </a:r>
            <a:r>
              <a:rPr lang="en-US" altLang="zh-CN" sz="1500" dirty="0"/>
              <a:t>O(1)</a:t>
            </a:r>
            <a:r>
              <a:rPr lang="zh-CN" altLang="en-US" sz="1500" dirty="0"/>
              <a:t>的时间确定</a:t>
            </a:r>
            <a:r>
              <a:rPr lang="en-US" altLang="zh-CN" sz="1500" dirty="0"/>
              <a:t>i</a:t>
            </a:r>
            <a:r>
              <a:rPr lang="zh-CN" altLang="en-US" sz="1500" dirty="0"/>
              <a:t>，并完成左移计算</a:t>
            </a:r>
            <a:r>
              <a:rPr lang="en-US" altLang="zh-CN" sz="1500" dirty="0"/>
              <a:t>C</a:t>
            </a:r>
            <a:r>
              <a:rPr lang="en-US" altLang="zh-CN" sz="1500" baseline="-25000" dirty="0"/>
              <a:t>k+1</a:t>
            </a:r>
            <a:r>
              <a:rPr lang="zh-CN" altLang="en-US" sz="1500" dirty="0"/>
              <a:t>，则每一步迭代只需</a:t>
            </a:r>
            <a:r>
              <a:rPr lang="en-US" altLang="zh-CN" sz="1500" dirty="0"/>
              <a:t>O(1)</a:t>
            </a:r>
            <a:r>
              <a:rPr lang="zh-CN" altLang="en-US" sz="1500" dirty="0"/>
              <a:t>的时间。由于每个处理器只对</a:t>
            </a:r>
            <a:r>
              <a:rPr lang="en-US" altLang="zh-CN" sz="1500" dirty="0"/>
              <a:t>x</a:t>
            </a:r>
            <a:r>
              <a:rPr lang="zh-CN" altLang="en-US" sz="1500" dirty="0"/>
              <a:t>和</a:t>
            </a:r>
            <a:r>
              <a:rPr lang="en-US" altLang="zh-CN" sz="1500" dirty="0"/>
              <a:t>next[x]</a:t>
            </a:r>
            <a:r>
              <a:rPr lang="zh-CN" altLang="en-US" sz="1500" dirty="0"/>
              <a:t>进行存取，故不会产生读写冲突，是一个</a:t>
            </a:r>
            <a:r>
              <a:rPr lang="en-US" altLang="zh-CN" sz="1500" dirty="0"/>
              <a:t>EREW</a:t>
            </a:r>
            <a:r>
              <a:rPr lang="zh-CN" altLang="en-US" sz="1500" dirty="0"/>
              <a:t>算法。</a:t>
            </a:r>
          </a:p>
          <a:p>
            <a:pPr lvl="1">
              <a:lnSpc>
                <a:spcPct val="220000"/>
              </a:lnSpc>
            </a:pPr>
            <a:r>
              <a:rPr lang="zh-CN" altLang="en-US" sz="1500" dirty="0"/>
              <a:t>可以证明该算法经过</a:t>
            </a:r>
            <a:r>
              <a:rPr lang="en-US" altLang="zh-CN" sz="1500" dirty="0"/>
              <a:t>m=log*n</a:t>
            </a:r>
            <a:r>
              <a:rPr lang="zh-CN" altLang="en-US" sz="1500" dirty="0"/>
              <a:t>次迭代可以将一个</a:t>
            </a:r>
            <a:r>
              <a:rPr lang="en-US" altLang="zh-CN" sz="1500" dirty="0"/>
              <a:t>n-</a:t>
            </a:r>
            <a:r>
              <a:rPr lang="zh-CN" altLang="en-US" sz="1500" dirty="0"/>
              <a:t>着色变成一个</a:t>
            </a:r>
            <a:r>
              <a:rPr lang="en-US" altLang="zh-CN" sz="1500" dirty="0"/>
              <a:t>6-</a:t>
            </a:r>
            <a:r>
              <a:rPr lang="zh-CN" altLang="en-US" sz="1500" dirty="0"/>
              <a:t>着色。</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8419" name="Rectangle 3"/>
          <p:cNvSpPr>
            <a:spLocks noGrp="1" noChangeArrowheads="1"/>
          </p:cNvSpPr>
          <p:nvPr>
            <p:ph idx="1"/>
          </p:nvPr>
        </p:nvSpPr>
        <p:spPr>
          <a:xfrm>
            <a:off x="836613" y="1552575"/>
            <a:ext cx="5915025" cy="3584575"/>
          </a:xfrm>
        </p:spPr>
        <p:txBody>
          <a:bodyPr>
            <a:normAutofit fontScale="92500" lnSpcReduction="10000"/>
          </a:bodyPr>
          <a:lstStyle/>
          <a:p>
            <a:pPr marL="268834" indent="-268834" defTabSz="358445" fontAlgn="auto">
              <a:lnSpc>
                <a:spcPct val="110000"/>
              </a:lnSpc>
              <a:spcBef>
                <a:spcPts val="784"/>
              </a:spcBef>
              <a:spcAft>
                <a:spcPts val="0"/>
              </a:spcAft>
              <a:buFont typeface="Wingdings 3" charset="2"/>
              <a:buChar char=""/>
              <a:defRPr/>
            </a:pPr>
            <a:r>
              <a:rPr lang="zh-CN" altLang="en-US" sz="1700" dirty="0">
                <a:solidFill>
                  <a:schemeClr val="tx1">
                    <a:lumMod val="75000"/>
                    <a:lumOff val="25000"/>
                  </a:schemeClr>
                </a:solidFill>
              </a:rPr>
              <a:t>根据链表的</a:t>
            </a:r>
            <a:r>
              <a:rPr lang="en-US" altLang="zh-CN" sz="1700" dirty="0">
                <a:solidFill>
                  <a:schemeClr val="tx1">
                    <a:lumMod val="75000"/>
                    <a:lumOff val="25000"/>
                  </a:schemeClr>
                </a:solidFill>
              </a:rPr>
              <a:t>6-</a:t>
            </a:r>
            <a:r>
              <a:rPr lang="zh-CN" altLang="en-US" sz="1700" dirty="0">
                <a:solidFill>
                  <a:schemeClr val="tx1">
                    <a:lumMod val="75000"/>
                    <a:lumOff val="25000"/>
                  </a:schemeClr>
                </a:solidFill>
              </a:rPr>
              <a:t>着色计算极大独立集</a:t>
            </a:r>
          </a:p>
          <a:p>
            <a:pPr marL="582473" lvl="1" indent="-224028" defTabSz="358445" fontAlgn="auto">
              <a:lnSpc>
                <a:spcPct val="110000"/>
              </a:lnSpc>
              <a:spcBef>
                <a:spcPts val="784"/>
              </a:spcBef>
              <a:spcAft>
                <a:spcPts val="0"/>
              </a:spcAft>
              <a:buFont typeface="Wingdings 3" charset="2"/>
              <a:buChar char=""/>
              <a:defRPr/>
            </a:pPr>
            <a:r>
              <a:rPr lang="zh-CN" altLang="en-US" sz="1500" dirty="0">
                <a:solidFill>
                  <a:schemeClr val="tx1">
                    <a:lumMod val="75000"/>
                    <a:lumOff val="25000"/>
                  </a:schemeClr>
                </a:solidFill>
              </a:rPr>
              <a:t>根据一个链表上的</a:t>
            </a:r>
            <a:r>
              <a:rPr lang="en-US" altLang="zh-CN" sz="1500" dirty="0">
                <a:solidFill>
                  <a:schemeClr val="tx1">
                    <a:lumMod val="75000"/>
                    <a:lumOff val="25000"/>
                  </a:schemeClr>
                </a:solidFill>
              </a:rPr>
              <a:t>c-</a:t>
            </a:r>
            <a:r>
              <a:rPr lang="zh-CN" altLang="en-US" sz="1500" dirty="0">
                <a:solidFill>
                  <a:schemeClr val="tx1">
                    <a:lumMod val="75000"/>
                    <a:lumOff val="25000"/>
                  </a:schemeClr>
                </a:solidFill>
              </a:rPr>
              <a:t>着色，可以在</a:t>
            </a:r>
            <a:r>
              <a:rPr lang="en-US" altLang="zh-CN" sz="1500" dirty="0">
                <a:solidFill>
                  <a:schemeClr val="tx1">
                    <a:lumMod val="75000"/>
                    <a:lumOff val="25000"/>
                  </a:schemeClr>
                </a:solidFill>
              </a:rPr>
              <a:t>O(c)</a:t>
            </a:r>
            <a:r>
              <a:rPr lang="zh-CN" altLang="en-US" sz="1500" dirty="0">
                <a:solidFill>
                  <a:schemeClr val="tx1">
                    <a:lumMod val="75000"/>
                    <a:lumOff val="25000"/>
                  </a:schemeClr>
                </a:solidFill>
              </a:rPr>
              <a:t>的时间内找出该链表的一个极大独立集。因此在得到链表的</a:t>
            </a:r>
            <a:r>
              <a:rPr lang="en-US" altLang="zh-CN" sz="1500" dirty="0">
                <a:solidFill>
                  <a:schemeClr val="tx1">
                    <a:lumMod val="75000"/>
                    <a:lumOff val="25000"/>
                  </a:schemeClr>
                </a:solidFill>
              </a:rPr>
              <a:t>6-</a:t>
            </a:r>
            <a:r>
              <a:rPr lang="zh-CN" altLang="en-US" sz="1500" dirty="0">
                <a:solidFill>
                  <a:schemeClr val="tx1">
                    <a:lumMod val="75000"/>
                    <a:lumOff val="25000"/>
                  </a:schemeClr>
                </a:solidFill>
              </a:rPr>
              <a:t>着色后，只要用</a:t>
            </a:r>
            <a:r>
              <a:rPr lang="en-US" altLang="zh-CN" sz="1500" dirty="0">
                <a:solidFill>
                  <a:schemeClr val="tx1">
                    <a:lumMod val="75000"/>
                    <a:lumOff val="25000"/>
                  </a:schemeClr>
                </a:solidFill>
              </a:rPr>
              <a:t>O(1)</a:t>
            </a:r>
            <a:r>
              <a:rPr lang="zh-CN" altLang="en-US" sz="1500" dirty="0">
                <a:solidFill>
                  <a:schemeClr val="tx1">
                    <a:lumMod val="75000"/>
                    <a:lumOff val="25000"/>
                  </a:schemeClr>
                </a:solidFill>
              </a:rPr>
              <a:t>的时间就可以得到链表的一个极大独立集。</a:t>
            </a:r>
          </a:p>
          <a:p>
            <a:pPr marL="582473" lvl="1" indent="-224028" defTabSz="358445" fontAlgn="auto">
              <a:lnSpc>
                <a:spcPct val="110000"/>
              </a:lnSpc>
              <a:spcBef>
                <a:spcPts val="784"/>
              </a:spcBef>
              <a:spcAft>
                <a:spcPts val="0"/>
              </a:spcAft>
              <a:buFont typeface="Wingdings 3" charset="2"/>
              <a:buChar char=""/>
              <a:defRPr/>
            </a:pPr>
            <a:r>
              <a:rPr lang="zh-CN" altLang="en-US" sz="1500" dirty="0">
                <a:solidFill>
                  <a:schemeClr val="tx1">
                    <a:lumMod val="75000"/>
                    <a:lumOff val="25000"/>
                  </a:schemeClr>
                </a:solidFill>
              </a:rPr>
              <a:t>算法如下：</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准备工作：将单链表转化为双链表。</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首先为每个元素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设置一个标志位</a:t>
            </a:r>
            <a:r>
              <a:rPr lang="en-US" altLang="zh-CN" sz="1300" dirty="0">
                <a:solidFill>
                  <a:schemeClr val="tx1">
                    <a:lumMod val="75000"/>
                    <a:lumOff val="25000"/>
                  </a:schemeClr>
                </a:solidFill>
              </a:rPr>
              <a:t>alive[x]</a:t>
            </a:r>
            <a:r>
              <a:rPr lang="zh-CN" altLang="en-US" sz="1300" dirty="0">
                <a:solidFill>
                  <a:schemeClr val="tx1">
                    <a:lumMod val="75000"/>
                    <a:lumOff val="25000"/>
                  </a:schemeClr>
                </a:solidFill>
              </a:rPr>
              <a:t>，用来标记元素是否可以作为极大独立集的候选元素。初始时，每个</a:t>
            </a:r>
            <a:r>
              <a:rPr lang="en-US" altLang="zh-CN" sz="1300" dirty="0">
                <a:solidFill>
                  <a:schemeClr val="tx1">
                    <a:lumMod val="75000"/>
                    <a:lumOff val="25000"/>
                  </a:schemeClr>
                </a:solidFill>
              </a:rPr>
              <a:t>alive[x]=true</a:t>
            </a:r>
            <a:r>
              <a:rPr lang="zh-CN" altLang="en-US" sz="1300" dirty="0">
                <a:solidFill>
                  <a:schemeClr val="tx1">
                    <a:lumMod val="75000"/>
                    <a:lumOff val="25000"/>
                  </a:schemeClr>
                </a:solidFill>
              </a:rPr>
              <a:t>。</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各处理器对</a:t>
            </a:r>
            <a:r>
              <a:rPr lang="en-US" altLang="zh-CN" sz="1300" dirty="0">
                <a:solidFill>
                  <a:schemeClr val="tx1">
                    <a:lumMod val="75000"/>
                    <a:lumOff val="25000"/>
                  </a:schemeClr>
                </a:solidFill>
              </a:rPr>
              <a:t>c</a:t>
            </a:r>
            <a:r>
              <a:rPr lang="zh-CN" altLang="en-US" sz="1300" dirty="0">
                <a:solidFill>
                  <a:schemeClr val="tx1">
                    <a:lumMod val="75000"/>
                    <a:lumOff val="25000"/>
                  </a:schemeClr>
                </a:solidFill>
              </a:rPr>
              <a:t>种颜色依次进行迭代，在迭代到颜色</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时，每个处理器对所负责的元素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检查条件</a:t>
            </a:r>
            <a:r>
              <a:rPr lang="en-US" altLang="zh-CN" sz="1300" dirty="0">
                <a:solidFill>
                  <a:schemeClr val="tx1">
                    <a:lumMod val="75000"/>
                    <a:lumOff val="25000"/>
                  </a:schemeClr>
                </a:solidFill>
              </a:rPr>
              <a:t>C[x]=i and alive[x]=true</a:t>
            </a:r>
            <a:r>
              <a:rPr lang="zh-CN" altLang="en-US" sz="1300" dirty="0">
                <a:solidFill>
                  <a:schemeClr val="tx1">
                    <a:lumMod val="75000"/>
                    <a:lumOff val="25000"/>
                  </a:schemeClr>
                </a:solidFill>
              </a:rPr>
              <a:t>是否满足，其中０≤</a:t>
            </a:r>
            <a:r>
              <a:rPr lang="en-US" altLang="zh-CN" sz="1300" dirty="0">
                <a:solidFill>
                  <a:schemeClr val="tx1">
                    <a:lumMod val="75000"/>
                    <a:lumOff val="25000"/>
                  </a:schemeClr>
                </a:solidFill>
              </a:rPr>
              <a:t>i&lt;c</a:t>
            </a:r>
            <a:r>
              <a:rPr lang="zh-CN" altLang="en-US" sz="1300" dirty="0">
                <a:solidFill>
                  <a:schemeClr val="tx1">
                    <a:lumMod val="75000"/>
                    <a:lumOff val="25000"/>
                  </a:schemeClr>
                </a:solidFill>
              </a:rPr>
              <a:t>。若条件满足，则标记元素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属于待构造的极大独立集，且将元素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在链表中的前驱和后继的</a:t>
            </a:r>
            <a:r>
              <a:rPr lang="en-US" altLang="zh-CN" sz="1300" dirty="0">
                <a:solidFill>
                  <a:schemeClr val="tx1">
                    <a:lumMod val="75000"/>
                    <a:lumOff val="25000"/>
                  </a:schemeClr>
                </a:solidFill>
              </a:rPr>
              <a:t>alive</a:t>
            </a:r>
            <a:r>
              <a:rPr lang="zh-CN" altLang="en-US" sz="1300" dirty="0">
                <a:solidFill>
                  <a:schemeClr val="tx1">
                    <a:lumMod val="75000"/>
                    <a:lumOff val="25000"/>
                  </a:schemeClr>
                </a:solidFill>
              </a:rPr>
              <a:t>标记为</a:t>
            </a:r>
            <a:r>
              <a:rPr lang="en-US" altLang="zh-CN" sz="1300" dirty="0">
                <a:solidFill>
                  <a:schemeClr val="tx1">
                    <a:lumMod val="75000"/>
                    <a:lumOff val="25000"/>
                  </a:schemeClr>
                </a:solidFill>
              </a:rPr>
              <a:t>false</a:t>
            </a:r>
            <a:r>
              <a:rPr lang="zh-CN" altLang="en-US" sz="1300" dirty="0">
                <a:solidFill>
                  <a:schemeClr val="tx1">
                    <a:lumMod val="75000"/>
                    <a:lumOff val="25000"/>
                  </a:schemeClr>
                </a:solidFill>
              </a:rPr>
              <a:t>。</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经过</a:t>
            </a:r>
            <a:r>
              <a:rPr lang="en-US" altLang="zh-CN" sz="1300" dirty="0">
                <a:solidFill>
                  <a:schemeClr val="tx1">
                    <a:lumMod val="75000"/>
                    <a:lumOff val="25000"/>
                  </a:schemeClr>
                </a:solidFill>
              </a:rPr>
              <a:t>c</a:t>
            </a:r>
            <a:r>
              <a:rPr lang="zh-CN" altLang="en-US" sz="1300" dirty="0">
                <a:solidFill>
                  <a:schemeClr val="tx1">
                    <a:lumMod val="75000"/>
                    <a:lumOff val="25000"/>
                  </a:schemeClr>
                </a:solidFill>
              </a:rPr>
              <a:t>次迭代后，每一个元素或被标记为属于极大独立集，或被标记为不属于极大独立集。</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91491"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100" dirty="0">
                <a:solidFill>
                  <a:schemeClr val="tx1">
                    <a:lumMod val="75000"/>
                    <a:lumOff val="25000"/>
                  </a:schemeClr>
                </a:solidFill>
              </a:rPr>
              <a:t>根据</a:t>
            </a:r>
            <a:r>
              <a:rPr lang="en-US" altLang="zh-CN" sz="2100" dirty="0">
                <a:solidFill>
                  <a:schemeClr val="tx1">
                    <a:lumMod val="75000"/>
                    <a:lumOff val="25000"/>
                  </a:schemeClr>
                </a:solidFill>
              </a:rPr>
              <a:t>6-</a:t>
            </a:r>
            <a:r>
              <a:rPr lang="zh-CN" altLang="en-US" sz="2100" dirty="0">
                <a:solidFill>
                  <a:schemeClr val="tx1">
                    <a:lumMod val="75000"/>
                    <a:lumOff val="25000"/>
                  </a:schemeClr>
                </a:solidFill>
              </a:rPr>
              <a:t>着色计算极大独立集算法的证明</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首先可以证明，所得到的是一个独立集。易见，任何两个相邻元素，在选择过程中，先选中的元素必会屏蔽掉后一个元素。</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再来证明所得到的是一个极大独立集。易见，如果某一元素可以加入所得到的独立集中，即其前后两个元素都未被选中，则在筛选该元素的颜色时，该元素就会被选中，而不会被漏过。</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833" name="Group 225"/>
          <p:cNvGraphicFramePr>
            <a:graphicFrameLocks noGrp="1"/>
          </p:cNvGraphicFramePr>
          <p:nvPr>
            <p:extLst>
              <p:ext uri="{D42A27DB-BD31-4B8C-83A1-F6EECF244321}">
                <p14:modId xmlns:p14="http://schemas.microsoft.com/office/powerpoint/2010/main" val="3371948283"/>
              </p:ext>
            </p:extLst>
          </p:nvPr>
        </p:nvGraphicFramePr>
        <p:xfrm>
          <a:off x="1063625" y="96838"/>
          <a:ext cx="5413375" cy="5133975"/>
        </p:xfrm>
        <a:graphic>
          <a:graphicData uri="http://schemas.openxmlformats.org/drawingml/2006/table">
            <a:tbl>
              <a:tblPr/>
              <a:tblGrid>
                <a:gridCol w="600075">
                  <a:extLst>
                    <a:ext uri="{9D8B030D-6E8A-4147-A177-3AD203B41FA5}">
                      <a16:colId xmlns:a16="http://schemas.microsoft.com/office/drawing/2014/main" val="20000"/>
                    </a:ext>
                  </a:extLst>
                </a:gridCol>
                <a:gridCol w="601663">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gridCol w="601663">
                  <a:extLst>
                    <a:ext uri="{9D8B030D-6E8A-4147-A177-3AD203B41FA5}">
                      <a16:colId xmlns:a16="http://schemas.microsoft.com/office/drawing/2014/main" val="20003"/>
                    </a:ext>
                  </a:extLst>
                </a:gridCol>
                <a:gridCol w="601662">
                  <a:extLst>
                    <a:ext uri="{9D8B030D-6E8A-4147-A177-3AD203B41FA5}">
                      <a16:colId xmlns:a16="http://schemas.microsoft.com/office/drawing/2014/main" val="20004"/>
                    </a:ext>
                  </a:extLst>
                </a:gridCol>
                <a:gridCol w="601663">
                  <a:extLst>
                    <a:ext uri="{9D8B030D-6E8A-4147-A177-3AD203B41FA5}">
                      <a16:colId xmlns:a16="http://schemas.microsoft.com/office/drawing/2014/main" val="20005"/>
                    </a:ext>
                  </a:extLst>
                </a:gridCol>
                <a:gridCol w="601662">
                  <a:extLst>
                    <a:ext uri="{9D8B030D-6E8A-4147-A177-3AD203B41FA5}">
                      <a16:colId xmlns:a16="http://schemas.microsoft.com/office/drawing/2014/main" val="20006"/>
                    </a:ext>
                  </a:extLst>
                </a:gridCol>
                <a:gridCol w="601663">
                  <a:extLst>
                    <a:ext uri="{9D8B030D-6E8A-4147-A177-3AD203B41FA5}">
                      <a16:colId xmlns:a16="http://schemas.microsoft.com/office/drawing/2014/main" val="20007"/>
                    </a:ext>
                  </a:extLst>
                </a:gridCol>
                <a:gridCol w="601662">
                  <a:extLst>
                    <a:ext uri="{9D8B030D-6E8A-4147-A177-3AD203B41FA5}">
                      <a16:colId xmlns:a16="http://schemas.microsoft.com/office/drawing/2014/main" val="20008"/>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chemeClr val="tx1"/>
                          </a:solidFill>
                          <a:effectLst/>
                          <a:latin typeface="Courier New" pitchFamily="49" charset="0"/>
                          <a:ea typeface="宋体" charset="-122"/>
                          <a:cs typeface="Times New Roman" pitchFamily="18" charset="0"/>
                        </a:rPr>
                        <a:t>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dirty="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dirty="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768" name="Group 3256"/>
          <p:cNvGraphicFramePr>
            <a:graphicFrameLocks noGrp="1"/>
          </p:cNvGraphicFramePr>
          <p:nvPr>
            <p:extLst>
              <p:ext uri="{D42A27DB-BD31-4B8C-83A1-F6EECF244321}">
                <p14:modId xmlns:p14="http://schemas.microsoft.com/office/powerpoint/2010/main" val="493433806"/>
              </p:ext>
            </p:extLst>
          </p:nvPr>
        </p:nvGraphicFramePr>
        <p:xfrm>
          <a:off x="1063625" y="96838"/>
          <a:ext cx="5413375" cy="5133975"/>
        </p:xfrm>
        <a:graphic>
          <a:graphicData uri="http://schemas.openxmlformats.org/drawingml/2006/table">
            <a:tbl>
              <a:tblPr/>
              <a:tblGrid>
                <a:gridCol w="600075">
                  <a:extLst>
                    <a:ext uri="{9D8B030D-6E8A-4147-A177-3AD203B41FA5}">
                      <a16:colId xmlns:a16="http://schemas.microsoft.com/office/drawing/2014/main" val="20000"/>
                    </a:ext>
                  </a:extLst>
                </a:gridCol>
                <a:gridCol w="601663">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gridCol w="601663">
                  <a:extLst>
                    <a:ext uri="{9D8B030D-6E8A-4147-A177-3AD203B41FA5}">
                      <a16:colId xmlns:a16="http://schemas.microsoft.com/office/drawing/2014/main" val="20003"/>
                    </a:ext>
                  </a:extLst>
                </a:gridCol>
                <a:gridCol w="601662">
                  <a:extLst>
                    <a:ext uri="{9D8B030D-6E8A-4147-A177-3AD203B41FA5}">
                      <a16:colId xmlns:a16="http://schemas.microsoft.com/office/drawing/2014/main" val="20004"/>
                    </a:ext>
                  </a:extLst>
                </a:gridCol>
                <a:gridCol w="601663">
                  <a:extLst>
                    <a:ext uri="{9D8B030D-6E8A-4147-A177-3AD203B41FA5}">
                      <a16:colId xmlns:a16="http://schemas.microsoft.com/office/drawing/2014/main" val="20005"/>
                    </a:ext>
                  </a:extLst>
                </a:gridCol>
                <a:gridCol w="601662">
                  <a:extLst>
                    <a:ext uri="{9D8B030D-6E8A-4147-A177-3AD203B41FA5}">
                      <a16:colId xmlns:a16="http://schemas.microsoft.com/office/drawing/2014/main" val="20006"/>
                    </a:ext>
                  </a:extLst>
                </a:gridCol>
                <a:gridCol w="601663">
                  <a:extLst>
                    <a:ext uri="{9D8B030D-6E8A-4147-A177-3AD203B41FA5}">
                      <a16:colId xmlns:a16="http://schemas.microsoft.com/office/drawing/2014/main" val="20007"/>
                    </a:ext>
                  </a:extLst>
                </a:gridCol>
                <a:gridCol w="601662">
                  <a:extLst>
                    <a:ext uri="{9D8B030D-6E8A-4147-A177-3AD203B41FA5}">
                      <a16:colId xmlns:a16="http://schemas.microsoft.com/office/drawing/2014/main" val="20008"/>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Courier New" pitchFamily="49" charset="0"/>
                          <a:ea typeface="宋体" charset="-122"/>
                          <a:cs typeface="Times New Roman" pitchFamily="18" charset="0"/>
                        </a:rPr>
                        <a:t>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97635" name="Rectangle 3"/>
          <p:cNvSpPr>
            <a:spLocks noGrp="1" noChangeArrowheads="1"/>
          </p:cNvSpPr>
          <p:nvPr>
            <p:ph idx="1"/>
          </p:nvPr>
        </p:nvSpPr>
        <p:spPr>
          <a:xfrm>
            <a:off x="1522413" y="1673225"/>
            <a:ext cx="5168900" cy="2960688"/>
          </a:xfrm>
        </p:spPr>
        <p:txBody>
          <a:bodyPr>
            <a:normAutofit fontScale="92500" lnSpcReduction="10000"/>
          </a:bodyPr>
          <a:lstStyle/>
          <a:p>
            <a:pPr marL="268834" indent="-268834" defTabSz="358445" fontAlgn="auto">
              <a:spcBef>
                <a:spcPts val="784"/>
              </a:spcBef>
              <a:spcAft>
                <a:spcPts val="0"/>
              </a:spcAft>
              <a:buFont typeface="Wingdings 3" charset="2"/>
              <a:buChar char=""/>
              <a:defRPr/>
            </a:pPr>
            <a:r>
              <a:rPr lang="en-US" altLang="zh-CN" sz="1700">
                <a:solidFill>
                  <a:schemeClr val="tx1">
                    <a:lumMod val="75000"/>
                    <a:lumOff val="25000"/>
                  </a:schemeClr>
                </a:solidFill>
              </a:rPr>
              <a:t>3-</a:t>
            </a:r>
            <a:r>
              <a:rPr lang="zh-CN" altLang="en-US" sz="1700">
                <a:solidFill>
                  <a:schemeClr val="tx1">
                    <a:lumMod val="75000"/>
                    <a:lumOff val="25000"/>
                  </a:schemeClr>
                </a:solidFill>
              </a:rPr>
              <a:t>着色变换问题</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对于一个</a:t>
            </a:r>
            <a:r>
              <a:rPr lang="en-US" altLang="zh-CN" sz="1500">
                <a:solidFill>
                  <a:schemeClr val="tx1">
                    <a:lumMod val="75000"/>
                    <a:lumOff val="25000"/>
                  </a:schemeClr>
                </a:solidFill>
              </a:rPr>
              <a:t>n</a:t>
            </a:r>
            <a:r>
              <a:rPr lang="zh-CN" altLang="en-US" sz="1500">
                <a:solidFill>
                  <a:schemeClr val="tx1">
                    <a:lumMod val="75000"/>
                    <a:lumOff val="25000"/>
                  </a:schemeClr>
                </a:solidFill>
              </a:rPr>
              <a:t>个元素链表的</a:t>
            </a:r>
            <a:r>
              <a:rPr lang="en-US" altLang="zh-CN" sz="1500">
                <a:solidFill>
                  <a:schemeClr val="tx1">
                    <a:lumMod val="75000"/>
                    <a:lumOff val="25000"/>
                  </a:schemeClr>
                </a:solidFill>
              </a:rPr>
              <a:t>6-</a:t>
            </a:r>
            <a:r>
              <a:rPr lang="zh-CN" altLang="en-US" sz="1500">
                <a:solidFill>
                  <a:schemeClr val="tx1">
                    <a:lumMod val="75000"/>
                    <a:lumOff val="25000"/>
                  </a:schemeClr>
                </a:solidFill>
              </a:rPr>
              <a:t>着色，可以在</a:t>
            </a:r>
            <a:r>
              <a:rPr lang="en-US" altLang="zh-CN" sz="1500">
                <a:solidFill>
                  <a:schemeClr val="tx1">
                    <a:lumMod val="75000"/>
                    <a:lumOff val="25000"/>
                  </a:schemeClr>
                </a:solidFill>
              </a:rPr>
              <a:t>O(1)</a:t>
            </a:r>
            <a:r>
              <a:rPr lang="zh-CN" altLang="en-US" sz="1500">
                <a:solidFill>
                  <a:schemeClr val="tx1">
                    <a:lumMod val="75000"/>
                    <a:lumOff val="25000"/>
                  </a:schemeClr>
                </a:solidFill>
              </a:rPr>
              <a:t>时间内变换成</a:t>
            </a:r>
            <a:r>
              <a:rPr lang="en-US" altLang="zh-CN" sz="1500">
                <a:solidFill>
                  <a:schemeClr val="tx1">
                    <a:lumMod val="75000"/>
                    <a:lumOff val="25000"/>
                  </a:schemeClr>
                </a:solidFill>
              </a:rPr>
              <a:t>3-</a:t>
            </a:r>
            <a:r>
              <a:rPr lang="zh-CN" altLang="en-US" sz="1500">
                <a:solidFill>
                  <a:schemeClr val="tx1">
                    <a:lumMod val="75000"/>
                    <a:lumOff val="25000"/>
                  </a:schemeClr>
                </a:solidFill>
              </a:rPr>
              <a:t>着色的</a:t>
            </a:r>
            <a:r>
              <a:rPr lang="en-US" altLang="zh-CN" sz="1500">
                <a:solidFill>
                  <a:schemeClr val="tx1">
                    <a:lumMod val="75000"/>
                    <a:lumOff val="25000"/>
                  </a:schemeClr>
                </a:solidFill>
              </a:rPr>
              <a:t>EREW</a:t>
            </a:r>
            <a:r>
              <a:rPr lang="zh-CN" altLang="en-US" sz="1500">
                <a:solidFill>
                  <a:schemeClr val="tx1">
                    <a:lumMod val="75000"/>
                    <a:lumOff val="25000"/>
                  </a:schemeClr>
                </a:solidFill>
              </a:rPr>
              <a:t>算法。</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对于所得到的</a:t>
            </a:r>
            <a:r>
              <a:rPr lang="en-US" altLang="zh-CN" sz="1500">
                <a:solidFill>
                  <a:schemeClr val="tx1">
                    <a:lumMod val="75000"/>
                    <a:lumOff val="25000"/>
                  </a:schemeClr>
                </a:solidFill>
              </a:rPr>
              <a:t>6-</a:t>
            </a:r>
            <a:r>
              <a:rPr lang="zh-CN" altLang="en-US" sz="1500">
                <a:solidFill>
                  <a:schemeClr val="tx1">
                    <a:lumMod val="75000"/>
                    <a:lumOff val="25000"/>
                  </a:schemeClr>
                </a:solidFill>
              </a:rPr>
              <a:t>着色，可以设法将</a:t>
            </a:r>
            <a:r>
              <a:rPr lang="en-US" altLang="zh-CN" sz="1500">
                <a:solidFill>
                  <a:schemeClr val="tx1">
                    <a:lumMod val="75000"/>
                    <a:lumOff val="25000"/>
                  </a:schemeClr>
                </a:solidFill>
              </a:rPr>
              <a:t>3</a:t>
            </a:r>
            <a:r>
              <a:rPr lang="zh-CN" altLang="en-US" sz="1500">
                <a:solidFill>
                  <a:schemeClr val="tx1">
                    <a:lumMod val="75000"/>
                    <a:lumOff val="25000"/>
                  </a:schemeClr>
                </a:solidFill>
              </a:rPr>
              <a:t>、</a:t>
            </a:r>
            <a:r>
              <a:rPr lang="en-US" altLang="zh-CN" sz="1500">
                <a:solidFill>
                  <a:schemeClr val="tx1">
                    <a:lumMod val="75000"/>
                    <a:lumOff val="25000"/>
                  </a:schemeClr>
                </a:solidFill>
              </a:rPr>
              <a:t>4</a:t>
            </a:r>
            <a:r>
              <a:rPr lang="zh-CN" altLang="en-US" sz="1500">
                <a:solidFill>
                  <a:schemeClr val="tx1">
                    <a:lumMod val="75000"/>
                    <a:lumOff val="25000"/>
                  </a:schemeClr>
                </a:solidFill>
              </a:rPr>
              <a:t>、</a:t>
            </a:r>
            <a:r>
              <a:rPr lang="en-US" altLang="zh-CN" sz="1500">
                <a:solidFill>
                  <a:schemeClr val="tx1">
                    <a:lumMod val="75000"/>
                    <a:lumOff val="25000"/>
                  </a:schemeClr>
                </a:solidFill>
              </a:rPr>
              <a:t>5</a:t>
            </a:r>
            <a:r>
              <a:rPr lang="zh-CN" altLang="en-US" sz="1500">
                <a:solidFill>
                  <a:schemeClr val="tx1">
                    <a:lumMod val="75000"/>
                    <a:lumOff val="25000"/>
                  </a:schemeClr>
                </a:solidFill>
              </a:rPr>
              <a:t>三种颜色重新用</a:t>
            </a:r>
            <a:r>
              <a:rPr lang="en-US" altLang="zh-CN" sz="1500">
                <a:solidFill>
                  <a:schemeClr val="tx1">
                    <a:lumMod val="75000"/>
                    <a:lumOff val="25000"/>
                  </a:schemeClr>
                </a:solidFill>
              </a:rPr>
              <a:t>0</a:t>
            </a:r>
            <a:r>
              <a:rPr lang="zh-CN" altLang="en-US" sz="1500">
                <a:solidFill>
                  <a:schemeClr val="tx1">
                    <a:lumMod val="75000"/>
                    <a:lumOff val="25000"/>
                  </a:schemeClr>
                </a:solidFill>
              </a:rPr>
              <a:t>、</a:t>
            </a:r>
            <a:r>
              <a:rPr lang="en-US" altLang="zh-CN" sz="1500">
                <a:solidFill>
                  <a:schemeClr val="tx1">
                    <a:lumMod val="75000"/>
                    <a:lumOff val="25000"/>
                  </a:schemeClr>
                </a:solidFill>
              </a:rPr>
              <a:t>1</a:t>
            </a:r>
            <a:r>
              <a:rPr lang="zh-CN" altLang="en-US" sz="1500">
                <a:solidFill>
                  <a:schemeClr val="tx1">
                    <a:lumMod val="75000"/>
                    <a:lumOff val="25000"/>
                  </a:schemeClr>
                </a:solidFill>
              </a:rPr>
              <a:t>、</a:t>
            </a:r>
            <a:r>
              <a:rPr lang="en-US" altLang="zh-CN" sz="1500">
                <a:solidFill>
                  <a:schemeClr val="tx1">
                    <a:lumMod val="75000"/>
                    <a:lumOff val="25000"/>
                  </a:schemeClr>
                </a:solidFill>
              </a:rPr>
              <a:t>2</a:t>
            </a:r>
            <a:r>
              <a:rPr lang="zh-CN" altLang="en-US" sz="1500">
                <a:solidFill>
                  <a:schemeClr val="tx1">
                    <a:lumMod val="75000"/>
                    <a:lumOff val="25000"/>
                  </a:schemeClr>
                </a:solidFill>
              </a:rPr>
              <a:t>来着色，使得仍为一个合法着色。</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设元素</a:t>
            </a:r>
            <a:r>
              <a:rPr lang="en-US" altLang="zh-CN" sz="1500">
                <a:solidFill>
                  <a:schemeClr val="tx1">
                    <a:lumMod val="75000"/>
                    <a:lumOff val="25000"/>
                  </a:schemeClr>
                </a:solidFill>
              </a:rPr>
              <a:t>i</a:t>
            </a:r>
            <a:r>
              <a:rPr lang="zh-CN" altLang="en-US" sz="1500">
                <a:solidFill>
                  <a:schemeClr val="tx1">
                    <a:lumMod val="75000"/>
                    <a:lumOff val="25000"/>
                  </a:schemeClr>
                </a:solidFill>
              </a:rPr>
              <a:t>的着色为</a:t>
            </a:r>
            <a:r>
              <a:rPr lang="en-US" altLang="zh-CN" sz="1500">
                <a:solidFill>
                  <a:schemeClr val="tx1">
                    <a:lumMod val="75000"/>
                    <a:lumOff val="25000"/>
                  </a:schemeClr>
                </a:solidFill>
              </a:rPr>
              <a:t>CL</a:t>
            </a:r>
            <a:r>
              <a:rPr lang="zh-CN" altLang="en-US" sz="1500">
                <a:solidFill>
                  <a:schemeClr val="tx1">
                    <a:lumMod val="75000"/>
                    <a:lumOff val="25000"/>
                  </a:schemeClr>
                </a:solidFill>
              </a:rPr>
              <a:t>，</a:t>
            </a:r>
            <a:r>
              <a:rPr lang="en-US" altLang="zh-CN" sz="1500">
                <a:solidFill>
                  <a:schemeClr val="tx1">
                    <a:lumMod val="75000"/>
                    <a:lumOff val="25000"/>
                  </a:schemeClr>
                </a:solidFill>
              </a:rPr>
              <a:t>CL&gt;2</a:t>
            </a:r>
            <a:r>
              <a:rPr lang="zh-CN" altLang="en-US" sz="1500">
                <a:solidFill>
                  <a:schemeClr val="tx1">
                    <a:lumMod val="75000"/>
                    <a:lumOff val="25000"/>
                  </a:schemeClr>
                </a:solidFill>
              </a:rPr>
              <a:t>，其相邻元素的着色分别为</a:t>
            </a:r>
            <a:r>
              <a:rPr lang="en-US" altLang="zh-CN" sz="1500">
                <a:solidFill>
                  <a:schemeClr val="tx1">
                    <a:lumMod val="75000"/>
                    <a:lumOff val="25000"/>
                  </a:schemeClr>
                </a:solidFill>
              </a:rPr>
              <a:t>L1</a:t>
            </a:r>
            <a:r>
              <a:rPr lang="zh-CN" altLang="en-US" sz="1500">
                <a:solidFill>
                  <a:schemeClr val="tx1">
                    <a:lumMod val="75000"/>
                    <a:lumOff val="25000"/>
                  </a:schemeClr>
                </a:solidFill>
              </a:rPr>
              <a:t>、</a:t>
            </a:r>
            <a:r>
              <a:rPr lang="en-US" altLang="zh-CN" sz="1500">
                <a:solidFill>
                  <a:schemeClr val="tx1">
                    <a:lumMod val="75000"/>
                    <a:lumOff val="25000"/>
                  </a:schemeClr>
                </a:solidFill>
              </a:rPr>
              <a:t>L2</a:t>
            </a:r>
            <a:r>
              <a:rPr lang="zh-CN" altLang="en-US" sz="1500">
                <a:solidFill>
                  <a:schemeClr val="tx1">
                    <a:lumMod val="75000"/>
                    <a:lumOff val="25000"/>
                  </a:schemeClr>
                </a:solidFill>
              </a:rPr>
              <a:t>，设</a:t>
            </a:r>
            <a:r>
              <a:rPr lang="en-US" altLang="zh-CN" sz="1500">
                <a:solidFill>
                  <a:schemeClr val="tx1">
                    <a:lumMod val="75000"/>
                    <a:lumOff val="25000"/>
                  </a:schemeClr>
                </a:solidFill>
              </a:rPr>
              <a:t>L1≤L2</a:t>
            </a:r>
            <a:r>
              <a:rPr lang="zh-CN" altLang="en-US" sz="150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300">
                <a:solidFill>
                  <a:schemeClr val="tx1">
                    <a:lumMod val="75000"/>
                    <a:lumOff val="25000"/>
                  </a:schemeClr>
                </a:solidFill>
              </a:rPr>
              <a:t>①	若</a:t>
            </a:r>
            <a:r>
              <a:rPr lang="en-US" altLang="zh-CN" sz="1300">
                <a:solidFill>
                  <a:schemeClr val="tx1">
                    <a:lumMod val="75000"/>
                    <a:lumOff val="25000"/>
                  </a:schemeClr>
                </a:solidFill>
              </a:rPr>
              <a:t>L1&gt;0</a:t>
            </a:r>
            <a:r>
              <a:rPr lang="zh-CN" altLang="en-US" sz="1300">
                <a:solidFill>
                  <a:schemeClr val="tx1">
                    <a:lumMod val="75000"/>
                    <a:lumOff val="25000"/>
                  </a:schemeClr>
                </a:solidFill>
              </a:rPr>
              <a:t>，元素</a:t>
            </a:r>
            <a:r>
              <a:rPr lang="en-US" altLang="zh-CN" sz="1300">
                <a:solidFill>
                  <a:schemeClr val="tx1">
                    <a:lumMod val="75000"/>
                    <a:lumOff val="25000"/>
                  </a:schemeClr>
                </a:solidFill>
              </a:rPr>
              <a:t>i</a:t>
            </a:r>
            <a:r>
              <a:rPr lang="zh-CN" altLang="en-US" sz="1300">
                <a:solidFill>
                  <a:schemeClr val="tx1">
                    <a:lumMod val="75000"/>
                    <a:lumOff val="25000"/>
                  </a:schemeClr>
                </a:solidFill>
              </a:rPr>
              <a:t>可改着颜色</a:t>
            </a:r>
            <a:r>
              <a:rPr lang="en-US" altLang="zh-CN" sz="1300">
                <a:solidFill>
                  <a:schemeClr val="tx1">
                    <a:lumMod val="75000"/>
                    <a:lumOff val="25000"/>
                  </a:schemeClr>
                </a:solidFill>
              </a:rPr>
              <a:t>0</a:t>
            </a:r>
            <a:r>
              <a:rPr lang="zh-CN" altLang="en-US" sz="130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300">
                <a:solidFill>
                  <a:schemeClr val="tx1">
                    <a:lumMod val="75000"/>
                    <a:lumOff val="25000"/>
                  </a:schemeClr>
                </a:solidFill>
              </a:rPr>
              <a:t>②	若</a:t>
            </a:r>
            <a:r>
              <a:rPr lang="en-US" altLang="zh-CN" sz="1300">
                <a:solidFill>
                  <a:schemeClr val="tx1">
                    <a:lumMod val="75000"/>
                    <a:lumOff val="25000"/>
                  </a:schemeClr>
                </a:solidFill>
              </a:rPr>
              <a:t>L1=0</a:t>
            </a:r>
            <a:r>
              <a:rPr lang="zh-CN" altLang="en-US" sz="1300">
                <a:solidFill>
                  <a:schemeClr val="tx1">
                    <a:lumMod val="75000"/>
                    <a:lumOff val="25000"/>
                  </a:schemeClr>
                </a:solidFill>
              </a:rPr>
              <a:t>，</a:t>
            </a:r>
            <a:r>
              <a:rPr lang="en-US" altLang="zh-CN" sz="1300">
                <a:solidFill>
                  <a:schemeClr val="tx1">
                    <a:lumMod val="75000"/>
                    <a:lumOff val="25000"/>
                  </a:schemeClr>
                </a:solidFill>
              </a:rPr>
              <a:t>L2&gt;1</a:t>
            </a:r>
            <a:r>
              <a:rPr lang="zh-CN" altLang="en-US" sz="1300">
                <a:solidFill>
                  <a:schemeClr val="tx1">
                    <a:lumMod val="75000"/>
                    <a:lumOff val="25000"/>
                  </a:schemeClr>
                </a:solidFill>
              </a:rPr>
              <a:t>，元素</a:t>
            </a:r>
            <a:r>
              <a:rPr lang="en-US" altLang="zh-CN" sz="1300">
                <a:solidFill>
                  <a:schemeClr val="tx1">
                    <a:lumMod val="75000"/>
                    <a:lumOff val="25000"/>
                  </a:schemeClr>
                </a:solidFill>
              </a:rPr>
              <a:t>i</a:t>
            </a:r>
            <a:r>
              <a:rPr lang="zh-CN" altLang="en-US" sz="1300">
                <a:solidFill>
                  <a:schemeClr val="tx1">
                    <a:lumMod val="75000"/>
                    <a:lumOff val="25000"/>
                  </a:schemeClr>
                </a:solidFill>
              </a:rPr>
              <a:t>可改着颜色</a:t>
            </a:r>
            <a:r>
              <a:rPr lang="en-US" altLang="zh-CN" sz="1300">
                <a:solidFill>
                  <a:schemeClr val="tx1">
                    <a:lumMod val="75000"/>
                    <a:lumOff val="25000"/>
                  </a:schemeClr>
                </a:solidFill>
              </a:rPr>
              <a:t>1</a:t>
            </a:r>
            <a:r>
              <a:rPr lang="zh-CN" altLang="en-US" sz="130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300">
                <a:solidFill>
                  <a:schemeClr val="tx1">
                    <a:lumMod val="75000"/>
                    <a:lumOff val="25000"/>
                  </a:schemeClr>
                </a:solidFill>
              </a:rPr>
              <a:t>③	若</a:t>
            </a:r>
            <a:r>
              <a:rPr lang="en-US" altLang="zh-CN" sz="1300">
                <a:solidFill>
                  <a:schemeClr val="tx1">
                    <a:lumMod val="75000"/>
                    <a:lumOff val="25000"/>
                  </a:schemeClr>
                </a:solidFill>
              </a:rPr>
              <a:t>L1=0</a:t>
            </a:r>
            <a:r>
              <a:rPr lang="zh-CN" altLang="en-US" sz="1300">
                <a:solidFill>
                  <a:schemeClr val="tx1">
                    <a:lumMod val="75000"/>
                    <a:lumOff val="25000"/>
                  </a:schemeClr>
                </a:solidFill>
              </a:rPr>
              <a:t>，</a:t>
            </a:r>
            <a:r>
              <a:rPr lang="en-US" altLang="zh-CN" sz="1300">
                <a:solidFill>
                  <a:schemeClr val="tx1">
                    <a:lumMod val="75000"/>
                    <a:lumOff val="25000"/>
                  </a:schemeClr>
                </a:solidFill>
              </a:rPr>
              <a:t>L2&lt;2</a:t>
            </a:r>
            <a:r>
              <a:rPr lang="zh-CN" altLang="en-US" sz="1300">
                <a:solidFill>
                  <a:schemeClr val="tx1">
                    <a:lumMod val="75000"/>
                    <a:lumOff val="25000"/>
                  </a:schemeClr>
                </a:solidFill>
              </a:rPr>
              <a:t>，元素</a:t>
            </a:r>
            <a:r>
              <a:rPr lang="en-US" altLang="zh-CN" sz="1300">
                <a:solidFill>
                  <a:schemeClr val="tx1">
                    <a:lumMod val="75000"/>
                    <a:lumOff val="25000"/>
                  </a:schemeClr>
                </a:solidFill>
              </a:rPr>
              <a:t>i</a:t>
            </a:r>
            <a:r>
              <a:rPr lang="zh-CN" altLang="en-US" sz="1300">
                <a:solidFill>
                  <a:schemeClr val="tx1">
                    <a:lumMod val="75000"/>
                    <a:lumOff val="25000"/>
                  </a:schemeClr>
                </a:solidFill>
              </a:rPr>
              <a:t>可改着颜色</a:t>
            </a:r>
            <a:r>
              <a:rPr lang="en-US" altLang="zh-CN" sz="1300">
                <a:solidFill>
                  <a:schemeClr val="tx1">
                    <a:lumMod val="75000"/>
                    <a:lumOff val="25000"/>
                  </a:schemeClr>
                </a:solidFill>
              </a:rPr>
              <a:t>2</a:t>
            </a:r>
            <a:r>
              <a:rPr lang="zh-CN" altLang="en-US" sz="1300">
                <a:solidFill>
                  <a:schemeClr val="tx1">
                    <a:lumMod val="75000"/>
                    <a:lumOff val="25000"/>
                  </a:schemeClr>
                </a:solidFill>
              </a:rPr>
              <a:t>；</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分别对颜色</a:t>
            </a:r>
            <a:r>
              <a:rPr lang="en-US" altLang="zh-CN" sz="1500">
                <a:solidFill>
                  <a:schemeClr val="tx1">
                    <a:lumMod val="75000"/>
                    <a:lumOff val="25000"/>
                  </a:schemeClr>
                </a:solidFill>
              </a:rPr>
              <a:t>3</a:t>
            </a:r>
            <a:r>
              <a:rPr lang="zh-CN" altLang="en-US" sz="1500">
                <a:solidFill>
                  <a:schemeClr val="tx1">
                    <a:lumMod val="75000"/>
                    <a:lumOff val="25000"/>
                  </a:schemeClr>
                </a:solidFill>
              </a:rPr>
              <a:t>、</a:t>
            </a:r>
            <a:r>
              <a:rPr lang="en-US" altLang="zh-CN" sz="1500">
                <a:solidFill>
                  <a:schemeClr val="tx1">
                    <a:lumMod val="75000"/>
                    <a:lumOff val="25000"/>
                  </a:schemeClr>
                </a:solidFill>
              </a:rPr>
              <a:t>4</a:t>
            </a:r>
            <a:r>
              <a:rPr lang="zh-CN" altLang="en-US" sz="1500">
                <a:solidFill>
                  <a:schemeClr val="tx1">
                    <a:lumMod val="75000"/>
                    <a:lumOff val="25000"/>
                  </a:schemeClr>
                </a:solidFill>
              </a:rPr>
              <a:t>、</a:t>
            </a:r>
            <a:r>
              <a:rPr lang="en-US" altLang="zh-CN" sz="1500">
                <a:solidFill>
                  <a:schemeClr val="tx1">
                    <a:lumMod val="75000"/>
                    <a:lumOff val="25000"/>
                  </a:schemeClr>
                </a:solidFill>
              </a:rPr>
              <a:t>5</a:t>
            </a:r>
            <a:r>
              <a:rPr lang="zh-CN" altLang="en-US" sz="1500">
                <a:solidFill>
                  <a:schemeClr val="tx1">
                    <a:lumMod val="75000"/>
                    <a:lumOff val="25000"/>
                  </a:schemeClr>
                </a:solidFill>
              </a:rPr>
              <a:t>进行变换，即可得到链表的</a:t>
            </a:r>
            <a:r>
              <a:rPr lang="en-US" altLang="zh-CN" sz="1500">
                <a:solidFill>
                  <a:schemeClr val="tx1">
                    <a:lumMod val="75000"/>
                    <a:lumOff val="25000"/>
                  </a:schemeClr>
                </a:solidFill>
              </a:rPr>
              <a:t>3-</a:t>
            </a:r>
            <a:r>
              <a:rPr lang="zh-CN" altLang="en-US" sz="1500">
                <a:solidFill>
                  <a:schemeClr val="tx1">
                    <a:lumMod val="75000"/>
                    <a:lumOff val="25000"/>
                  </a:schemeClr>
                </a:solidFill>
              </a:rPr>
              <a:t>着色。</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四、线性递推问题</a:t>
            </a:r>
          </a:p>
        </p:txBody>
      </p:sp>
      <p:sp>
        <p:nvSpPr>
          <p:cNvPr id="53251" name="Rectangle 3"/>
          <p:cNvSpPr>
            <a:spLocks noGrp="1" noChangeArrowheads="1"/>
          </p:cNvSpPr>
          <p:nvPr>
            <p:ph type="body" sz="half" idx="1"/>
          </p:nvPr>
        </p:nvSpPr>
        <p:spPr>
          <a:xfrm>
            <a:off x="836613" y="1552575"/>
            <a:ext cx="5965825" cy="1643063"/>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一般性线性递推问题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对一个</a:t>
            </a:r>
            <a:r>
              <a:rPr lang="en-US" altLang="zh-CN" sz="1254">
                <a:solidFill>
                  <a:schemeClr val="tx1">
                    <a:lumMod val="75000"/>
                    <a:lumOff val="25000"/>
                  </a:schemeClr>
                </a:solidFill>
              </a:rPr>
              <a:t>k</a:t>
            </a:r>
            <a:r>
              <a:rPr lang="zh-CN" altLang="en-US" sz="1254">
                <a:solidFill>
                  <a:schemeClr val="tx1">
                    <a:lumMod val="75000"/>
                    <a:lumOff val="25000"/>
                  </a:schemeClr>
                </a:solidFill>
              </a:rPr>
              <a:t>阶，</a:t>
            </a:r>
            <a:r>
              <a:rPr lang="en-US" altLang="zh-CN" sz="1254">
                <a:solidFill>
                  <a:schemeClr val="tx1">
                    <a:lumMod val="75000"/>
                    <a:lumOff val="25000"/>
                  </a:schemeClr>
                </a:solidFill>
              </a:rPr>
              <a:t>N</a:t>
            </a:r>
            <a:r>
              <a:rPr lang="zh-CN" altLang="en-US" sz="1254">
                <a:solidFill>
                  <a:schemeClr val="tx1">
                    <a:lumMod val="75000"/>
                    <a:lumOff val="25000"/>
                  </a:schemeClr>
                </a:solidFill>
              </a:rPr>
              <a:t>式的线性递推式，</a:t>
            </a:r>
            <a:br>
              <a:rPr lang="zh-CN" altLang="en-US" sz="1254">
                <a:solidFill>
                  <a:schemeClr val="tx1">
                    <a:lumMod val="75000"/>
                    <a:lumOff val="25000"/>
                  </a:schemeClr>
                </a:solidFill>
              </a:rPr>
            </a:br>
            <a:r>
              <a:rPr lang="zh-CN" altLang="en-US" sz="1254">
                <a:solidFill>
                  <a:schemeClr val="tx1">
                    <a:lumMod val="75000"/>
                    <a:lumOff val="25000"/>
                  </a:schemeClr>
                </a:solidFill>
              </a:rPr>
              <a:t>如下所示：</a:t>
            </a:r>
          </a:p>
        </p:txBody>
      </p:sp>
      <p:pic>
        <p:nvPicPr>
          <p:cNvPr id="43012" name="Picture 4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52575" y="3309938"/>
            <a:ext cx="3335338" cy="11557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1136650" y="1824038"/>
            <a:ext cx="5405438" cy="2538412"/>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714375"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714375"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714375"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714375"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714375"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b</a:t>
            </a:r>
            <a:r>
              <a:rPr lang="en-US" altLang="zh-CN" sz="1900" b="1" baseline="-25000">
                <a:solidFill>
                  <a:srgbClr val="000000"/>
                </a:solidFill>
              </a:rPr>
              <a:t>1</a:t>
            </a:r>
          </a:p>
          <a:p>
            <a:pPr eaLnBrk="1" hangingPunct="1">
              <a:spcBef>
                <a:spcPct val="50000"/>
              </a:spcBef>
            </a:pP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a</a:t>
            </a:r>
            <a:r>
              <a:rPr lang="en-US" altLang="zh-CN" sz="1900" b="1" baseline="-25000">
                <a:solidFill>
                  <a:srgbClr val="000000"/>
                </a:solidFill>
              </a:rPr>
              <a:t>21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b</a:t>
            </a:r>
            <a:r>
              <a:rPr lang="en-US" altLang="zh-CN" sz="1900" b="1" baseline="-25000">
                <a:solidFill>
                  <a:srgbClr val="000000"/>
                </a:solidFill>
              </a:rPr>
              <a:t>2</a:t>
            </a:r>
          </a:p>
          <a:p>
            <a:pPr eaLnBrk="1" hangingPunct="1">
              <a:spcBef>
                <a:spcPct val="50000"/>
              </a:spcBef>
            </a:pPr>
            <a:r>
              <a:rPr lang="en-US" altLang="zh-CN" sz="1900" b="1">
                <a:solidFill>
                  <a:srgbClr val="000000"/>
                </a:solidFill>
              </a:rPr>
              <a:t>x</a:t>
            </a:r>
            <a:r>
              <a:rPr lang="en-US" altLang="zh-CN" sz="1900" b="1" baseline="-25000">
                <a:solidFill>
                  <a:srgbClr val="000000"/>
                </a:solidFill>
              </a:rPr>
              <a:t>3</a:t>
            </a:r>
            <a:r>
              <a:rPr lang="en-US" altLang="zh-CN" sz="1900" b="1">
                <a:solidFill>
                  <a:srgbClr val="000000"/>
                </a:solidFill>
              </a:rPr>
              <a:t> =	a</a:t>
            </a:r>
            <a:r>
              <a:rPr lang="en-US" altLang="zh-CN" sz="1900" b="1" baseline="-25000">
                <a:solidFill>
                  <a:srgbClr val="000000"/>
                </a:solidFill>
              </a:rPr>
              <a:t>31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a</a:t>
            </a:r>
            <a:r>
              <a:rPr lang="en-US" altLang="zh-CN" sz="1900" b="1" baseline="-25000">
                <a:solidFill>
                  <a:srgbClr val="000000"/>
                </a:solidFill>
              </a:rPr>
              <a:t>32</a:t>
            </a: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b</a:t>
            </a:r>
            <a:r>
              <a:rPr lang="en-US" altLang="zh-CN" sz="1900" b="1" baseline="-25000">
                <a:solidFill>
                  <a:srgbClr val="000000"/>
                </a:solidFill>
              </a:rPr>
              <a:t>3</a:t>
            </a:r>
          </a:p>
          <a:p>
            <a:pPr eaLnBrk="1" hangingPunct="1">
              <a:spcBef>
                <a:spcPct val="50000"/>
              </a:spcBef>
            </a:pPr>
            <a:r>
              <a:rPr lang="en-US" altLang="zh-CN" sz="1900" b="1">
                <a:solidFill>
                  <a:srgbClr val="000000"/>
                </a:solidFill>
              </a:rPr>
              <a:t>x</a:t>
            </a:r>
            <a:r>
              <a:rPr lang="en-US" altLang="zh-CN" sz="1900" b="1" baseline="-25000">
                <a:solidFill>
                  <a:srgbClr val="000000"/>
                </a:solidFill>
              </a:rPr>
              <a:t>4</a:t>
            </a:r>
            <a:r>
              <a:rPr lang="en-US" altLang="zh-CN" sz="1900" b="1">
                <a:solidFill>
                  <a:srgbClr val="000000"/>
                </a:solidFill>
              </a:rPr>
              <a:t> =	a</a:t>
            </a:r>
            <a:r>
              <a:rPr lang="en-US" altLang="zh-CN" sz="1900" b="1" baseline="-25000">
                <a:solidFill>
                  <a:srgbClr val="000000"/>
                </a:solidFill>
              </a:rPr>
              <a:t>41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a</a:t>
            </a:r>
            <a:r>
              <a:rPr lang="en-US" altLang="zh-CN" sz="1900" b="1" baseline="-25000">
                <a:solidFill>
                  <a:srgbClr val="000000"/>
                </a:solidFill>
              </a:rPr>
              <a:t>42</a:t>
            </a: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a</a:t>
            </a:r>
            <a:r>
              <a:rPr lang="en-US" altLang="zh-CN" sz="1900" b="1" baseline="-25000">
                <a:solidFill>
                  <a:srgbClr val="000000"/>
                </a:solidFill>
              </a:rPr>
              <a:t>43</a:t>
            </a:r>
            <a:r>
              <a:rPr lang="en-US" altLang="zh-CN" sz="1900" b="1">
                <a:solidFill>
                  <a:srgbClr val="000000"/>
                </a:solidFill>
              </a:rPr>
              <a:t>x</a:t>
            </a:r>
            <a:r>
              <a:rPr lang="en-US" altLang="zh-CN" sz="1900" b="1" baseline="-25000">
                <a:solidFill>
                  <a:srgbClr val="000000"/>
                </a:solidFill>
              </a:rPr>
              <a:t>3</a:t>
            </a:r>
            <a:r>
              <a:rPr lang="en-US" altLang="zh-CN" sz="1900" b="1">
                <a:solidFill>
                  <a:srgbClr val="000000"/>
                </a:solidFill>
              </a:rPr>
              <a:t> + b</a:t>
            </a:r>
            <a:r>
              <a:rPr lang="en-US" altLang="zh-CN" sz="1900" b="1" baseline="-25000">
                <a:solidFill>
                  <a:srgbClr val="000000"/>
                </a:solidFill>
              </a:rPr>
              <a:t>4</a:t>
            </a:r>
          </a:p>
          <a:p>
            <a:pPr eaLnBrk="1" hangingPunct="1">
              <a:spcBef>
                <a:spcPct val="50000"/>
              </a:spcBef>
            </a:pPr>
            <a:r>
              <a:rPr lang="en-US" altLang="zh-CN" sz="1900" b="1">
                <a:solidFill>
                  <a:srgbClr val="000000"/>
                </a:solidFill>
              </a:rPr>
              <a:t>……</a:t>
            </a:r>
          </a:p>
          <a:p>
            <a:pPr eaLnBrk="1" hangingPunct="1">
              <a:spcBef>
                <a:spcPct val="50000"/>
              </a:spcBef>
            </a:pPr>
            <a:r>
              <a:rPr lang="en-US" altLang="zh-CN" sz="1900" b="1">
                <a:solidFill>
                  <a:srgbClr val="000000"/>
                </a:solidFill>
              </a:rPr>
              <a:t>x</a:t>
            </a:r>
            <a:r>
              <a:rPr lang="en-US" altLang="zh-CN" sz="1900" b="1" baseline="-25000">
                <a:solidFill>
                  <a:srgbClr val="000000"/>
                </a:solidFill>
              </a:rPr>
              <a:t>N</a:t>
            </a:r>
            <a:r>
              <a:rPr lang="en-US" altLang="zh-CN" sz="1900" b="1">
                <a:solidFill>
                  <a:srgbClr val="000000"/>
                </a:solidFill>
              </a:rPr>
              <a:t> =	a</a:t>
            </a:r>
            <a:r>
              <a:rPr lang="en-US" altLang="zh-CN" sz="1900" b="1" baseline="-25000">
                <a:solidFill>
                  <a:srgbClr val="000000"/>
                </a:solidFill>
              </a:rPr>
              <a:t>N1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a</a:t>
            </a:r>
            <a:r>
              <a:rPr lang="en-US" altLang="zh-CN" sz="1900" b="1" baseline="-25000">
                <a:solidFill>
                  <a:srgbClr val="000000"/>
                </a:solidFill>
              </a:rPr>
              <a:t>N2</a:t>
            </a: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 + a</a:t>
            </a:r>
            <a:r>
              <a:rPr lang="en-US" altLang="zh-CN" sz="1900" b="1" baseline="-25000">
                <a:solidFill>
                  <a:srgbClr val="000000"/>
                </a:solidFill>
              </a:rPr>
              <a:t>N,N-1</a:t>
            </a:r>
            <a:r>
              <a:rPr lang="en-US" altLang="zh-CN" sz="1900" b="1">
                <a:solidFill>
                  <a:srgbClr val="000000"/>
                </a:solidFill>
              </a:rPr>
              <a:t>x</a:t>
            </a:r>
            <a:r>
              <a:rPr lang="en-US" altLang="zh-CN" sz="1900" b="1" baseline="-25000">
                <a:solidFill>
                  <a:srgbClr val="000000"/>
                </a:solidFill>
              </a:rPr>
              <a:t>N-1</a:t>
            </a:r>
            <a:r>
              <a:rPr lang="en-US" altLang="zh-CN" sz="1900" b="1">
                <a:solidFill>
                  <a:srgbClr val="000000"/>
                </a:solidFill>
              </a:rPr>
              <a:t> + b</a:t>
            </a:r>
            <a:r>
              <a:rPr lang="en-US" altLang="zh-CN" sz="1900" b="1" baseline="-25000">
                <a:solidFill>
                  <a:srgbClr val="000000"/>
                </a:solidFill>
              </a:rPr>
              <a:t>N</a:t>
            </a:r>
          </a:p>
        </p:txBody>
      </p:sp>
      <p:sp>
        <p:nvSpPr>
          <p:cNvPr id="44035" name="Rectangle 5"/>
          <p:cNvSpPr>
            <a:spLocks noChangeArrowheads="1"/>
          </p:cNvSpPr>
          <p:nvPr/>
        </p:nvSpPr>
        <p:spPr bwMode="auto">
          <a:xfrm>
            <a:off x="930275" y="920750"/>
            <a:ext cx="1838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展开式如下：</a:t>
            </a:r>
          </a:p>
        </p:txBody>
      </p:sp>
      <p:sp>
        <p:nvSpPr>
          <p:cNvPr id="55302" name="Rectangle 6"/>
          <p:cNvSpPr>
            <a:spLocks noChangeArrowheads="1"/>
          </p:cNvSpPr>
          <p:nvPr/>
        </p:nvSpPr>
        <p:spPr bwMode="auto">
          <a:xfrm>
            <a:off x="1884363" y="2300288"/>
            <a:ext cx="647700" cy="20875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55303" name="Rectangle 7"/>
          <p:cNvSpPr>
            <a:spLocks noChangeArrowheads="1"/>
          </p:cNvSpPr>
          <p:nvPr/>
        </p:nvSpPr>
        <p:spPr bwMode="auto">
          <a:xfrm>
            <a:off x="2914650" y="2732088"/>
            <a:ext cx="647700" cy="16557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childTnLst>
                                  <p:subTnLst>
                                    <p:set>
                                      <p:cBhvr override="childStyle">
                                        <p:cTn dur="1" fill="hold" display="0" masterRel="nextClick" afterEffect="1"/>
                                        <p:tgtEl>
                                          <p:spTgt spid="5530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3"/>
                                        </p:tgtEl>
                                        <p:attrNameLst>
                                          <p:attrName>style.visibility</p:attrName>
                                        </p:attrNameLst>
                                      </p:cBhvr>
                                      <p:to>
                                        <p:strVal val="visible"/>
                                      </p:to>
                                    </p:set>
                                  </p:childTnLst>
                                  <p:subTnLst>
                                    <p:set>
                                      <p:cBhvr override="childStyle">
                                        <p:cTn dur="1" fill="hold" display="0" masterRel="nextClick" afterEffect="1"/>
                                        <p:tgtEl>
                                          <p:spTgt spid="553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p:bldP spid="5530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1100138" y="2011363"/>
            <a:ext cx="5645150" cy="2971800"/>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900" b="1">
                <a:solidFill>
                  <a:srgbClr val="000000"/>
                </a:solidFill>
              </a:rPr>
              <a:t>for all P</a:t>
            </a:r>
            <a:r>
              <a:rPr lang="en-US" altLang="zh-CN" sz="1900" b="1" baseline="-25000">
                <a:solidFill>
                  <a:srgbClr val="000000"/>
                </a:solidFill>
              </a:rPr>
              <a:t>k</a:t>
            </a:r>
            <a:r>
              <a:rPr lang="en-US" altLang="zh-CN" sz="1900" b="1">
                <a:solidFill>
                  <a:srgbClr val="000000"/>
                </a:solidFill>
              </a:rPr>
              <a:t>  k=1…N do S[k] = b[k];</a:t>
            </a:r>
          </a:p>
          <a:p>
            <a:pPr eaLnBrk="1" hangingPunct="1">
              <a:spcBef>
                <a:spcPct val="50000"/>
              </a:spcBef>
            </a:pPr>
            <a:r>
              <a:rPr lang="en-US" altLang="zh-CN" sz="1900" b="1">
                <a:solidFill>
                  <a:srgbClr val="000000"/>
                </a:solidFill>
              </a:rPr>
              <a:t>for i=2 to N</a:t>
            </a:r>
          </a:p>
          <a:p>
            <a:pPr eaLnBrk="1" hangingPunct="1">
              <a:spcBef>
                <a:spcPct val="50000"/>
              </a:spcBef>
            </a:pPr>
            <a:r>
              <a:rPr lang="en-US" altLang="zh-CN" sz="1900" b="1">
                <a:solidFill>
                  <a:srgbClr val="000000"/>
                </a:solidFill>
              </a:rPr>
              <a:t>{</a:t>
            </a:r>
          </a:p>
          <a:p>
            <a:pPr eaLnBrk="1" hangingPunct="1">
              <a:spcBef>
                <a:spcPct val="50000"/>
              </a:spcBef>
            </a:pPr>
            <a:r>
              <a:rPr lang="en-US" altLang="zh-CN" sz="1900" b="1">
                <a:solidFill>
                  <a:srgbClr val="000000"/>
                </a:solidFill>
              </a:rPr>
              <a:t>	for all P</a:t>
            </a:r>
            <a:r>
              <a:rPr lang="en-US" altLang="zh-CN" sz="1900" b="1" baseline="-25000">
                <a:solidFill>
                  <a:srgbClr val="000000"/>
                </a:solidFill>
              </a:rPr>
              <a:t>k</a:t>
            </a:r>
            <a:r>
              <a:rPr lang="en-US" altLang="zh-CN" sz="1900" b="1">
                <a:solidFill>
                  <a:srgbClr val="000000"/>
                </a:solidFill>
              </a:rPr>
              <a:t>  k=i…N do</a:t>
            </a:r>
          </a:p>
          <a:p>
            <a:pPr eaLnBrk="1" hangingPunct="1">
              <a:spcBef>
                <a:spcPct val="50000"/>
              </a:spcBef>
            </a:pPr>
            <a:r>
              <a:rPr lang="en-US" altLang="zh-CN" sz="1900" b="1">
                <a:solidFill>
                  <a:srgbClr val="000000"/>
                </a:solidFill>
              </a:rPr>
              <a:t>		S[k] += x[i-1]*a[k][i-1];</a:t>
            </a:r>
          </a:p>
          <a:p>
            <a:pPr eaLnBrk="1" hangingPunct="1">
              <a:spcBef>
                <a:spcPct val="50000"/>
              </a:spcBef>
            </a:pPr>
            <a:r>
              <a:rPr lang="en-US" altLang="zh-CN" sz="1900" b="1">
                <a:solidFill>
                  <a:srgbClr val="000000"/>
                </a:solidFill>
              </a:rPr>
              <a:t>	x[i] = S[i];</a:t>
            </a:r>
          </a:p>
          <a:p>
            <a:pPr eaLnBrk="1" hangingPunct="1">
              <a:spcBef>
                <a:spcPct val="50000"/>
              </a:spcBef>
            </a:pPr>
            <a:r>
              <a:rPr lang="en-US" altLang="zh-CN" sz="1900" b="1">
                <a:solidFill>
                  <a:srgbClr val="000000"/>
                </a:solidFill>
              </a:rPr>
              <a:t>}</a:t>
            </a:r>
          </a:p>
        </p:txBody>
      </p:sp>
      <p:sp>
        <p:nvSpPr>
          <p:cNvPr id="45059" name="Text Box 5"/>
          <p:cNvSpPr txBox="1">
            <a:spLocks noChangeArrowheads="1"/>
          </p:cNvSpPr>
          <p:nvPr/>
        </p:nvSpPr>
        <p:spPr bwMode="auto">
          <a:xfrm>
            <a:off x="1044575" y="938213"/>
            <a:ext cx="21193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可得算法如下：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四、线性递推问题</a:t>
            </a:r>
          </a:p>
        </p:txBody>
      </p:sp>
      <p:sp>
        <p:nvSpPr>
          <p:cNvPr id="57347" name="Rectangle 3"/>
          <p:cNvSpPr>
            <a:spLocks noGrp="1" noChangeArrowheads="1"/>
          </p:cNvSpPr>
          <p:nvPr>
            <p:ph type="body" sz="half" idx="1"/>
          </p:nvPr>
        </p:nvSpPr>
        <p:spPr>
          <a:xfrm>
            <a:off x="836613" y="1552575"/>
            <a:ext cx="6078537" cy="141763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一阶线性递推问题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有一阶线性递推式如下：</a:t>
            </a:r>
          </a:p>
        </p:txBody>
      </p:sp>
      <p:pic>
        <p:nvPicPr>
          <p:cNvPr id="46084"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90713" y="3252788"/>
            <a:ext cx="3443287" cy="9810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874713" y="825500"/>
            <a:ext cx="6124575" cy="2017713"/>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5835650" algn="r"/>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5835650" algn="r"/>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5835650" algn="r"/>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5835650" algn="r"/>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5835650" algn="r"/>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pt-BR" altLang="zh-CN" sz="1100" b="1">
                <a:solidFill>
                  <a:srgbClr val="000000"/>
                </a:solidFill>
              </a:rPr>
              <a:t>x</a:t>
            </a:r>
            <a:r>
              <a:rPr lang="pt-BR" altLang="zh-CN" sz="1100" b="1" baseline="-25000">
                <a:solidFill>
                  <a:srgbClr val="000000"/>
                </a:solidFill>
              </a:rPr>
              <a:t>1</a:t>
            </a:r>
            <a:r>
              <a:rPr lang="pt-BR" altLang="zh-CN" sz="1100" b="1">
                <a:solidFill>
                  <a:srgbClr val="000000"/>
                </a:solidFill>
              </a:rPr>
              <a:t>=	b</a:t>
            </a:r>
            <a:r>
              <a:rPr lang="pt-BR" altLang="zh-CN" sz="1100" b="1" baseline="-25000">
                <a:solidFill>
                  <a:srgbClr val="000000"/>
                </a:solidFill>
              </a:rPr>
              <a:t>1</a:t>
            </a:r>
          </a:p>
          <a:p>
            <a:pPr eaLnBrk="1" hangingPunct="1">
              <a:spcBef>
                <a:spcPct val="50000"/>
              </a:spcBef>
            </a:pPr>
            <a:r>
              <a:rPr lang="pt-BR" altLang="zh-CN" sz="1100" b="1">
                <a:solidFill>
                  <a:srgbClr val="000000"/>
                </a:solidFill>
              </a:rPr>
              <a:t>x</a:t>
            </a:r>
            <a:r>
              <a:rPr lang="pt-BR" altLang="zh-CN" sz="1100" b="1" baseline="-25000">
                <a:solidFill>
                  <a:srgbClr val="000000"/>
                </a:solidFill>
              </a:rPr>
              <a:t>2</a:t>
            </a:r>
            <a:r>
              <a:rPr lang="pt-BR" altLang="zh-CN" sz="1100" b="1">
                <a:solidFill>
                  <a:srgbClr val="000000"/>
                </a:solidFill>
              </a:rPr>
              <a:t>=	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+b</a:t>
            </a:r>
            <a:r>
              <a:rPr lang="pt-BR" altLang="zh-CN" sz="1100" b="1" baseline="-25000">
                <a:solidFill>
                  <a:srgbClr val="000000"/>
                </a:solidFill>
              </a:rPr>
              <a:t>2</a:t>
            </a:r>
          </a:p>
          <a:p>
            <a:pPr eaLnBrk="1" hangingPunct="1">
              <a:spcBef>
                <a:spcPct val="50000"/>
              </a:spcBef>
            </a:pPr>
            <a:r>
              <a:rPr lang="pt-BR" altLang="zh-CN" sz="1100" b="1">
                <a:solidFill>
                  <a:srgbClr val="000000"/>
                </a:solidFill>
              </a:rPr>
              <a:t>x</a:t>
            </a:r>
            <a:r>
              <a:rPr lang="pt-BR" altLang="zh-CN" sz="1100" b="1" baseline="-25000">
                <a:solidFill>
                  <a:srgbClr val="000000"/>
                </a:solidFill>
              </a:rPr>
              <a:t>3</a:t>
            </a:r>
            <a:r>
              <a:rPr lang="pt-BR" altLang="zh-CN" sz="1100" b="1">
                <a:solidFill>
                  <a:srgbClr val="000000"/>
                </a:solidFill>
              </a:rPr>
              <a:t>=	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3</a:t>
            </a:r>
          </a:p>
          <a:p>
            <a:pPr eaLnBrk="1" hangingPunct="1">
              <a:spcBef>
                <a:spcPct val="50000"/>
              </a:spcBef>
            </a:pPr>
            <a:r>
              <a:rPr lang="pt-BR" altLang="zh-CN" sz="1100" b="1">
                <a:solidFill>
                  <a:srgbClr val="000000"/>
                </a:solidFill>
              </a:rPr>
              <a:t>x</a:t>
            </a:r>
            <a:r>
              <a:rPr lang="pt-BR" altLang="zh-CN" sz="1100" b="1" baseline="-25000">
                <a:solidFill>
                  <a:srgbClr val="000000"/>
                </a:solidFill>
              </a:rPr>
              <a:t>4</a:t>
            </a:r>
            <a:r>
              <a:rPr lang="pt-BR" altLang="zh-CN" sz="1100" b="1">
                <a:solidFill>
                  <a:srgbClr val="000000"/>
                </a:solidFill>
              </a:rPr>
              <a:t>=	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4</a:t>
            </a:r>
          </a:p>
          <a:p>
            <a:pPr eaLnBrk="1" hangingPunct="1">
              <a:spcBef>
                <a:spcPct val="50000"/>
              </a:spcBef>
            </a:pPr>
            <a:r>
              <a:rPr lang="pt-BR" altLang="zh-CN" sz="1100" b="1">
                <a:solidFill>
                  <a:srgbClr val="000000"/>
                </a:solidFill>
              </a:rPr>
              <a:t>x</a:t>
            </a:r>
            <a:r>
              <a:rPr lang="pt-BR" altLang="zh-CN" sz="1100" b="1" baseline="-25000">
                <a:solidFill>
                  <a:srgbClr val="000000"/>
                </a:solidFill>
              </a:rPr>
              <a:t>5</a:t>
            </a:r>
            <a:r>
              <a:rPr lang="pt-BR" altLang="zh-CN" sz="1100" b="1">
                <a:solidFill>
                  <a:srgbClr val="000000"/>
                </a:solidFill>
              </a:rPr>
              <a:t>=	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5</a:t>
            </a:r>
          </a:p>
          <a:p>
            <a:pPr eaLnBrk="1" hangingPunct="1">
              <a:spcBef>
                <a:spcPct val="50000"/>
              </a:spcBef>
            </a:pPr>
            <a:r>
              <a:rPr lang="pt-BR" altLang="zh-CN" sz="1100" b="1">
                <a:solidFill>
                  <a:srgbClr val="000000"/>
                </a:solidFill>
              </a:rPr>
              <a:t>x</a:t>
            </a:r>
            <a:r>
              <a:rPr lang="pt-BR" altLang="zh-CN" sz="1100" b="1" baseline="-25000">
                <a:solidFill>
                  <a:srgbClr val="000000"/>
                </a:solidFill>
              </a:rPr>
              <a:t>6</a:t>
            </a:r>
            <a:r>
              <a:rPr lang="pt-BR" altLang="zh-CN" sz="1100" b="1">
                <a:solidFill>
                  <a:srgbClr val="000000"/>
                </a:solidFill>
              </a:rPr>
              <a:t>=	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6</a:t>
            </a:r>
          </a:p>
          <a:p>
            <a:pPr eaLnBrk="1" hangingPunct="1">
              <a:spcBef>
                <a:spcPct val="50000"/>
              </a:spcBef>
            </a:pPr>
            <a:r>
              <a:rPr lang="pt-BR" altLang="zh-CN" sz="1100" b="1">
                <a:solidFill>
                  <a:srgbClr val="000000"/>
                </a:solidFill>
              </a:rPr>
              <a:t>x</a:t>
            </a:r>
            <a:r>
              <a:rPr lang="pt-BR" altLang="zh-CN" sz="1100" b="1" baseline="-25000">
                <a:solidFill>
                  <a:srgbClr val="000000"/>
                </a:solidFill>
              </a:rPr>
              <a:t>7</a:t>
            </a:r>
            <a:r>
              <a:rPr lang="pt-BR" altLang="zh-CN" sz="1100" b="1">
                <a:solidFill>
                  <a:srgbClr val="000000"/>
                </a:solidFill>
              </a:rPr>
              <a:t>=	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b</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7</a:t>
            </a:r>
          </a:p>
          <a:p>
            <a:pPr eaLnBrk="1" hangingPunct="1">
              <a:spcBef>
                <a:spcPct val="50000"/>
              </a:spcBef>
            </a:pPr>
            <a:r>
              <a:rPr lang="pt-BR" altLang="zh-CN" sz="1100" b="1">
                <a:solidFill>
                  <a:srgbClr val="000000"/>
                </a:solidFill>
              </a:rPr>
              <a:t>x</a:t>
            </a:r>
            <a:r>
              <a:rPr lang="pt-BR" altLang="zh-CN" sz="1100" b="1" baseline="-25000">
                <a:solidFill>
                  <a:srgbClr val="000000"/>
                </a:solidFill>
              </a:rPr>
              <a:t>8</a:t>
            </a:r>
            <a:r>
              <a:rPr lang="pt-BR" altLang="zh-CN" sz="1100" b="1">
                <a:solidFill>
                  <a:srgbClr val="000000"/>
                </a:solidFill>
              </a:rPr>
              <a:t>=	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b</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b</a:t>
            </a:r>
            <a:r>
              <a:rPr lang="pt-BR" altLang="zh-CN" sz="1100" b="1" baseline="-25000">
                <a:solidFill>
                  <a:srgbClr val="000000"/>
                </a:solidFill>
              </a:rPr>
              <a:t>7</a:t>
            </a:r>
            <a:r>
              <a:rPr lang="pt-BR" altLang="zh-CN" sz="1100" b="1">
                <a:solidFill>
                  <a:srgbClr val="000000"/>
                </a:solidFill>
              </a:rPr>
              <a:t>+b</a:t>
            </a:r>
            <a:r>
              <a:rPr lang="pt-BR" altLang="zh-CN" sz="1100" b="1" baseline="-25000">
                <a:solidFill>
                  <a:srgbClr val="000000"/>
                </a:solidFill>
              </a:rPr>
              <a:t>8</a:t>
            </a:r>
          </a:p>
        </p:txBody>
      </p:sp>
      <p:sp>
        <p:nvSpPr>
          <p:cNvPr id="47107" name="Text Box 5"/>
          <p:cNvSpPr txBox="1">
            <a:spLocks noChangeArrowheads="1"/>
          </p:cNvSpPr>
          <p:nvPr/>
        </p:nvSpPr>
        <p:spPr bwMode="auto">
          <a:xfrm>
            <a:off x="819150" y="260350"/>
            <a:ext cx="1838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展开式如下：</a:t>
            </a:r>
          </a:p>
        </p:txBody>
      </p:sp>
      <p:grpSp>
        <p:nvGrpSpPr>
          <p:cNvPr id="2" name="Group 9"/>
          <p:cNvGrpSpPr>
            <a:grpSpLocks/>
          </p:cNvGrpSpPr>
          <p:nvPr/>
        </p:nvGrpSpPr>
        <p:grpSpPr bwMode="auto">
          <a:xfrm>
            <a:off x="6296025" y="790575"/>
            <a:ext cx="550863" cy="2101850"/>
            <a:chOff x="4967" y="1207"/>
            <a:chExt cx="443" cy="1689"/>
          </a:xfrm>
        </p:grpSpPr>
        <p:sp>
          <p:nvSpPr>
            <p:cNvPr id="47121" name="Rectangle 6"/>
            <p:cNvSpPr>
              <a:spLocks noChangeArrowheads="1"/>
            </p:cNvSpPr>
            <p:nvPr/>
          </p:nvSpPr>
          <p:spPr bwMode="auto">
            <a:xfrm>
              <a:off x="5229" y="1207"/>
              <a:ext cx="181"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47122" name="Rectangle 7"/>
            <p:cNvSpPr>
              <a:spLocks noChangeArrowheads="1"/>
            </p:cNvSpPr>
            <p:nvPr/>
          </p:nvSpPr>
          <p:spPr bwMode="auto">
            <a:xfrm>
              <a:off x="4967" y="1207"/>
              <a:ext cx="226"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47123" name="AutoShape 8"/>
            <p:cNvCxnSpPr>
              <a:cxnSpLocks noChangeShapeType="1"/>
              <a:stCxn id="47121" idx="2"/>
              <a:endCxn id="47122" idx="2"/>
            </p:cNvCxnSpPr>
            <p:nvPr/>
          </p:nvCxnSpPr>
          <p:spPr bwMode="auto">
            <a:xfrm rot="5400000">
              <a:off x="5199" y="2776"/>
              <a:ext cx="1" cy="240"/>
            </a:xfrm>
            <a:prstGeom prst="curvedConnector3">
              <a:avLst>
                <a:gd name="adj1" fmla="val 135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3" name="Group 15"/>
          <p:cNvGrpSpPr>
            <a:grpSpLocks/>
          </p:cNvGrpSpPr>
          <p:nvPr/>
        </p:nvGrpSpPr>
        <p:grpSpPr bwMode="auto">
          <a:xfrm>
            <a:off x="5165725" y="790575"/>
            <a:ext cx="1684338" cy="2101850"/>
            <a:chOff x="4059" y="1979"/>
            <a:chExt cx="1353" cy="1689"/>
          </a:xfrm>
        </p:grpSpPr>
        <p:sp>
          <p:nvSpPr>
            <p:cNvPr id="47118" name="Rectangle 11"/>
            <p:cNvSpPr>
              <a:spLocks noChangeArrowheads="1"/>
            </p:cNvSpPr>
            <p:nvPr/>
          </p:nvSpPr>
          <p:spPr bwMode="auto">
            <a:xfrm>
              <a:off x="4967" y="1979"/>
              <a:ext cx="445"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47119" name="Rectangle 12"/>
            <p:cNvSpPr>
              <a:spLocks noChangeArrowheads="1"/>
            </p:cNvSpPr>
            <p:nvPr/>
          </p:nvSpPr>
          <p:spPr bwMode="auto">
            <a:xfrm>
              <a:off x="4059" y="1979"/>
              <a:ext cx="820"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47120" name="AutoShape 13"/>
            <p:cNvCxnSpPr>
              <a:cxnSpLocks noChangeShapeType="1"/>
              <a:stCxn id="47118" idx="2"/>
              <a:endCxn id="47119" idx="2"/>
            </p:cNvCxnSpPr>
            <p:nvPr/>
          </p:nvCxnSpPr>
          <p:spPr bwMode="auto">
            <a:xfrm rot="5400000">
              <a:off x="4829" y="3307"/>
              <a:ext cx="1" cy="721"/>
            </a:xfrm>
            <a:prstGeom prst="curvedConnector3">
              <a:avLst>
                <a:gd name="adj1" fmla="val 135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4" name="Group 20"/>
          <p:cNvGrpSpPr>
            <a:grpSpLocks/>
          </p:cNvGrpSpPr>
          <p:nvPr/>
        </p:nvGrpSpPr>
        <p:grpSpPr bwMode="auto">
          <a:xfrm>
            <a:off x="1270000" y="777875"/>
            <a:ext cx="5580063" cy="2101850"/>
            <a:chOff x="930" y="2296"/>
            <a:chExt cx="4482" cy="1689"/>
          </a:xfrm>
        </p:grpSpPr>
        <p:sp>
          <p:nvSpPr>
            <p:cNvPr id="47115" name="Rectangle 17"/>
            <p:cNvSpPr>
              <a:spLocks noChangeArrowheads="1"/>
            </p:cNvSpPr>
            <p:nvPr/>
          </p:nvSpPr>
          <p:spPr bwMode="auto">
            <a:xfrm>
              <a:off x="4059" y="2296"/>
              <a:ext cx="1353"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47116" name="Rectangle 18"/>
            <p:cNvSpPr>
              <a:spLocks noChangeArrowheads="1"/>
            </p:cNvSpPr>
            <p:nvPr/>
          </p:nvSpPr>
          <p:spPr bwMode="auto">
            <a:xfrm>
              <a:off x="930" y="2296"/>
              <a:ext cx="3084"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47117" name="AutoShape 19"/>
            <p:cNvCxnSpPr>
              <a:cxnSpLocks noChangeShapeType="1"/>
              <a:stCxn id="47115" idx="2"/>
              <a:endCxn id="47116" idx="2"/>
            </p:cNvCxnSpPr>
            <p:nvPr/>
          </p:nvCxnSpPr>
          <p:spPr bwMode="auto">
            <a:xfrm rot="5400000">
              <a:off x="3603" y="2853"/>
              <a:ext cx="1" cy="2264"/>
            </a:xfrm>
            <a:prstGeom prst="curvedConnector3">
              <a:avLst>
                <a:gd name="adj1" fmla="val 135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59415" name="Text Box 23"/>
          <p:cNvSpPr txBox="1">
            <a:spLocks noChangeArrowheads="1"/>
          </p:cNvSpPr>
          <p:nvPr/>
        </p:nvSpPr>
        <p:spPr bwMode="auto">
          <a:xfrm>
            <a:off x="817563" y="3235325"/>
            <a:ext cx="990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定义：</a:t>
            </a:r>
          </a:p>
        </p:txBody>
      </p:sp>
      <p:sp>
        <p:nvSpPr>
          <p:cNvPr id="59475" name="Text Box 83"/>
          <p:cNvSpPr txBox="1">
            <a:spLocks noChangeArrowheads="1"/>
          </p:cNvSpPr>
          <p:nvPr/>
        </p:nvSpPr>
        <p:spPr bwMode="auto">
          <a:xfrm>
            <a:off x="3867150" y="3986213"/>
            <a:ext cx="188277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b="1">
                <a:solidFill>
                  <a:schemeClr val="tx1"/>
                </a:solidFill>
              </a:rPr>
              <a:t>则</a:t>
            </a:r>
            <a:r>
              <a:rPr lang="en-US" altLang="zh-CN" sz="2200" b="1">
                <a:solidFill>
                  <a:schemeClr val="tx1"/>
                </a:solidFill>
              </a:rPr>
              <a:t>x</a:t>
            </a:r>
            <a:r>
              <a:rPr lang="en-US" altLang="zh-CN" sz="2200" b="1" baseline="-25000">
                <a:solidFill>
                  <a:schemeClr val="tx1"/>
                </a:solidFill>
              </a:rPr>
              <a:t>i</a:t>
            </a:r>
            <a:r>
              <a:rPr lang="en-US" altLang="zh-CN" sz="2200" b="1">
                <a:solidFill>
                  <a:schemeClr val="tx1"/>
                </a:solidFill>
              </a:rPr>
              <a:t>=Q(i,1)</a:t>
            </a:r>
          </a:p>
        </p:txBody>
      </p:sp>
      <p:pic>
        <p:nvPicPr>
          <p:cNvPr id="47113"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88" y="3624263"/>
            <a:ext cx="1895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14" name="Picture 8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288" y="4416425"/>
            <a:ext cx="4916487"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5" grpId="0"/>
      <p:bldP spid="594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ChangeArrowheads="1"/>
          </p:cNvSpPr>
          <p:nvPr/>
        </p:nvSpPr>
        <p:spPr bwMode="auto">
          <a:xfrm>
            <a:off x="817563" y="2011363"/>
            <a:ext cx="5476875" cy="325755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nchor="ctr">
            <a:spAutoFit/>
          </a:bodyPr>
          <a:lstStyle>
            <a:lvl1pPr indent="209550"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rgbClr val="000000"/>
                </a:solidFill>
                <a:cs typeface="Times New Roman" panose="02020603050405020304" pitchFamily="18" charset="0"/>
              </a:rPr>
              <a:t>for all P</a:t>
            </a:r>
            <a:r>
              <a:rPr lang="en-US" altLang="zh-CN" sz="1300" b="1" baseline="-30000">
                <a:solidFill>
                  <a:srgbClr val="000000"/>
                </a:solidFill>
                <a:cs typeface="Times New Roman" panose="02020603050405020304" pitchFamily="18" charset="0"/>
              </a:rPr>
              <a:t>k</a:t>
            </a:r>
            <a:r>
              <a:rPr lang="en-US" altLang="zh-CN" sz="1300" b="1">
                <a:solidFill>
                  <a:srgbClr val="000000"/>
                </a:solidFill>
                <a:cs typeface="Times New Roman" panose="02020603050405020304" pitchFamily="18" charset="0"/>
              </a:rPr>
              <a:t>  k=1…N do</a:t>
            </a:r>
          </a:p>
          <a:p>
            <a:pPr eaLnBrk="1" hangingPunct="1"/>
            <a:r>
              <a:rPr lang="en-US" altLang="zh-CN" sz="1300" b="1">
                <a:solidFill>
                  <a:srgbClr val="000000"/>
                </a:solidFill>
                <a:cs typeface="Times New Roman" panose="02020603050405020304" pitchFamily="18" charset="0"/>
              </a:rPr>
              <a:t>{</a:t>
            </a:r>
          </a:p>
          <a:p>
            <a:r>
              <a:rPr lang="en-US" altLang="zh-CN" sz="1300" b="1">
                <a:solidFill>
                  <a:srgbClr val="000000"/>
                </a:solidFill>
                <a:cs typeface="Times New Roman" panose="02020603050405020304" pitchFamily="18" charset="0"/>
              </a:rPr>
              <a:t>	P[k] = a[k];</a:t>
            </a:r>
          </a:p>
          <a:p>
            <a:r>
              <a:rPr lang="en-US" altLang="zh-CN" sz="1300" b="1">
                <a:solidFill>
                  <a:srgbClr val="000000"/>
                </a:solidFill>
                <a:cs typeface="Times New Roman" panose="02020603050405020304" pitchFamily="18" charset="0"/>
              </a:rPr>
              <a:t>	Q[k] = b[k];</a:t>
            </a:r>
          </a:p>
          <a:p>
            <a:r>
              <a:rPr lang="en-US" altLang="zh-CN" sz="1300" b="1">
                <a:solidFill>
                  <a:srgbClr val="000000"/>
                </a:solidFill>
                <a:cs typeface="Times New Roman" panose="02020603050405020304" pitchFamily="18" charset="0"/>
              </a:rPr>
              <a:t>}</a:t>
            </a:r>
          </a:p>
          <a:p>
            <a:r>
              <a:rPr lang="en-US" altLang="zh-CN" sz="1300" b="1">
                <a:solidFill>
                  <a:srgbClr val="000000"/>
                </a:solidFill>
                <a:cs typeface="Times New Roman" panose="02020603050405020304" pitchFamily="18" charset="0"/>
              </a:rPr>
              <a:t>for (L = 1; L&lt;N; L+=L)</a:t>
            </a:r>
          </a:p>
          <a:p>
            <a:r>
              <a:rPr lang="en-US" altLang="zh-CN" sz="1300" b="1">
                <a:solidFill>
                  <a:srgbClr val="000000"/>
                </a:solidFill>
                <a:cs typeface="Times New Roman" panose="02020603050405020304" pitchFamily="18" charset="0"/>
              </a:rPr>
              <a:t>{</a:t>
            </a:r>
          </a:p>
          <a:p>
            <a:r>
              <a:rPr lang="en-US" altLang="zh-CN" sz="1300" b="1">
                <a:solidFill>
                  <a:srgbClr val="000000"/>
                </a:solidFill>
                <a:cs typeface="Times New Roman" panose="02020603050405020304" pitchFamily="18" charset="0"/>
              </a:rPr>
              <a:t>	for all P</a:t>
            </a:r>
            <a:r>
              <a:rPr lang="en-US" altLang="zh-CN" sz="1300" b="1" baseline="-30000">
                <a:solidFill>
                  <a:srgbClr val="000000"/>
                </a:solidFill>
                <a:cs typeface="Times New Roman" panose="02020603050405020304" pitchFamily="18" charset="0"/>
              </a:rPr>
              <a:t>k</a:t>
            </a:r>
            <a:r>
              <a:rPr lang="en-US" altLang="zh-CN" sz="1300" b="1">
                <a:solidFill>
                  <a:srgbClr val="000000"/>
                </a:solidFill>
                <a:cs typeface="Times New Roman" panose="02020603050405020304" pitchFamily="18" charset="0"/>
              </a:rPr>
              <a:t>  k=1…N do</a:t>
            </a:r>
          </a:p>
          <a:p>
            <a:r>
              <a:rPr lang="en-US" altLang="zh-CN" sz="1300" b="1">
                <a:solidFill>
                  <a:srgbClr val="000000"/>
                </a:solidFill>
                <a:cs typeface="Times New Roman" panose="02020603050405020304" pitchFamily="18" charset="0"/>
              </a:rPr>
              <a:t>		if( k-L&gt;=1 )</a:t>
            </a:r>
          </a:p>
          <a:p>
            <a:r>
              <a:rPr lang="en-US" altLang="zh-CN" sz="1300" b="1">
                <a:solidFill>
                  <a:srgbClr val="000000"/>
                </a:solidFill>
                <a:cs typeface="Times New Roman" panose="02020603050405020304" pitchFamily="18" charset="0"/>
              </a:rPr>
              <a:t>		{</a:t>
            </a:r>
          </a:p>
          <a:p>
            <a:r>
              <a:rPr lang="en-US" altLang="zh-CN" sz="1300" b="1">
                <a:solidFill>
                  <a:srgbClr val="000000"/>
                </a:solidFill>
                <a:cs typeface="Times New Roman" panose="02020603050405020304" pitchFamily="18" charset="0"/>
              </a:rPr>
              <a:t>			C[k] = P[k]*Q[k-L] + Q[k];</a:t>
            </a:r>
          </a:p>
          <a:p>
            <a:r>
              <a:rPr lang="en-US" altLang="zh-CN" sz="1300" b="1">
                <a:solidFill>
                  <a:srgbClr val="000000"/>
                </a:solidFill>
                <a:cs typeface="Times New Roman" panose="02020603050405020304" pitchFamily="18" charset="0"/>
              </a:rPr>
              <a:t>			Q[k] = C[k];</a:t>
            </a:r>
          </a:p>
          <a:p>
            <a:r>
              <a:rPr lang="en-US" altLang="zh-CN" sz="1300" b="1">
                <a:solidFill>
                  <a:srgbClr val="000000"/>
                </a:solidFill>
                <a:cs typeface="Times New Roman" panose="02020603050405020304" pitchFamily="18" charset="0"/>
              </a:rPr>
              <a:t>			C[k] = P[k]*P[k-L];</a:t>
            </a:r>
          </a:p>
          <a:p>
            <a:r>
              <a:rPr lang="en-US" altLang="zh-CN" sz="1300" b="1">
                <a:solidFill>
                  <a:srgbClr val="000000"/>
                </a:solidFill>
                <a:cs typeface="Times New Roman" panose="02020603050405020304" pitchFamily="18" charset="0"/>
              </a:rPr>
              <a:t>			P[k] = C[k];</a:t>
            </a:r>
          </a:p>
          <a:p>
            <a:r>
              <a:rPr lang="en-US" altLang="zh-CN" sz="1300" b="1">
                <a:solidFill>
                  <a:srgbClr val="000000"/>
                </a:solidFill>
                <a:cs typeface="Times New Roman" panose="02020603050405020304" pitchFamily="18" charset="0"/>
              </a:rPr>
              <a:t>		}</a:t>
            </a:r>
          </a:p>
          <a:p>
            <a:r>
              <a:rPr lang="en-US" altLang="zh-CN" sz="1300" b="1">
                <a:solidFill>
                  <a:srgbClr val="000000"/>
                </a:solidFill>
                <a:cs typeface="Times New Roman" panose="02020603050405020304" pitchFamily="18" charset="0"/>
              </a:rPr>
              <a:t>}</a:t>
            </a:r>
            <a:endParaRPr lang="en-US" altLang="zh-CN" sz="2200" b="1">
              <a:solidFill>
                <a:srgbClr val="000000"/>
              </a:solidFill>
              <a:cs typeface="Times New Roman" panose="02020603050405020304" pitchFamily="18" charset="0"/>
            </a:endParaRPr>
          </a:p>
        </p:txBody>
      </p:sp>
      <p:sp>
        <p:nvSpPr>
          <p:cNvPr id="61445" name="Text Box 5"/>
          <p:cNvSpPr txBox="1">
            <a:spLocks noChangeArrowheads="1"/>
          </p:cNvSpPr>
          <p:nvPr/>
        </p:nvSpPr>
        <p:spPr bwMode="auto">
          <a:xfrm>
            <a:off x="817563" y="1616075"/>
            <a:ext cx="26844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可得并行算法如下：</a:t>
            </a:r>
          </a:p>
        </p:txBody>
      </p:sp>
      <p:sp>
        <p:nvSpPr>
          <p:cNvPr id="48132" name="Rectangle 6"/>
          <p:cNvSpPr>
            <a:spLocks noChangeArrowheads="1"/>
          </p:cNvSpPr>
          <p:nvPr/>
        </p:nvSpPr>
        <p:spPr bwMode="auto">
          <a:xfrm>
            <a:off x="762000" y="204788"/>
            <a:ext cx="640556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900">
                <a:solidFill>
                  <a:schemeClr val="tx1"/>
                </a:solidFill>
              </a:rPr>
              <a:t>可推导得到：</a:t>
            </a:r>
          </a:p>
          <a:p>
            <a:pPr eaLnBrk="1" hangingPunct="1"/>
            <a:r>
              <a:rPr lang="en-US" altLang="zh-CN" sz="1300" b="1">
                <a:solidFill>
                  <a:schemeClr val="tx1"/>
                </a:solidFill>
              </a:rPr>
              <a:t>P( i, i-k+1 )*Q( i-k, i-2k+1 ) + Q( i, i-k+1 ) = Q( i, i-2k+1 )</a:t>
            </a:r>
          </a:p>
        </p:txBody>
      </p:sp>
      <p:sp>
        <p:nvSpPr>
          <p:cNvPr id="61447" name="Rectangle 7"/>
          <p:cNvSpPr>
            <a:spLocks noChangeArrowheads="1"/>
          </p:cNvSpPr>
          <p:nvPr/>
        </p:nvSpPr>
        <p:spPr bwMode="auto">
          <a:xfrm>
            <a:off x="760413" y="769938"/>
            <a:ext cx="6154737"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1600">
                <a:solidFill>
                  <a:schemeClr val="tx1"/>
                </a:solidFill>
              </a:rPr>
              <a:t>约定</a:t>
            </a:r>
            <a:r>
              <a:rPr lang="en-US" altLang="zh-CN" sz="1600">
                <a:solidFill>
                  <a:schemeClr val="tx1"/>
                </a:solidFill>
              </a:rPr>
              <a:t>P(i, i+1)=1</a:t>
            </a:r>
            <a:r>
              <a:rPr lang="zh-CN" altLang="en-US" sz="1600">
                <a:solidFill>
                  <a:schemeClr val="tx1"/>
                </a:solidFill>
              </a:rPr>
              <a:t>，</a:t>
            </a:r>
            <a:r>
              <a:rPr lang="en-US" altLang="zh-CN" sz="1600">
                <a:solidFill>
                  <a:schemeClr val="tx1"/>
                </a:solidFill>
              </a:rPr>
              <a:t>a</a:t>
            </a:r>
            <a:r>
              <a:rPr lang="en-US" altLang="zh-CN" sz="1600" baseline="-25000">
                <a:solidFill>
                  <a:schemeClr val="tx1"/>
                </a:solidFill>
              </a:rPr>
              <a:t>j</a:t>
            </a:r>
            <a:r>
              <a:rPr lang="en-US" altLang="zh-CN" sz="1600">
                <a:solidFill>
                  <a:schemeClr val="tx1"/>
                </a:solidFill>
              </a:rPr>
              <a:t>=1 (j≤1)</a:t>
            </a:r>
            <a:r>
              <a:rPr lang="zh-CN" altLang="en-US" sz="1600">
                <a:solidFill>
                  <a:schemeClr val="tx1"/>
                </a:solidFill>
              </a:rPr>
              <a:t>，</a:t>
            </a:r>
            <a:r>
              <a:rPr lang="en-US" altLang="zh-CN" sz="1600">
                <a:solidFill>
                  <a:schemeClr val="tx1"/>
                </a:solidFill>
              </a:rPr>
              <a:t>b</a:t>
            </a:r>
            <a:r>
              <a:rPr lang="en-US" altLang="zh-CN" sz="1600" baseline="-25000">
                <a:solidFill>
                  <a:schemeClr val="tx1"/>
                </a:solidFill>
              </a:rPr>
              <a:t>j</a:t>
            </a:r>
            <a:r>
              <a:rPr lang="en-US" altLang="zh-CN" sz="1600">
                <a:solidFill>
                  <a:schemeClr val="tx1"/>
                </a:solidFill>
              </a:rPr>
              <a:t>=0 (j&lt;1)</a:t>
            </a:r>
          </a:p>
          <a:p>
            <a:pPr eaLnBrk="1" hangingPunct="1">
              <a:spcBef>
                <a:spcPct val="50000"/>
              </a:spcBef>
            </a:pPr>
            <a:r>
              <a:rPr lang="zh-CN" altLang="en-US" sz="1600">
                <a:solidFill>
                  <a:schemeClr val="tx1"/>
                </a:solidFill>
              </a:rPr>
              <a:t>设初始值：</a:t>
            </a:r>
            <a:r>
              <a:rPr lang="en-US" altLang="zh-CN" sz="1600">
                <a:solidFill>
                  <a:schemeClr val="tx1"/>
                </a:solidFill>
              </a:rPr>
              <a:t>P[i]</a:t>
            </a:r>
            <a:r>
              <a:rPr lang="en-US" altLang="zh-CN" sz="1600">
                <a:solidFill>
                  <a:schemeClr val="tx1"/>
                </a:solidFill>
                <a:sym typeface="Wingdings" panose="05000000000000000000" pitchFamily="2" charset="2"/>
              </a:rPr>
              <a:t> = </a:t>
            </a:r>
            <a:r>
              <a:rPr lang="en-US" altLang="zh-CN" sz="1600">
                <a:solidFill>
                  <a:schemeClr val="tx1"/>
                </a:solidFill>
              </a:rPr>
              <a:t>P(i,i) = a</a:t>
            </a:r>
            <a:r>
              <a:rPr lang="en-US" altLang="zh-CN" sz="1600" baseline="-25000">
                <a:solidFill>
                  <a:schemeClr val="tx1"/>
                </a:solidFill>
              </a:rPr>
              <a:t>i</a:t>
            </a:r>
            <a:r>
              <a:rPr lang="zh-CN" altLang="en-US" sz="1600">
                <a:solidFill>
                  <a:schemeClr val="tx1"/>
                </a:solidFill>
              </a:rPr>
              <a:t>，</a:t>
            </a:r>
            <a:r>
              <a:rPr lang="en-US" altLang="zh-CN" sz="1600">
                <a:solidFill>
                  <a:schemeClr val="tx1"/>
                </a:solidFill>
              </a:rPr>
              <a:t>Q[i]</a:t>
            </a:r>
            <a:r>
              <a:rPr lang="en-US" altLang="zh-CN" sz="1600">
                <a:solidFill>
                  <a:schemeClr val="tx1"/>
                </a:solidFill>
                <a:sym typeface="Wingdings" panose="05000000000000000000" pitchFamily="2" charset="2"/>
              </a:rPr>
              <a:t> = </a:t>
            </a:r>
            <a:r>
              <a:rPr lang="en-US" altLang="zh-CN" sz="1600">
                <a:solidFill>
                  <a:schemeClr val="tx1"/>
                </a:solidFill>
              </a:rPr>
              <a:t>Q(i,i) = b</a:t>
            </a:r>
            <a:r>
              <a:rPr lang="en-US" altLang="zh-CN" sz="1600" baseline="-25000">
                <a:solidFill>
                  <a:schemeClr val="tx1"/>
                </a:solidFill>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45" grpId="0"/>
      <p:bldP spid="614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352550" y="455613"/>
            <a:ext cx="4043363"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600">
                <a:solidFill>
                  <a:schemeClr val="tx1"/>
                </a:solidFill>
              </a:rPr>
              <a:t>设已知某一阶线性递推式的系数向量如下：</a:t>
            </a:r>
          </a:p>
          <a:p>
            <a:pPr eaLnBrk="1" hangingPunct="1"/>
            <a:r>
              <a:rPr lang="en-US" altLang="zh-CN" sz="1600">
                <a:solidFill>
                  <a:schemeClr val="tx1"/>
                </a:solidFill>
              </a:rPr>
              <a:t>a=(1, 3, 2, 7, 1, 4, 2, 5)</a:t>
            </a:r>
            <a:r>
              <a:rPr lang="en-US" altLang="zh-CN" sz="1600" baseline="30000">
                <a:solidFill>
                  <a:schemeClr val="tx1"/>
                </a:solidFill>
              </a:rPr>
              <a:t>T</a:t>
            </a:r>
          </a:p>
          <a:p>
            <a:pPr eaLnBrk="1" hangingPunct="1"/>
            <a:r>
              <a:rPr lang="en-US" altLang="zh-CN" sz="1600">
                <a:solidFill>
                  <a:schemeClr val="tx1"/>
                </a:solidFill>
              </a:rPr>
              <a:t>b=(2, 1, 9, 3, 2, 4, 6, 3)</a:t>
            </a:r>
            <a:r>
              <a:rPr lang="en-US" altLang="zh-CN" sz="1600" baseline="30000">
                <a:solidFill>
                  <a:schemeClr val="tx1"/>
                </a:solidFill>
              </a:rPr>
              <a:t>T</a:t>
            </a:r>
          </a:p>
        </p:txBody>
      </p:sp>
      <p:pic>
        <p:nvPicPr>
          <p:cNvPr id="6247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575" y="1558925"/>
            <a:ext cx="5815013"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2473" name="Rectangle 9"/>
          <p:cNvSpPr>
            <a:spLocks noChangeArrowheads="1"/>
          </p:cNvSpPr>
          <p:nvPr/>
        </p:nvSpPr>
        <p:spPr bwMode="auto">
          <a:xfrm>
            <a:off x="2117725" y="4981575"/>
            <a:ext cx="4741863" cy="2254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五、一元多项式的计算</a:t>
            </a:r>
          </a:p>
        </p:txBody>
      </p:sp>
      <p:sp>
        <p:nvSpPr>
          <p:cNvPr id="53251" name="Rectangle 3"/>
          <p:cNvSpPr>
            <a:spLocks noGrp="1" noChangeArrowheads="1"/>
          </p:cNvSpPr>
          <p:nvPr>
            <p:ph type="body" sz="half" idx="1"/>
          </p:nvPr>
        </p:nvSpPr>
        <p:spPr bwMode="auto">
          <a:xfrm>
            <a:off x="836613" y="1552575"/>
            <a:ext cx="5988050" cy="776288"/>
          </a:xfrm>
        </p:spPr>
        <p:txBody>
          <a:bodyPr wrap="square" numCol="1" anchor="t" anchorCtr="0" compatLnSpc="1">
            <a:prstTxWarp prst="textNoShape">
              <a:avLst/>
            </a:prstTxWarp>
          </a:bodyPr>
          <a:lstStyle/>
          <a:p>
            <a:r>
              <a:rPr lang="zh-CN" altLang="en-US" sz="2200"/>
              <a:t>一元多项式的一般式</a:t>
            </a:r>
          </a:p>
        </p:txBody>
      </p:sp>
      <p:pic>
        <p:nvPicPr>
          <p:cNvPr id="53252" name="Picture 4"/>
          <p:cNvPicPr>
            <a:picLocks noGrp="1" noChangeAspect="1" noChangeArrowheads="1"/>
          </p:cNvPicPr>
          <p:nvPr>
            <p:ph sz="half" idx="2"/>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1928813" y="2760663"/>
            <a:ext cx="3313112" cy="1171575"/>
          </a:xfrm>
          <a:solidFill>
            <a:schemeClr val="bg1">
              <a:lumMod val="95000"/>
            </a:schemeClr>
          </a:solid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五、一元多项式的计算</a:t>
            </a:r>
          </a:p>
        </p:txBody>
      </p:sp>
      <p:sp>
        <p:nvSpPr>
          <p:cNvPr id="54275" name="Rectangle 3"/>
          <p:cNvSpPr>
            <a:spLocks noGrp="1" noChangeArrowheads="1"/>
          </p:cNvSpPr>
          <p:nvPr>
            <p:ph type="body" sz="half" idx="1"/>
          </p:nvPr>
        </p:nvSpPr>
        <p:spPr bwMode="auto">
          <a:xfrm>
            <a:off x="836613" y="1552575"/>
            <a:ext cx="5988050" cy="631825"/>
          </a:xfrm>
        </p:spPr>
        <p:txBody>
          <a:bodyPr wrap="square" numCol="1" anchor="t" anchorCtr="0" compatLnSpc="1">
            <a:prstTxWarp prst="textNoShape">
              <a:avLst/>
            </a:prstTxWarp>
          </a:bodyPr>
          <a:lstStyle/>
          <a:p>
            <a:r>
              <a:rPr lang="zh-CN" altLang="en-US" sz="2200"/>
              <a:t>一元多项式的串行最优解法</a:t>
            </a:r>
          </a:p>
        </p:txBody>
      </p:sp>
      <p:pic>
        <p:nvPicPr>
          <p:cNvPr id="54276" name="Picture 6"/>
          <p:cNvPicPr>
            <a:picLocks noGrp="1" noChangeAspect="1" noChangeArrowheads="1"/>
          </p:cNvPicPr>
          <p:nvPr>
            <p:ph sz="half" idx="2"/>
          </p:nvPr>
        </p:nvPicPr>
        <p:blipFill>
          <a:blip r:embed="rId3">
            <a:lum bright="-40000" contrast="-40000"/>
            <a:extLst>
              <a:ext uri="{28A0092B-C50C-407E-A947-70E740481C1C}">
                <a14:useLocalDpi xmlns:a14="http://schemas.microsoft.com/office/drawing/2010/main" val="0"/>
              </a:ext>
            </a:extLst>
          </a:blip>
          <a:srcRect/>
          <a:stretch>
            <a:fillRect/>
          </a:stretch>
        </p:blipFill>
        <p:spPr bwMode="auto">
          <a:xfrm>
            <a:off x="1712913" y="2039938"/>
            <a:ext cx="2303462" cy="985837"/>
          </a:xfrm>
          <a:solidFill>
            <a:schemeClr val="bg1">
              <a:lumMod val="95000"/>
            </a:schemeClr>
          </a:solidFill>
        </p:spPr>
      </p:pic>
      <p:sp>
        <p:nvSpPr>
          <p:cNvPr id="120836" name="Rectangle 4"/>
          <p:cNvSpPr>
            <a:spLocks noChangeArrowheads="1"/>
          </p:cNvSpPr>
          <p:nvPr/>
        </p:nvSpPr>
        <p:spPr bwMode="auto">
          <a:xfrm>
            <a:off x="1281113" y="4705350"/>
            <a:ext cx="4810125" cy="385763"/>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N</a:t>
            </a:r>
            <a:r>
              <a:rPr lang="en-US" altLang="zh-CN" b="1">
                <a:solidFill>
                  <a:srgbClr val="000000"/>
                </a:solidFill>
              </a:rPr>
              <a:t>(x)=((…(a</a:t>
            </a:r>
            <a:r>
              <a:rPr lang="en-US" altLang="zh-CN" b="1" baseline="-25000">
                <a:solidFill>
                  <a:srgbClr val="000000"/>
                </a:solidFill>
              </a:rPr>
              <a:t>N</a:t>
            </a:r>
            <a:r>
              <a:rPr lang="en-US" altLang="zh-CN" b="1">
                <a:solidFill>
                  <a:srgbClr val="000000"/>
                </a:solidFill>
              </a:rPr>
              <a:t>x+a</a:t>
            </a:r>
            <a:r>
              <a:rPr lang="en-US" altLang="zh-CN" b="1" baseline="-25000">
                <a:solidFill>
                  <a:srgbClr val="000000"/>
                </a:solidFill>
              </a:rPr>
              <a:t>N-1</a:t>
            </a:r>
            <a:r>
              <a:rPr lang="en-US" altLang="zh-CN" b="1">
                <a:solidFill>
                  <a:srgbClr val="000000"/>
                </a:solidFill>
              </a:rPr>
              <a:t>)x+a</a:t>
            </a:r>
            <a:r>
              <a:rPr lang="en-US" altLang="zh-CN" b="1" baseline="-25000">
                <a:solidFill>
                  <a:srgbClr val="000000"/>
                </a:solidFill>
              </a:rPr>
              <a:t>N-2</a:t>
            </a:r>
            <a:r>
              <a:rPr lang="en-US" altLang="zh-CN" b="1">
                <a:solidFill>
                  <a:srgbClr val="000000"/>
                </a:solidFill>
              </a:rPr>
              <a:t>)x+…+a</a:t>
            </a:r>
            <a:r>
              <a:rPr lang="en-US" altLang="zh-CN" b="1" baseline="-25000">
                <a:solidFill>
                  <a:srgbClr val="000000"/>
                </a:solidFill>
              </a:rPr>
              <a:t>1</a:t>
            </a:r>
            <a:r>
              <a:rPr lang="en-US" altLang="zh-CN" b="1">
                <a:solidFill>
                  <a:srgbClr val="000000"/>
                </a:solidFill>
              </a:rPr>
              <a:t>)x+a</a:t>
            </a:r>
            <a:r>
              <a:rPr lang="en-US" altLang="zh-CN" b="1" baseline="-25000">
                <a:solidFill>
                  <a:srgbClr val="000000"/>
                </a:solidFill>
              </a:rPr>
              <a:t>0</a:t>
            </a:r>
          </a:p>
        </p:txBody>
      </p:sp>
      <p:sp>
        <p:nvSpPr>
          <p:cNvPr id="120837" name="Text Box 5"/>
          <p:cNvSpPr txBox="1">
            <a:spLocks noChangeArrowheads="1"/>
          </p:cNvSpPr>
          <p:nvPr/>
        </p:nvSpPr>
        <p:spPr bwMode="auto">
          <a:xfrm>
            <a:off x="1281113" y="3263900"/>
            <a:ext cx="4824412" cy="1333500"/>
          </a:xfrm>
          <a:prstGeom prst="rect">
            <a:avLst/>
          </a:prstGeom>
          <a:solidFill>
            <a:srgbClr val="FFFFFF"/>
          </a:solidFill>
          <a:ln w="19050" algn="ctr">
            <a:solidFill>
              <a:srgbClr val="000000"/>
            </a:solidFill>
            <a:miter lim="800000"/>
            <a:headEnd/>
            <a:tailEnd/>
          </a:ln>
        </p:spPr>
        <p:txBody>
          <a:bodyPr>
            <a:spAutoFit/>
          </a:bodyPr>
          <a:lstStyle>
            <a:lvl1pPr defTabSz="717550">
              <a:tabLst>
                <a:tab pos="2333625"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2333625"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2333625"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2333625"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2333625"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rgbClr val="000000"/>
                </a:solidFill>
              </a:rPr>
              <a:t>X</a:t>
            </a:r>
            <a:r>
              <a:rPr lang="en-US" altLang="zh-CN" sz="1600" b="1" baseline="-25000">
                <a:solidFill>
                  <a:srgbClr val="000000"/>
                </a:solidFill>
              </a:rPr>
              <a:t>0</a:t>
            </a:r>
            <a:r>
              <a:rPr lang="en-US" altLang="zh-CN" sz="1600" b="1">
                <a:solidFill>
                  <a:srgbClr val="000000"/>
                </a:solidFill>
              </a:rPr>
              <a:t> = 1 	P</a:t>
            </a:r>
            <a:r>
              <a:rPr lang="en-US" altLang="zh-CN" sz="1600" b="1" baseline="-25000">
                <a:solidFill>
                  <a:srgbClr val="000000"/>
                </a:solidFill>
              </a:rPr>
              <a:t>0</a:t>
            </a:r>
            <a:r>
              <a:rPr lang="en-US" altLang="zh-CN" sz="1600" b="1">
                <a:solidFill>
                  <a:srgbClr val="000000"/>
                </a:solidFill>
              </a:rPr>
              <a:t> = a</a:t>
            </a:r>
            <a:r>
              <a:rPr lang="en-US" altLang="zh-CN" sz="1600" b="1" baseline="-25000">
                <a:solidFill>
                  <a:srgbClr val="000000"/>
                </a:solidFill>
              </a:rPr>
              <a:t>0</a:t>
            </a:r>
            <a:endParaRPr lang="en-US" altLang="zh-CN" sz="1600" b="1">
              <a:solidFill>
                <a:srgbClr val="000000"/>
              </a:solidFill>
            </a:endParaRPr>
          </a:p>
          <a:p>
            <a:pPr eaLnBrk="1" hangingPunct="1"/>
            <a:r>
              <a:rPr lang="en-US" altLang="zh-CN" sz="1600" b="1">
                <a:solidFill>
                  <a:srgbClr val="000000"/>
                </a:solidFill>
              </a:rPr>
              <a:t>X</a:t>
            </a:r>
            <a:r>
              <a:rPr lang="en-US" altLang="zh-CN" sz="1600" b="1" baseline="-25000">
                <a:solidFill>
                  <a:srgbClr val="000000"/>
                </a:solidFill>
              </a:rPr>
              <a:t>1</a:t>
            </a:r>
            <a:r>
              <a:rPr lang="en-US" altLang="zh-CN" sz="1600" b="1">
                <a:solidFill>
                  <a:srgbClr val="000000"/>
                </a:solidFill>
              </a:rPr>
              <a:t> = X</a:t>
            </a:r>
            <a:r>
              <a:rPr lang="en-US" altLang="zh-CN" sz="1600" b="1" baseline="-25000">
                <a:solidFill>
                  <a:srgbClr val="000000"/>
                </a:solidFill>
              </a:rPr>
              <a:t>0</a:t>
            </a:r>
            <a:r>
              <a:rPr lang="en-US" altLang="zh-CN" sz="1600" b="1">
                <a:solidFill>
                  <a:srgbClr val="000000"/>
                </a:solidFill>
              </a:rPr>
              <a:t>*x 	P</a:t>
            </a:r>
            <a:r>
              <a:rPr lang="en-US" altLang="zh-CN" sz="1600" b="1" baseline="-25000">
                <a:solidFill>
                  <a:srgbClr val="000000"/>
                </a:solidFill>
              </a:rPr>
              <a:t>1</a:t>
            </a:r>
            <a:r>
              <a:rPr lang="en-US" altLang="zh-CN" sz="1600" b="1">
                <a:solidFill>
                  <a:srgbClr val="000000"/>
                </a:solidFill>
              </a:rPr>
              <a:t> = P</a:t>
            </a:r>
            <a:r>
              <a:rPr lang="en-US" altLang="zh-CN" sz="1600" b="1" baseline="-25000">
                <a:solidFill>
                  <a:srgbClr val="000000"/>
                </a:solidFill>
              </a:rPr>
              <a:t>0</a:t>
            </a:r>
            <a:r>
              <a:rPr lang="en-US" altLang="zh-CN" sz="1600" b="1">
                <a:solidFill>
                  <a:srgbClr val="000000"/>
                </a:solidFill>
              </a:rPr>
              <a:t>+a</a:t>
            </a:r>
            <a:r>
              <a:rPr lang="en-US" altLang="zh-CN" sz="1600" b="1" baseline="-25000">
                <a:solidFill>
                  <a:srgbClr val="000000"/>
                </a:solidFill>
              </a:rPr>
              <a:t>1</a:t>
            </a:r>
            <a:r>
              <a:rPr lang="en-US" altLang="zh-CN" sz="1600" b="1">
                <a:solidFill>
                  <a:srgbClr val="000000"/>
                </a:solidFill>
              </a:rPr>
              <a:t>*X</a:t>
            </a:r>
            <a:r>
              <a:rPr lang="en-US" altLang="zh-CN" sz="1600" b="1" baseline="-25000">
                <a:solidFill>
                  <a:srgbClr val="000000"/>
                </a:solidFill>
              </a:rPr>
              <a:t>1</a:t>
            </a:r>
            <a:endParaRPr lang="en-US" altLang="zh-CN" sz="1600" b="1">
              <a:solidFill>
                <a:srgbClr val="000000"/>
              </a:solidFill>
            </a:endParaRPr>
          </a:p>
          <a:p>
            <a:pPr eaLnBrk="1" hangingPunct="1"/>
            <a:r>
              <a:rPr lang="en-US" altLang="zh-CN" sz="1600" b="1">
                <a:solidFill>
                  <a:srgbClr val="000000"/>
                </a:solidFill>
              </a:rPr>
              <a:t>X</a:t>
            </a:r>
            <a:r>
              <a:rPr lang="en-US" altLang="zh-CN" sz="1600" b="1" baseline="-25000">
                <a:solidFill>
                  <a:srgbClr val="000000"/>
                </a:solidFill>
              </a:rPr>
              <a:t>2</a:t>
            </a:r>
            <a:r>
              <a:rPr lang="en-US" altLang="zh-CN" sz="1600" b="1">
                <a:solidFill>
                  <a:srgbClr val="000000"/>
                </a:solidFill>
              </a:rPr>
              <a:t> = X</a:t>
            </a:r>
            <a:r>
              <a:rPr lang="en-US" altLang="zh-CN" sz="1600" b="1" baseline="-25000">
                <a:solidFill>
                  <a:srgbClr val="000000"/>
                </a:solidFill>
              </a:rPr>
              <a:t>1</a:t>
            </a:r>
            <a:r>
              <a:rPr lang="en-US" altLang="zh-CN" sz="1600" b="1">
                <a:solidFill>
                  <a:srgbClr val="000000"/>
                </a:solidFill>
              </a:rPr>
              <a:t>*x 	P</a:t>
            </a:r>
            <a:r>
              <a:rPr lang="en-US" altLang="zh-CN" sz="1600" b="1" baseline="-25000">
                <a:solidFill>
                  <a:srgbClr val="000000"/>
                </a:solidFill>
              </a:rPr>
              <a:t>2</a:t>
            </a:r>
            <a:r>
              <a:rPr lang="en-US" altLang="zh-CN" sz="1600" b="1">
                <a:solidFill>
                  <a:srgbClr val="000000"/>
                </a:solidFill>
              </a:rPr>
              <a:t> = P</a:t>
            </a:r>
            <a:r>
              <a:rPr lang="en-US" altLang="zh-CN" sz="1600" b="1" baseline="-25000">
                <a:solidFill>
                  <a:srgbClr val="000000"/>
                </a:solidFill>
              </a:rPr>
              <a:t>1</a:t>
            </a:r>
            <a:r>
              <a:rPr lang="en-US" altLang="zh-CN" sz="1600" b="1">
                <a:solidFill>
                  <a:srgbClr val="000000"/>
                </a:solidFill>
              </a:rPr>
              <a:t>+a</a:t>
            </a:r>
            <a:r>
              <a:rPr lang="en-US" altLang="zh-CN" sz="1600" b="1" baseline="-25000">
                <a:solidFill>
                  <a:srgbClr val="000000"/>
                </a:solidFill>
              </a:rPr>
              <a:t>2</a:t>
            </a:r>
            <a:r>
              <a:rPr lang="en-US" altLang="zh-CN" sz="1600" b="1">
                <a:solidFill>
                  <a:srgbClr val="000000"/>
                </a:solidFill>
              </a:rPr>
              <a:t>*X</a:t>
            </a:r>
            <a:r>
              <a:rPr lang="en-US" altLang="zh-CN" sz="1600" b="1" baseline="-25000">
                <a:solidFill>
                  <a:srgbClr val="000000"/>
                </a:solidFill>
              </a:rPr>
              <a:t>2</a:t>
            </a:r>
            <a:endParaRPr lang="en-US" altLang="zh-CN" sz="1600" b="1">
              <a:solidFill>
                <a:srgbClr val="000000"/>
              </a:solidFill>
            </a:endParaRPr>
          </a:p>
          <a:p>
            <a:pPr eaLnBrk="1" hangingPunct="1"/>
            <a:r>
              <a:rPr lang="en-US" altLang="zh-CN" sz="1600" b="1">
                <a:solidFill>
                  <a:srgbClr val="000000"/>
                </a:solidFill>
              </a:rPr>
              <a:t>......</a:t>
            </a:r>
          </a:p>
          <a:p>
            <a:pPr eaLnBrk="1" hangingPunct="1"/>
            <a:r>
              <a:rPr lang="en-US" altLang="zh-CN" sz="1600" b="1">
                <a:solidFill>
                  <a:srgbClr val="000000"/>
                </a:solidFill>
              </a:rPr>
              <a:t>X</a:t>
            </a:r>
            <a:r>
              <a:rPr lang="en-US" altLang="zh-CN" sz="1600" b="1" baseline="-25000">
                <a:solidFill>
                  <a:srgbClr val="000000"/>
                </a:solidFill>
              </a:rPr>
              <a:t>N</a:t>
            </a:r>
            <a:r>
              <a:rPr lang="en-US" altLang="zh-CN" sz="1600" b="1">
                <a:solidFill>
                  <a:srgbClr val="000000"/>
                </a:solidFill>
              </a:rPr>
              <a:t> = X</a:t>
            </a:r>
            <a:r>
              <a:rPr lang="en-US" altLang="zh-CN" sz="1600" b="1" baseline="-25000">
                <a:solidFill>
                  <a:srgbClr val="000000"/>
                </a:solidFill>
              </a:rPr>
              <a:t>N-1</a:t>
            </a:r>
            <a:r>
              <a:rPr lang="en-US" altLang="zh-CN" sz="1600" b="1">
                <a:solidFill>
                  <a:srgbClr val="000000"/>
                </a:solidFill>
              </a:rPr>
              <a:t>*x 	P</a:t>
            </a:r>
            <a:r>
              <a:rPr lang="en-US" altLang="zh-CN" sz="1600" b="1" baseline="-25000">
                <a:solidFill>
                  <a:srgbClr val="000000"/>
                </a:solidFill>
              </a:rPr>
              <a:t>N</a:t>
            </a:r>
            <a:r>
              <a:rPr lang="en-US" altLang="zh-CN" sz="1600" b="1">
                <a:solidFill>
                  <a:srgbClr val="000000"/>
                </a:solidFill>
              </a:rPr>
              <a:t> = P</a:t>
            </a:r>
            <a:r>
              <a:rPr lang="en-US" altLang="zh-CN" sz="1600" b="1" baseline="-25000">
                <a:solidFill>
                  <a:srgbClr val="000000"/>
                </a:solidFill>
              </a:rPr>
              <a:t>N-1</a:t>
            </a:r>
            <a:r>
              <a:rPr lang="zh-CN" altLang="en-US" sz="1600" b="1">
                <a:solidFill>
                  <a:srgbClr val="000000"/>
                </a:solidFill>
              </a:rPr>
              <a:t>＋</a:t>
            </a:r>
            <a:r>
              <a:rPr lang="en-US" altLang="zh-CN" sz="1600" b="1">
                <a:solidFill>
                  <a:srgbClr val="000000"/>
                </a:solidFill>
              </a:rPr>
              <a:t>a</a:t>
            </a:r>
            <a:r>
              <a:rPr lang="en-US" altLang="zh-CN" sz="1600" b="1" baseline="-25000">
                <a:solidFill>
                  <a:srgbClr val="000000"/>
                </a:solidFill>
              </a:rPr>
              <a:t>N</a:t>
            </a:r>
            <a:r>
              <a:rPr lang="en-US" altLang="zh-CN" sz="1600" b="1">
                <a:solidFill>
                  <a:srgbClr val="000000"/>
                </a:solidFill>
              </a:rPr>
              <a:t>*X</a:t>
            </a:r>
            <a:r>
              <a:rPr lang="en-US" altLang="zh-CN" sz="1600" b="1" baseline="-25000">
                <a:solidFill>
                  <a:srgbClr val="000000"/>
                </a:solidFill>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p:bldP spid="1208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一、问题的并行性</a:t>
            </a:r>
          </a:p>
        </p:txBody>
      </p:sp>
      <p:sp>
        <p:nvSpPr>
          <p:cNvPr id="23555" name="Rectangle 3"/>
          <p:cNvSpPr>
            <a:spLocks noGrp="1" noChangeArrowheads="1"/>
          </p:cNvSpPr>
          <p:nvPr>
            <p:ph idx="1"/>
          </p:nvPr>
        </p:nvSpPr>
        <p:spPr bwMode="auto">
          <a:xfrm>
            <a:off x="836614" y="1552575"/>
            <a:ext cx="5772298" cy="2504008"/>
          </a:xfrm>
        </p:spPr>
        <p:txBody>
          <a:bodyPr wrap="square" numCol="1" anchor="t" anchorCtr="0" compatLnSpc="1">
            <a:prstTxWarp prst="textNoShape">
              <a:avLst/>
            </a:prstTxWarp>
            <a:normAutofit fontScale="77500" lnSpcReduction="20000"/>
          </a:bodyPr>
          <a:lstStyle/>
          <a:p>
            <a:pPr>
              <a:lnSpc>
                <a:spcPct val="200000"/>
              </a:lnSpc>
            </a:pPr>
            <a:r>
              <a:rPr lang="zh-CN" altLang="en-US" sz="2200" dirty="0"/>
              <a:t>把有唯一输入向量和唯一输出向量的一个程序段在某一环境下的一次执行称为一个进程。</a:t>
            </a:r>
          </a:p>
          <a:p>
            <a:pPr>
              <a:lnSpc>
                <a:spcPct val="200000"/>
              </a:lnSpc>
            </a:pPr>
            <a:r>
              <a:rPr lang="zh-CN" altLang="en-US" sz="2200" dirty="0"/>
              <a:t>设有一组程序段</a:t>
            </a:r>
            <a:r>
              <a:rPr lang="en-US" altLang="zh-CN" sz="2200" dirty="0"/>
              <a:t>A</a:t>
            </a:r>
            <a:r>
              <a:rPr lang="en-US" altLang="zh-CN" sz="2200" baseline="-25000" dirty="0"/>
              <a:t>1</a:t>
            </a:r>
            <a:r>
              <a:rPr lang="en-US" altLang="zh-CN" sz="2200" dirty="0"/>
              <a:t>…A</a:t>
            </a:r>
            <a:r>
              <a:rPr lang="en-US" altLang="zh-CN" sz="2200" baseline="-25000" dirty="0"/>
              <a:t>n</a:t>
            </a:r>
            <a:r>
              <a:rPr lang="zh-CN" altLang="en-US" sz="2200" dirty="0"/>
              <a:t>，若</a:t>
            </a:r>
            <a:r>
              <a:rPr lang="en-US" altLang="zh-CN" sz="2200" dirty="0"/>
              <a:t>{A</a:t>
            </a:r>
            <a:r>
              <a:rPr lang="en-US" altLang="zh-CN" sz="2200" baseline="-25000" dirty="0"/>
              <a:t>i</a:t>
            </a:r>
            <a:r>
              <a:rPr lang="en-US" altLang="zh-CN" sz="2200" dirty="0"/>
              <a:t>}</a:t>
            </a:r>
            <a:r>
              <a:rPr lang="zh-CN" altLang="en-US" sz="2200" dirty="0"/>
              <a:t>在</a:t>
            </a:r>
            <a:r>
              <a:rPr lang="en-US" altLang="zh-CN" sz="2200" dirty="0"/>
              <a:t>n</a:t>
            </a:r>
            <a:r>
              <a:rPr lang="zh-CN" altLang="en-US" sz="2200" dirty="0"/>
              <a:t>个处理机上同时执行的结果等同于</a:t>
            </a:r>
            <a:r>
              <a:rPr lang="en-US" altLang="zh-CN" sz="2200" dirty="0"/>
              <a:t>{A</a:t>
            </a:r>
            <a:r>
              <a:rPr lang="en-US" altLang="zh-CN" sz="2200" baseline="-25000" dirty="0"/>
              <a:t>i</a:t>
            </a:r>
            <a:r>
              <a:rPr lang="en-US" altLang="zh-CN" sz="2200" dirty="0"/>
              <a:t>}</a:t>
            </a:r>
            <a:r>
              <a:rPr lang="zh-CN" altLang="en-US" sz="2200" dirty="0"/>
              <a:t>以任意顺序执行的结果，则称</a:t>
            </a:r>
            <a:r>
              <a:rPr lang="en-US" altLang="zh-CN" sz="2200" dirty="0"/>
              <a:t>{A</a:t>
            </a:r>
            <a:r>
              <a:rPr lang="en-US" altLang="zh-CN" sz="2200" baseline="-25000" dirty="0"/>
              <a:t>i</a:t>
            </a:r>
            <a:r>
              <a:rPr lang="en-US" altLang="zh-CN" sz="2200" dirty="0"/>
              <a:t>}</a:t>
            </a:r>
            <a:r>
              <a:rPr lang="zh-CN" altLang="en-US" sz="2200" dirty="0"/>
              <a:t>为可并行执行的。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五、一元多项式的计算</a:t>
            </a:r>
          </a:p>
        </p:txBody>
      </p:sp>
      <p:sp>
        <p:nvSpPr>
          <p:cNvPr id="123907" name="Rectangle 3"/>
          <p:cNvSpPr>
            <a:spLocks noGrp="1" noChangeArrowheads="1"/>
          </p:cNvSpPr>
          <p:nvPr>
            <p:ph idx="1"/>
          </p:nvPr>
        </p:nvSpPr>
        <p:spPr>
          <a:xfrm>
            <a:off x="836613" y="1552575"/>
            <a:ext cx="5915025" cy="6318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并行解法</a:t>
            </a:r>
          </a:p>
        </p:txBody>
      </p:sp>
      <p:sp>
        <p:nvSpPr>
          <p:cNvPr id="56324" name="Text Box 4"/>
          <p:cNvSpPr txBox="1">
            <a:spLocks noChangeArrowheads="1"/>
          </p:cNvSpPr>
          <p:nvPr/>
        </p:nvSpPr>
        <p:spPr bwMode="auto">
          <a:xfrm>
            <a:off x="1136650" y="2255838"/>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a:solidFill>
                  <a:schemeClr val="tx1"/>
                </a:solidFill>
              </a:rPr>
              <a:t>作推导如下：</a:t>
            </a:r>
          </a:p>
        </p:txBody>
      </p:sp>
      <p:sp>
        <p:nvSpPr>
          <p:cNvPr id="56325" name="Rectangle 6"/>
          <p:cNvSpPr>
            <a:spLocks noChangeArrowheads="1"/>
          </p:cNvSpPr>
          <p:nvPr/>
        </p:nvSpPr>
        <p:spPr bwMode="auto">
          <a:xfrm>
            <a:off x="0" y="24161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56326" name="Object 5"/>
          <p:cNvGraphicFramePr>
            <a:graphicFrameLocks noChangeAspect="1"/>
          </p:cNvGraphicFramePr>
          <p:nvPr>
            <p:extLst>
              <p:ext uri="{D42A27DB-BD31-4B8C-83A1-F6EECF244321}">
                <p14:modId xmlns:p14="http://schemas.microsoft.com/office/powerpoint/2010/main" val="106048027"/>
              </p:ext>
            </p:extLst>
          </p:nvPr>
        </p:nvGraphicFramePr>
        <p:xfrm>
          <a:off x="1525588" y="2746376"/>
          <a:ext cx="4321175" cy="993775"/>
        </p:xfrm>
        <a:graphic>
          <a:graphicData uri="http://schemas.openxmlformats.org/presentationml/2006/ole">
            <mc:AlternateContent xmlns:mc="http://schemas.openxmlformats.org/markup-compatibility/2006">
              <mc:Choice xmlns:v="urn:schemas-microsoft-com:vml" Requires="v">
                <p:oleObj spid="_x0000_s1032" name="公式" r:id="rId3" imgW="2352680" imgH="533400" progId="Equation.3">
                  <p:embed/>
                </p:oleObj>
              </mc:Choice>
              <mc:Fallback>
                <p:oleObj name="公式" r:id="rId3" imgW="2352680" imgH="533400" progId="Equation.3">
                  <p:embed/>
                  <p:pic>
                    <p:nvPicPr>
                      <p:cNvPr id="56326" name="Object 5"/>
                      <p:cNvPicPr>
                        <a:picLocks noChangeAspect="1" noChangeArrowheads="1"/>
                      </p:cNvPicPr>
                      <p:nvPr/>
                    </p:nvPicPr>
                    <p:blipFill>
                      <a:blip r:embed="rId4">
                        <a:lum bright="-40000" contrast="-40000"/>
                        <a:extLst>
                          <a:ext uri="{28A0092B-C50C-407E-A947-70E740481C1C}">
                            <a14:useLocalDpi xmlns:a14="http://schemas.microsoft.com/office/drawing/2010/main" val="0"/>
                          </a:ext>
                        </a:extLst>
                      </a:blip>
                      <a:srcRect/>
                      <a:stretch>
                        <a:fillRect/>
                      </a:stretch>
                    </p:blipFill>
                    <p:spPr bwMode="auto">
                      <a:xfrm>
                        <a:off x="1525588" y="2746376"/>
                        <a:ext cx="4321175" cy="993775"/>
                      </a:xfrm>
                      <a:prstGeom prst="rect">
                        <a:avLst/>
                      </a:prstGeom>
                      <a:noFill/>
                      <a:ln>
                        <a:noFill/>
                      </a:ln>
                    </p:spPr>
                  </p:pic>
                </p:oleObj>
              </mc:Fallback>
            </mc:AlternateContent>
          </a:graphicData>
        </a:graphic>
      </p:graphicFrame>
      <p:sp>
        <p:nvSpPr>
          <p:cNvPr id="123911" name="Rectangle 7"/>
          <p:cNvSpPr>
            <a:spLocks noChangeArrowheads="1"/>
          </p:cNvSpPr>
          <p:nvPr/>
        </p:nvSpPr>
        <p:spPr bwMode="auto">
          <a:xfrm>
            <a:off x="1136650" y="3840163"/>
            <a:ext cx="4924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令</a:t>
            </a:r>
            <a:r>
              <a:rPr lang="en-US" altLang="zh-CN">
                <a:solidFill>
                  <a:schemeClr val="tx1"/>
                </a:solidFill>
              </a:rPr>
              <a:t>a</a:t>
            </a:r>
            <a:r>
              <a:rPr lang="en-US" altLang="zh-CN" baseline="30000">
                <a:solidFill>
                  <a:schemeClr val="tx1"/>
                </a:solidFill>
              </a:rPr>
              <a:t>(1)</a:t>
            </a:r>
            <a:r>
              <a:rPr lang="en-US" altLang="zh-CN" baseline="-25000">
                <a:solidFill>
                  <a:schemeClr val="tx1"/>
                </a:solidFill>
              </a:rPr>
              <a:t>i</a:t>
            </a:r>
            <a:r>
              <a:rPr lang="en-US" altLang="zh-CN">
                <a:solidFill>
                  <a:schemeClr val="tx1"/>
                </a:solidFill>
              </a:rPr>
              <a:t>=(a</a:t>
            </a:r>
            <a:r>
              <a:rPr lang="en-US" altLang="zh-CN" baseline="-25000">
                <a:solidFill>
                  <a:schemeClr val="tx1"/>
                </a:solidFill>
              </a:rPr>
              <a:t>2i</a:t>
            </a:r>
            <a:r>
              <a:rPr lang="en-US" altLang="zh-CN">
                <a:solidFill>
                  <a:schemeClr val="tx1"/>
                </a:solidFill>
              </a:rPr>
              <a:t>+a</a:t>
            </a:r>
            <a:r>
              <a:rPr lang="en-US" altLang="zh-CN" baseline="-25000">
                <a:solidFill>
                  <a:schemeClr val="tx1"/>
                </a:solidFill>
              </a:rPr>
              <a:t>2i+1</a:t>
            </a:r>
            <a:r>
              <a:rPr lang="en-US" altLang="zh-CN">
                <a:solidFill>
                  <a:schemeClr val="tx1"/>
                </a:solidFill>
              </a:rPr>
              <a:t>x)</a:t>
            </a:r>
            <a:r>
              <a:rPr lang="zh-CN" altLang="en-US">
                <a:solidFill>
                  <a:schemeClr val="tx1"/>
                </a:solidFill>
              </a:rPr>
              <a:t>，可将关于</a:t>
            </a:r>
            <a:r>
              <a:rPr lang="en-US" altLang="zh-CN">
                <a:solidFill>
                  <a:schemeClr val="tx1"/>
                </a:solidFill>
              </a:rPr>
              <a:t>x</a:t>
            </a:r>
            <a:r>
              <a:rPr lang="zh-CN" altLang="en-US">
                <a:solidFill>
                  <a:schemeClr val="tx1"/>
                </a:solidFill>
              </a:rPr>
              <a:t>的多项式看作关于</a:t>
            </a:r>
            <a:r>
              <a:rPr lang="en-US" altLang="zh-CN">
                <a:solidFill>
                  <a:schemeClr val="tx1"/>
                </a:solidFill>
              </a:rPr>
              <a:t>x</a:t>
            </a:r>
            <a:r>
              <a:rPr lang="en-US" altLang="zh-CN" baseline="30000">
                <a:solidFill>
                  <a:schemeClr val="tx1"/>
                </a:solidFill>
              </a:rPr>
              <a:t>2</a:t>
            </a:r>
            <a:r>
              <a:rPr lang="zh-CN" altLang="en-US">
                <a:solidFill>
                  <a:schemeClr val="tx1"/>
                </a:solidFill>
              </a:rPr>
              <a:t>的多项式：</a:t>
            </a:r>
          </a:p>
        </p:txBody>
      </p:sp>
      <p:sp>
        <p:nvSpPr>
          <p:cNvPr id="56328" name="Rectangle 9"/>
          <p:cNvSpPr>
            <a:spLocks noChangeArrowheads="1"/>
          </p:cNvSpPr>
          <p:nvPr/>
        </p:nvSpPr>
        <p:spPr bwMode="auto">
          <a:xfrm>
            <a:off x="0" y="24161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56329" name="Rectangle 11"/>
          <p:cNvSpPr>
            <a:spLocks noChangeArrowheads="1"/>
          </p:cNvSpPr>
          <p:nvPr/>
        </p:nvSpPr>
        <p:spPr bwMode="auto">
          <a:xfrm>
            <a:off x="0" y="24161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23914" name="Object 10"/>
          <p:cNvGraphicFramePr>
            <a:graphicFrameLocks noChangeAspect="1"/>
          </p:cNvGraphicFramePr>
          <p:nvPr>
            <p:extLst>
              <p:ext uri="{D42A27DB-BD31-4B8C-83A1-F6EECF244321}">
                <p14:modId xmlns:p14="http://schemas.microsoft.com/office/powerpoint/2010/main" val="2637562577"/>
              </p:ext>
            </p:extLst>
          </p:nvPr>
        </p:nvGraphicFramePr>
        <p:xfrm>
          <a:off x="3440113" y="4170363"/>
          <a:ext cx="2592387" cy="996950"/>
        </p:xfrm>
        <a:graphic>
          <a:graphicData uri="http://schemas.openxmlformats.org/presentationml/2006/ole">
            <mc:AlternateContent xmlns:mc="http://schemas.openxmlformats.org/markup-compatibility/2006">
              <mc:Choice xmlns:v="urn:schemas-microsoft-com:vml" Requires="v">
                <p:oleObj spid="_x0000_s1033" name="公式" r:id="rId5" imgW="1323986" imgH="533400" progId="Equation.3">
                  <p:embed/>
                </p:oleObj>
              </mc:Choice>
              <mc:Fallback>
                <p:oleObj name="公式" r:id="rId5" imgW="1323986" imgH="533400" progId="Equation.3">
                  <p:embed/>
                  <p:pic>
                    <p:nvPicPr>
                      <p:cNvPr id="123914" name="Object 10"/>
                      <p:cNvPicPr>
                        <a:picLocks noChangeAspect="1" noChangeArrowheads="1"/>
                      </p:cNvPicPr>
                      <p:nvPr/>
                    </p:nvPicPr>
                    <p:blipFill>
                      <a:blip r:embed="rId6">
                        <a:lum bright="-40000" contrast="-40000"/>
                        <a:extLst>
                          <a:ext uri="{28A0092B-C50C-407E-A947-70E740481C1C}">
                            <a14:useLocalDpi xmlns:a14="http://schemas.microsoft.com/office/drawing/2010/main" val="0"/>
                          </a:ext>
                        </a:extLst>
                      </a:blip>
                      <a:srcRect/>
                      <a:stretch>
                        <a:fillRect/>
                      </a:stretch>
                    </p:blipFill>
                    <p:spPr bwMode="auto">
                      <a:xfrm>
                        <a:off x="3440113" y="4170363"/>
                        <a:ext cx="2592387" cy="9969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3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776288" y="239713"/>
            <a:ext cx="559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不失一般性，设</a:t>
            </a:r>
            <a:r>
              <a:rPr lang="en-US" altLang="zh-CN">
                <a:solidFill>
                  <a:schemeClr val="tx1"/>
                </a:solidFill>
              </a:rPr>
              <a:t>N+1=2</a:t>
            </a:r>
            <a:r>
              <a:rPr lang="en-US" altLang="zh-CN" baseline="30000">
                <a:solidFill>
                  <a:schemeClr val="tx1"/>
                </a:solidFill>
              </a:rPr>
              <a:t>μ</a:t>
            </a:r>
            <a:r>
              <a:rPr lang="zh-CN" altLang="en-US">
                <a:solidFill>
                  <a:schemeClr val="tx1"/>
                </a:solidFill>
              </a:rPr>
              <a:t>，反复利用上述方法，可得：</a:t>
            </a:r>
          </a:p>
        </p:txBody>
      </p:sp>
      <p:sp>
        <p:nvSpPr>
          <p:cNvPr id="57347" name="Rectangle 6"/>
          <p:cNvSpPr>
            <a:spLocks noChangeArrowheads="1"/>
          </p:cNvSpPr>
          <p:nvPr/>
        </p:nvSpPr>
        <p:spPr bwMode="auto">
          <a:xfrm>
            <a:off x="0" y="125412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25957" name="Object 5"/>
          <p:cNvGraphicFramePr>
            <a:graphicFrameLocks noChangeAspect="1"/>
          </p:cNvGraphicFramePr>
          <p:nvPr>
            <p:extLst>
              <p:ext uri="{D42A27DB-BD31-4B8C-83A1-F6EECF244321}">
                <p14:modId xmlns:p14="http://schemas.microsoft.com/office/powerpoint/2010/main" val="1117497278"/>
              </p:ext>
            </p:extLst>
          </p:nvPr>
        </p:nvGraphicFramePr>
        <p:xfrm>
          <a:off x="1516856" y="672207"/>
          <a:ext cx="4135437" cy="4448175"/>
        </p:xfrm>
        <a:graphic>
          <a:graphicData uri="http://schemas.openxmlformats.org/presentationml/2006/ole">
            <mc:AlternateContent xmlns:mc="http://schemas.openxmlformats.org/markup-compatibility/2006">
              <mc:Choice xmlns:v="urn:schemas-microsoft-com:vml" Requires="v">
                <p:oleObj spid="_x0000_s2056" name="公式" r:id="rId3" imgW="2628659" imgH="2838704" progId="Equation.3">
                  <p:embed/>
                </p:oleObj>
              </mc:Choice>
              <mc:Fallback>
                <p:oleObj name="公式" r:id="rId3" imgW="2628659" imgH="2838704" progId="Equation.3">
                  <p:embed/>
                  <p:pic>
                    <p:nvPicPr>
                      <p:cNvPr id="125957" name="Object 5"/>
                      <p:cNvPicPr>
                        <a:picLocks noChangeAspect="1" noChangeArrowheads="1"/>
                      </p:cNvPicPr>
                      <p:nvPr/>
                    </p:nvPicPr>
                    <p:blipFill>
                      <a:blip r:embed="rId4">
                        <a:lum bright="-40000" contrast="-40000"/>
                        <a:extLst>
                          <a:ext uri="{28A0092B-C50C-407E-A947-70E740481C1C}">
                            <a14:useLocalDpi xmlns:a14="http://schemas.microsoft.com/office/drawing/2010/main" val="0"/>
                          </a:ext>
                        </a:extLst>
                      </a:blip>
                      <a:srcRect/>
                      <a:stretch>
                        <a:fillRect/>
                      </a:stretch>
                    </p:blipFill>
                    <p:spPr bwMode="auto">
                      <a:xfrm>
                        <a:off x="1516856" y="672207"/>
                        <a:ext cx="4135437" cy="4448175"/>
                      </a:xfrm>
                      <a:prstGeom prst="rect">
                        <a:avLst/>
                      </a:prstGeom>
                      <a:noFill/>
                      <a:ln>
                        <a:noFill/>
                      </a:ln>
                    </p:spPr>
                  </p:pic>
                </p:oleObj>
              </mc:Fallback>
            </mc:AlternateContent>
          </a:graphicData>
        </a:graphic>
      </p:graphicFrame>
      <p:sp>
        <p:nvSpPr>
          <p:cNvPr id="57349" name="Rectangle 8"/>
          <p:cNvSpPr>
            <a:spLocks noChangeArrowheads="1"/>
          </p:cNvSpPr>
          <p:nvPr/>
        </p:nvSpPr>
        <p:spPr bwMode="auto">
          <a:xfrm>
            <a:off x="0" y="2554288"/>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57351" name="Object 7"/>
          <p:cNvGraphicFramePr>
            <a:graphicFrameLocks noChangeAspect="1"/>
          </p:cNvGraphicFramePr>
          <p:nvPr>
            <p:extLst>
              <p:ext uri="{D42A27DB-BD31-4B8C-83A1-F6EECF244321}">
                <p14:modId xmlns:p14="http://schemas.microsoft.com/office/powerpoint/2010/main" val="3256306736"/>
              </p:ext>
            </p:extLst>
          </p:nvPr>
        </p:nvGraphicFramePr>
        <p:xfrm>
          <a:off x="2137321" y="4344988"/>
          <a:ext cx="3319462" cy="311150"/>
        </p:xfrm>
        <a:graphic>
          <a:graphicData uri="http://schemas.openxmlformats.org/presentationml/2006/ole">
            <mc:AlternateContent xmlns:mc="http://schemas.openxmlformats.org/markup-compatibility/2006">
              <mc:Choice xmlns:v="urn:schemas-microsoft-com:vml" Requires="v">
                <p:oleObj spid="_x0000_s2057" name="公式" r:id="rId5" imgW="3098520" imgH="253800" progId="Equation.3">
                  <p:embed/>
                </p:oleObj>
              </mc:Choice>
              <mc:Fallback>
                <p:oleObj name="公式" r:id="rId5" imgW="3098520" imgH="253800" progId="Equation.3">
                  <p:embed/>
                  <p:pic>
                    <p:nvPicPr>
                      <p:cNvPr id="57351" name="Object 7"/>
                      <p:cNvPicPr>
                        <a:picLocks noChangeAspect="1" noChangeArrowheads="1"/>
                      </p:cNvPicPr>
                      <p:nvPr/>
                    </p:nvPicPr>
                    <p:blipFill>
                      <a:blip r:embed="rId6"/>
                      <a:srcRect/>
                      <a:stretch>
                        <a:fillRect/>
                      </a:stretch>
                    </p:blipFill>
                    <p:spPr bwMode="auto">
                      <a:xfrm>
                        <a:off x="2137321" y="4344988"/>
                        <a:ext cx="3319462" cy="3111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2"/>
          <p:cNvSpPr>
            <a:spLocks noChangeArrowheads="1"/>
          </p:cNvSpPr>
          <p:nvPr/>
        </p:nvSpPr>
        <p:spPr bwMode="auto">
          <a:xfrm>
            <a:off x="847725" y="889000"/>
            <a:ext cx="3584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2000">
                <a:solidFill>
                  <a:schemeClr val="tx1"/>
                </a:solidFill>
              </a:rPr>
              <a:t>由此得到并行计算步骤：</a:t>
            </a:r>
          </a:p>
        </p:txBody>
      </p:sp>
      <p:grpSp>
        <p:nvGrpSpPr>
          <p:cNvPr id="2" name="Group 26"/>
          <p:cNvGrpSpPr>
            <a:grpSpLocks/>
          </p:cNvGrpSpPr>
          <p:nvPr/>
        </p:nvGrpSpPr>
        <p:grpSpPr bwMode="auto">
          <a:xfrm>
            <a:off x="776288" y="1752600"/>
            <a:ext cx="5930900" cy="396875"/>
            <a:chOff x="489" y="1285"/>
            <a:chExt cx="3736" cy="250"/>
          </a:xfrm>
        </p:grpSpPr>
        <p:graphicFrame>
          <p:nvGraphicFramePr>
            <p:cNvPr id="58386" name="Object 16"/>
            <p:cNvGraphicFramePr>
              <a:graphicFrameLocks noChangeAspect="1"/>
            </p:cNvGraphicFramePr>
            <p:nvPr/>
          </p:nvGraphicFramePr>
          <p:xfrm>
            <a:off x="1305" y="1285"/>
            <a:ext cx="2920" cy="250"/>
          </p:xfrm>
          <a:graphic>
            <a:graphicData uri="http://schemas.openxmlformats.org/presentationml/2006/ole">
              <mc:AlternateContent xmlns:mc="http://schemas.openxmlformats.org/markup-compatibility/2006">
                <mc:Choice xmlns:v="urn:schemas-microsoft-com:vml" Requires="v">
                  <p:oleObj spid="_x0000_s3089" name="公式" r:id="rId3" imgW="2771985" imgH="228600" progId="Equation.3">
                    <p:embed/>
                  </p:oleObj>
                </mc:Choice>
                <mc:Fallback>
                  <p:oleObj name="公式" r:id="rId3" imgW="2771985" imgH="228600" progId="Equation.3">
                    <p:embed/>
                    <p:pic>
                      <p:nvPicPr>
                        <p:cNvPr id="58386" name="Object 16"/>
                        <p:cNvPicPr>
                          <a:picLocks noChangeAspect="1" noChangeArrowheads="1"/>
                        </p:cNvPicPr>
                        <p:nvPr/>
                      </p:nvPicPr>
                      <p:blipFill>
                        <a:blip r:embed="rId4">
                          <a:lum bright="-40000" contrast="-40000"/>
                          <a:extLst>
                            <a:ext uri="{28A0092B-C50C-407E-A947-70E740481C1C}">
                              <a14:useLocalDpi xmlns:a14="http://schemas.microsoft.com/office/drawing/2010/main" val="0"/>
                            </a:ext>
                          </a:extLst>
                        </a:blip>
                        <a:srcRect/>
                        <a:stretch>
                          <a:fillRect/>
                        </a:stretch>
                      </p:blipFill>
                      <p:spPr bwMode="auto">
                        <a:xfrm>
                          <a:off x="1305" y="1285"/>
                          <a:ext cx="2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7" name="Rectangle 21"/>
            <p:cNvSpPr>
              <a:spLocks noChangeArrowheads="1"/>
            </p:cNvSpPr>
            <p:nvPr/>
          </p:nvSpPr>
          <p:spPr bwMode="auto">
            <a:xfrm>
              <a:off x="489" y="1291"/>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1</a:t>
              </a:r>
              <a:r>
                <a:rPr lang="zh-CN" altLang="en-US">
                  <a:solidFill>
                    <a:schemeClr val="tx1"/>
                  </a:solidFill>
                </a:rPr>
                <a:t>步：</a:t>
              </a:r>
            </a:p>
          </p:txBody>
        </p:sp>
      </p:grpSp>
      <p:grpSp>
        <p:nvGrpSpPr>
          <p:cNvPr id="3" name="Group 27"/>
          <p:cNvGrpSpPr>
            <a:grpSpLocks/>
          </p:cNvGrpSpPr>
          <p:nvPr/>
        </p:nvGrpSpPr>
        <p:grpSpPr bwMode="auto">
          <a:xfrm>
            <a:off x="776288" y="2328863"/>
            <a:ext cx="6264275" cy="396875"/>
            <a:chOff x="489" y="1648"/>
            <a:chExt cx="3946" cy="250"/>
          </a:xfrm>
        </p:grpSpPr>
        <p:graphicFrame>
          <p:nvGraphicFramePr>
            <p:cNvPr id="58384" name="Object 15"/>
            <p:cNvGraphicFramePr>
              <a:graphicFrameLocks noChangeAspect="1"/>
            </p:cNvGraphicFramePr>
            <p:nvPr/>
          </p:nvGraphicFramePr>
          <p:xfrm>
            <a:off x="1305" y="1648"/>
            <a:ext cx="3130" cy="250"/>
          </p:xfrm>
          <a:graphic>
            <a:graphicData uri="http://schemas.openxmlformats.org/presentationml/2006/ole">
              <mc:AlternateContent xmlns:mc="http://schemas.openxmlformats.org/markup-compatibility/2006">
                <mc:Choice xmlns:v="urn:schemas-microsoft-com:vml" Requires="v">
                  <p:oleObj spid="_x0000_s3090" name="公式" r:id="rId5" imgW="2971726" imgH="228600" progId="Equation.3">
                    <p:embed/>
                  </p:oleObj>
                </mc:Choice>
                <mc:Fallback>
                  <p:oleObj name="公式" r:id="rId5" imgW="2971726" imgH="228600" progId="Equation.3">
                    <p:embed/>
                    <p:pic>
                      <p:nvPicPr>
                        <p:cNvPr id="58384" name="Object 15"/>
                        <p:cNvPicPr>
                          <a:picLocks noChangeAspect="1" noChangeArrowheads="1"/>
                        </p:cNvPicPr>
                        <p:nvPr/>
                      </p:nvPicPr>
                      <p:blipFill>
                        <a:blip r:embed="rId6">
                          <a:lum bright="-40000" contrast="-40000"/>
                          <a:extLst>
                            <a:ext uri="{28A0092B-C50C-407E-A947-70E740481C1C}">
                              <a14:useLocalDpi xmlns:a14="http://schemas.microsoft.com/office/drawing/2010/main" val="0"/>
                            </a:ext>
                          </a:extLst>
                        </a:blip>
                        <a:srcRect/>
                        <a:stretch>
                          <a:fillRect/>
                        </a:stretch>
                      </p:blipFill>
                      <p:spPr bwMode="auto">
                        <a:xfrm>
                          <a:off x="1305" y="1648"/>
                          <a:ext cx="31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5" name="Rectangle 22"/>
            <p:cNvSpPr>
              <a:spLocks noChangeArrowheads="1"/>
            </p:cNvSpPr>
            <p:nvPr/>
          </p:nvSpPr>
          <p:spPr bwMode="auto">
            <a:xfrm>
              <a:off x="489" y="1654"/>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2</a:t>
              </a:r>
              <a:r>
                <a:rPr lang="zh-CN" altLang="en-US">
                  <a:solidFill>
                    <a:schemeClr val="tx1"/>
                  </a:solidFill>
                </a:rPr>
                <a:t>步：</a:t>
              </a:r>
            </a:p>
          </p:txBody>
        </p:sp>
      </p:grpSp>
      <p:grpSp>
        <p:nvGrpSpPr>
          <p:cNvPr id="4" name="Group 28"/>
          <p:cNvGrpSpPr>
            <a:grpSpLocks/>
          </p:cNvGrpSpPr>
          <p:nvPr/>
        </p:nvGrpSpPr>
        <p:grpSpPr bwMode="auto">
          <a:xfrm>
            <a:off x="776288" y="2976563"/>
            <a:ext cx="6264275" cy="396875"/>
            <a:chOff x="489" y="2056"/>
            <a:chExt cx="3946" cy="250"/>
          </a:xfrm>
        </p:grpSpPr>
        <p:graphicFrame>
          <p:nvGraphicFramePr>
            <p:cNvPr id="58382" name="Object 14"/>
            <p:cNvGraphicFramePr>
              <a:graphicFrameLocks noChangeAspect="1"/>
            </p:cNvGraphicFramePr>
            <p:nvPr/>
          </p:nvGraphicFramePr>
          <p:xfrm>
            <a:off x="1305" y="2056"/>
            <a:ext cx="3130" cy="250"/>
          </p:xfrm>
          <a:graphic>
            <a:graphicData uri="http://schemas.openxmlformats.org/presentationml/2006/ole">
              <mc:AlternateContent xmlns:mc="http://schemas.openxmlformats.org/markup-compatibility/2006">
                <mc:Choice xmlns:v="urn:schemas-microsoft-com:vml" Requires="v">
                  <p:oleObj spid="_x0000_s3091" name="公式" r:id="rId7" imgW="2971726" imgH="228600" progId="Equation.3">
                    <p:embed/>
                  </p:oleObj>
                </mc:Choice>
                <mc:Fallback>
                  <p:oleObj name="公式" r:id="rId7" imgW="2971726" imgH="228600" progId="Equation.3">
                    <p:embed/>
                    <p:pic>
                      <p:nvPicPr>
                        <p:cNvPr id="58382" name="Object 14"/>
                        <p:cNvPicPr>
                          <a:picLocks noChangeAspect="1" noChangeArrowheads="1"/>
                        </p:cNvPicPr>
                        <p:nvPr/>
                      </p:nvPicPr>
                      <p:blipFill>
                        <a:blip r:embed="rId8">
                          <a:lum bright="-40000" contrast="-40000"/>
                          <a:extLst>
                            <a:ext uri="{28A0092B-C50C-407E-A947-70E740481C1C}">
                              <a14:useLocalDpi xmlns:a14="http://schemas.microsoft.com/office/drawing/2010/main" val="0"/>
                            </a:ext>
                          </a:extLst>
                        </a:blip>
                        <a:srcRect/>
                        <a:stretch>
                          <a:fillRect/>
                        </a:stretch>
                      </p:blipFill>
                      <p:spPr bwMode="auto">
                        <a:xfrm>
                          <a:off x="1305" y="2056"/>
                          <a:ext cx="31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3" name="Rectangle 23"/>
            <p:cNvSpPr>
              <a:spLocks noChangeArrowheads="1"/>
            </p:cNvSpPr>
            <p:nvPr/>
          </p:nvSpPr>
          <p:spPr bwMode="auto">
            <a:xfrm>
              <a:off x="489" y="2062"/>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3</a:t>
              </a:r>
              <a:r>
                <a:rPr lang="zh-CN" altLang="en-US">
                  <a:solidFill>
                    <a:schemeClr val="tx1"/>
                  </a:solidFill>
                </a:rPr>
                <a:t>步：</a:t>
              </a:r>
            </a:p>
          </p:txBody>
        </p:sp>
      </p:grpSp>
      <p:sp>
        <p:nvSpPr>
          <p:cNvPr id="127000" name="Rectangle 24"/>
          <p:cNvSpPr>
            <a:spLocks noChangeArrowheads="1"/>
          </p:cNvSpPr>
          <p:nvPr/>
        </p:nvSpPr>
        <p:spPr bwMode="auto">
          <a:xfrm>
            <a:off x="847725" y="3409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a:solidFill>
                  <a:schemeClr val="tx1"/>
                </a:solidFill>
              </a:rPr>
              <a:t>…………</a:t>
            </a:r>
          </a:p>
        </p:txBody>
      </p:sp>
      <p:grpSp>
        <p:nvGrpSpPr>
          <p:cNvPr id="5" name="Group 29"/>
          <p:cNvGrpSpPr>
            <a:grpSpLocks/>
          </p:cNvGrpSpPr>
          <p:nvPr/>
        </p:nvGrpSpPr>
        <p:grpSpPr bwMode="auto">
          <a:xfrm>
            <a:off x="776288" y="3984625"/>
            <a:ext cx="4586287" cy="444500"/>
            <a:chOff x="489" y="2782"/>
            <a:chExt cx="2889" cy="280"/>
          </a:xfrm>
        </p:grpSpPr>
        <p:graphicFrame>
          <p:nvGraphicFramePr>
            <p:cNvPr id="58380" name="Object 13"/>
            <p:cNvGraphicFramePr>
              <a:graphicFrameLocks noChangeAspect="1"/>
            </p:cNvGraphicFramePr>
            <p:nvPr/>
          </p:nvGraphicFramePr>
          <p:xfrm>
            <a:off x="1305" y="2782"/>
            <a:ext cx="2073" cy="280"/>
          </p:xfrm>
          <a:graphic>
            <a:graphicData uri="http://schemas.openxmlformats.org/presentationml/2006/ole">
              <mc:AlternateContent xmlns:mc="http://schemas.openxmlformats.org/markup-compatibility/2006">
                <mc:Choice xmlns:v="urn:schemas-microsoft-com:vml" Requires="v">
                  <p:oleObj spid="_x0000_s3092" name="公式" r:id="rId9" imgW="1962346" imgH="257048" progId="Equation.3">
                    <p:embed/>
                  </p:oleObj>
                </mc:Choice>
                <mc:Fallback>
                  <p:oleObj name="公式" r:id="rId9" imgW="1962346" imgH="257048" progId="Equation.3">
                    <p:embed/>
                    <p:pic>
                      <p:nvPicPr>
                        <p:cNvPr id="58380" name="Object 13"/>
                        <p:cNvPicPr>
                          <a:picLocks noChangeAspect="1" noChangeArrowheads="1"/>
                        </p:cNvPicPr>
                        <p:nvPr/>
                      </p:nvPicPr>
                      <p:blipFill>
                        <a:blip r:embed="rId10">
                          <a:lum bright="-40000" contrast="-40000"/>
                          <a:extLst>
                            <a:ext uri="{28A0092B-C50C-407E-A947-70E740481C1C}">
                              <a14:useLocalDpi xmlns:a14="http://schemas.microsoft.com/office/drawing/2010/main" val="0"/>
                            </a:ext>
                          </a:extLst>
                        </a:blip>
                        <a:srcRect/>
                        <a:stretch>
                          <a:fillRect/>
                        </a:stretch>
                      </p:blipFill>
                      <p:spPr bwMode="auto">
                        <a:xfrm>
                          <a:off x="1305" y="2782"/>
                          <a:ext cx="207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1" name="Rectangle 25"/>
            <p:cNvSpPr>
              <a:spLocks noChangeArrowheads="1"/>
            </p:cNvSpPr>
            <p:nvPr/>
          </p:nvSpPr>
          <p:spPr bwMode="auto">
            <a:xfrm>
              <a:off x="489" y="2782"/>
              <a:ext cx="6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μ</a:t>
              </a:r>
              <a:r>
                <a:rPr lang="zh-CN" altLang="en-US">
                  <a:solidFill>
                    <a:schemeClr val="tx1"/>
                  </a:solidFill>
                </a:rPr>
                <a:t>步：</a:t>
              </a:r>
            </a:p>
          </p:txBody>
        </p:sp>
      </p:grpSp>
      <p:sp>
        <p:nvSpPr>
          <p:cNvPr id="58376" name="Rectangle 35"/>
          <p:cNvSpPr>
            <a:spLocks noChangeArrowheads="1"/>
          </p:cNvSpPr>
          <p:nvPr/>
        </p:nvSpPr>
        <p:spPr bwMode="auto">
          <a:xfrm>
            <a:off x="0" y="23891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nvGrpSpPr>
          <p:cNvPr id="6" name="Group 36"/>
          <p:cNvGrpSpPr>
            <a:grpSpLocks/>
          </p:cNvGrpSpPr>
          <p:nvPr/>
        </p:nvGrpSpPr>
        <p:grpSpPr bwMode="auto">
          <a:xfrm>
            <a:off x="788988" y="4592638"/>
            <a:ext cx="3576637" cy="544512"/>
            <a:chOff x="580" y="3044"/>
            <a:chExt cx="2253" cy="343"/>
          </a:xfrm>
        </p:grpSpPr>
        <p:sp>
          <p:nvSpPr>
            <p:cNvPr id="58378" name="Rectangle 33"/>
            <p:cNvSpPr>
              <a:spLocks noChangeArrowheads="1"/>
            </p:cNvSpPr>
            <p:nvPr/>
          </p:nvSpPr>
          <p:spPr bwMode="auto">
            <a:xfrm>
              <a:off x="580" y="3156"/>
              <a:ext cx="19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在并行计算过程中同时计算</a:t>
              </a:r>
            </a:p>
          </p:txBody>
        </p:sp>
        <p:graphicFrame>
          <p:nvGraphicFramePr>
            <p:cNvPr id="58379" name="Object 34"/>
            <p:cNvGraphicFramePr>
              <a:graphicFrameLocks noChangeAspect="1"/>
            </p:cNvGraphicFramePr>
            <p:nvPr/>
          </p:nvGraphicFramePr>
          <p:xfrm>
            <a:off x="2380" y="3044"/>
            <a:ext cx="453" cy="329"/>
          </p:xfrm>
          <a:graphic>
            <a:graphicData uri="http://schemas.openxmlformats.org/presentationml/2006/ole">
              <mc:AlternateContent xmlns:mc="http://schemas.openxmlformats.org/markup-compatibility/2006">
                <mc:Choice xmlns:v="urn:schemas-microsoft-com:vml" Requires="v">
                  <p:oleObj spid="_x0000_s3093" name="公式" r:id="rId11" imgW="304949" imgH="218948" progId="Equation.3">
                    <p:embed/>
                  </p:oleObj>
                </mc:Choice>
                <mc:Fallback>
                  <p:oleObj name="公式" r:id="rId11" imgW="304949" imgH="218948" progId="Equation.3">
                    <p:embed/>
                    <p:pic>
                      <p:nvPicPr>
                        <p:cNvPr id="58379"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3044"/>
                          <a:ext cx="45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0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0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solidFill>
              </a:rPr>
              <a:t>五、一元多项式的计算</a:t>
            </a:r>
          </a:p>
        </p:txBody>
      </p:sp>
      <p:sp>
        <p:nvSpPr>
          <p:cNvPr id="128003" name="Rectangle 3"/>
          <p:cNvSpPr>
            <a:spLocks noGrp="1" noChangeArrowheads="1"/>
          </p:cNvSpPr>
          <p:nvPr>
            <p:ph idx="1"/>
          </p:nvPr>
        </p:nvSpPr>
        <p:spPr>
          <a:xfrm>
            <a:off x="836613" y="1552575"/>
            <a:ext cx="5915025" cy="6318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solidFill>
              </a:rPr>
              <a:t>一阶线性递推解法</a:t>
            </a:r>
          </a:p>
        </p:txBody>
      </p:sp>
      <p:sp>
        <p:nvSpPr>
          <p:cNvPr id="59396" name="Rectangle 4"/>
          <p:cNvSpPr>
            <a:spLocks noChangeArrowheads="1"/>
          </p:cNvSpPr>
          <p:nvPr/>
        </p:nvSpPr>
        <p:spPr bwMode="auto">
          <a:xfrm>
            <a:off x="1136650" y="2976563"/>
            <a:ext cx="244792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tabLst>
                <a:tab pos="2238375" algn="r"/>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2238375" algn="r"/>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2238375" algn="r"/>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2238375" algn="r"/>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2238375" algn="r"/>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s-ES" altLang="zh-CN" b="1">
                <a:solidFill>
                  <a:schemeClr val="tx1"/>
                </a:solidFill>
              </a:rPr>
              <a:t>Y</a:t>
            </a:r>
            <a:r>
              <a:rPr lang="es-ES" altLang="zh-CN" b="1" baseline="-25000">
                <a:solidFill>
                  <a:schemeClr val="tx1"/>
                </a:solidFill>
              </a:rPr>
              <a:t>0</a:t>
            </a:r>
            <a:r>
              <a:rPr lang="es-ES" altLang="zh-CN" b="1">
                <a:solidFill>
                  <a:schemeClr val="tx1"/>
                </a:solidFill>
              </a:rPr>
              <a:t> =	a</a:t>
            </a:r>
            <a:r>
              <a:rPr lang="es-ES" altLang="zh-CN" b="1" baseline="-25000">
                <a:solidFill>
                  <a:schemeClr val="tx1"/>
                </a:solidFill>
              </a:rPr>
              <a:t>n</a:t>
            </a:r>
          </a:p>
          <a:p>
            <a:pPr eaLnBrk="1" hangingPunct="1"/>
            <a:r>
              <a:rPr lang="es-ES" altLang="zh-CN" b="1">
                <a:solidFill>
                  <a:schemeClr val="tx1"/>
                </a:solidFill>
              </a:rPr>
              <a:t>Y</a:t>
            </a:r>
            <a:r>
              <a:rPr lang="es-ES" altLang="zh-CN" b="1" baseline="-25000">
                <a:solidFill>
                  <a:schemeClr val="tx1"/>
                </a:solidFill>
              </a:rPr>
              <a:t>1</a:t>
            </a:r>
            <a:r>
              <a:rPr lang="es-ES" altLang="zh-CN" b="1">
                <a:solidFill>
                  <a:schemeClr val="tx1"/>
                </a:solidFill>
              </a:rPr>
              <a:t> =	x*Y</a:t>
            </a:r>
            <a:r>
              <a:rPr lang="es-ES" altLang="zh-CN" b="1" baseline="-25000">
                <a:solidFill>
                  <a:schemeClr val="tx1"/>
                </a:solidFill>
              </a:rPr>
              <a:t>0</a:t>
            </a:r>
            <a:r>
              <a:rPr lang="es-ES" altLang="zh-CN" b="1">
                <a:solidFill>
                  <a:schemeClr val="tx1"/>
                </a:solidFill>
              </a:rPr>
              <a:t> + a</a:t>
            </a:r>
            <a:r>
              <a:rPr lang="es-ES" altLang="zh-CN" b="1" baseline="-25000">
                <a:solidFill>
                  <a:schemeClr val="tx1"/>
                </a:solidFill>
              </a:rPr>
              <a:t>n-1</a:t>
            </a:r>
          </a:p>
          <a:p>
            <a:pPr eaLnBrk="1" hangingPunct="1"/>
            <a:r>
              <a:rPr lang="es-ES" altLang="zh-CN" b="1">
                <a:solidFill>
                  <a:schemeClr val="tx1"/>
                </a:solidFill>
              </a:rPr>
              <a:t>Y</a:t>
            </a:r>
            <a:r>
              <a:rPr lang="es-ES" altLang="zh-CN" b="1" baseline="-25000">
                <a:solidFill>
                  <a:schemeClr val="tx1"/>
                </a:solidFill>
              </a:rPr>
              <a:t>2</a:t>
            </a:r>
            <a:r>
              <a:rPr lang="es-ES" altLang="zh-CN" b="1">
                <a:solidFill>
                  <a:schemeClr val="tx1"/>
                </a:solidFill>
              </a:rPr>
              <a:t> =	x*Y</a:t>
            </a:r>
            <a:r>
              <a:rPr lang="es-ES" altLang="zh-CN" b="1" baseline="-25000">
                <a:solidFill>
                  <a:schemeClr val="tx1"/>
                </a:solidFill>
              </a:rPr>
              <a:t>1</a:t>
            </a:r>
            <a:r>
              <a:rPr lang="es-ES" altLang="zh-CN" b="1">
                <a:solidFill>
                  <a:schemeClr val="tx1"/>
                </a:solidFill>
              </a:rPr>
              <a:t> + a</a:t>
            </a:r>
            <a:r>
              <a:rPr lang="es-ES" altLang="zh-CN" b="1" baseline="-25000">
                <a:solidFill>
                  <a:schemeClr val="tx1"/>
                </a:solidFill>
              </a:rPr>
              <a:t>n-2</a:t>
            </a:r>
          </a:p>
          <a:p>
            <a:pPr eaLnBrk="1" hangingPunct="1"/>
            <a:r>
              <a:rPr lang="es-ES" altLang="zh-CN" b="1">
                <a:solidFill>
                  <a:schemeClr val="tx1"/>
                </a:solidFill>
              </a:rPr>
              <a:t>……</a:t>
            </a:r>
          </a:p>
          <a:p>
            <a:pPr eaLnBrk="1" hangingPunct="1"/>
            <a:r>
              <a:rPr lang="es-ES" altLang="zh-CN" b="1">
                <a:solidFill>
                  <a:schemeClr val="tx1"/>
                </a:solidFill>
              </a:rPr>
              <a:t>Y</a:t>
            </a:r>
            <a:r>
              <a:rPr lang="es-ES" altLang="zh-CN" b="1" baseline="-25000">
                <a:solidFill>
                  <a:schemeClr val="tx1"/>
                </a:solidFill>
              </a:rPr>
              <a:t>i</a:t>
            </a:r>
            <a:r>
              <a:rPr lang="es-ES" altLang="zh-CN" b="1">
                <a:solidFill>
                  <a:schemeClr val="tx1"/>
                </a:solidFill>
              </a:rPr>
              <a:t> =	x*Y</a:t>
            </a:r>
            <a:r>
              <a:rPr lang="es-ES" altLang="zh-CN" b="1" baseline="-25000">
                <a:solidFill>
                  <a:schemeClr val="tx1"/>
                </a:solidFill>
              </a:rPr>
              <a:t>i-1</a:t>
            </a:r>
            <a:r>
              <a:rPr lang="es-ES" altLang="zh-CN" b="1">
                <a:solidFill>
                  <a:schemeClr val="tx1"/>
                </a:solidFill>
              </a:rPr>
              <a:t> + a</a:t>
            </a:r>
            <a:r>
              <a:rPr lang="es-ES" altLang="zh-CN" b="1" baseline="-25000">
                <a:solidFill>
                  <a:schemeClr val="tx1"/>
                </a:solidFill>
              </a:rPr>
              <a:t>n-i</a:t>
            </a:r>
          </a:p>
          <a:p>
            <a:pPr eaLnBrk="1" hangingPunct="1"/>
            <a:r>
              <a:rPr lang="es-ES" altLang="zh-CN" b="1">
                <a:solidFill>
                  <a:schemeClr val="tx1"/>
                </a:solidFill>
              </a:rPr>
              <a:t>……</a:t>
            </a:r>
          </a:p>
          <a:p>
            <a:pPr eaLnBrk="1" hangingPunct="1"/>
            <a:r>
              <a:rPr lang="es-ES" altLang="zh-CN" b="1">
                <a:solidFill>
                  <a:schemeClr val="tx1"/>
                </a:solidFill>
              </a:rPr>
              <a:t>Y</a:t>
            </a:r>
            <a:r>
              <a:rPr lang="es-ES" altLang="zh-CN" b="1" baseline="-25000">
                <a:solidFill>
                  <a:schemeClr val="tx1"/>
                </a:solidFill>
              </a:rPr>
              <a:t>n</a:t>
            </a:r>
            <a:r>
              <a:rPr lang="es-ES" altLang="zh-CN" b="1">
                <a:solidFill>
                  <a:schemeClr val="tx1"/>
                </a:solidFill>
              </a:rPr>
              <a:t> =	x*Y</a:t>
            </a:r>
            <a:r>
              <a:rPr lang="es-ES" altLang="zh-CN" b="1" baseline="-25000">
                <a:solidFill>
                  <a:schemeClr val="tx1"/>
                </a:solidFill>
              </a:rPr>
              <a:t>n-1</a:t>
            </a:r>
            <a:r>
              <a:rPr lang="es-ES" altLang="zh-CN" b="1">
                <a:solidFill>
                  <a:schemeClr val="tx1"/>
                </a:solidFill>
              </a:rPr>
              <a:t> + a</a:t>
            </a:r>
            <a:r>
              <a:rPr lang="es-ES" altLang="zh-CN" b="1" baseline="-25000">
                <a:solidFill>
                  <a:schemeClr val="tx1"/>
                </a:solidFill>
              </a:rPr>
              <a:t>0</a:t>
            </a:r>
          </a:p>
        </p:txBody>
      </p:sp>
      <p:sp>
        <p:nvSpPr>
          <p:cNvPr id="128005" name="Rectangle 5"/>
          <p:cNvSpPr>
            <a:spLocks noChangeArrowheads="1"/>
          </p:cNvSpPr>
          <p:nvPr/>
        </p:nvSpPr>
        <p:spPr bwMode="auto">
          <a:xfrm>
            <a:off x="1123950" y="2328863"/>
            <a:ext cx="4835525" cy="369887"/>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N</a:t>
            </a:r>
            <a:r>
              <a:rPr lang="en-US" altLang="zh-CN" b="1">
                <a:solidFill>
                  <a:schemeClr val="tx1"/>
                </a:solidFill>
              </a:rPr>
              <a:t>(x)=((…(a</a:t>
            </a:r>
            <a:r>
              <a:rPr lang="en-US" altLang="zh-CN" b="1" baseline="-25000">
                <a:solidFill>
                  <a:schemeClr val="tx1"/>
                </a:solidFill>
              </a:rPr>
              <a:t>N</a:t>
            </a:r>
            <a:r>
              <a:rPr lang="en-US" altLang="zh-CN" b="1">
                <a:solidFill>
                  <a:schemeClr val="tx1"/>
                </a:solidFill>
              </a:rPr>
              <a:t>x+a</a:t>
            </a:r>
            <a:r>
              <a:rPr lang="en-US" altLang="zh-CN" b="1" baseline="-25000">
                <a:solidFill>
                  <a:schemeClr val="tx1"/>
                </a:solidFill>
              </a:rPr>
              <a:t>N-1</a:t>
            </a:r>
            <a:r>
              <a:rPr lang="en-US" altLang="zh-CN" b="1">
                <a:solidFill>
                  <a:schemeClr val="tx1"/>
                </a:solidFill>
              </a:rPr>
              <a:t>)x+a</a:t>
            </a:r>
            <a:r>
              <a:rPr lang="en-US" altLang="zh-CN" b="1" baseline="-25000">
                <a:solidFill>
                  <a:schemeClr val="tx1"/>
                </a:solidFill>
              </a:rPr>
              <a:t>N-2</a:t>
            </a:r>
            <a:r>
              <a:rPr lang="en-US" altLang="zh-CN" b="1">
                <a:solidFill>
                  <a:schemeClr val="tx1"/>
                </a:solidFill>
              </a:rPr>
              <a:t>)x+…+a</a:t>
            </a:r>
            <a:r>
              <a:rPr lang="en-US" altLang="zh-CN" b="1" baseline="-25000">
                <a:solidFill>
                  <a:schemeClr val="tx1"/>
                </a:solidFill>
              </a:rPr>
              <a:t>1</a:t>
            </a:r>
            <a:r>
              <a:rPr lang="en-US" altLang="zh-CN" b="1">
                <a:solidFill>
                  <a:schemeClr val="tx1"/>
                </a:solidFill>
              </a:rPr>
              <a:t>)x+a</a:t>
            </a:r>
            <a:r>
              <a:rPr lang="en-US" altLang="zh-CN" b="1" baseline="-25000">
                <a:solidFill>
                  <a:schemeClr val="tx1"/>
                </a:solidFill>
              </a:rPr>
              <a:t>0</a:t>
            </a:r>
          </a:p>
        </p:txBody>
      </p:sp>
      <p:sp>
        <p:nvSpPr>
          <p:cNvPr id="128006" name="Rectangle 6"/>
          <p:cNvSpPr>
            <a:spLocks noChangeArrowheads="1"/>
          </p:cNvSpPr>
          <p:nvPr/>
        </p:nvSpPr>
        <p:spPr bwMode="auto">
          <a:xfrm>
            <a:off x="3871913" y="4129088"/>
            <a:ext cx="30241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令</a:t>
            </a:r>
            <a:r>
              <a:rPr lang="en-US" altLang="zh-CN">
                <a:solidFill>
                  <a:schemeClr val="tx1"/>
                </a:solidFill>
              </a:rPr>
              <a:t>x</a:t>
            </a:r>
            <a:r>
              <a:rPr lang="en-US" altLang="zh-CN">
                <a:solidFill>
                  <a:schemeClr val="tx1"/>
                </a:solidFill>
                <a:sym typeface="Wingdings" panose="05000000000000000000" pitchFamily="2" charset="2"/>
              </a:rPr>
              <a:t></a:t>
            </a:r>
            <a:r>
              <a:rPr lang="en-US" altLang="zh-CN">
                <a:solidFill>
                  <a:schemeClr val="tx1"/>
                </a:solidFill>
              </a:rPr>
              <a:t>a</a:t>
            </a:r>
            <a:r>
              <a:rPr lang="en-US" altLang="zh-CN" baseline="-25000">
                <a:solidFill>
                  <a:schemeClr val="tx1"/>
                </a:solidFill>
              </a:rPr>
              <a:t>i</a:t>
            </a:r>
            <a:r>
              <a:rPr lang="zh-CN" altLang="en-US">
                <a:solidFill>
                  <a:schemeClr val="tx1"/>
                </a:solidFill>
              </a:rPr>
              <a:t>，</a:t>
            </a:r>
            <a:r>
              <a:rPr lang="en-US" altLang="zh-CN">
                <a:solidFill>
                  <a:schemeClr val="tx1"/>
                </a:solidFill>
              </a:rPr>
              <a:t>a</a:t>
            </a:r>
            <a:r>
              <a:rPr lang="en-US" altLang="zh-CN" baseline="-25000">
                <a:solidFill>
                  <a:schemeClr val="tx1"/>
                </a:solidFill>
              </a:rPr>
              <a:t>i</a:t>
            </a:r>
            <a:r>
              <a:rPr lang="en-US" altLang="zh-CN">
                <a:solidFill>
                  <a:schemeClr val="tx1"/>
                </a:solidFill>
                <a:sym typeface="Wingdings" panose="05000000000000000000" pitchFamily="2" charset="2"/>
              </a:rPr>
              <a:t></a:t>
            </a:r>
            <a:r>
              <a:rPr lang="en-US" altLang="zh-CN">
                <a:solidFill>
                  <a:schemeClr val="tx1"/>
                </a:solidFill>
              </a:rPr>
              <a:t>b</a:t>
            </a:r>
            <a:r>
              <a:rPr lang="en-US" altLang="zh-CN" baseline="-25000">
                <a:solidFill>
                  <a:schemeClr val="tx1"/>
                </a:solidFill>
              </a:rPr>
              <a:t>n-i</a:t>
            </a:r>
            <a:r>
              <a:rPr lang="zh-CN" altLang="en-US">
                <a:solidFill>
                  <a:schemeClr val="tx1"/>
                </a:solidFill>
              </a:rPr>
              <a:t>，即得一阶线性递推公式，代入一阶线性递推算法即可。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28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animBg="1"/>
      <p:bldP spid="128005" grpId="1" animBg="1"/>
      <p:bldP spid="1280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六、并行求和</a:t>
            </a:r>
          </a:p>
        </p:txBody>
      </p:sp>
      <p:sp>
        <p:nvSpPr>
          <p:cNvPr id="36867"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倍增法求和</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倍增法是并行分治的一种简化形式。其基本思想是将原问题反复分解为等规模的两个子问题，在逐步分解的过程中，子问题个数成倍增加。将各个子问题恰当地映射到各台处理机上，即可实现计算过程的并行化。</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6" name="Text Box 18"/>
          <p:cNvSpPr txBox="1">
            <a:spLocks noChangeArrowheads="1"/>
          </p:cNvSpPr>
          <p:nvPr/>
        </p:nvSpPr>
        <p:spPr bwMode="auto">
          <a:xfrm>
            <a:off x="1157288" y="3084513"/>
            <a:ext cx="5164137" cy="1549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dirty="0" err="1">
                <a:solidFill>
                  <a:srgbClr val="000000"/>
                </a:solidFill>
              </a:rPr>
              <a:t>int</a:t>
            </a:r>
            <a:r>
              <a:rPr lang="en-US" altLang="zh-CN" sz="1600" b="1" dirty="0">
                <a:solidFill>
                  <a:srgbClr val="000000"/>
                </a:solidFill>
              </a:rPr>
              <a:t> </a:t>
            </a:r>
            <a:r>
              <a:rPr lang="en-US" altLang="zh-CN" sz="1600" b="1" dirty="0" err="1">
                <a:solidFill>
                  <a:srgbClr val="000000"/>
                </a:solidFill>
              </a:rPr>
              <a:t>PSum</a:t>
            </a:r>
            <a:r>
              <a:rPr lang="en-US" altLang="zh-CN" sz="1600" b="1" dirty="0">
                <a:solidFill>
                  <a:srgbClr val="000000"/>
                </a:solidFill>
              </a:rPr>
              <a:t>( </a:t>
            </a:r>
            <a:r>
              <a:rPr lang="en-US" altLang="zh-CN" sz="1600" b="1" dirty="0" err="1">
                <a:solidFill>
                  <a:srgbClr val="000000"/>
                </a:solidFill>
              </a:rPr>
              <a:t>int</a:t>
            </a:r>
            <a:r>
              <a:rPr lang="en-US" altLang="zh-CN" sz="1600" b="1" dirty="0">
                <a:solidFill>
                  <a:srgbClr val="000000"/>
                </a:solidFill>
              </a:rPr>
              <a:t> L[], </a:t>
            </a:r>
            <a:r>
              <a:rPr lang="en-US" altLang="zh-CN" sz="1600" b="1" dirty="0" err="1">
                <a:solidFill>
                  <a:srgbClr val="000000"/>
                </a:solidFill>
              </a:rPr>
              <a:t>int</a:t>
            </a:r>
            <a:r>
              <a:rPr lang="en-US" altLang="zh-CN" sz="1600" b="1" dirty="0">
                <a:solidFill>
                  <a:srgbClr val="000000"/>
                </a:solidFill>
              </a:rPr>
              <a:t> s, </a:t>
            </a:r>
            <a:r>
              <a:rPr lang="en-US" altLang="zh-CN" sz="1600" b="1" dirty="0" err="1">
                <a:solidFill>
                  <a:srgbClr val="000000"/>
                </a:solidFill>
              </a:rPr>
              <a:t>int</a:t>
            </a:r>
            <a:r>
              <a:rPr lang="en-US" altLang="zh-CN" sz="1600" b="1" dirty="0">
                <a:solidFill>
                  <a:srgbClr val="000000"/>
                </a:solidFill>
              </a:rPr>
              <a:t> t )</a:t>
            </a:r>
          </a:p>
          <a:p>
            <a:pPr eaLnBrk="1" hangingPunct="1">
              <a:defRPr/>
            </a:pPr>
            <a:r>
              <a:rPr lang="en-US" altLang="zh-CN" sz="1600" b="1" dirty="0">
                <a:solidFill>
                  <a:srgbClr val="000000"/>
                </a:solidFill>
              </a:rPr>
              <a:t>{</a:t>
            </a:r>
          </a:p>
          <a:p>
            <a:pPr eaLnBrk="1" hangingPunct="1">
              <a:defRPr/>
            </a:pPr>
            <a:r>
              <a:rPr lang="en-US" altLang="zh-CN" sz="1600" b="1" dirty="0">
                <a:solidFill>
                  <a:srgbClr val="000000"/>
                </a:solidFill>
              </a:rPr>
              <a:t>    if (s==t) return L[s];</a:t>
            </a:r>
          </a:p>
          <a:p>
            <a:pPr eaLnBrk="1" hangingPunct="1">
              <a:defRPr/>
            </a:pPr>
            <a:r>
              <a:rPr lang="en-US" altLang="zh-CN" sz="1600" b="1" dirty="0">
                <a:solidFill>
                  <a:srgbClr val="000000"/>
                </a:solidFill>
              </a:rPr>
              <a:t>    </a:t>
            </a:r>
            <a:r>
              <a:rPr lang="en-US" altLang="zh-CN" sz="1600" b="1" dirty="0" err="1">
                <a:solidFill>
                  <a:srgbClr val="000000"/>
                </a:solidFill>
              </a:rPr>
              <a:t>int</a:t>
            </a:r>
            <a:r>
              <a:rPr lang="en-US" altLang="zh-CN" sz="1600" b="1" dirty="0">
                <a:solidFill>
                  <a:srgbClr val="000000"/>
                </a:solidFill>
              </a:rPr>
              <a:t> k = (</a:t>
            </a:r>
            <a:r>
              <a:rPr lang="en-US" altLang="zh-CN" sz="1600" b="1" dirty="0" err="1">
                <a:solidFill>
                  <a:srgbClr val="000000"/>
                </a:solidFill>
              </a:rPr>
              <a:t>s+t</a:t>
            </a:r>
            <a:r>
              <a:rPr lang="en-US" altLang="zh-CN" sz="1600" b="1" dirty="0">
                <a:solidFill>
                  <a:srgbClr val="000000"/>
                </a:solidFill>
              </a:rPr>
              <a:t>)/2;</a:t>
            </a:r>
          </a:p>
          <a:p>
            <a:pPr eaLnBrk="1" hangingPunct="1">
              <a:defRPr/>
            </a:pPr>
            <a:r>
              <a:rPr lang="en-US" altLang="zh-CN" sz="1600" b="1" dirty="0">
                <a:solidFill>
                  <a:srgbClr val="000000"/>
                </a:solidFill>
              </a:rPr>
              <a:t>    return </a:t>
            </a:r>
            <a:r>
              <a:rPr lang="en-US" altLang="zh-CN" sz="1600" b="1" dirty="0" err="1">
                <a:solidFill>
                  <a:srgbClr val="000000"/>
                </a:solidFill>
              </a:rPr>
              <a:t>PSum</a:t>
            </a:r>
            <a:r>
              <a:rPr lang="en-US" altLang="zh-CN" sz="1600" b="1" dirty="0">
                <a:solidFill>
                  <a:srgbClr val="000000"/>
                </a:solidFill>
              </a:rPr>
              <a:t>(L, s, k)+</a:t>
            </a:r>
            <a:r>
              <a:rPr lang="en-US" altLang="zh-CN" sz="1600" b="1" dirty="0" err="1">
                <a:solidFill>
                  <a:srgbClr val="000000"/>
                </a:solidFill>
              </a:rPr>
              <a:t>PSum</a:t>
            </a:r>
            <a:r>
              <a:rPr lang="en-US" altLang="zh-CN" sz="1600" b="1" dirty="0">
                <a:solidFill>
                  <a:srgbClr val="000000"/>
                </a:solidFill>
              </a:rPr>
              <a:t>(L, k+1, t);</a:t>
            </a:r>
          </a:p>
          <a:p>
            <a:pPr eaLnBrk="1" hangingPunct="1">
              <a:defRPr/>
            </a:pPr>
            <a:r>
              <a:rPr lang="en-US" altLang="zh-CN" sz="1600" b="1" dirty="0">
                <a:solidFill>
                  <a:srgbClr val="000000"/>
                </a:solidFill>
              </a:rPr>
              <a:t>}</a:t>
            </a:r>
          </a:p>
        </p:txBody>
      </p:sp>
      <p:sp>
        <p:nvSpPr>
          <p:cNvPr id="3789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六、并行求和</a:t>
            </a:r>
          </a:p>
        </p:txBody>
      </p:sp>
      <p:sp>
        <p:nvSpPr>
          <p:cNvPr id="37891" name="Rectangle 3"/>
          <p:cNvSpPr>
            <a:spLocks noGrp="1" noChangeArrowheads="1"/>
          </p:cNvSpPr>
          <p:nvPr>
            <p:ph idx="1"/>
          </p:nvPr>
        </p:nvSpPr>
        <p:spPr>
          <a:xfrm>
            <a:off x="836613" y="1552575"/>
            <a:ext cx="5915025" cy="911225"/>
          </a:xfrm>
        </p:spPr>
        <p:txBody>
          <a:bodyPr/>
          <a:lstStyle/>
          <a:p>
            <a:pPr marL="268834" indent="-268834" defTabSz="358445" fontAlgn="auto">
              <a:lnSpc>
                <a:spcPct val="110000"/>
              </a:lnSpc>
              <a:spcBef>
                <a:spcPts val="784"/>
              </a:spcBef>
              <a:spcAft>
                <a:spcPts val="0"/>
              </a:spcAft>
              <a:buFont typeface="Wingdings 3" charset="2"/>
              <a:buChar char=""/>
              <a:defRPr/>
            </a:pPr>
            <a:r>
              <a:rPr lang="zh-CN" altLang="en-US" sz="1411">
                <a:solidFill>
                  <a:schemeClr val="tx1">
                    <a:lumMod val="75000"/>
                    <a:lumOff val="25000"/>
                  </a:schemeClr>
                </a:solidFill>
              </a:rPr>
              <a:t>倍增法求和</a:t>
            </a:r>
          </a:p>
          <a:p>
            <a:pPr marL="582473" lvl="1" indent="-224028" defTabSz="358445" fontAlgn="auto">
              <a:lnSpc>
                <a:spcPct val="110000"/>
              </a:lnSpc>
              <a:spcBef>
                <a:spcPts val="784"/>
              </a:spcBef>
              <a:spcAft>
                <a:spcPts val="0"/>
              </a:spcAft>
              <a:buFont typeface="Wingdings 3" charset="2"/>
              <a:buChar char=""/>
              <a:defRPr/>
            </a:pPr>
            <a:r>
              <a:rPr lang="zh-CN" altLang="en-US" sz="1900">
                <a:solidFill>
                  <a:schemeClr val="tx1">
                    <a:lumMod val="75000"/>
                    <a:lumOff val="25000"/>
                  </a:schemeClr>
                </a:solidFill>
              </a:rPr>
              <a:t>计算序列</a:t>
            </a:r>
            <a:r>
              <a:rPr lang="en-US" altLang="zh-CN" sz="1900">
                <a:solidFill>
                  <a:schemeClr val="tx1">
                    <a:lumMod val="75000"/>
                    <a:lumOff val="25000"/>
                  </a:schemeClr>
                </a:solidFill>
              </a:rPr>
              <a:t>L[0..n-1]</a:t>
            </a:r>
            <a:r>
              <a:rPr lang="zh-CN" altLang="en-US" sz="1900">
                <a:solidFill>
                  <a:schemeClr val="tx1">
                    <a:lumMod val="75000"/>
                    <a:lumOff val="25000"/>
                  </a:schemeClr>
                </a:solidFill>
              </a:rPr>
              <a:t>的和，记为</a:t>
            </a:r>
            <a:r>
              <a:rPr lang="en-US" altLang="zh-CN" sz="1900">
                <a:solidFill>
                  <a:schemeClr val="tx1">
                    <a:lumMod val="75000"/>
                    <a:lumOff val="25000"/>
                  </a:schemeClr>
                </a:solidFill>
              </a:rPr>
              <a:t>S(0,n-1)</a:t>
            </a:r>
            <a:r>
              <a:rPr lang="zh-CN" altLang="en-US" sz="1900">
                <a:solidFill>
                  <a:schemeClr val="tx1">
                    <a:lumMod val="75000"/>
                    <a:lumOff val="25000"/>
                  </a:schemeClr>
                </a:solidFill>
              </a:rPr>
              <a:t>。</a:t>
            </a:r>
          </a:p>
        </p:txBody>
      </p:sp>
      <p:grpSp>
        <p:nvGrpSpPr>
          <p:cNvPr id="2" name="Group 17"/>
          <p:cNvGrpSpPr>
            <a:grpSpLocks/>
          </p:cNvGrpSpPr>
          <p:nvPr/>
        </p:nvGrpSpPr>
        <p:grpSpPr bwMode="auto">
          <a:xfrm>
            <a:off x="1665288" y="2970213"/>
            <a:ext cx="3935412" cy="1560512"/>
            <a:chOff x="1337" y="2478"/>
            <a:chExt cx="3163" cy="1253"/>
          </a:xfrm>
        </p:grpSpPr>
        <p:sp>
          <p:nvSpPr>
            <p:cNvPr id="16390" name="Text Box 4"/>
            <p:cNvSpPr txBox="1">
              <a:spLocks noChangeArrowheads="1"/>
            </p:cNvSpPr>
            <p:nvPr/>
          </p:nvSpPr>
          <p:spPr bwMode="auto">
            <a:xfrm>
              <a:off x="2562" y="2478"/>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S(0,7)</a:t>
              </a:r>
            </a:p>
          </p:txBody>
        </p:sp>
        <p:sp>
          <p:nvSpPr>
            <p:cNvPr id="16391" name="Text Box 5"/>
            <p:cNvSpPr txBox="1">
              <a:spLocks noChangeArrowheads="1"/>
            </p:cNvSpPr>
            <p:nvPr/>
          </p:nvSpPr>
          <p:spPr bwMode="auto">
            <a:xfrm>
              <a:off x="1791" y="2976"/>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S(0,3)</a:t>
              </a:r>
            </a:p>
          </p:txBody>
        </p:sp>
        <p:sp>
          <p:nvSpPr>
            <p:cNvPr id="16392" name="Text Box 6"/>
            <p:cNvSpPr txBox="1">
              <a:spLocks noChangeArrowheads="1"/>
            </p:cNvSpPr>
            <p:nvPr/>
          </p:nvSpPr>
          <p:spPr bwMode="auto">
            <a:xfrm>
              <a:off x="3333" y="2976"/>
              <a:ext cx="706"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S(4,7)</a:t>
              </a:r>
            </a:p>
          </p:txBody>
        </p:sp>
        <p:sp>
          <p:nvSpPr>
            <p:cNvPr id="16393" name="Text Box 7"/>
            <p:cNvSpPr txBox="1">
              <a:spLocks noChangeArrowheads="1"/>
            </p:cNvSpPr>
            <p:nvPr/>
          </p:nvSpPr>
          <p:spPr bwMode="auto">
            <a:xfrm>
              <a:off x="1337" y="3475"/>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S(0,1)</a:t>
              </a:r>
            </a:p>
          </p:txBody>
        </p:sp>
        <p:sp>
          <p:nvSpPr>
            <p:cNvPr id="16394" name="Text Box 8"/>
            <p:cNvSpPr txBox="1">
              <a:spLocks noChangeArrowheads="1"/>
            </p:cNvSpPr>
            <p:nvPr/>
          </p:nvSpPr>
          <p:spPr bwMode="auto">
            <a:xfrm>
              <a:off x="2154" y="3475"/>
              <a:ext cx="704" cy="255"/>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S(2,3)</a:t>
              </a:r>
            </a:p>
          </p:txBody>
        </p:sp>
        <p:sp>
          <p:nvSpPr>
            <p:cNvPr id="16395" name="Text Box 9"/>
            <p:cNvSpPr txBox="1">
              <a:spLocks noChangeArrowheads="1"/>
            </p:cNvSpPr>
            <p:nvPr/>
          </p:nvSpPr>
          <p:spPr bwMode="auto">
            <a:xfrm>
              <a:off x="2970" y="3475"/>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S(4,5)</a:t>
              </a:r>
            </a:p>
          </p:txBody>
        </p:sp>
        <p:sp>
          <p:nvSpPr>
            <p:cNvPr id="16396" name="Text Box 10"/>
            <p:cNvSpPr txBox="1">
              <a:spLocks noChangeArrowheads="1"/>
            </p:cNvSpPr>
            <p:nvPr/>
          </p:nvSpPr>
          <p:spPr bwMode="auto">
            <a:xfrm>
              <a:off x="3788" y="3475"/>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dirty="0">
                  <a:solidFill>
                    <a:schemeClr val="tx1"/>
                  </a:solidFill>
                </a:rPr>
                <a:t>S(6,7)</a:t>
              </a:r>
            </a:p>
          </p:txBody>
        </p:sp>
        <p:cxnSp>
          <p:nvCxnSpPr>
            <p:cNvPr id="16397" name="AutoShape 11"/>
            <p:cNvCxnSpPr>
              <a:cxnSpLocks noChangeShapeType="1"/>
              <a:stCxn id="16390" idx="2"/>
              <a:endCxn id="16391" idx="0"/>
            </p:cNvCxnSpPr>
            <p:nvPr/>
          </p:nvCxnSpPr>
          <p:spPr bwMode="auto">
            <a:xfrm flipH="1">
              <a:off x="2147" y="2734"/>
              <a:ext cx="771"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398" name="AutoShape 12"/>
            <p:cNvCxnSpPr>
              <a:cxnSpLocks noChangeShapeType="1"/>
              <a:stCxn id="16390" idx="2"/>
              <a:endCxn id="16392" idx="0"/>
            </p:cNvCxnSpPr>
            <p:nvPr/>
          </p:nvCxnSpPr>
          <p:spPr bwMode="auto">
            <a:xfrm>
              <a:off x="2918" y="2734"/>
              <a:ext cx="767"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399" name="AutoShape 13"/>
            <p:cNvCxnSpPr>
              <a:cxnSpLocks noChangeShapeType="1"/>
              <a:stCxn id="16391" idx="2"/>
              <a:endCxn id="16393" idx="0"/>
            </p:cNvCxnSpPr>
            <p:nvPr/>
          </p:nvCxnSpPr>
          <p:spPr bwMode="auto">
            <a:xfrm flipH="1">
              <a:off x="1693" y="3233"/>
              <a:ext cx="454"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400" name="AutoShape 14"/>
            <p:cNvCxnSpPr>
              <a:cxnSpLocks noChangeShapeType="1"/>
              <a:stCxn id="16391" idx="2"/>
              <a:endCxn id="16394" idx="0"/>
            </p:cNvCxnSpPr>
            <p:nvPr/>
          </p:nvCxnSpPr>
          <p:spPr bwMode="auto">
            <a:xfrm>
              <a:off x="2147" y="3233"/>
              <a:ext cx="357"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401" name="AutoShape 15"/>
            <p:cNvCxnSpPr>
              <a:cxnSpLocks noChangeShapeType="1"/>
              <a:stCxn id="16392" idx="2"/>
              <a:endCxn id="16395" idx="0"/>
            </p:cNvCxnSpPr>
            <p:nvPr/>
          </p:nvCxnSpPr>
          <p:spPr bwMode="auto">
            <a:xfrm flipH="1">
              <a:off x="3326" y="3233"/>
              <a:ext cx="359"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402" name="AutoShape 16"/>
            <p:cNvCxnSpPr>
              <a:cxnSpLocks noChangeShapeType="1"/>
              <a:stCxn id="16392" idx="2"/>
              <a:endCxn id="16396" idx="0"/>
            </p:cNvCxnSpPr>
            <p:nvPr/>
          </p:nvCxnSpPr>
          <p:spPr bwMode="auto">
            <a:xfrm>
              <a:off x="3685" y="3233"/>
              <a:ext cx="459"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六、并行求和</a:t>
            </a:r>
          </a:p>
        </p:txBody>
      </p:sp>
      <p:sp>
        <p:nvSpPr>
          <p:cNvPr id="32771" name="Rectangle 3"/>
          <p:cNvSpPr>
            <a:spLocks noGrp="1" noChangeArrowheads="1"/>
          </p:cNvSpPr>
          <p:nvPr>
            <p:ph idx="1"/>
          </p:nvPr>
        </p:nvSpPr>
        <p:spPr bwMode="auto">
          <a:xfrm>
            <a:off x="836613" y="1552575"/>
            <a:ext cx="5915025" cy="1352550"/>
          </a:xfrm>
        </p:spPr>
        <p:txBody>
          <a:bodyPr wrap="square" numCol="1" anchor="t" anchorCtr="0" compatLnSpc="1">
            <a:prstTxWarp prst="textNoShape">
              <a:avLst/>
            </a:prstTxWarp>
          </a:bodyPr>
          <a:lstStyle/>
          <a:p>
            <a:r>
              <a:rPr lang="zh-CN" altLang="en-US" sz="2100"/>
              <a:t>倍减法求和</a:t>
            </a:r>
          </a:p>
          <a:p>
            <a:pPr lvl="1"/>
            <a:r>
              <a:rPr lang="zh-CN" altLang="en-US" sz="1900"/>
              <a:t>计算序列</a:t>
            </a:r>
            <a:r>
              <a:rPr lang="en-US" altLang="zh-CN" sz="1900"/>
              <a:t>L[0..n-1]</a:t>
            </a:r>
            <a:r>
              <a:rPr lang="zh-CN" altLang="en-US" sz="1900"/>
              <a:t>的和，记为</a:t>
            </a:r>
            <a:r>
              <a:rPr lang="en-US" altLang="zh-CN" sz="1900"/>
              <a:t>S(0,n-1)</a:t>
            </a:r>
            <a:r>
              <a:rPr lang="zh-CN" altLang="en-US" sz="1900"/>
              <a:t>。</a:t>
            </a:r>
          </a:p>
          <a:p>
            <a:pPr lvl="1"/>
            <a:r>
              <a:rPr lang="zh-CN" altLang="en-US" sz="1900"/>
              <a:t>设可用处理器为</a:t>
            </a:r>
            <a:r>
              <a:rPr lang="en-US" altLang="zh-CN" sz="1900"/>
              <a:t>n/2</a:t>
            </a:r>
            <a:r>
              <a:rPr lang="zh-CN" altLang="en-US" sz="1900"/>
              <a:t>个。</a:t>
            </a:r>
          </a:p>
        </p:txBody>
      </p:sp>
      <p:sp>
        <p:nvSpPr>
          <p:cNvPr id="32772" name="Text Box 4"/>
          <p:cNvSpPr txBox="1">
            <a:spLocks noChangeArrowheads="1"/>
          </p:cNvSpPr>
          <p:nvPr/>
        </p:nvSpPr>
        <p:spPr bwMode="auto">
          <a:xfrm>
            <a:off x="1568450" y="2832100"/>
            <a:ext cx="4268788" cy="2492375"/>
          </a:xfrm>
          <a:prstGeom prst="rect">
            <a:avLst/>
          </a:prstGeom>
          <a:solidFill>
            <a:srgbClr val="FFFF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int PSum( int L[], int n )</a:t>
            </a:r>
          </a:p>
          <a:p>
            <a:pPr eaLnBrk="1" hangingPunct="1"/>
            <a:r>
              <a:rPr lang="en-US" altLang="zh-CN" sz="1200" b="1">
                <a:solidFill>
                  <a:schemeClr val="tx1"/>
                </a:solidFill>
              </a:rPr>
              <a:t>{</a:t>
            </a:r>
          </a:p>
          <a:p>
            <a:pPr eaLnBrk="1" hangingPunct="1"/>
            <a:r>
              <a:rPr lang="en-US" altLang="zh-CN" sz="1200" b="1">
                <a:solidFill>
                  <a:schemeClr val="tx1"/>
                </a:solidFill>
              </a:rPr>
              <a:t>	k=n/2;</a:t>
            </a:r>
          </a:p>
          <a:p>
            <a:pPr eaLnBrk="1" hangingPunct="1"/>
            <a:r>
              <a:rPr lang="en-US" altLang="zh-CN" sz="1200" b="1">
                <a:solidFill>
                  <a:schemeClr val="tx1"/>
                </a:solidFill>
              </a:rPr>
              <a:t>	while (k&gt;0)</a:t>
            </a:r>
          </a:p>
          <a:p>
            <a:pPr eaLnBrk="1" hangingPunct="1"/>
            <a:r>
              <a:rPr lang="en-US" altLang="zh-CN" sz="1200" b="1">
                <a:solidFill>
                  <a:schemeClr val="tx1"/>
                </a:solidFill>
              </a:rPr>
              <a:t>	{</a:t>
            </a:r>
          </a:p>
          <a:p>
            <a:pPr eaLnBrk="1" hangingPunct="1"/>
            <a:r>
              <a:rPr lang="en-US" altLang="zh-CN" sz="1200" b="1">
                <a:solidFill>
                  <a:schemeClr val="tx1"/>
                </a:solidFill>
              </a:rPr>
              <a:t>		for all Pi i=0..k-1 do</a:t>
            </a:r>
          </a:p>
          <a:p>
            <a:pPr eaLnBrk="1" hangingPunct="1"/>
            <a:r>
              <a:rPr lang="en-US" altLang="zh-CN" sz="1200" b="1">
                <a:solidFill>
                  <a:schemeClr val="tx1"/>
                </a:solidFill>
              </a:rPr>
              <a:t>		{</a:t>
            </a:r>
          </a:p>
          <a:p>
            <a:pPr eaLnBrk="1" hangingPunct="1"/>
            <a:r>
              <a:rPr lang="en-US" altLang="zh-CN" sz="1200" b="1">
                <a:solidFill>
                  <a:schemeClr val="tx1"/>
                </a:solidFill>
              </a:rPr>
              <a:t>			L[i]+=L[i+k];</a:t>
            </a:r>
          </a:p>
          <a:p>
            <a:pPr eaLnBrk="1" hangingPunct="1"/>
            <a:r>
              <a:rPr lang="en-US" altLang="zh-CN" sz="1200" b="1">
                <a:solidFill>
                  <a:schemeClr val="tx1"/>
                </a:solidFill>
              </a:rPr>
              <a:t>		}</a:t>
            </a:r>
          </a:p>
          <a:p>
            <a:pPr eaLnBrk="1" hangingPunct="1"/>
            <a:r>
              <a:rPr lang="en-US" altLang="zh-CN" sz="1200" b="1">
                <a:solidFill>
                  <a:schemeClr val="tx1"/>
                </a:solidFill>
              </a:rPr>
              <a:t>		k/=2;</a:t>
            </a:r>
          </a:p>
          <a:p>
            <a:pPr eaLnBrk="1" hangingPunct="1"/>
            <a:r>
              <a:rPr lang="en-US" altLang="zh-CN" sz="1200" b="1">
                <a:solidFill>
                  <a:schemeClr val="tx1"/>
                </a:solidFill>
              </a:rPr>
              <a:t>	}</a:t>
            </a:r>
          </a:p>
          <a:p>
            <a:pPr eaLnBrk="1" hangingPunct="1"/>
            <a:r>
              <a:rPr lang="en-US" altLang="zh-CN" sz="1200" b="1">
                <a:solidFill>
                  <a:schemeClr val="tx1"/>
                </a:solidFill>
              </a:rPr>
              <a:t>	return L[0];</a:t>
            </a:r>
          </a:p>
          <a:p>
            <a:pPr eaLnBrk="1" hangingPunct="1"/>
            <a:r>
              <a:rPr lang="en-US" altLang="zh-CN" sz="1200" b="1">
                <a:solidFill>
                  <a:schemeClr val="tx1"/>
                </a:solidFill>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七、平衡树法</a:t>
            </a:r>
          </a:p>
        </p:txBody>
      </p:sp>
      <p:sp>
        <p:nvSpPr>
          <p:cNvPr id="38915"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平衡树法的基本思想</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用一棵平衡二叉树组织并行计算，输入元素存放在叶结点，然后逐层并行地计算一直到根结点。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七、平衡树法</a:t>
            </a:r>
          </a:p>
        </p:txBody>
      </p:sp>
      <p:sp>
        <p:nvSpPr>
          <p:cNvPr id="39939" name="Rectangle 3"/>
          <p:cNvSpPr>
            <a:spLocks noGrp="1" noChangeArrowheads="1"/>
          </p:cNvSpPr>
          <p:nvPr>
            <p:ph idx="1"/>
          </p:nvPr>
        </p:nvSpPr>
        <p:spPr>
          <a:xfrm>
            <a:off x="836613" y="1552575"/>
            <a:ext cx="5915025" cy="2151063"/>
          </a:xfrm>
        </p:spPr>
        <p:txBody>
          <a:bodyPr>
            <a:normAutofit lnSpcReduction="10000"/>
          </a:bodyPr>
          <a:lstStyle/>
          <a:p>
            <a:pPr marL="268834" indent="-268834" defTabSz="358445" fontAlgn="auto">
              <a:lnSpc>
                <a:spcPct val="110000"/>
              </a:lnSpc>
              <a:spcBef>
                <a:spcPts val="784"/>
              </a:spcBef>
              <a:spcAft>
                <a:spcPts val="0"/>
              </a:spcAft>
              <a:buFont typeface="Wingdings 3" charset="2"/>
              <a:buChar char=""/>
              <a:defRPr/>
            </a:pPr>
            <a:r>
              <a:rPr lang="zh-CN" altLang="en-US" sz="1411" dirty="0">
                <a:solidFill>
                  <a:schemeClr val="tx1">
                    <a:lumMod val="75000"/>
                    <a:lumOff val="25000"/>
                  </a:schemeClr>
                </a:solidFill>
              </a:rPr>
              <a:t>以求最大值问题为例</a:t>
            </a:r>
          </a:p>
          <a:p>
            <a:pPr marL="582473" lvl="1" indent="-224028" defTabSz="358445" fontAlgn="auto">
              <a:lnSpc>
                <a:spcPct val="110000"/>
              </a:lnSpc>
              <a:spcBef>
                <a:spcPts val="784"/>
              </a:spcBef>
              <a:spcAft>
                <a:spcPts val="0"/>
              </a:spcAft>
              <a:buFont typeface="Wingdings 3" charset="2"/>
              <a:buChar char=""/>
              <a:defRPr/>
            </a:pPr>
            <a:r>
              <a:rPr lang="zh-CN" altLang="en-US" sz="1254" dirty="0">
                <a:solidFill>
                  <a:schemeClr val="tx1">
                    <a:lumMod val="75000"/>
                    <a:lumOff val="25000"/>
                  </a:schemeClr>
                </a:solidFill>
              </a:rPr>
              <a:t>计算序列</a:t>
            </a:r>
            <a:r>
              <a:rPr lang="en-US" altLang="zh-CN" sz="1254" dirty="0">
                <a:solidFill>
                  <a:schemeClr val="tx1">
                    <a:lumMod val="75000"/>
                    <a:lumOff val="25000"/>
                  </a:schemeClr>
                </a:solidFill>
              </a:rPr>
              <a:t>L[0..n-1]</a:t>
            </a:r>
            <a:r>
              <a:rPr lang="zh-CN" altLang="en-US" sz="1254" dirty="0">
                <a:solidFill>
                  <a:schemeClr val="tx1">
                    <a:lumMod val="75000"/>
                    <a:lumOff val="25000"/>
                  </a:schemeClr>
                </a:solidFill>
              </a:rPr>
              <a:t>中的最大值。</a:t>
            </a:r>
          </a:p>
          <a:p>
            <a:pPr marL="896112" lvl="2" indent="-179222" defTabSz="358445" fontAlgn="auto">
              <a:lnSpc>
                <a:spcPct val="150000"/>
              </a:lnSpc>
              <a:spcBef>
                <a:spcPts val="784"/>
              </a:spcBef>
              <a:spcAft>
                <a:spcPts val="0"/>
              </a:spcAft>
              <a:buFont typeface="Wingdings 3" charset="2"/>
              <a:buChar char=""/>
              <a:defRPr/>
            </a:pPr>
            <a:r>
              <a:rPr lang="zh-CN" altLang="en-US" sz="1600" dirty="0">
                <a:solidFill>
                  <a:schemeClr val="tx1">
                    <a:lumMod val="75000"/>
                    <a:lumOff val="25000"/>
                  </a:schemeClr>
                </a:solidFill>
                <a:ea typeface="宋体" charset="-122"/>
              </a:rPr>
              <a:t>不失一般性，设</a:t>
            </a:r>
            <a:r>
              <a:rPr lang="en-US" altLang="zh-CN" sz="1600" dirty="0">
                <a:solidFill>
                  <a:schemeClr val="tx1">
                    <a:lumMod val="75000"/>
                    <a:lumOff val="25000"/>
                  </a:schemeClr>
                </a:solidFill>
                <a:ea typeface="宋体" charset="-122"/>
              </a:rPr>
              <a:t>n=2</a:t>
            </a:r>
            <a:r>
              <a:rPr lang="en-US" altLang="zh-CN" sz="1600" baseline="30000" dirty="0">
                <a:solidFill>
                  <a:schemeClr val="tx1">
                    <a:lumMod val="75000"/>
                    <a:lumOff val="25000"/>
                  </a:schemeClr>
                </a:solidFill>
                <a:ea typeface="宋体" charset="-122"/>
              </a:rPr>
              <a:t>m</a:t>
            </a:r>
            <a:r>
              <a:rPr lang="zh-CN" altLang="en-US" sz="1600" dirty="0">
                <a:solidFill>
                  <a:schemeClr val="tx1">
                    <a:lumMod val="75000"/>
                    <a:lumOff val="25000"/>
                  </a:schemeClr>
                </a:solidFill>
                <a:ea typeface="宋体" charset="-122"/>
              </a:rPr>
              <a:t>，</a:t>
            </a:r>
            <a:r>
              <a:rPr lang="en-US" altLang="zh-CN" sz="1600" dirty="0">
                <a:solidFill>
                  <a:schemeClr val="tx1">
                    <a:lumMod val="75000"/>
                    <a:lumOff val="25000"/>
                  </a:schemeClr>
                </a:solidFill>
                <a:ea typeface="宋体" charset="-122"/>
              </a:rPr>
              <a:t>A</a:t>
            </a:r>
            <a:r>
              <a:rPr lang="zh-CN" altLang="en-US" sz="1600" dirty="0">
                <a:solidFill>
                  <a:schemeClr val="tx1">
                    <a:lumMod val="75000"/>
                    <a:lumOff val="25000"/>
                  </a:schemeClr>
                </a:solidFill>
                <a:ea typeface="宋体" charset="-122"/>
              </a:rPr>
              <a:t>是一个大小为</a:t>
            </a:r>
            <a:r>
              <a:rPr lang="en-US" altLang="zh-CN" sz="1600" dirty="0">
                <a:solidFill>
                  <a:schemeClr val="tx1">
                    <a:lumMod val="75000"/>
                    <a:lumOff val="25000"/>
                  </a:schemeClr>
                </a:solidFill>
                <a:ea typeface="宋体" charset="-122"/>
              </a:rPr>
              <a:t>2n-1</a:t>
            </a:r>
            <a:r>
              <a:rPr lang="zh-CN" altLang="en-US" sz="1600" dirty="0">
                <a:solidFill>
                  <a:schemeClr val="tx1">
                    <a:lumMod val="75000"/>
                    <a:lumOff val="25000"/>
                  </a:schemeClr>
                </a:solidFill>
                <a:ea typeface="宋体" charset="-122"/>
              </a:rPr>
              <a:t>的数组，采用完全二叉树的存储结构，将序列分别存放到</a:t>
            </a:r>
            <a:r>
              <a:rPr lang="en-US" altLang="zh-CN" sz="1600" dirty="0">
                <a:solidFill>
                  <a:schemeClr val="tx1">
                    <a:lumMod val="75000"/>
                    <a:lumOff val="25000"/>
                  </a:schemeClr>
                </a:solidFill>
                <a:ea typeface="宋体" charset="-122"/>
              </a:rPr>
              <a:t>n</a:t>
            </a:r>
            <a:r>
              <a:rPr lang="zh-CN" altLang="en-US" sz="1600" dirty="0">
                <a:solidFill>
                  <a:schemeClr val="tx1">
                    <a:lumMod val="75000"/>
                    <a:lumOff val="25000"/>
                  </a:schemeClr>
                </a:solidFill>
                <a:ea typeface="宋体" charset="-122"/>
              </a:rPr>
              <a:t>个叶结点中，在树的同一层各结点上作并行计算，逐层递推，直到得到最终结果。</a:t>
            </a:r>
          </a:p>
        </p:txBody>
      </p:sp>
      <p:sp>
        <p:nvSpPr>
          <p:cNvPr id="39940" name="Text Box 4"/>
          <p:cNvSpPr txBox="1">
            <a:spLocks noChangeArrowheads="1"/>
          </p:cNvSpPr>
          <p:nvPr/>
        </p:nvSpPr>
        <p:spPr bwMode="auto">
          <a:xfrm>
            <a:off x="1778000" y="3875088"/>
            <a:ext cx="4684713" cy="114617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rgbClr val="000000"/>
                </a:solidFill>
              </a:rPr>
              <a:t>for k=m-1 to 0 do</a:t>
            </a:r>
          </a:p>
          <a:p>
            <a:pPr eaLnBrk="1" hangingPunct="1"/>
            <a:r>
              <a:rPr lang="en-US" altLang="zh-CN" sz="1400" b="1">
                <a:solidFill>
                  <a:srgbClr val="000000"/>
                </a:solidFill>
              </a:rPr>
              <a:t>    for all P</a:t>
            </a:r>
            <a:r>
              <a:rPr lang="en-US" altLang="zh-CN" sz="1400" b="1" baseline="-25000">
                <a:solidFill>
                  <a:srgbClr val="000000"/>
                </a:solidFill>
              </a:rPr>
              <a:t>i </a:t>
            </a:r>
            <a:r>
              <a:rPr lang="en-US" altLang="zh-CN" sz="1400" b="1">
                <a:solidFill>
                  <a:srgbClr val="000000"/>
                </a:solidFill>
              </a:rPr>
              <a:t> i=0…2</a:t>
            </a:r>
            <a:r>
              <a:rPr lang="en-US" altLang="zh-CN" sz="1400" b="1" baseline="30000">
                <a:solidFill>
                  <a:srgbClr val="000000"/>
                </a:solidFill>
              </a:rPr>
              <a:t>k</a:t>
            </a:r>
            <a:r>
              <a:rPr lang="en-US" altLang="zh-CN" sz="1400" b="1">
                <a:solidFill>
                  <a:srgbClr val="000000"/>
                </a:solidFill>
              </a:rPr>
              <a:t>-1 do</a:t>
            </a:r>
          </a:p>
          <a:p>
            <a:pPr eaLnBrk="1" hangingPunct="1"/>
            <a:r>
              <a:rPr lang="en-US" altLang="zh-CN" sz="1400" b="1">
                <a:solidFill>
                  <a:srgbClr val="000000"/>
                </a:solidFill>
              </a:rPr>
              <a:t>        j</a:t>
            </a:r>
            <a:r>
              <a:rPr lang="en-US" altLang="zh-CN" sz="1400" b="1">
                <a:solidFill>
                  <a:srgbClr val="000000"/>
                </a:solidFill>
                <a:sym typeface="Wingdings" panose="05000000000000000000" pitchFamily="2" charset="2"/>
              </a:rPr>
              <a:t></a:t>
            </a:r>
            <a:r>
              <a:rPr lang="en-US" altLang="zh-CN" sz="1400" b="1">
                <a:solidFill>
                  <a:srgbClr val="000000"/>
                </a:solidFill>
              </a:rPr>
              <a:t>2</a:t>
            </a:r>
            <a:r>
              <a:rPr lang="en-US" altLang="zh-CN" sz="1400" b="1" baseline="30000">
                <a:solidFill>
                  <a:srgbClr val="000000"/>
                </a:solidFill>
              </a:rPr>
              <a:t>k</a:t>
            </a:r>
            <a:r>
              <a:rPr lang="en-US" altLang="zh-CN" sz="1400" b="1">
                <a:solidFill>
                  <a:srgbClr val="000000"/>
                </a:solidFill>
              </a:rPr>
              <a:t>-1+i;</a:t>
            </a:r>
          </a:p>
          <a:p>
            <a:pPr eaLnBrk="1" hangingPunct="1"/>
            <a:r>
              <a:rPr lang="en-US" altLang="zh-CN" sz="1400" b="1">
                <a:solidFill>
                  <a:srgbClr val="000000"/>
                </a:solidFill>
              </a:rPr>
              <a:t>        A[j]</a:t>
            </a:r>
            <a:r>
              <a:rPr lang="en-US" altLang="zh-CN" sz="1400" b="1">
                <a:solidFill>
                  <a:srgbClr val="000000"/>
                </a:solidFill>
                <a:sym typeface="Wingdings" panose="05000000000000000000" pitchFamily="2" charset="2"/>
              </a:rPr>
              <a:t></a:t>
            </a:r>
            <a:r>
              <a:rPr lang="en-US" altLang="zh-CN" sz="1400" b="1">
                <a:solidFill>
                  <a:srgbClr val="000000"/>
                </a:solidFill>
              </a:rPr>
              <a:t>max( A[2*j+1], A[2*j+2] );</a:t>
            </a:r>
          </a:p>
          <a:p>
            <a:pPr eaLnBrk="1" hangingPunct="1"/>
            <a:endParaRPr lang="en-US" altLang="zh-CN" sz="1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七、平衡树法</a:t>
            </a:r>
          </a:p>
        </p:txBody>
      </p:sp>
      <p:sp>
        <p:nvSpPr>
          <p:cNvPr id="89091" name="Rectangle 3"/>
          <p:cNvSpPr>
            <a:spLocks noGrp="1" noChangeArrowheads="1"/>
          </p:cNvSpPr>
          <p:nvPr>
            <p:ph idx="1"/>
          </p:nvPr>
        </p:nvSpPr>
        <p:spPr>
          <a:xfrm>
            <a:off x="1522413" y="1673225"/>
            <a:ext cx="5168900" cy="2960688"/>
          </a:xfrm>
        </p:spPr>
        <p:txBody>
          <a:bodyPr/>
          <a:lstStyle/>
          <a:p>
            <a:pPr marL="268834" indent="-268834" defTabSz="358445" fontAlgn="auto">
              <a:lnSpc>
                <a:spcPct val="200000"/>
              </a:lnSpc>
              <a:spcBef>
                <a:spcPts val="784"/>
              </a:spcBef>
              <a:spcAft>
                <a:spcPts val="0"/>
              </a:spcAft>
              <a:buFont typeface="Wingdings 3" charset="2"/>
              <a:buChar char=""/>
              <a:defRPr/>
            </a:pPr>
            <a:r>
              <a:rPr lang="zh-CN" altLang="en-US" sz="1411" dirty="0">
                <a:solidFill>
                  <a:schemeClr val="tx1">
                    <a:lumMod val="75000"/>
                    <a:lumOff val="25000"/>
                  </a:schemeClr>
                </a:solidFill>
              </a:rPr>
              <a:t>平衡树法的评估</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以平衡树法求解最大值是一个</a:t>
            </a:r>
            <a:r>
              <a:rPr lang="en-US" altLang="zh-CN" sz="1254" dirty="0">
                <a:solidFill>
                  <a:schemeClr val="tx1">
                    <a:lumMod val="75000"/>
                    <a:lumOff val="25000"/>
                  </a:schemeClr>
                </a:solidFill>
              </a:rPr>
              <a:t>EREW</a:t>
            </a:r>
            <a:r>
              <a:rPr lang="zh-CN" altLang="en-US" sz="1254" dirty="0">
                <a:solidFill>
                  <a:schemeClr val="tx1">
                    <a:lumMod val="75000"/>
                    <a:lumOff val="25000"/>
                  </a:schemeClr>
                </a:solidFill>
              </a:rPr>
              <a:t>算法，计算时间</a:t>
            </a:r>
            <a:r>
              <a:rPr lang="en-US" altLang="zh-CN" sz="1254" dirty="0" err="1">
                <a:solidFill>
                  <a:schemeClr val="tx1">
                    <a:lumMod val="75000"/>
                    <a:lumOff val="25000"/>
                  </a:schemeClr>
                </a:solidFill>
              </a:rPr>
              <a:t>tp</a:t>
            </a:r>
            <a:r>
              <a:rPr lang="en-US" altLang="zh-CN" sz="1254" dirty="0">
                <a:solidFill>
                  <a:schemeClr val="tx1">
                    <a:lumMod val="75000"/>
                    <a:lumOff val="25000"/>
                  </a:schemeClr>
                </a:solidFill>
              </a:rPr>
              <a:t>(n) = O(</a:t>
            </a:r>
            <a:r>
              <a:rPr lang="en-US" altLang="zh-CN" sz="1254" dirty="0" err="1">
                <a:solidFill>
                  <a:schemeClr val="tx1">
                    <a:lumMod val="75000"/>
                    <a:lumOff val="25000"/>
                  </a:schemeClr>
                </a:solidFill>
              </a:rPr>
              <a:t>logn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，运用处理器最多为</a:t>
            </a:r>
            <a:r>
              <a:rPr lang="en-US" altLang="zh-CN" sz="1254" dirty="0">
                <a:solidFill>
                  <a:schemeClr val="tx1">
                    <a:lumMod val="75000"/>
                    <a:lumOff val="25000"/>
                  </a:schemeClr>
                </a:solidFill>
              </a:rPr>
              <a:t>p(n) = n/2</a:t>
            </a:r>
            <a:r>
              <a:rPr lang="zh-CN" altLang="en-US" sz="1254" dirty="0">
                <a:solidFill>
                  <a:schemeClr val="tx1">
                    <a:lumMod val="75000"/>
                    <a:lumOff val="25000"/>
                  </a:schemeClr>
                </a:solidFill>
              </a:rPr>
              <a:t>，工作量为</a:t>
            </a:r>
            <a:r>
              <a:rPr lang="en-US" altLang="zh-CN" sz="1254" dirty="0">
                <a:solidFill>
                  <a:schemeClr val="tx1">
                    <a:lumMod val="75000"/>
                    <a:lumOff val="25000"/>
                  </a:schemeClr>
                </a:solidFill>
              </a:rPr>
              <a:t>O(</a:t>
            </a:r>
            <a:r>
              <a:rPr lang="en-US" altLang="zh-CN" sz="1254" dirty="0" err="1">
                <a:solidFill>
                  <a:schemeClr val="tx1">
                    <a:lumMod val="75000"/>
                    <a:lumOff val="25000"/>
                  </a:schemeClr>
                </a:solidFill>
              </a:rPr>
              <a:t>nlogn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，不是工作量有效的算法。</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平衡树方法的优点是在树中能快速存取信息，对数据的传递、压缩、抽取和前缀计算均十分有用。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一、问题的并行性</a:t>
            </a:r>
          </a:p>
        </p:txBody>
      </p:sp>
      <p:sp>
        <p:nvSpPr>
          <p:cNvPr id="24579" name="Rectangle 3"/>
          <p:cNvSpPr>
            <a:spLocks noGrp="1" noChangeArrowheads="1"/>
          </p:cNvSpPr>
          <p:nvPr>
            <p:ph idx="1"/>
          </p:nvPr>
        </p:nvSpPr>
        <p:spPr bwMode="auto">
          <a:xfrm>
            <a:off x="836614" y="1552575"/>
            <a:ext cx="5854700" cy="2648024"/>
          </a:xfrm>
        </p:spPr>
        <p:txBody>
          <a:bodyPr wrap="square" numCol="1" anchor="t" anchorCtr="0" compatLnSpc="1">
            <a:prstTxWarp prst="textNoShape">
              <a:avLst/>
            </a:prstTxWarp>
            <a:normAutofit fontScale="70000" lnSpcReduction="20000"/>
          </a:bodyPr>
          <a:lstStyle/>
          <a:p>
            <a:pPr>
              <a:lnSpc>
                <a:spcPct val="200000"/>
              </a:lnSpc>
            </a:pPr>
            <a:r>
              <a:rPr lang="zh-CN" altLang="en-US" sz="2200" dirty="0"/>
              <a:t>设两个程序段</a:t>
            </a:r>
            <a:r>
              <a:rPr lang="en-US" altLang="zh-CN" sz="2200" dirty="0"/>
              <a:t>A</a:t>
            </a:r>
            <a:r>
              <a:rPr lang="zh-CN" altLang="en-US" sz="2200" dirty="0"/>
              <a:t>、</a:t>
            </a:r>
            <a:r>
              <a:rPr lang="en-US" altLang="zh-CN" sz="2200" dirty="0"/>
              <a:t>B</a:t>
            </a:r>
            <a:r>
              <a:rPr lang="zh-CN" altLang="en-US" sz="2200" dirty="0"/>
              <a:t>，如果</a:t>
            </a:r>
            <a:br>
              <a:rPr lang="zh-CN" altLang="en-US" sz="2200" dirty="0"/>
            </a:br>
            <a:r>
              <a:rPr lang="en-US" altLang="zh-CN" sz="2200" dirty="0"/>
              <a:t>(I</a:t>
            </a:r>
            <a:r>
              <a:rPr lang="en-US" altLang="zh-CN" sz="2200" baseline="-25000" dirty="0"/>
              <a:t>A</a:t>
            </a:r>
            <a:r>
              <a:rPr lang="en-US" altLang="zh-CN" sz="2200" dirty="0"/>
              <a:t>∩O</a:t>
            </a:r>
            <a:r>
              <a:rPr lang="en-US" altLang="zh-CN" sz="2200" baseline="-25000" dirty="0"/>
              <a:t>B</a:t>
            </a:r>
            <a:r>
              <a:rPr lang="en-US" altLang="zh-CN" sz="2200" dirty="0"/>
              <a:t>)∪(O</a:t>
            </a:r>
            <a:r>
              <a:rPr lang="en-US" altLang="zh-CN" sz="2200" baseline="-25000" dirty="0"/>
              <a:t>A</a:t>
            </a:r>
            <a:r>
              <a:rPr lang="en-US" altLang="zh-CN" sz="2200" dirty="0"/>
              <a:t>∩I</a:t>
            </a:r>
            <a:r>
              <a:rPr lang="en-US" altLang="zh-CN" sz="2200" baseline="-25000" dirty="0"/>
              <a:t>B</a:t>
            </a:r>
            <a:r>
              <a:rPr lang="en-US" altLang="zh-CN" sz="2200" dirty="0"/>
              <a:t>)∪(O</a:t>
            </a:r>
            <a:r>
              <a:rPr lang="en-US" altLang="zh-CN" sz="2200" baseline="-25000" dirty="0"/>
              <a:t>A</a:t>
            </a:r>
            <a:r>
              <a:rPr lang="en-US" altLang="zh-CN" sz="2200" dirty="0"/>
              <a:t>∩O</a:t>
            </a:r>
            <a:r>
              <a:rPr lang="en-US" altLang="zh-CN" sz="2200" baseline="-25000" dirty="0"/>
              <a:t>B</a:t>
            </a:r>
            <a:r>
              <a:rPr lang="en-US" altLang="zh-CN" sz="2200" dirty="0"/>
              <a:t>)≠Φ</a:t>
            </a:r>
            <a:r>
              <a:rPr lang="zh-CN" altLang="en-US" sz="2200" dirty="0"/>
              <a:t>，</a:t>
            </a:r>
            <a:br>
              <a:rPr lang="zh-CN" altLang="en-US" sz="2200" dirty="0"/>
            </a:br>
            <a:r>
              <a:rPr lang="zh-CN" altLang="en-US" sz="2200" dirty="0"/>
              <a:t>则称</a:t>
            </a:r>
            <a:r>
              <a:rPr lang="en-US" altLang="zh-CN" sz="2200" dirty="0"/>
              <a:t>A</a:t>
            </a:r>
            <a:r>
              <a:rPr lang="zh-CN" altLang="en-US" sz="2200" dirty="0"/>
              <a:t>和</a:t>
            </a:r>
            <a:r>
              <a:rPr lang="en-US" altLang="zh-CN" sz="2200" dirty="0"/>
              <a:t>B</a:t>
            </a:r>
            <a:r>
              <a:rPr lang="zh-CN" altLang="en-US" sz="2200" dirty="0"/>
              <a:t>数据相关，否则称之为数据无关。</a:t>
            </a:r>
          </a:p>
          <a:p>
            <a:pPr>
              <a:lnSpc>
                <a:spcPct val="200000"/>
              </a:lnSpc>
            </a:pPr>
            <a:r>
              <a:rPr lang="zh-CN" altLang="en-US" sz="2200" dirty="0"/>
              <a:t>设两个语句</a:t>
            </a:r>
            <a:r>
              <a:rPr lang="en-US" altLang="zh-CN" sz="2200" dirty="0"/>
              <a:t>L1</a:t>
            </a:r>
            <a:r>
              <a:rPr lang="zh-CN" altLang="en-US" sz="2200" dirty="0"/>
              <a:t>和</a:t>
            </a:r>
            <a:r>
              <a:rPr lang="en-US" altLang="zh-CN" sz="2200" dirty="0"/>
              <a:t>L2</a:t>
            </a:r>
            <a:r>
              <a:rPr lang="zh-CN" altLang="en-US" sz="2200" dirty="0"/>
              <a:t>，如果</a:t>
            </a:r>
            <a:br>
              <a:rPr lang="zh-CN" altLang="en-US" sz="2200" dirty="0"/>
            </a:br>
            <a:r>
              <a:rPr lang="en-US" altLang="zh-CN" sz="2200" dirty="0"/>
              <a:t>L1</a:t>
            </a:r>
            <a:r>
              <a:rPr lang="zh-CN" altLang="en-US" sz="2200" dirty="0"/>
              <a:t>的执行结果能够决定</a:t>
            </a:r>
            <a:r>
              <a:rPr lang="en-US" altLang="zh-CN" sz="2200" dirty="0"/>
              <a:t>L2</a:t>
            </a:r>
            <a:r>
              <a:rPr lang="zh-CN" altLang="en-US" sz="2200" dirty="0"/>
              <a:t>是否执行，</a:t>
            </a:r>
            <a:br>
              <a:rPr lang="zh-CN" altLang="en-US" sz="2200" dirty="0"/>
            </a:br>
            <a:r>
              <a:rPr lang="zh-CN" altLang="en-US" sz="2200" dirty="0"/>
              <a:t>则称</a:t>
            </a:r>
            <a:r>
              <a:rPr lang="en-US" altLang="zh-CN" sz="2200" dirty="0"/>
              <a:t>L2</a:t>
            </a:r>
            <a:r>
              <a:rPr lang="zh-CN" altLang="en-US" sz="2200" dirty="0"/>
              <a:t>控制相关于</a:t>
            </a:r>
            <a:r>
              <a:rPr lang="en-US" altLang="zh-CN" sz="2200" dirty="0"/>
              <a:t>L1</a:t>
            </a:r>
            <a:r>
              <a:rPr lang="zh-CN" altLang="en-US" sz="220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八、接力技术</a:t>
            </a:r>
          </a:p>
        </p:txBody>
      </p:sp>
      <p:sp>
        <p:nvSpPr>
          <p:cNvPr id="164867" name="Rectangle 3"/>
          <p:cNvSpPr>
            <a:spLocks noGrp="1" noChangeArrowheads="1"/>
          </p:cNvSpPr>
          <p:nvPr>
            <p:ph idx="1"/>
          </p:nvPr>
        </p:nvSpPr>
        <p:spPr>
          <a:xfrm>
            <a:off x="1522413" y="1673225"/>
            <a:ext cx="5168900" cy="2960688"/>
          </a:xfrm>
        </p:spPr>
        <p:txBody>
          <a:bodyPr>
            <a:normAutofit fontScale="700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2100">
                <a:solidFill>
                  <a:schemeClr val="tx1">
                    <a:lumMod val="75000"/>
                    <a:lumOff val="25000"/>
                  </a:schemeClr>
                </a:solidFill>
              </a:rPr>
              <a:t>基本思想</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让两种算法接力，产生一个求解该问题的新算法，使得既有耗时少的特性又有工作量有效性较高的特性。</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先用需要较少时间（速度较快）的算法求解给定的问题，直到问题的规模减到某一个阈值为止；</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再用工作量有效性较高的算法，继续求解，直到获得最终的解答。</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八、接力技术</a:t>
            </a:r>
          </a:p>
        </p:txBody>
      </p:sp>
      <p:sp>
        <p:nvSpPr>
          <p:cNvPr id="130051" name="Rectangle 3"/>
          <p:cNvSpPr>
            <a:spLocks noGrp="1" noChangeArrowheads="1"/>
          </p:cNvSpPr>
          <p:nvPr>
            <p:ph type="body" sz="half" idx="1"/>
          </p:nvPr>
        </p:nvSpPr>
        <p:spPr bwMode="auto">
          <a:xfrm>
            <a:off x="836613" y="1552575"/>
            <a:ext cx="6061075" cy="1352550"/>
          </a:xfrm>
        </p:spPr>
        <p:txBody>
          <a:bodyPr wrap="square" numCol="1" anchor="t" anchorCtr="0" compatLnSpc="1">
            <a:prstTxWarp prst="textNoShape">
              <a:avLst/>
            </a:prstTxWarp>
          </a:bodyPr>
          <a:lstStyle/>
          <a:p>
            <a:r>
              <a:rPr lang="zh-CN" altLang="en-US" sz="2200"/>
              <a:t>求解最大值的常数时间算法</a:t>
            </a:r>
          </a:p>
          <a:p>
            <a:pPr lvl="1"/>
            <a:r>
              <a:rPr lang="zh-CN" altLang="en-US" sz="1900"/>
              <a:t>对</a:t>
            </a:r>
            <a:r>
              <a:rPr lang="en-US" altLang="zh-CN" sz="1900"/>
              <a:t>n</a:t>
            </a:r>
            <a:r>
              <a:rPr lang="zh-CN" altLang="en-US" sz="1900"/>
              <a:t>个元素的数组，可以动用</a:t>
            </a:r>
            <a:r>
              <a:rPr lang="en-US" altLang="zh-CN" sz="1900"/>
              <a:t>n</a:t>
            </a:r>
            <a:r>
              <a:rPr lang="en-US" altLang="zh-CN" sz="1900" baseline="30000"/>
              <a:t>2</a:t>
            </a:r>
            <a:r>
              <a:rPr lang="zh-CN" altLang="en-US" sz="1900"/>
              <a:t>个处理器，在</a:t>
            </a:r>
            <a:r>
              <a:rPr lang="en-US" altLang="zh-CN" sz="1900"/>
              <a:t>O(1)</a:t>
            </a:r>
            <a:r>
              <a:rPr lang="zh-CN" altLang="en-US" sz="1900"/>
              <a:t>的时间内求解出最大值。</a:t>
            </a:r>
          </a:p>
        </p:txBody>
      </p:sp>
      <p:graphicFrame>
        <p:nvGraphicFramePr>
          <p:cNvPr id="166016" name="Group 128"/>
          <p:cNvGraphicFramePr>
            <a:graphicFrameLocks noGrp="1"/>
          </p:cNvGraphicFramePr>
          <p:nvPr>
            <p:ph sz="half" idx="2"/>
          </p:nvPr>
        </p:nvGraphicFramePr>
        <p:xfrm>
          <a:off x="2216150" y="3263900"/>
          <a:ext cx="3021013" cy="1682748"/>
        </p:xfrm>
        <a:graphic>
          <a:graphicData uri="http://schemas.openxmlformats.org/drawingml/2006/table">
            <a:tbl>
              <a:tblPr/>
              <a:tblGrid>
                <a:gridCol w="503238">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3237">
                  <a:extLst>
                    <a:ext uri="{9D8B030D-6E8A-4147-A177-3AD203B41FA5}">
                      <a16:colId xmlns:a16="http://schemas.microsoft.com/office/drawing/2014/main" val="20002"/>
                    </a:ext>
                  </a:extLst>
                </a:gridCol>
                <a:gridCol w="503238">
                  <a:extLst>
                    <a:ext uri="{9D8B030D-6E8A-4147-A177-3AD203B41FA5}">
                      <a16:colId xmlns:a16="http://schemas.microsoft.com/office/drawing/2014/main" val="20003"/>
                    </a:ext>
                  </a:extLst>
                </a:gridCol>
                <a:gridCol w="503237">
                  <a:extLst>
                    <a:ext uri="{9D8B030D-6E8A-4147-A177-3AD203B41FA5}">
                      <a16:colId xmlns:a16="http://schemas.microsoft.com/office/drawing/2014/main" val="20004"/>
                    </a:ext>
                  </a:extLst>
                </a:gridCol>
                <a:gridCol w="503238">
                  <a:extLst>
                    <a:ext uri="{9D8B030D-6E8A-4147-A177-3AD203B41FA5}">
                      <a16:colId xmlns:a16="http://schemas.microsoft.com/office/drawing/2014/main" val="20005"/>
                    </a:ext>
                  </a:extLst>
                </a:gridCol>
              </a:tblGrid>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1</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2</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3</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m</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6017" name="Rectangle 129"/>
          <p:cNvSpPr>
            <a:spLocks noChangeArrowheads="1"/>
          </p:cNvSpPr>
          <p:nvPr/>
        </p:nvSpPr>
        <p:spPr bwMode="auto">
          <a:xfrm>
            <a:off x="1784350" y="3121025"/>
            <a:ext cx="4248150" cy="1919288"/>
          </a:xfrm>
          <a:prstGeom prst="rect">
            <a:avLst/>
          </a:prstGeom>
          <a:solidFill>
            <a:srgbClr val="FFFFFF"/>
          </a:solidFill>
          <a:ln w="19050" algn="ctr">
            <a:solidFill>
              <a:srgbClr val="000000"/>
            </a:solidFill>
            <a:miter lim="800000"/>
            <a:headEnd/>
            <a:tailEnd/>
          </a:ln>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400" b="1">
                <a:solidFill>
                  <a:srgbClr val="000000"/>
                </a:solidFill>
              </a:rPr>
              <a:t>for all P</a:t>
            </a:r>
            <a:r>
              <a:rPr lang="en-US" altLang="zh-CN" sz="1400" b="1" baseline="-25000">
                <a:solidFill>
                  <a:srgbClr val="000000"/>
                </a:solidFill>
              </a:rPr>
              <a:t>i</a:t>
            </a:r>
            <a:r>
              <a:rPr lang="en-US" altLang="zh-CN" sz="1400" b="1">
                <a:solidFill>
                  <a:srgbClr val="000000"/>
                </a:solidFill>
              </a:rPr>
              <a:t>  i=1…n do </a:t>
            </a:r>
          </a:p>
          <a:p>
            <a:pPr eaLnBrk="1" hangingPunct="1">
              <a:spcBef>
                <a:spcPct val="50000"/>
              </a:spcBef>
            </a:pPr>
            <a:r>
              <a:rPr lang="en-US" altLang="zh-CN" sz="1400" b="1">
                <a:solidFill>
                  <a:srgbClr val="000000"/>
                </a:solidFill>
              </a:rPr>
              <a:t>	m[i] </a:t>
            </a:r>
            <a:r>
              <a:rPr lang="en-US" altLang="zh-CN" sz="1400" b="1">
                <a:solidFill>
                  <a:srgbClr val="000000"/>
                </a:solidFill>
                <a:sym typeface="Wingdings" panose="05000000000000000000" pitchFamily="2" charset="2"/>
              </a:rPr>
              <a:t> </a:t>
            </a:r>
            <a:r>
              <a:rPr lang="en-US" altLang="zh-CN" sz="1400" b="1">
                <a:solidFill>
                  <a:srgbClr val="000000"/>
                </a:solidFill>
              </a:rPr>
              <a:t>true;</a:t>
            </a:r>
          </a:p>
          <a:p>
            <a:pPr eaLnBrk="1" hangingPunct="1">
              <a:spcBef>
                <a:spcPct val="50000"/>
              </a:spcBef>
            </a:pPr>
            <a:r>
              <a:rPr lang="en-US" altLang="zh-CN" sz="1400" b="1">
                <a:solidFill>
                  <a:srgbClr val="000000"/>
                </a:solidFill>
              </a:rPr>
              <a:t>for all P</a:t>
            </a:r>
            <a:r>
              <a:rPr lang="en-US" altLang="zh-CN" sz="1400" b="1" baseline="-25000">
                <a:solidFill>
                  <a:srgbClr val="000000"/>
                </a:solidFill>
              </a:rPr>
              <a:t>i,j</a:t>
            </a:r>
            <a:r>
              <a:rPr lang="en-US" altLang="zh-CN" sz="1400" b="1">
                <a:solidFill>
                  <a:srgbClr val="000000"/>
                </a:solidFill>
              </a:rPr>
              <a:t>  i=1…n, j=1…n do</a:t>
            </a:r>
          </a:p>
          <a:p>
            <a:pPr eaLnBrk="1" hangingPunct="1">
              <a:spcBef>
                <a:spcPct val="50000"/>
              </a:spcBef>
            </a:pPr>
            <a:r>
              <a:rPr lang="en-US" altLang="zh-CN" sz="1400" b="1">
                <a:solidFill>
                  <a:srgbClr val="000000"/>
                </a:solidFill>
              </a:rPr>
              <a:t>	if (A[i]&lt;A[j]) m[i] </a:t>
            </a:r>
            <a:r>
              <a:rPr lang="en-US" altLang="zh-CN" sz="1400" b="1">
                <a:solidFill>
                  <a:srgbClr val="000000"/>
                </a:solidFill>
                <a:sym typeface="Wingdings" panose="05000000000000000000" pitchFamily="2" charset="2"/>
              </a:rPr>
              <a:t> </a:t>
            </a:r>
            <a:r>
              <a:rPr lang="en-US" altLang="zh-CN" sz="1400" b="1">
                <a:solidFill>
                  <a:srgbClr val="000000"/>
                </a:solidFill>
              </a:rPr>
              <a:t>false;</a:t>
            </a:r>
          </a:p>
          <a:p>
            <a:pPr eaLnBrk="1" hangingPunct="1">
              <a:spcBef>
                <a:spcPct val="50000"/>
              </a:spcBef>
            </a:pPr>
            <a:r>
              <a:rPr lang="en-US" altLang="zh-CN" sz="1400" b="1">
                <a:solidFill>
                  <a:srgbClr val="000000"/>
                </a:solidFill>
              </a:rPr>
              <a:t>for all Pi  i=1…n do</a:t>
            </a:r>
          </a:p>
          <a:p>
            <a:pPr eaLnBrk="1" hangingPunct="1">
              <a:spcBef>
                <a:spcPct val="50000"/>
              </a:spcBef>
            </a:pPr>
            <a:r>
              <a:rPr lang="en-US" altLang="zh-CN" sz="1400" b="1">
                <a:solidFill>
                  <a:srgbClr val="000000"/>
                </a:solidFill>
              </a:rPr>
              <a:t>	if (m[i]==true) max </a:t>
            </a:r>
            <a:r>
              <a:rPr lang="en-US" altLang="zh-CN" sz="1400" b="1">
                <a:solidFill>
                  <a:srgbClr val="000000"/>
                </a:solidFill>
                <a:sym typeface="Wingdings" panose="05000000000000000000" pitchFamily="2" charset="2"/>
              </a:rPr>
              <a:t> </a:t>
            </a:r>
            <a:r>
              <a:rPr lang="en-US" altLang="zh-CN" sz="1400" b="1">
                <a:solidFill>
                  <a:srgbClr val="000000"/>
                </a:solidFill>
              </a:rPr>
              <a:t>A[i];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6016"/>
                                        </p:tgtEl>
                                        <p:attrNameLst>
                                          <p:attrName>style.visibility</p:attrName>
                                        </p:attrNameLst>
                                      </p:cBhvr>
                                      <p:to>
                                        <p:strVal val="visible"/>
                                      </p:to>
                                    </p:set>
                                  </p:childTnLst>
                                  <p:subTnLst>
                                    <p:set>
                                      <p:cBhvr override="childStyle">
                                        <p:cTn dur="1" fill="hold" display="0" masterRel="nextClick" afterEffect="1"/>
                                        <p:tgtEl>
                                          <p:spTgt spid="16601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Rectangle 5"/>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八、接力技术</a:t>
            </a:r>
          </a:p>
        </p:txBody>
      </p:sp>
      <p:sp>
        <p:nvSpPr>
          <p:cNvPr id="131075" name="Rectangle 6"/>
          <p:cNvSpPr>
            <a:spLocks noGrp="1" noChangeArrowheads="1"/>
          </p:cNvSpPr>
          <p:nvPr>
            <p:ph idx="1"/>
          </p:nvPr>
        </p:nvSpPr>
        <p:spPr bwMode="auto">
          <a:xfrm>
            <a:off x="847725" y="1536700"/>
            <a:ext cx="5915025" cy="3527425"/>
          </a:xfrm>
        </p:spPr>
        <p:txBody>
          <a:bodyPr wrap="square" numCol="1" anchor="t" anchorCtr="0" compatLnSpc="1">
            <a:prstTxWarp prst="textNoShape">
              <a:avLst/>
            </a:prstTxWarp>
            <a:normAutofit fontScale="92500"/>
          </a:bodyPr>
          <a:lstStyle/>
          <a:p>
            <a:pPr>
              <a:lnSpc>
                <a:spcPct val="150000"/>
              </a:lnSpc>
            </a:pPr>
            <a:r>
              <a:rPr lang="zh-CN" altLang="en-US" sz="1500" dirty="0"/>
              <a:t>求解最大值的重对数时间算法</a:t>
            </a:r>
          </a:p>
          <a:p>
            <a:pPr lvl="1">
              <a:lnSpc>
                <a:spcPct val="150000"/>
              </a:lnSpc>
            </a:pPr>
            <a:r>
              <a:rPr lang="zh-CN" altLang="en-US" sz="1300" dirty="0"/>
              <a:t>设</a:t>
            </a:r>
            <a:r>
              <a:rPr lang="en-US" altLang="zh-CN" sz="1300" dirty="0"/>
              <a:t>n</a:t>
            </a:r>
            <a:r>
              <a:rPr lang="zh-CN" altLang="en-US" sz="1300" dirty="0"/>
              <a:t>个元素的序列     ，定义一棵以</a:t>
            </a:r>
            <a:r>
              <a:rPr lang="en-US" altLang="zh-CN" sz="1300" dirty="0"/>
              <a:t>n</a:t>
            </a:r>
            <a:r>
              <a:rPr lang="zh-CN" altLang="en-US" sz="1300" dirty="0"/>
              <a:t>个元素为叶结点的重对数深度平衡树如下：</a:t>
            </a:r>
            <a:br>
              <a:rPr lang="zh-CN" altLang="en-US" sz="1300" dirty="0"/>
            </a:br>
            <a:r>
              <a:rPr lang="zh-CN" altLang="en-US" sz="1300" dirty="0"/>
              <a:t>树中每一个非叶子结点</a:t>
            </a:r>
            <a:r>
              <a:rPr lang="en-US" altLang="zh-CN" sz="1300" dirty="0"/>
              <a:t>u</a:t>
            </a:r>
            <a:r>
              <a:rPr lang="zh-CN" altLang="en-US" sz="1300" dirty="0"/>
              <a:t>的子结点的个数为以</a:t>
            </a:r>
            <a:r>
              <a:rPr lang="en-US" altLang="zh-CN" sz="1300" dirty="0"/>
              <a:t>u</a:t>
            </a:r>
            <a:r>
              <a:rPr lang="zh-CN" altLang="en-US" sz="1300" dirty="0"/>
              <a:t>为根的子树上的叶结点的个数的平方根。则第</a:t>
            </a:r>
            <a:r>
              <a:rPr lang="en-US" altLang="zh-CN" sz="1300" dirty="0"/>
              <a:t>0</a:t>
            </a:r>
            <a:r>
              <a:rPr lang="zh-CN" altLang="en-US" sz="1300" dirty="0"/>
              <a:t>层为树根，有一个结点，第</a:t>
            </a:r>
            <a:r>
              <a:rPr lang="en-US" altLang="zh-CN" sz="1300" dirty="0"/>
              <a:t>1</a:t>
            </a:r>
            <a:r>
              <a:rPr lang="zh-CN" altLang="en-US" sz="1300" dirty="0"/>
              <a:t>层为</a:t>
            </a:r>
            <a:r>
              <a:rPr lang="en-US" altLang="zh-CN" sz="1300" dirty="0"/>
              <a:t>n</a:t>
            </a:r>
            <a:r>
              <a:rPr lang="en-US" altLang="zh-CN" sz="1300" baseline="30000" dirty="0"/>
              <a:t>1/2</a:t>
            </a:r>
            <a:r>
              <a:rPr lang="zh-CN" altLang="en-US" sz="1300" dirty="0"/>
              <a:t>个结点，每个结点为根的子树上有</a:t>
            </a:r>
            <a:r>
              <a:rPr lang="en-US" altLang="zh-CN" sz="1300" dirty="0"/>
              <a:t>n/n</a:t>
            </a:r>
            <a:r>
              <a:rPr lang="en-US" altLang="zh-CN" sz="1300" baseline="30000" dirty="0"/>
              <a:t>1/2</a:t>
            </a:r>
            <a:r>
              <a:rPr lang="en-US" altLang="zh-CN" sz="1300" dirty="0"/>
              <a:t>= n</a:t>
            </a:r>
            <a:r>
              <a:rPr lang="en-US" altLang="zh-CN" sz="1300" baseline="30000" dirty="0"/>
              <a:t>1/2</a:t>
            </a:r>
            <a:r>
              <a:rPr lang="zh-CN" altLang="en-US" sz="1300" dirty="0"/>
              <a:t>个叶子，所以每个结点有</a:t>
            </a:r>
            <a:r>
              <a:rPr lang="en-US" altLang="zh-CN" sz="1300" dirty="0"/>
              <a:t>n</a:t>
            </a:r>
            <a:r>
              <a:rPr lang="en-US" altLang="zh-CN" sz="1300" baseline="30000" dirty="0"/>
              <a:t>1/4</a:t>
            </a:r>
            <a:r>
              <a:rPr lang="zh-CN" altLang="en-US" sz="1300" dirty="0"/>
              <a:t>个子结点，可以证明，以第</a:t>
            </a:r>
            <a:r>
              <a:rPr lang="en-US" altLang="zh-CN" sz="1300" dirty="0" err="1"/>
              <a:t>i</a:t>
            </a:r>
            <a:r>
              <a:rPr lang="zh-CN" altLang="en-US" sz="1300" dirty="0"/>
              <a:t>层上每一个结点为根的子树上有   个叶子结点，第</a:t>
            </a:r>
            <a:r>
              <a:rPr lang="en-US" altLang="zh-CN" sz="1300" dirty="0" err="1"/>
              <a:t>i</a:t>
            </a:r>
            <a:r>
              <a:rPr lang="zh-CN" altLang="en-US" sz="1300" dirty="0"/>
              <a:t>层上共有      个结点，可知这样一棵树的高度为</a:t>
            </a:r>
            <a:r>
              <a:rPr lang="en-US" altLang="zh-CN" sz="1300" dirty="0"/>
              <a:t>loglogn+1</a:t>
            </a:r>
            <a:r>
              <a:rPr lang="zh-CN" altLang="en-US" sz="1300" dirty="0"/>
              <a:t>，因此称为重对数深度平衡树。</a:t>
            </a:r>
          </a:p>
          <a:p>
            <a:pPr lvl="1">
              <a:lnSpc>
                <a:spcPct val="150000"/>
              </a:lnSpc>
            </a:pPr>
            <a:r>
              <a:rPr lang="zh-CN" altLang="en-US" sz="1300" dirty="0"/>
              <a:t>在重对数深度平衡树上，除第</a:t>
            </a:r>
            <a:r>
              <a:rPr lang="en-US" altLang="zh-CN" sz="1300" dirty="0"/>
              <a:t>0</a:t>
            </a:r>
            <a:r>
              <a:rPr lang="zh-CN" altLang="en-US" sz="1300" dirty="0"/>
              <a:t>层外，对每一层按父结点分组，对每一组用常数时间算法求解最大值，结果放在其父结点中。可证明，共须</a:t>
            </a:r>
            <a:r>
              <a:rPr lang="en-US" altLang="zh-CN" sz="1300" dirty="0"/>
              <a:t>n</a:t>
            </a:r>
            <a:r>
              <a:rPr lang="zh-CN" altLang="en-US" sz="1300" dirty="0"/>
              <a:t>个处理器，经过</a:t>
            </a:r>
            <a:r>
              <a:rPr lang="en-US" altLang="zh-CN" sz="1300" dirty="0"/>
              <a:t>loglogn+1</a:t>
            </a:r>
            <a:r>
              <a:rPr lang="zh-CN" altLang="en-US" sz="1300" dirty="0"/>
              <a:t>个并行步完成计算，时间复杂度为</a:t>
            </a:r>
            <a:r>
              <a:rPr lang="en-US" altLang="zh-CN" sz="1300" dirty="0"/>
              <a:t>O(</a:t>
            </a:r>
            <a:r>
              <a:rPr lang="en-US" altLang="zh-CN" sz="1300" dirty="0" err="1"/>
              <a:t>loglogn</a:t>
            </a:r>
            <a:r>
              <a:rPr lang="en-US" altLang="zh-CN" sz="1300" dirty="0"/>
              <a:t>)</a:t>
            </a:r>
            <a:r>
              <a:rPr lang="zh-CN" altLang="en-US" sz="1300" dirty="0"/>
              <a:t>。</a:t>
            </a:r>
          </a:p>
        </p:txBody>
      </p:sp>
      <p:graphicFrame>
        <p:nvGraphicFramePr>
          <p:cNvPr id="131076" name="Object 7"/>
          <p:cNvGraphicFramePr>
            <a:graphicFrameLocks noChangeAspect="1"/>
          </p:cNvGraphicFramePr>
          <p:nvPr/>
        </p:nvGraphicFramePr>
        <p:xfrm>
          <a:off x="2720975" y="1809750"/>
          <a:ext cx="576263" cy="280988"/>
        </p:xfrm>
        <a:graphic>
          <a:graphicData uri="http://schemas.openxmlformats.org/presentationml/2006/ole">
            <mc:AlternateContent xmlns:mc="http://schemas.openxmlformats.org/markup-compatibility/2006">
              <mc:Choice xmlns:v="urn:schemas-microsoft-com:vml" Requires="v">
                <p:oleObj spid="_x0000_s5131" name="公式" r:id="rId3" imgW="457423" imgH="218948" progId="Equation.3">
                  <p:embed/>
                </p:oleObj>
              </mc:Choice>
              <mc:Fallback>
                <p:oleObj name="公式" r:id="rId3" imgW="457423" imgH="218948" progId="Equation.3">
                  <p:embed/>
                  <p:pic>
                    <p:nvPicPr>
                      <p:cNvPr id="13107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975" y="1809750"/>
                        <a:ext cx="57626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7" name="Rectangle 10"/>
          <p:cNvSpPr>
            <a:spLocks noChangeArrowheads="1"/>
          </p:cNvSpPr>
          <p:nvPr/>
        </p:nvSpPr>
        <p:spPr bwMode="auto">
          <a:xfrm>
            <a:off x="0" y="254952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31078" name="Object 9"/>
          <p:cNvGraphicFramePr>
            <a:graphicFrameLocks noChangeAspect="1"/>
          </p:cNvGraphicFramePr>
          <p:nvPr/>
        </p:nvGraphicFramePr>
        <p:xfrm>
          <a:off x="5529263" y="3048000"/>
          <a:ext cx="360362" cy="336550"/>
        </p:xfrm>
        <a:graphic>
          <a:graphicData uri="http://schemas.openxmlformats.org/presentationml/2006/ole">
            <mc:AlternateContent xmlns:mc="http://schemas.openxmlformats.org/markup-compatibility/2006">
              <mc:Choice xmlns:v="urn:schemas-microsoft-com:vml" Requires="v">
                <p:oleObj spid="_x0000_s5132" name="公式" r:id="rId5" imgW="285635" imgH="266700" progId="Equation.3">
                  <p:embed/>
                </p:oleObj>
              </mc:Choice>
              <mc:Fallback>
                <p:oleObj name="公式" r:id="rId5" imgW="285635" imgH="266700" progId="Equation.3">
                  <p:embed/>
                  <p:pic>
                    <p:nvPicPr>
                      <p:cNvPr id="131078"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9263" y="3048000"/>
                        <a:ext cx="360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9" name="Rectangle 12"/>
          <p:cNvSpPr>
            <a:spLocks noChangeArrowheads="1"/>
          </p:cNvSpPr>
          <p:nvPr/>
        </p:nvSpPr>
        <p:spPr bwMode="auto">
          <a:xfrm>
            <a:off x="0" y="24542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31080" name="Object 11"/>
          <p:cNvGraphicFramePr>
            <a:graphicFrameLocks noChangeAspect="1"/>
          </p:cNvGraphicFramePr>
          <p:nvPr/>
        </p:nvGraphicFramePr>
        <p:xfrm>
          <a:off x="2720975" y="3263900"/>
          <a:ext cx="647700" cy="365125"/>
        </p:xfrm>
        <a:graphic>
          <a:graphicData uri="http://schemas.openxmlformats.org/presentationml/2006/ole">
            <mc:AlternateContent xmlns:mc="http://schemas.openxmlformats.org/markup-compatibility/2006">
              <mc:Choice xmlns:v="urn:schemas-microsoft-com:vml" Requires="v">
                <p:oleObj spid="_x0000_s5133" name="公式" r:id="rId7" imgW="819296" imgH="457200" progId="Equation.3">
                  <p:embed/>
                </p:oleObj>
              </mc:Choice>
              <mc:Fallback>
                <p:oleObj name="公式" r:id="rId7" imgW="819296" imgH="457200" progId="Equation.3">
                  <p:embed/>
                  <p:pic>
                    <p:nvPicPr>
                      <p:cNvPr id="13108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0975" y="3263900"/>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4"/>
          <p:cNvSpPr txBox="1">
            <a:spLocks noChangeArrowheads="1"/>
          </p:cNvSpPr>
          <p:nvPr/>
        </p:nvSpPr>
        <p:spPr bwMode="auto">
          <a:xfrm>
            <a:off x="3079750" y="4129088"/>
            <a:ext cx="1190625" cy="36671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16</a:t>
            </a:r>
            <a:r>
              <a:rPr lang="zh-CN" altLang="en-US">
                <a:solidFill>
                  <a:schemeClr val="tx1"/>
                </a:solidFill>
              </a:rPr>
              <a:t>个叶子</a:t>
            </a:r>
          </a:p>
        </p:txBody>
      </p:sp>
      <p:sp>
        <p:nvSpPr>
          <p:cNvPr id="132099" name="Text Box 5"/>
          <p:cNvSpPr txBox="1">
            <a:spLocks noChangeArrowheads="1"/>
          </p:cNvSpPr>
          <p:nvPr/>
        </p:nvSpPr>
        <p:spPr bwMode="auto">
          <a:xfrm>
            <a:off x="3468688" y="11350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根</a:t>
            </a:r>
          </a:p>
        </p:txBody>
      </p:sp>
      <p:sp>
        <p:nvSpPr>
          <p:cNvPr id="132100" name="Text Box 6"/>
          <p:cNvSpPr txBox="1">
            <a:spLocks noChangeArrowheads="1"/>
          </p:cNvSpPr>
          <p:nvPr/>
        </p:nvSpPr>
        <p:spPr bwMode="auto">
          <a:xfrm>
            <a:off x="2097088" y="1679575"/>
            <a:ext cx="315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dirty="0">
                <a:solidFill>
                  <a:schemeClr val="tx1"/>
                </a:solidFill>
              </a:rPr>
              <a:t>2</a:t>
            </a:r>
            <a:r>
              <a:rPr lang="en-US" altLang="zh-CN" baseline="30000" dirty="0">
                <a:solidFill>
                  <a:schemeClr val="tx1"/>
                </a:solidFill>
              </a:rPr>
              <a:t>8</a:t>
            </a:r>
            <a:r>
              <a:rPr lang="zh-CN" altLang="en-US" dirty="0">
                <a:solidFill>
                  <a:schemeClr val="tx1"/>
                </a:solidFill>
              </a:rPr>
              <a:t>个结点，每个分</a:t>
            </a:r>
            <a:r>
              <a:rPr lang="en-US" altLang="zh-CN" dirty="0">
                <a:solidFill>
                  <a:schemeClr val="tx1"/>
                </a:solidFill>
              </a:rPr>
              <a:t>2</a:t>
            </a:r>
            <a:r>
              <a:rPr lang="en-US" altLang="zh-CN" baseline="30000" dirty="0">
                <a:solidFill>
                  <a:schemeClr val="tx1"/>
                </a:solidFill>
              </a:rPr>
              <a:t>8</a:t>
            </a:r>
            <a:r>
              <a:rPr lang="zh-CN" altLang="en-US" dirty="0">
                <a:solidFill>
                  <a:schemeClr val="tx1"/>
                </a:solidFill>
              </a:rPr>
              <a:t>个叶结点</a:t>
            </a:r>
          </a:p>
        </p:txBody>
      </p:sp>
      <p:sp>
        <p:nvSpPr>
          <p:cNvPr id="132101" name="Text Box 7"/>
          <p:cNvSpPr txBox="1">
            <a:spLocks noChangeArrowheads="1"/>
          </p:cNvSpPr>
          <p:nvPr/>
        </p:nvSpPr>
        <p:spPr bwMode="auto">
          <a:xfrm>
            <a:off x="1914525" y="2255838"/>
            <a:ext cx="3521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8</a:t>
            </a:r>
            <a:r>
              <a:rPr lang="en-US" altLang="zh-CN">
                <a:solidFill>
                  <a:schemeClr val="tx1"/>
                </a:solidFill>
              </a:rPr>
              <a:t>*2</a:t>
            </a:r>
            <a:r>
              <a:rPr lang="en-US" altLang="zh-CN" baseline="30000">
                <a:solidFill>
                  <a:schemeClr val="tx1"/>
                </a:solidFill>
              </a:rPr>
              <a:t>4</a:t>
            </a:r>
            <a:r>
              <a:rPr lang="zh-CN" altLang="en-US">
                <a:solidFill>
                  <a:schemeClr val="tx1"/>
                </a:solidFill>
              </a:rPr>
              <a:t>个结点，每个分</a:t>
            </a:r>
            <a:r>
              <a:rPr lang="en-US" altLang="zh-CN">
                <a:solidFill>
                  <a:schemeClr val="tx1"/>
                </a:solidFill>
              </a:rPr>
              <a:t>2</a:t>
            </a:r>
            <a:r>
              <a:rPr lang="en-US" altLang="zh-CN" baseline="30000">
                <a:solidFill>
                  <a:schemeClr val="tx1"/>
                </a:solidFill>
              </a:rPr>
              <a:t>4</a:t>
            </a:r>
            <a:r>
              <a:rPr lang="zh-CN" altLang="en-US">
                <a:solidFill>
                  <a:schemeClr val="tx1"/>
                </a:solidFill>
              </a:rPr>
              <a:t>个叶结点</a:t>
            </a:r>
          </a:p>
        </p:txBody>
      </p:sp>
      <p:sp>
        <p:nvSpPr>
          <p:cNvPr id="132102" name="Text Box 8"/>
          <p:cNvSpPr txBox="1">
            <a:spLocks noChangeArrowheads="1"/>
          </p:cNvSpPr>
          <p:nvPr/>
        </p:nvSpPr>
        <p:spPr bwMode="auto">
          <a:xfrm>
            <a:off x="1733550" y="2905125"/>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8</a:t>
            </a:r>
            <a:r>
              <a:rPr lang="en-US" altLang="zh-CN">
                <a:solidFill>
                  <a:schemeClr val="tx1"/>
                </a:solidFill>
              </a:rPr>
              <a:t>*2</a:t>
            </a:r>
            <a:r>
              <a:rPr lang="en-US" altLang="zh-CN" baseline="30000">
                <a:solidFill>
                  <a:schemeClr val="tx1"/>
                </a:solidFill>
              </a:rPr>
              <a:t>4</a:t>
            </a:r>
            <a:r>
              <a:rPr lang="en-US" altLang="zh-CN">
                <a:solidFill>
                  <a:schemeClr val="tx1"/>
                </a:solidFill>
              </a:rPr>
              <a:t>*2</a:t>
            </a:r>
            <a:r>
              <a:rPr lang="en-US" altLang="zh-CN" baseline="30000">
                <a:solidFill>
                  <a:schemeClr val="tx1"/>
                </a:solidFill>
              </a:rPr>
              <a:t>2</a:t>
            </a:r>
            <a:r>
              <a:rPr lang="zh-CN" altLang="en-US">
                <a:solidFill>
                  <a:schemeClr val="tx1"/>
                </a:solidFill>
              </a:rPr>
              <a:t>个结点，每个分</a:t>
            </a:r>
            <a:r>
              <a:rPr lang="en-US" altLang="zh-CN">
                <a:solidFill>
                  <a:schemeClr val="tx1"/>
                </a:solidFill>
              </a:rPr>
              <a:t>2</a:t>
            </a:r>
            <a:r>
              <a:rPr lang="en-US" altLang="zh-CN" baseline="30000">
                <a:solidFill>
                  <a:schemeClr val="tx1"/>
                </a:solidFill>
              </a:rPr>
              <a:t>2</a:t>
            </a:r>
            <a:r>
              <a:rPr lang="zh-CN" altLang="en-US">
                <a:solidFill>
                  <a:schemeClr val="tx1"/>
                </a:solidFill>
              </a:rPr>
              <a:t>个叶结点</a:t>
            </a:r>
          </a:p>
        </p:txBody>
      </p:sp>
      <p:sp>
        <p:nvSpPr>
          <p:cNvPr id="132103" name="Text Box 18"/>
          <p:cNvSpPr txBox="1">
            <a:spLocks noChangeArrowheads="1"/>
          </p:cNvSpPr>
          <p:nvPr/>
        </p:nvSpPr>
        <p:spPr bwMode="auto">
          <a:xfrm>
            <a:off x="1641475" y="3479800"/>
            <a:ext cx="4067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8</a:t>
            </a:r>
            <a:r>
              <a:rPr lang="en-US" altLang="zh-CN">
                <a:solidFill>
                  <a:schemeClr val="tx1"/>
                </a:solidFill>
              </a:rPr>
              <a:t>*2</a:t>
            </a:r>
            <a:r>
              <a:rPr lang="en-US" altLang="zh-CN" baseline="30000">
                <a:solidFill>
                  <a:schemeClr val="tx1"/>
                </a:solidFill>
              </a:rPr>
              <a:t>4</a:t>
            </a:r>
            <a:r>
              <a:rPr lang="en-US" altLang="zh-CN">
                <a:solidFill>
                  <a:schemeClr val="tx1"/>
                </a:solidFill>
              </a:rPr>
              <a:t>*2</a:t>
            </a:r>
            <a:r>
              <a:rPr lang="en-US" altLang="zh-CN" baseline="30000">
                <a:solidFill>
                  <a:schemeClr val="tx1"/>
                </a:solidFill>
              </a:rPr>
              <a:t>2</a:t>
            </a:r>
            <a:r>
              <a:rPr lang="en-US" altLang="zh-CN">
                <a:solidFill>
                  <a:schemeClr val="tx1"/>
                </a:solidFill>
              </a:rPr>
              <a:t>*2</a:t>
            </a:r>
            <a:r>
              <a:rPr lang="zh-CN" altLang="en-US">
                <a:solidFill>
                  <a:schemeClr val="tx1"/>
                </a:solidFill>
              </a:rPr>
              <a:t>个结点，每个分</a:t>
            </a:r>
            <a:r>
              <a:rPr lang="en-US" altLang="zh-CN">
                <a:solidFill>
                  <a:schemeClr val="tx1"/>
                </a:solidFill>
              </a:rPr>
              <a:t>2</a:t>
            </a:r>
            <a:r>
              <a:rPr lang="zh-CN" altLang="en-US">
                <a:solidFill>
                  <a:schemeClr val="tx1"/>
                </a:solidFill>
              </a:rPr>
              <a:t>个叶结点</a:t>
            </a:r>
          </a:p>
        </p:txBody>
      </p:sp>
      <p:sp>
        <p:nvSpPr>
          <p:cNvPr id="132104" name="Line 19"/>
          <p:cNvSpPr>
            <a:spLocks noChangeShapeType="1"/>
          </p:cNvSpPr>
          <p:nvPr/>
        </p:nvSpPr>
        <p:spPr bwMode="auto">
          <a:xfrm>
            <a:off x="3656013" y="1463675"/>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5" name="Line 20"/>
          <p:cNvSpPr>
            <a:spLocks noChangeShapeType="1"/>
          </p:cNvSpPr>
          <p:nvPr/>
        </p:nvSpPr>
        <p:spPr bwMode="auto">
          <a:xfrm>
            <a:off x="3656013" y="2039938"/>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6" name="Line 21"/>
          <p:cNvSpPr>
            <a:spLocks noChangeShapeType="1"/>
          </p:cNvSpPr>
          <p:nvPr/>
        </p:nvSpPr>
        <p:spPr bwMode="auto">
          <a:xfrm>
            <a:off x="3656013" y="2616200"/>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7" name="Line 22"/>
          <p:cNvSpPr>
            <a:spLocks noChangeShapeType="1"/>
          </p:cNvSpPr>
          <p:nvPr/>
        </p:nvSpPr>
        <p:spPr bwMode="auto">
          <a:xfrm>
            <a:off x="3656013" y="3192463"/>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8" name="Line 23"/>
          <p:cNvSpPr>
            <a:spLocks noChangeShapeType="1"/>
          </p:cNvSpPr>
          <p:nvPr/>
        </p:nvSpPr>
        <p:spPr bwMode="auto">
          <a:xfrm>
            <a:off x="3656013" y="3840163"/>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八、接力技术</a:t>
            </a:r>
          </a:p>
        </p:txBody>
      </p:sp>
      <p:sp>
        <p:nvSpPr>
          <p:cNvPr id="133123" name="Rectangle 3"/>
          <p:cNvSpPr>
            <a:spLocks noGrp="1" noChangeArrowheads="1"/>
          </p:cNvSpPr>
          <p:nvPr>
            <p:ph idx="1"/>
          </p:nvPr>
        </p:nvSpPr>
        <p:spPr bwMode="auto">
          <a:xfrm>
            <a:off x="1522413" y="1673225"/>
            <a:ext cx="5168900" cy="2960688"/>
          </a:xfrm>
        </p:spPr>
        <p:txBody>
          <a:bodyPr wrap="square" numCol="1" anchor="t" anchorCtr="0" compatLnSpc="1">
            <a:prstTxWarp prst="textNoShape">
              <a:avLst/>
            </a:prstTxWarp>
            <a:normAutofit fontScale="77500" lnSpcReduction="20000"/>
          </a:bodyPr>
          <a:lstStyle/>
          <a:p>
            <a:pPr>
              <a:lnSpc>
                <a:spcPct val="170000"/>
              </a:lnSpc>
            </a:pPr>
            <a:r>
              <a:rPr lang="zh-CN" altLang="en-US" sz="1700" dirty="0"/>
              <a:t>对数深度树和重对数深度树算法接力</a:t>
            </a:r>
          </a:p>
          <a:p>
            <a:pPr lvl="1">
              <a:lnSpc>
                <a:spcPct val="170000"/>
              </a:lnSpc>
            </a:pPr>
            <a:r>
              <a:rPr lang="zh-CN" altLang="en-US" sz="1500" dirty="0"/>
              <a:t>第一步，利用对数深度平衡树方法向上逐层进行计算，经过</a:t>
            </a:r>
            <a:r>
              <a:rPr lang="en-US" altLang="zh-CN" sz="1500" dirty="0" err="1"/>
              <a:t>logloglogn</a:t>
            </a:r>
            <a:r>
              <a:rPr lang="zh-CN" altLang="en-US" sz="1500" dirty="0"/>
              <a:t>层的选拔后停下来。</a:t>
            </a:r>
          </a:p>
          <a:p>
            <a:pPr lvl="1">
              <a:lnSpc>
                <a:spcPct val="170000"/>
              </a:lnSpc>
            </a:pPr>
            <a:r>
              <a:rPr lang="zh-CN" altLang="en-US" sz="1500" dirty="0"/>
              <a:t>第二步，以第一步选拔出的最大值候选结点为叶结点，按重对数时间算法进行继续计算，直到所求的解。</a:t>
            </a:r>
          </a:p>
          <a:p>
            <a:pPr lvl="1">
              <a:lnSpc>
                <a:spcPct val="170000"/>
              </a:lnSpc>
            </a:pPr>
            <a:r>
              <a:rPr lang="zh-CN" altLang="en-US" sz="1500" dirty="0"/>
              <a:t>第一步所需时间为</a:t>
            </a:r>
            <a:r>
              <a:rPr lang="en-US" altLang="zh-CN" sz="1500" dirty="0"/>
              <a:t>O(</a:t>
            </a:r>
            <a:r>
              <a:rPr lang="en-US" altLang="zh-CN" sz="1500" dirty="0" err="1"/>
              <a:t>logloglogn</a:t>
            </a:r>
            <a:r>
              <a:rPr lang="en-US" altLang="zh-CN" sz="1500" dirty="0"/>
              <a:t>)</a:t>
            </a:r>
            <a:r>
              <a:rPr lang="zh-CN" altLang="en-US" sz="1500" dirty="0"/>
              <a:t>，工作量为</a:t>
            </a:r>
            <a:r>
              <a:rPr lang="en-US" altLang="zh-CN" sz="1500" dirty="0"/>
              <a:t>O(</a:t>
            </a:r>
            <a:r>
              <a:rPr lang="en-US" altLang="zh-CN" sz="1500" dirty="0" err="1"/>
              <a:t>nlogloglogn</a:t>
            </a:r>
            <a:r>
              <a:rPr lang="en-US" altLang="zh-CN" sz="1500" dirty="0"/>
              <a:t>)</a:t>
            </a:r>
            <a:r>
              <a:rPr lang="zh-CN" altLang="en-US" sz="1500" dirty="0"/>
              <a:t>，在第一步结束时，剩下的结点数为：</a:t>
            </a:r>
            <a:r>
              <a:rPr lang="en-US" altLang="zh-CN" sz="1500" dirty="0"/>
              <a:t>n’=n/2</a:t>
            </a:r>
            <a:r>
              <a:rPr lang="en-US" altLang="zh-CN" sz="1500" baseline="30000" dirty="0"/>
              <a:t>logloglogn</a:t>
            </a:r>
            <a:r>
              <a:rPr lang="en-US" altLang="zh-CN" sz="1500" dirty="0"/>
              <a:t>=n/</a:t>
            </a:r>
            <a:r>
              <a:rPr lang="en-US" altLang="zh-CN" sz="1500" dirty="0" err="1"/>
              <a:t>loglogn</a:t>
            </a:r>
            <a:r>
              <a:rPr lang="zh-CN" altLang="en-US" sz="1500" dirty="0"/>
              <a:t>。则第二步需要的时间为</a:t>
            </a:r>
            <a:r>
              <a:rPr lang="en-US" altLang="zh-CN" sz="1500" dirty="0"/>
              <a:t>O(</a:t>
            </a:r>
            <a:r>
              <a:rPr lang="en-US" altLang="zh-CN" sz="1500" dirty="0" err="1"/>
              <a:t>loglogn</a:t>
            </a:r>
            <a:r>
              <a:rPr lang="en-US" altLang="zh-CN" sz="1500" dirty="0"/>
              <a:t>’)=O(</a:t>
            </a:r>
            <a:r>
              <a:rPr lang="en-US" altLang="zh-CN" sz="1500" dirty="0" err="1"/>
              <a:t>loglogn</a:t>
            </a:r>
            <a:r>
              <a:rPr lang="en-US" altLang="zh-CN" sz="1500" dirty="0"/>
              <a:t>)</a:t>
            </a:r>
            <a:r>
              <a:rPr lang="zh-CN" altLang="en-US" sz="1500" dirty="0"/>
              <a:t>，工作量为</a:t>
            </a:r>
            <a:r>
              <a:rPr lang="en-US" altLang="zh-CN" sz="1500" dirty="0"/>
              <a:t>O(</a:t>
            </a:r>
            <a:r>
              <a:rPr lang="en-US" altLang="zh-CN" sz="1500" dirty="0" err="1"/>
              <a:t>n’loglogn</a:t>
            </a:r>
            <a:r>
              <a:rPr lang="en-US" altLang="zh-CN" sz="1500" dirty="0"/>
              <a:t>)=O(n)</a:t>
            </a:r>
            <a:r>
              <a:rPr lang="zh-CN" altLang="en-US" sz="1500" dirty="0"/>
              <a:t>。从而进一步提高了工作量的有效性。</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九、并行分治</a:t>
            </a:r>
          </a:p>
        </p:txBody>
      </p:sp>
      <p:sp>
        <p:nvSpPr>
          <p:cNvPr id="142339"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分治</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通过将一个问题分解成若干个性质相同的子问题，并递归地对子问题进行求解，然后将各子问题的解加以合并构造出原问题的解。</a:t>
            </a:r>
          </a:p>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分治步骤</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将问题的输入进行均匀划分，构成规模大致相等的若干个同类的子问题；</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递归求解各子问题；</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将各子问题的解归并成为原问题的解；</a:t>
            </a:r>
          </a:p>
          <a:p>
            <a:pPr marL="582473" lvl="1" indent="-224028" defTabSz="358445" fontAlgn="auto">
              <a:lnSpc>
                <a:spcPct val="220000"/>
              </a:lnSpc>
              <a:spcBef>
                <a:spcPts val="784"/>
              </a:spcBef>
              <a:spcAft>
                <a:spcPts val="0"/>
              </a:spcAft>
              <a:buFont typeface="Wingdings 3" charset="2"/>
              <a:buChar char=""/>
              <a:defRPr/>
            </a:pPr>
            <a:endParaRPr lang="en-US" altLang="zh-CN" sz="1800" dirty="0">
              <a:solidFill>
                <a:schemeClr val="tx1">
                  <a:lumMod val="75000"/>
                  <a:lumOff val="2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九、并行分治</a:t>
            </a:r>
          </a:p>
        </p:txBody>
      </p:sp>
      <p:sp>
        <p:nvSpPr>
          <p:cNvPr id="144387" name="Rectangle 3"/>
          <p:cNvSpPr>
            <a:spLocks noGrp="1" noChangeArrowheads="1"/>
          </p:cNvSpPr>
          <p:nvPr>
            <p:ph idx="1"/>
          </p:nvPr>
        </p:nvSpPr>
        <p:spPr>
          <a:xfrm>
            <a:off x="836613" y="1552575"/>
            <a:ext cx="5915025" cy="5810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并行分治</a:t>
            </a:r>
          </a:p>
        </p:txBody>
      </p:sp>
      <p:sp>
        <p:nvSpPr>
          <p:cNvPr id="144388" name="Rectangle 4"/>
          <p:cNvSpPr>
            <a:spLocks noChangeArrowheads="1"/>
          </p:cNvSpPr>
          <p:nvPr/>
        </p:nvSpPr>
        <p:spPr bwMode="auto">
          <a:xfrm>
            <a:off x="1295400" y="2133600"/>
            <a:ext cx="533400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F(I)</a:t>
            </a:r>
          </a:p>
          <a:p>
            <a:pPr eaLnBrk="1" hangingPunct="1"/>
            <a:r>
              <a:rPr lang="en-US" altLang="zh-CN" sz="1600" dirty="0">
                <a:solidFill>
                  <a:schemeClr val="tx1"/>
                </a:solidFill>
              </a:rPr>
              <a:t>{</a:t>
            </a:r>
          </a:p>
          <a:p>
            <a:pPr eaLnBrk="1" hangingPunct="1"/>
            <a:r>
              <a:rPr lang="en-US" altLang="zh-CN" sz="1600" dirty="0">
                <a:solidFill>
                  <a:schemeClr val="tx1"/>
                </a:solidFill>
              </a:rPr>
              <a:t>	if </a:t>
            </a:r>
            <a:r>
              <a:rPr lang="zh-CN" altLang="en-US" sz="1600" dirty="0">
                <a:solidFill>
                  <a:schemeClr val="tx1"/>
                </a:solidFill>
              </a:rPr>
              <a:t>输入足够小 </a:t>
            </a:r>
            <a:r>
              <a:rPr lang="en-US" altLang="zh-CN" sz="1600" dirty="0">
                <a:solidFill>
                  <a:schemeClr val="tx1"/>
                </a:solidFill>
              </a:rPr>
              <a:t>then </a:t>
            </a:r>
          </a:p>
          <a:p>
            <a:pPr eaLnBrk="1" hangingPunct="1"/>
            <a:r>
              <a:rPr lang="en-US" altLang="zh-CN" sz="1600" dirty="0">
                <a:solidFill>
                  <a:schemeClr val="tx1"/>
                </a:solidFill>
              </a:rPr>
              <a:t>		O </a:t>
            </a:r>
            <a:r>
              <a:rPr lang="en-US" altLang="zh-CN" sz="1600" dirty="0">
                <a:solidFill>
                  <a:schemeClr val="tx1"/>
                </a:solidFill>
                <a:sym typeface="Wingdings" panose="05000000000000000000" pitchFamily="2" charset="2"/>
              </a:rPr>
              <a:t></a:t>
            </a:r>
            <a:r>
              <a:rPr lang="en-US" altLang="zh-CN" sz="1600" dirty="0">
                <a:solidFill>
                  <a:schemeClr val="tx1"/>
                </a:solidFill>
              </a:rPr>
              <a:t> Answer( I );</a:t>
            </a:r>
          </a:p>
          <a:p>
            <a:pPr eaLnBrk="1" hangingPunct="1"/>
            <a:r>
              <a:rPr lang="en-US" altLang="zh-CN" sz="1600" dirty="0">
                <a:solidFill>
                  <a:schemeClr val="tx1"/>
                </a:solidFill>
              </a:rPr>
              <a:t>	else</a:t>
            </a:r>
          </a:p>
          <a:p>
            <a:pPr eaLnBrk="1" hangingPunct="1"/>
            <a:r>
              <a:rPr lang="en-US" altLang="zh-CN" sz="1600" dirty="0">
                <a:solidFill>
                  <a:schemeClr val="tx1"/>
                </a:solidFill>
              </a:rPr>
              <a:t>	{</a:t>
            </a:r>
          </a:p>
          <a:p>
            <a:pPr eaLnBrk="1" hangingPunct="1"/>
            <a:r>
              <a:rPr lang="en-US" altLang="zh-CN" sz="1600" dirty="0">
                <a:solidFill>
                  <a:schemeClr val="tx1"/>
                </a:solidFill>
              </a:rPr>
              <a:t>		</a:t>
            </a:r>
            <a:r>
              <a:rPr lang="zh-CN" altLang="en-US" sz="1600" dirty="0">
                <a:solidFill>
                  <a:schemeClr val="tx1"/>
                </a:solidFill>
              </a:rPr>
              <a:t>分解输入：</a:t>
            </a:r>
            <a:r>
              <a:rPr lang="en-US" altLang="zh-CN" sz="1600" dirty="0">
                <a:solidFill>
                  <a:schemeClr val="tx1"/>
                </a:solidFill>
              </a:rPr>
              <a:t>I</a:t>
            </a:r>
            <a:r>
              <a:rPr lang="en-US" altLang="zh-CN" sz="1600" baseline="-25000" dirty="0">
                <a:solidFill>
                  <a:schemeClr val="tx1"/>
                </a:solidFill>
              </a:rPr>
              <a:t>1</a:t>
            </a:r>
            <a:r>
              <a:rPr lang="en-US" altLang="zh-CN" sz="1600" dirty="0">
                <a:solidFill>
                  <a:schemeClr val="tx1"/>
                </a:solidFill>
              </a:rPr>
              <a:t>, …</a:t>
            </a:r>
            <a:r>
              <a:rPr lang="en-US" altLang="zh-CN" sz="1600" dirty="0" err="1">
                <a:solidFill>
                  <a:schemeClr val="tx1"/>
                </a:solidFill>
              </a:rPr>
              <a:t>I</a:t>
            </a:r>
            <a:r>
              <a:rPr lang="en-US" altLang="zh-CN" sz="1600" baseline="-25000" dirty="0" err="1">
                <a:solidFill>
                  <a:schemeClr val="tx1"/>
                </a:solidFill>
              </a:rPr>
              <a:t>k</a:t>
            </a:r>
            <a:r>
              <a:rPr lang="zh-CN" altLang="en-US" sz="1600" dirty="0">
                <a:solidFill>
                  <a:schemeClr val="tx1"/>
                </a:solidFill>
              </a:rPr>
              <a:t>；</a:t>
            </a:r>
          </a:p>
          <a:p>
            <a:pPr eaLnBrk="1" hangingPunct="1"/>
            <a:r>
              <a:rPr lang="zh-CN" altLang="en-US" sz="1600" dirty="0">
                <a:solidFill>
                  <a:schemeClr val="tx1"/>
                </a:solidFill>
              </a:rPr>
              <a:t>		</a:t>
            </a:r>
            <a:r>
              <a:rPr lang="en-US" altLang="zh-CN" sz="1600" dirty="0">
                <a:solidFill>
                  <a:schemeClr val="tx1"/>
                </a:solidFill>
              </a:rPr>
              <a:t>for all P</a:t>
            </a:r>
            <a:r>
              <a:rPr lang="en-US" altLang="zh-CN" sz="1600" baseline="-25000" dirty="0">
                <a:solidFill>
                  <a:schemeClr val="tx1"/>
                </a:solidFill>
              </a:rPr>
              <a:t>i</a:t>
            </a:r>
            <a:r>
              <a:rPr lang="en-US" altLang="zh-CN" sz="1600" dirty="0">
                <a:solidFill>
                  <a:schemeClr val="tx1"/>
                </a:solidFill>
              </a:rPr>
              <a:t>  </a:t>
            </a:r>
            <a:r>
              <a:rPr lang="en-US" altLang="zh-CN" sz="1600" dirty="0" err="1">
                <a:solidFill>
                  <a:schemeClr val="tx1"/>
                </a:solidFill>
              </a:rPr>
              <a:t>i</a:t>
            </a:r>
            <a:r>
              <a:rPr lang="en-US" altLang="zh-CN" sz="1600" dirty="0">
                <a:solidFill>
                  <a:schemeClr val="tx1"/>
                </a:solidFill>
              </a:rPr>
              <a:t>=1…k do</a:t>
            </a:r>
          </a:p>
          <a:p>
            <a:pPr eaLnBrk="1" hangingPunct="1"/>
            <a:r>
              <a:rPr lang="en-US" altLang="zh-CN" sz="1600" dirty="0">
                <a:solidFill>
                  <a:schemeClr val="tx1"/>
                </a:solidFill>
              </a:rPr>
              <a:t>			</a:t>
            </a:r>
            <a:r>
              <a:rPr lang="en-US" altLang="zh-CN" sz="1600" dirty="0" err="1">
                <a:solidFill>
                  <a:schemeClr val="tx1"/>
                </a:solidFill>
              </a:rPr>
              <a:t>O</a:t>
            </a:r>
            <a:r>
              <a:rPr lang="en-US" altLang="zh-CN" sz="1600" baseline="-25000" dirty="0" err="1">
                <a:solidFill>
                  <a:schemeClr val="tx1"/>
                </a:solidFill>
              </a:rPr>
              <a:t>i</a:t>
            </a:r>
            <a:r>
              <a:rPr lang="en-US" altLang="zh-CN" sz="1600" dirty="0">
                <a:solidFill>
                  <a:schemeClr val="tx1"/>
                </a:solidFill>
              </a:rPr>
              <a:t> </a:t>
            </a:r>
            <a:r>
              <a:rPr lang="en-US" altLang="zh-CN" sz="1600" dirty="0">
                <a:solidFill>
                  <a:schemeClr val="tx1"/>
                </a:solidFill>
                <a:sym typeface="Wingdings" panose="05000000000000000000" pitchFamily="2" charset="2"/>
              </a:rPr>
              <a:t></a:t>
            </a:r>
            <a:r>
              <a:rPr lang="en-US" altLang="zh-CN" sz="1600" dirty="0">
                <a:solidFill>
                  <a:schemeClr val="tx1"/>
                </a:solidFill>
              </a:rPr>
              <a:t> F( I</a:t>
            </a:r>
            <a:r>
              <a:rPr lang="en-US" altLang="zh-CN" sz="1600" baseline="-25000" dirty="0">
                <a:solidFill>
                  <a:schemeClr val="tx1"/>
                </a:solidFill>
              </a:rPr>
              <a:t>i</a:t>
            </a:r>
            <a:r>
              <a:rPr lang="en-US" altLang="zh-CN" sz="1600" dirty="0">
                <a:solidFill>
                  <a:schemeClr val="tx1"/>
                </a:solidFill>
              </a:rPr>
              <a:t>, </a:t>
            </a:r>
            <a:r>
              <a:rPr lang="en-US" altLang="zh-CN" sz="1600" dirty="0" err="1">
                <a:solidFill>
                  <a:schemeClr val="tx1"/>
                </a:solidFill>
              </a:rPr>
              <a:t>O</a:t>
            </a:r>
            <a:r>
              <a:rPr lang="en-US" altLang="zh-CN" sz="1600" baseline="-25000" dirty="0" err="1">
                <a:solidFill>
                  <a:schemeClr val="tx1"/>
                </a:solidFill>
              </a:rPr>
              <a:t>i</a:t>
            </a:r>
            <a:r>
              <a:rPr lang="en-US" altLang="zh-CN" sz="1600" dirty="0">
                <a:solidFill>
                  <a:schemeClr val="tx1"/>
                </a:solidFill>
              </a:rPr>
              <a:t> );</a:t>
            </a:r>
          </a:p>
          <a:p>
            <a:pPr eaLnBrk="1" hangingPunct="1"/>
            <a:r>
              <a:rPr lang="en-US" altLang="zh-CN" sz="1600" dirty="0">
                <a:solidFill>
                  <a:schemeClr val="tx1"/>
                </a:solidFill>
              </a:rPr>
              <a:t>		O </a:t>
            </a:r>
            <a:r>
              <a:rPr lang="en-US" altLang="zh-CN" sz="1600" dirty="0">
                <a:solidFill>
                  <a:schemeClr val="tx1"/>
                </a:solidFill>
                <a:sym typeface="Wingdings" panose="05000000000000000000" pitchFamily="2" charset="2"/>
              </a:rPr>
              <a:t></a:t>
            </a:r>
            <a:r>
              <a:rPr lang="en-US" altLang="zh-CN" sz="1600" dirty="0">
                <a:solidFill>
                  <a:schemeClr val="tx1"/>
                </a:solidFill>
              </a:rPr>
              <a:t> Combine( O</a:t>
            </a:r>
            <a:r>
              <a:rPr lang="en-US" altLang="zh-CN" sz="1600" baseline="-25000" dirty="0">
                <a:solidFill>
                  <a:schemeClr val="tx1"/>
                </a:solidFill>
              </a:rPr>
              <a:t>1</a:t>
            </a:r>
            <a:r>
              <a:rPr lang="en-US" altLang="zh-CN" sz="1600" dirty="0">
                <a:solidFill>
                  <a:schemeClr val="tx1"/>
                </a:solidFill>
              </a:rPr>
              <a:t>,…O</a:t>
            </a:r>
            <a:r>
              <a:rPr lang="en-US" altLang="zh-CN" sz="1600" baseline="-25000" dirty="0">
                <a:solidFill>
                  <a:schemeClr val="tx1"/>
                </a:solidFill>
              </a:rPr>
              <a:t>k</a:t>
            </a:r>
            <a:r>
              <a:rPr lang="en-US" altLang="zh-CN" sz="1600" dirty="0">
                <a:solidFill>
                  <a:schemeClr val="tx1"/>
                </a:solidFill>
              </a:rPr>
              <a:t> );</a:t>
            </a:r>
          </a:p>
          <a:p>
            <a:pPr eaLnBrk="1" hangingPunct="1"/>
            <a:r>
              <a:rPr lang="en-US" altLang="zh-CN" sz="1600" dirty="0">
                <a:solidFill>
                  <a:schemeClr val="tx1"/>
                </a:solidFill>
              </a:rPr>
              <a:t>	}</a:t>
            </a:r>
          </a:p>
          <a:p>
            <a:pPr eaLnBrk="1" hangingPunct="1"/>
            <a:r>
              <a:rPr lang="en-US" altLang="zh-CN" sz="1600"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九、并行分治</a:t>
            </a:r>
          </a:p>
        </p:txBody>
      </p:sp>
      <p:sp>
        <p:nvSpPr>
          <p:cNvPr id="146435" name="Rectangle 3"/>
          <p:cNvSpPr>
            <a:spLocks noGrp="1" noChangeArrowheads="1"/>
          </p:cNvSpPr>
          <p:nvPr>
            <p:ph idx="1"/>
          </p:nvPr>
        </p:nvSpPr>
        <p:spPr>
          <a:xfrm>
            <a:off x="836613" y="1552575"/>
            <a:ext cx="5915025" cy="5810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最近点对问题</a:t>
            </a:r>
          </a:p>
        </p:txBody>
      </p:sp>
      <p:sp>
        <p:nvSpPr>
          <p:cNvPr id="146455" name="Line 23"/>
          <p:cNvSpPr>
            <a:spLocks noChangeShapeType="1"/>
          </p:cNvSpPr>
          <p:nvPr/>
        </p:nvSpPr>
        <p:spPr bwMode="auto">
          <a:xfrm>
            <a:off x="3328311" y="2286000"/>
            <a:ext cx="0" cy="274320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61" name="Text Box 24"/>
          <p:cNvSpPr txBox="1">
            <a:spLocks noChangeArrowheads="1"/>
          </p:cNvSpPr>
          <p:nvPr/>
        </p:nvSpPr>
        <p:spPr bwMode="auto">
          <a:xfrm>
            <a:off x="1575711" y="2590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dirty="0">
                <a:solidFill>
                  <a:schemeClr val="tx1"/>
                </a:solidFill>
              </a:rPr>
              <a:t>d</a:t>
            </a:r>
            <a:r>
              <a:rPr lang="en-US" altLang="zh-CN" baseline="-25000" dirty="0">
                <a:solidFill>
                  <a:schemeClr val="tx1"/>
                </a:solidFill>
              </a:rPr>
              <a:t>1</a:t>
            </a:r>
          </a:p>
        </p:txBody>
      </p:sp>
      <p:sp>
        <p:nvSpPr>
          <p:cNvPr id="111662" name="Text Box 25"/>
          <p:cNvSpPr txBox="1">
            <a:spLocks noChangeArrowheads="1"/>
          </p:cNvSpPr>
          <p:nvPr/>
        </p:nvSpPr>
        <p:spPr bwMode="auto">
          <a:xfrm>
            <a:off x="4623711" y="2590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d</a:t>
            </a:r>
            <a:r>
              <a:rPr lang="en-US" altLang="zh-CN" baseline="-25000">
                <a:solidFill>
                  <a:schemeClr val="tx1"/>
                </a:solidFill>
              </a:rPr>
              <a:t>2</a:t>
            </a:r>
          </a:p>
        </p:txBody>
      </p:sp>
      <p:sp>
        <p:nvSpPr>
          <p:cNvPr id="111659" name="Line 26"/>
          <p:cNvSpPr>
            <a:spLocks noChangeShapeType="1"/>
          </p:cNvSpPr>
          <p:nvPr/>
        </p:nvSpPr>
        <p:spPr bwMode="auto">
          <a:xfrm>
            <a:off x="2794911" y="2286000"/>
            <a:ext cx="0" cy="274320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60" name="Line 27"/>
          <p:cNvSpPr>
            <a:spLocks noChangeShapeType="1"/>
          </p:cNvSpPr>
          <p:nvPr/>
        </p:nvSpPr>
        <p:spPr bwMode="auto">
          <a:xfrm>
            <a:off x="3861711" y="2286000"/>
            <a:ext cx="0" cy="274320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39" name="Line 5"/>
          <p:cNvSpPr>
            <a:spLocks noChangeShapeType="1"/>
          </p:cNvSpPr>
          <p:nvPr/>
        </p:nvSpPr>
        <p:spPr bwMode="auto">
          <a:xfrm flipV="1">
            <a:off x="2109111" y="2286000"/>
            <a:ext cx="0" cy="274320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40" name="Line 4"/>
          <p:cNvSpPr>
            <a:spLocks noChangeShapeType="1"/>
          </p:cNvSpPr>
          <p:nvPr/>
        </p:nvSpPr>
        <p:spPr bwMode="auto">
          <a:xfrm>
            <a:off x="1347111" y="4419600"/>
            <a:ext cx="4191000" cy="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1642" name="Oval 6"/>
          <p:cNvSpPr>
            <a:spLocks noChangeArrowheads="1"/>
          </p:cNvSpPr>
          <p:nvPr/>
        </p:nvSpPr>
        <p:spPr bwMode="auto">
          <a:xfrm>
            <a:off x="3861711" y="2667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3" name="Oval 7"/>
          <p:cNvSpPr>
            <a:spLocks noChangeArrowheads="1"/>
          </p:cNvSpPr>
          <p:nvPr/>
        </p:nvSpPr>
        <p:spPr bwMode="auto">
          <a:xfrm>
            <a:off x="2566311" y="2819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4" name="Oval 8"/>
          <p:cNvSpPr>
            <a:spLocks noChangeArrowheads="1"/>
          </p:cNvSpPr>
          <p:nvPr/>
        </p:nvSpPr>
        <p:spPr bwMode="auto">
          <a:xfrm>
            <a:off x="2261511" y="3200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5" name="Oval 9"/>
          <p:cNvSpPr>
            <a:spLocks noChangeArrowheads="1"/>
          </p:cNvSpPr>
          <p:nvPr/>
        </p:nvSpPr>
        <p:spPr bwMode="auto">
          <a:xfrm>
            <a:off x="2871111" y="3200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6" name="Oval 10"/>
          <p:cNvSpPr>
            <a:spLocks noChangeArrowheads="1"/>
          </p:cNvSpPr>
          <p:nvPr/>
        </p:nvSpPr>
        <p:spPr bwMode="auto">
          <a:xfrm>
            <a:off x="2718711" y="3962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7" name="Oval 11"/>
          <p:cNvSpPr>
            <a:spLocks noChangeArrowheads="1"/>
          </p:cNvSpPr>
          <p:nvPr/>
        </p:nvSpPr>
        <p:spPr bwMode="auto">
          <a:xfrm>
            <a:off x="2185311" y="3962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8" name="Oval 12"/>
          <p:cNvSpPr>
            <a:spLocks noChangeArrowheads="1"/>
          </p:cNvSpPr>
          <p:nvPr/>
        </p:nvSpPr>
        <p:spPr bwMode="auto">
          <a:xfrm>
            <a:off x="3785511" y="40386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9" name="Oval 13"/>
          <p:cNvSpPr>
            <a:spLocks noChangeArrowheads="1"/>
          </p:cNvSpPr>
          <p:nvPr/>
        </p:nvSpPr>
        <p:spPr bwMode="auto">
          <a:xfrm>
            <a:off x="3709311" y="3200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0" name="Oval 14"/>
          <p:cNvSpPr>
            <a:spLocks noChangeArrowheads="1"/>
          </p:cNvSpPr>
          <p:nvPr/>
        </p:nvSpPr>
        <p:spPr bwMode="auto">
          <a:xfrm>
            <a:off x="4471311" y="3962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1" name="Oval 15"/>
          <p:cNvSpPr>
            <a:spLocks noChangeArrowheads="1"/>
          </p:cNvSpPr>
          <p:nvPr/>
        </p:nvSpPr>
        <p:spPr bwMode="auto">
          <a:xfrm>
            <a:off x="4471311" y="33528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2" name="Oval 16"/>
          <p:cNvSpPr>
            <a:spLocks noChangeArrowheads="1"/>
          </p:cNvSpPr>
          <p:nvPr/>
        </p:nvSpPr>
        <p:spPr bwMode="auto">
          <a:xfrm>
            <a:off x="3937911" y="3429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3" name="Oval 17"/>
          <p:cNvSpPr>
            <a:spLocks noChangeArrowheads="1"/>
          </p:cNvSpPr>
          <p:nvPr/>
        </p:nvSpPr>
        <p:spPr bwMode="auto">
          <a:xfrm>
            <a:off x="3175911" y="3810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4" name="Oval 18"/>
          <p:cNvSpPr>
            <a:spLocks noChangeArrowheads="1"/>
          </p:cNvSpPr>
          <p:nvPr/>
        </p:nvSpPr>
        <p:spPr bwMode="auto">
          <a:xfrm>
            <a:off x="3480711" y="37338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5" name="Oval 19"/>
          <p:cNvSpPr>
            <a:spLocks noChangeArrowheads="1"/>
          </p:cNvSpPr>
          <p:nvPr/>
        </p:nvSpPr>
        <p:spPr bwMode="auto">
          <a:xfrm>
            <a:off x="3633111" y="44196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6" name="Oval 20"/>
          <p:cNvSpPr>
            <a:spLocks noChangeArrowheads="1"/>
          </p:cNvSpPr>
          <p:nvPr/>
        </p:nvSpPr>
        <p:spPr bwMode="auto">
          <a:xfrm>
            <a:off x="2947311" y="4572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7" name="Oval 21"/>
          <p:cNvSpPr>
            <a:spLocks noChangeArrowheads="1"/>
          </p:cNvSpPr>
          <p:nvPr/>
        </p:nvSpPr>
        <p:spPr bwMode="auto">
          <a:xfrm>
            <a:off x="2566311" y="36576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8" name="Oval 31"/>
          <p:cNvSpPr>
            <a:spLocks noChangeArrowheads="1"/>
          </p:cNvSpPr>
          <p:nvPr/>
        </p:nvSpPr>
        <p:spPr bwMode="auto">
          <a:xfrm>
            <a:off x="3175911" y="3324225"/>
            <a:ext cx="76200" cy="76200"/>
          </a:xfrm>
          <a:prstGeom prst="ellipse">
            <a:avLst/>
          </a:prstGeom>
          <a:solidFill>
            <a:srgbClr val="7030A0"/>
          </a:solidFill>
          <a:ln>
            <a:solidFill>
              <a:srgbClr val="C00000"/>
            </a:solidFill>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36" name="Line 30"/>
          <p:cNvSpPr>
            <a:spLocks noChangeShapeType="1"/>
          </p:cNvSpPr>
          <p:nvPr/>
        </p:nvSpPr>
        <p:spPr bwMode="auto">
          <a:xfrm>
            <a:off x="2032911" y="2971800"/>
            <a:ext cx="243840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1637" name="Line 32"/>
          <p:cNvSpPr>
            <a:spLocks noChangeShapeType="1"/>
          </p:cNvSpPr>
          <p:nvPr/>
        </p:nvSpPr>
        <p:spPr bwMode="auto">
          <a:xfrm>
            <a:off x="2032911" y="3352800"/>
            <a:ext cx="243840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1638" name="Line 33"/>
          <p:cNvSpPr>
            <a:spLocks noChangeShapeType="1"/>
          </p:cNvSpPr>
          <p:nvPr/>
        </p:nvSpPr>
        <p:spPr bwMode="auto">
          <a:xfrm>
            <a:off x="2032911" y="3733800"/>
            <a:ext cx="243840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46476" name="Rectangle 44"/>
          <p:cNvSpPr>
            <a:spLocks noChangeArrowheads="1"/>
          </p:cNvSpPr>
          <p:nvPr/>
        </p:nvSpPr>
        <p:spPr bwMode="auto">
          <a:xfrm>
            <a:off x="3328311" y="2971800"/>
            <a:ext cx="533400" cy="762000"/>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nvGrpSpPr>
          <p:cNvPr id="7" name="Group 49"/>
          <p:cNvGrpSpPr>
            <a:grpSpLocks/>
          </p:cNvGrpSpPr>
          <p:nvPr/>
        </p:nvGrpSpPr>
        <p:grpSpPr bwMode="auto">
          <a:xfrm>
            <a:off x="5181604" y="2438400"/>
            <a:ext cx="1371601" cy="1676400"/>
            <a:chOff x="3264" y="1536"/>
            <a:chExt cx="864" cy="1056"/>
          </a:xfrm>
        </p:grpSpPr>
        <p:grpSp>
          <p:nvGrpSpPr>
            <p:cNvPr id="111627" name="Group 43"/>
            <p:cNvGrpSpPr>
              <a:grpSpLocks/>
            </p:cNvGrpSpPr>
            <p:nvPr/>
          </p:nvGrpSpPr>
          <p:grpSpPr bwMode="auto">
            <a:xfrm>
              <a:off x="3648" y="1824"/>
              <a:ext cx="480" cy="768"/>
              <a:chOff x="3600" y="2016"/>
              <a:chExt cx="480" cy="768"/>
            </a:xfrm>
          </p:grpSpPr>
          <p:sp>
            <p:nvSpPr>
              <p:cNvPr id="111632" name="Rectangle 39"/>
              <p:cNvSpPr>
                <a:spLocks noChangeArrowheads="1"/>
              </p:cNvSpPr>
              <p:nvPr/>
            </p:nvSpPr>
            <p:spPr bwMode="auto">
              <a:xfrm>
                <a:off x="3610" y="2017"/>
                <a:ext cx="470" cy="767"/>
              </a:xfrm>
              <a:prstGeom prst="rect">
                <a:avLst/>
              </a:prstGeom>
              <a:noFill/>
              <a:ln w="19050">
                <a:solidFill>
                  <a:srgbClr val="26262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11633" name="Line 40"/>
              <p:cNvSpPr>
                <a:spLocks noChangeShapeType="1"/>
              </p:cNvSpPr>
              <p:nvPr/>
            </p:nvSpPr>
            <p:spPr bwMode="auto">
              <a:xfrm>
                <a:off x="3840" y="2016"/>
                <a:ext cx="0" cy="768"/>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11634" name="Line 41"/>
              <p:cNvSpPr>
                <a:spLocks noChangeShapeType="1"/>
              </p:cNvSpPr>
              <p:nvPr/>
            </p:nvSpPr>
            <p:spPr bwMode="auto">
              <a:xfrm>
                <a:off x="3600" y="2256"/>
                <a:ext cx="48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11635" name="Line 42"/>
              <p:cNvSpPr>
                <a:spLocks noChangeShapeType="1"/>
              </p:cNvSpPr>
              <p:nvPr/>
            </p:nvSpPr>
            <p:spPr bwMode="auto">
              <a:xfrm>
                <a:off x="3600" y="2496"/>
                <a:ext cx="48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111628" name="Text Box 45"/>
            <p:cNvSpPr txBox="1">
              <a:spLocks noChangeArrowheads="1"/>
            </p:cNvSpPr>
            <p:nvPr/>
          </p:nvSpPr>
          <p:spPr bwMode="auto">
            <a:xfrm>
              <a:off x="3792" y="1536"/>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a:solidFill>
                    <a:schemeClr val="tx1"/>
                  </a:solidFill>
                </a:rPr>
                <a:t>d</a:t>
              </a:r>
            </a:p>
          </p:txBody>
        </p:sp>
        <p:sp>
          <p:nvSpPr>
            <p:cNvPr id="111629" name="AutoShape 46"/>
            <p:cNvSpPr>
              <a:spLocks/>
            </p:cNvSpPr>
            <p:nvPr/>
          </p:nvSpPr>
          <p:spPr bwMode="auto">
            <a:xfrm rot="5400000">
              <a:off x="3864" y="1624"/>
              <a:ext cx="48" cy="255"/>
            </a:xfrm>
            <a:prstGeom prst="leftBrace">
              <a:avLst>
                <a:gd name="adj1" fmla="val 83333"/>
                <a:gd name="adj2" fmla="val 50000"/>
              </a:avLst>
            </a:prstGeom>
            <a:noFill/>
            <a:ln w="19050">
              <a:solidFill>
                <a:srgbClr val="26262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11630" name="Text Box 47"/>
            <p:cNvSpPr txBox="1">
              <a:spLocks noChangeArrowheads="1"/>
            </p:cNvSpPr>
            <p:nvPr/>
          </p:nvSpPr>
          <p:spPr bwMode="auto">
            <a:xfrm>
              <a:off x="3264" y="211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dirty="0">
                  <a:solidFill>
                    <a:schemeClr val="tx1"/>
                  </a:solidFill>
                </a:rPr>
                <a:t>2d</a:t>
              </a:r>
            </a:p>
          </p:txBody>
        </p:sp>
        <p:sp>
          <p:nvSpPr>
            <p:cNvPr id="111631" name="AutoShape 48"/>
            <p:cNvSpPr>
              <a:spLocks/>
            </p:cNvSpPr>
            <p:nvPr/>
          </p:nvSpPr>
          <p:spPr bwMode="auto">
            <a:xfrm>
              <a:off x="3504" y="1824"/>
              <a:ext cx="68" cy="768"/>
            </a:xfrm>
            <a:prstGeom prst="leftBrace">
              <a:avLst>
                <a:gd name="adj1" fmla="val 66667"/>
                <a:gd name="adj2" fmla="val 50000"/>
              </a:avLst>
            </a:prstGeom>
            <a:noFill/>
            <a:ln w="19050">
              <a:solidFill>
                <a:srgbClr val="262626"/>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5" grpId="0" animBg="1"/>
      <p:bldP spid="14647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十、划分法</a:t>
            </a:r>
          </a:p>
        </p:txBody>
      </p:sp>
      <p:sp>
        <p:nvSpPr>
          <p:cNvPr id="147459" name="Rectangle 3"/>
          <p:cNvSpPr>
            <a:spLocks noGrp="1" noChangeArrowheads="1"/>
          </p:cNvSpPr>
          <p:nvPr>
            <p:ph idx="1"/>
          </p:nvPr>
        </p:nvSpPr>
        <p:spPr>
          <a:xfrm>
            <a:off x="1522413" y="1673225"/>
            <a:ext cx="5168900" cy="2960688"/>
          </a:xfrm>
        </p:spPr>
        <p:txBody>
          <a:bodyPr/>
          <a:lstStyle/>
          <a:p>
            <a:pPr marL="268834" indent="-268834" defTabSz="358445" fontAlgn="auto">
              <a:lnSpc>
                <a:spcPct val="200000"/>
              </a:lnSpc>
              <a:spcBef>
                <a:spcPts val="784"/>
              </a:spcBef>
              <a:spcAft>
                <a:spcPts val="0"/>
              </a:spcAft>
              <a:buFont typeface="Wingdings 3" charset="2"/>
              <a:buChar char=""/>
              <a:defRPr/>
            </a:pPr>
            <a:r>
              <a:rPr lang="zh-CN" altLang="en-US" sz="1411" dirty="0">
                <a:solidFill>
                  <a:schemeClr val="tx1">
                    <a:lumMod val="75000"/>
                    <a:lumOff val="25000"/>
                  </a:schemeClr>
                </a:solidFill>
              </a:rPr>
              <a:t>划分法</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与分治法相似，划分原理也是将原问题进行分解，分别求解，再归并子问题的解。</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所不同的是，分治法采用简单的分解方法，因此设计的难点在于如何归并子问题的解，而划分方法则讲究分解的方法，以获得简单的归并策略。</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十、划分法</a:t>
            </a:r>
          </a:p>
        </p:txBody>
      </p:sp>
      <p:sp>
        <p:nvSpPr>
          <p:cNvPr id="148483"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有序序列归并</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lumMod val="75000"/>
                    <a:lumOff val="25000"/>
                  </a:schemeClr>
                </a:solidFill>
              </a:rPr>
              <a:t>设</a:t>
            </a:r>
            <a:r>
              <a:rPr lang="en-US" altLang="zh-CN" sz="1254" dirty="0">
                <a:solidFill>
                  <a:schemeClr val="tx1">
                    <a:lumMod val="75000"/>
                    <a:lumOff val="25000"/>
                  </a:schemeClr>
                </a:solidFill>
              </a:rPr>
              <a:t>A=(a</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a</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a</a:t>
            </a:r>
            <a:r>
              <a:rPr lang="en-US" altLang="zh-CN" sz="1254" baseline="-25000" dirty="0">
                <a:solidFill>
                  <a:schemeClr val="tx1">
                    <a:lumMod val="75000"/>
                    <a:lumOff val="25000"/>
                  </a:schemeClr>
                </a:solidFill>
              </a:rPr>
              <a:t>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en-US" altLang="zh-CN" sz="1254" dirty="0">
                <a:solidFill>
                  <a:schemeClr val="tx1">
                    <a:lumMod val="75000"/>
                    <a:lumOff val="25000"/>
                  </a:schemeClr>
                </a:solidFill>
              </a:rPr>
              <a:t>B=(b</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b</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a:t>
            </a:r>
            <a:r>
              <a:rPr lang="en-US" altLang="zh-CN" sz="1254" dirty="0" err="1">
                <a:solidFill>
                  <a:schemeClr val="tx1">
                    <a:lumMod val="75000"/>
                    <a:lumOff val="25000"/>
                  </a:schemeClr>
                </a:solidFill>
              </a:rPr>
              <a:t>b</a:t>
            </a:r>
            <a:r>
              <a:rPr lang="en-US" altLang="zh-CN" sz="1254" baseline="-25000" dirty="0" err="1">
                <a:solidFill>
                  <a:schemeClr val="tx1">
                    <a:lumMod val="75000"/>
                    <a:lumOff val="25000"/>
                  </a:schemeClr>
                </a:solidFill>
              </a:rPr>
              <a:t>m</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zh-CN" altLang="en-US" sz="1254" dirty="0">
                <a:solidFill>
                  <a:schemeClr val="tx1">
                    <a:lumMod val="75000"/>
                    <a:lumOff val="25000"/>
                  </a:schemeClr>
                </a:solidFill>
              </a:rPr>
              <a:t>是</a:t>
            </a:r>
            <a:r>
              <a:rPr lang="en-US" altLang="zh-CN" sz="1254" dirty="0">
                <a:solidFill>
                  <a:schemeClr val="tx1">
                    <a:lumMod val="75000"/>
                    <a:lumOff val="25000"/>
                  </a:schemeClr>
                </a:solidFill>
              </a:rPr>
              <a:t>U</a:t>
            </a:r>
            <a:r>
              <a:rPr lang="zh-CN" altLang="en-US" sz="1254" dirty="0">
                <a:solidFill>
                  <a:schemeClr val="tx1">
                    <a:lumMod val="75000"/>
                    <a:lumOff val="25000"/>
                  </a:schemeClr>
                </a:solidFill>
              </a:rPr>
              <a:t>上的单调增序列，且</a:t>
            </a:r>
            <a:r>
              <a:rPr lang="en-US" altLang="zh-CN" sz="1254" dirty="0">
                <a:solidFill>
                  <a:schemeClr val="tx1">
                    <a:lumMod val="75000"/>
                    <a:lumOff val="25000"/>
                  </a:schemeClr>
                </a:solidFill>
              </a:rPr>
              <a:t>A∩B=Ф</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zh-CN" altLang="en-US" sz="1254" dirty="0">
                <a:solidFill>
                  <a:schemeClr val="tx1">
                    <a:lumMod val="75000"/>
                    <a:lumOff val="25000"/>
                  </a:schemeClr>
                </a:solidFill>
              </a:rPr>
              <a:t>将</a:t>
            </a:r>
            <a:r>
              <a:rPr lang="en-US" altLang="zh-CN" sz="1254" dirty="0">
                <a:solidFill>
                  <a:schemeClr val="tx1">
                    <a:lumMod val="75000"/>
                    <a:lumOff val="25000"/>
                  </a:schemeClr>
                </a:solidFill>
              </a:rPr>
              <a:t>A</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zh-CN" altLang="en-US" sz="1254" dirty="0">
                <a:solidFill>
                  <a:schemeClr val="tx1">
                    <a:lumMod val="75000"/>
                    <a:lumOff val="25000"/>
                  </a:schemeClr>
                </a:solidFill>
              </a:rPr>
              <a:t>归并到：</a:t>
            </a:r>
            <a:br>
              <a:rPr lang="zh-CN" altLang="en-US" sz="1254" dirty="0">
                <a:solidFill>
                  <a:schemeClr val="tx1">
                    <a:lumMod val="75000"/>
                    <a:lumOff val="25000"/>
                  </a:schemeClr>
                </a:solidFill>
              </a:rPr>
            </a:br>
            <a:r>
              <a:rPr lang="en-US" altLang="zh-CN" sz="1254" dirty="0">
                <a:solidFill>
                  <a:schemeClr val="tx1">
                    <a:lumMod val="75000"/>
                    <a:lumOff val="25000"/>
                  </a:schemeClr>
                </a:solidFill>
              </a:rPr>
              <a:t>C=(c</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c</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a:t>
            </a:r>
            <a:r>
              <a:rPr lang="en-US" altLang="zh-CN" sz="1254" dirty="0" err="1">
                <a:solidFill>
                  <a:schemeClr val="tx1">
                    <a:lumMod val="75000"/>
                    <a:lumOff val="25000"/>
                  </a:schemeClr>
                </a:solidFill>
              </a:rPr>
              <a:t>c</a:t>
            </a:r>
            <a:r>
              <a:rPr lang="en-US" altLang="zh-CN" sz="1254" baseline="-25000" dirty="0" err="1">
                <a:solidFill>
                  <a:schemeClr val="tx1">
                    <a:lumMod val="75000"/>
                    <a:lumOff val="25000"/>
                  </a:schemeClr>
                </a:solidFill>
              </a:rPr>
              <a:t>m+n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一、问题的并行性</a:t>
            </a:r>
          </a:p>
        </p:txBody>
      </p:sp>
      <p:sp>
        <p:nvSpPr>
          <p:cNvPr id="25603" name="Rectangle 3"/>
          <p:cNvSpPr>
            <a:spLocks noGrp="1" noChangeArrowheads="1"/>
          </p:cNvSpPr>
          <p:nvPr>
            <p:ph idx="1"/>
          </p:nvPr>
        </p:nvSpPr>
        <p:spPr bwMode="auto">
          <a:xfrm>
            <a:off x="836613" y="1552576"/>
            <a:ext cx="5916314" cy="2792040"/>
          </a:xfrm>
        </p:spPr>
        <p:txBody>
          <a:bodyPr wrap="square" numCol="1" anchor="t" anchorCtr="0" compatLnSpc="1">
            <a:prstTxWarp prst="textNoShape">
              <a:avLst/>
            </a:prstTxWarp>
            <a:normAutofit fontScale="70000" lnSpcReduction="20000"/>
          </a:bodyPr>
          <a:lstStyle/>
          <a:p>
            <a:pPr>
              <a:lnSpc>
                <a:spcPct val="200000"/>
              </a:lnSpc>
            </a:pPr>
            <a:r>
              <a:rPr lang="zh-CN" altLang="en-US" sz="2200" dirty="0"/>
              <a:t>设两个程序段</a:t>
            </a:r>
            <a:r>
              <a:rPr lang="en-US" altLang="zh-CN" sz="2200" dirty="0"/>
              <a:t>A</a:t>
            </a:r>
            <a:r>
              <a:rPr lang="zh-CN" altLang="en-US" sz="2200" dirty="0"/>
              <a:t>、</a:t>
            </a:r>
            <a:r>
              <a:rPr lang="en-US" altLang="zh-CN" sz="2200" dirty="0"/>
              <a:t>B</a:t>
            </a:r>
            <a:r>
              <a:rPr lang="zh-CN" altLang="en-US" sz="2200" dirty="0"/>
              <a:t>，且</a:t>
            </a:r>
            <a:r>
              <a:rPr lang="en-US" altLang="zh-CN" sz="2200" dirty="0"/>
              <a:t>A</a:t>
            </a:r>
            <a:r>
              <a:rPr lang="zh-CN" altLang="en-US" sz="2200" dirty="0"/>
              <a:t>先于</a:t>
            </a:r>
            <a:r>
              <a:rPr lang="en-US" altLang="zh-CN" sz="2200" dirty="0"/>
              <a:t>B</a:t>
            </a:r>
            <a:r>
              <a:rPr lang="zh-CN" altLang="en-US" sz="2200" dirty="0"/>
              <a:t>，若</a:t>
            </a:r>
            <a:r>
              <a:rPr lang="en-US" altLang="zh-CN" sz="2200" dirty="0"/>
              <a:t>A</a:t>
            </a:r>
            <a:r>
              <a:rPr lang="zh-CN" altLang="en-US" sz="2200" dirty="0"/>
              <a:t>与</a:t>
            </a:r>
            <a:r>
              <a:rPr lang="en-US" altLang="zh-CN" sz="2200" dirty="0"/>
              <a:t>B</a:t>
            </a:r>
            <a:r>
              <a:rPr lang="zh-CN" altLang="en-US" sz="2200" dirty="0"/>
              <a:t>数据相关或控制相关，则称</a:t>
            </a:r>
            <a:r>
              <a:rPr lang="en-US" altLang="zh-CN" sz="2200" dirty="0"/>
              <a:t>A</a:t>
            </a:r>
            <a:r>
              <a:rPr lang="zh-CN" altLang="en-US" sz="2200" dirty="0"/>
              <a:t>是</a:t>
            </a:r>
            <a:r>
              <a:rPr lang="en-US" altLang="zh-CN" sz="2200" dirty="0"/>
              <a:t>B</a:t>
            </a:r>
            <a:r>
              <a:rPr lang="zh-CN" altLang="en-US" sz="2200" dirty="0"/>
              <a:t>的父进程。</a:t>
            </a:r>
          </a:p>
          <a:p>
            <a:pPr>
              <a:lnSpc>
                <a:spcPct val="200000"/>
              </a:lnSpc>
            </a:pPr>
            <a:r>
              <a:rPr lang="zh-CN" altLang="en-US" sz="2200" dirty="0"/>
              <a:t>父进程关系可以传递，称为祖先进程。记</a:t>
            </a:r>
            <a:r>
              <a:rPr lang="en-US" altLang="zh-CN" sz="2200" dirty="0"/>
              <a:t>α(A,B)</a:t>
            </a:r>
            <a:r>
              <a:rPr lang="zh-CN" altLang="en-US" sz="2200" dirty="0"/>
              <a:t>为</a:t>
            </a:r>
            <a:r>
              <a:rPr lang="en-US" altLang="zh-CN" sz="2200" dirty="0"/>
              <a:t>A</a:t>
            </a:r>
            <a:r>
              <a:rPr lang="zh-CN" altLang="en-US" sz="2200" dirty="0"/>
              <a:t>是</a:t>
            </a:r>
            <a:r>
              <a:rPr lang="en-US" altLang="zh-CN" sz="2200" dirty="0"/>
              <a:t>B</a:t>
            </a:r>
            <a:r>
              <a:rPr lang="zh-CN" altLang="en-US" sz="2200" dirty="0"/>
              <a:t>的父进程，</a:t>
            </a:r>
            <a:r>
              <a:rPr lang="en-US" altLang="zh-CN" sz="2200" dirty="0"/>
              <a:t>α</a:t>
            </a:r>
            <a:r>
              <a:rPr lang="en-US" altLang="zh-CN" sz="2200" baseline="30000" dirty="0"/>
              <a:t>T</a:t>
            </a:r>
            <a:r>
              <a:rPr lang="zh-CN" altLang="en-US" sz="2200" dirty="0"/>
              <a:t>即祖先进程关系。</a:t>
            </a:r>
          </a:p>
          <a:p>
            <a:pPr>
              <a:lnSpc>
                <a:spcPct val="200000"/>
              </a:lnSpc>
            </a:pPr>
            <a:r>
              <a:rPr lang="zh-CN" altLang="en-US" sz="2200" dirty="0"/>
              <a:t>设某一程序</a:t>
            </a:r>
            <a:r>
              <a:rPr lang="en-US" altLang="zh-CN" sz="2200" dirty="0"/>
              <a:t>P</a:t>
            </a:r>
            <a:r>
              <a:rPr lang="zh-CN" altLang="en-US" sz="2200" dirty="0"/>
              <a:t>中的进程集合</a:t>
            </a:r>
            <a:r>
              <a:rPr lang="en-US" altLang="zh-CN" sz="2200" dirty="0"/>
              <a:t>W</a:t>
            </a:r>
            <a:r>
              <a:rPr lang="zh-CN" altLang="en-US" sz="2200" dirty="0"/>
              <a:t>，于是</a:t>
            </a:r>
            <a:r>
              <a:rPr lang="en-US" altLang="zh-CN" sz="2200" dirty="0"/>
              <a:t>G=</a:t>
            </a:r>
            <a:r>
              <a:rPr lang="zh-CN" altLang="en-US" sz="2200" dirty="0"/>
              <a:t>（</a:t>
            </a:r>
            <a:r>
              <a:rPr lang="en-US" altLang="zh-CN" sz="2200" dirty="0"/>
              <a:t>W, α</a:t>
            </a:r>
            <a:r>
              <a:rPr lang="zh-CN" altLang="en-US" sz="2200" dirty="0"/>
              <a:t>）可以构成一张图，称为进程流程图。</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十、划分法</a:t>
            </a:r>
          </a:p>
        </p:txBody>
      </p:sp>
      <p:sp>
        <p:nvSpPr>
          <p:cNvPr id="114691" name="Rectangle 3"/>
          <p:cNvSpPr>
            <a:spLocks noGrp="1" noChangeArrowheads="1"/>
          </p:cNvSpPr>
          <p:nvPr>
            <p:ph idx="1"/>
          </p:nvPr>
        </p:nvSpPr>
        <p:spPr bwMode="auto">
          <a:xfrm>
            <a:off x="836613" y="1552575"/>
            <a:ext cx="5915025" cy="3584575"/>
          </a:xfrm>
        </p:spPr>
        <p:txBody>
          <a:bodyPr wrap="square" numCol="1" anchor="t" anchorCtr="0" compatLnSpc="1">
            <a:prstTxWarp prst="textNoShape">
              <a:avLst/>
            </a:prstTxWarp>
            <a:normAutofit fontScale="62500" lnSpcReduction="20000"/>
          </a:bodyPr>
          <a:lstStyle/>
          <a:p>
            <a:pPr>
              <a:lnSpc>
                <a:spcPct val="220000"/>
              </a:lnSpc>
              <a:spcBef>
                <a:spcPct val="0"/>
              </a:spcBef>
            </a:pPr>
            <a:r>
              <a:rPr lang="zh-CN" altLang="en-US" sz="1900" dirty="0">
                <a:solidFill>
                  <a:schemeClr val="tx1"/>
                </a:solidFill>
              </a:rPr>
              <a:t>有序序列归并</a:t>
            </a:r>
          </a:p>
          <a:p>
            <a:pPr lvl="1">
              <a:lnSpc>
                <a:spcPct val="220000"/>
              </a:lnSpc>
              <a:spcBef>
                <a:spcPct val="0"/>
              </a:spcBef>
            </a:pPr>
            <a:r>
              <a:rPr lang="zh-CN" altLang="en-US" sz="1800" dirty="0">
                <a:solidFill>
                  <a:schemeClr val="tx1"/>
                </a:solidFill>
              </a:rPr>
              <a:t>定义：对</a:t>
            </a:r>
            <a:r>
              <a:rPr lang="en-US" altLang="zh-CN" sz="1800" dirty="0">
                <a:solidFill>
                  <a:schemeClr val="tx1"/>
                </a:solidFill>
              </a:rPr>
              <a:t>U</a:t>
            </a:r>
            <a:r>
              <a:rPr lang="zh-CN" altLang="en-US" sz="1800" dirty="0">
                <a:solidFill>
                  <a:schemeClr val="tx1"/>
                </a:solidFill>
              </a:rPr>
              <a:t>上的有序序列列</a:t>
            </a:r>
            <a:r>
              <a:rPr lang="en-US" altLang="zh-CN" sz="1800" dirty="0">
                <a:solidFill>
                  <a:schemeClr val="tx1"/>
                </a:solidFill>
              </a:rPr>
              <a:t>X=(x</a:t>
            </a:r>
            <a:r>
              <a:rPr lang="en-US" altLang="zh-CN" sz="1800" baseline="-25000" dirty="0">
                <a:solidFill>
                  <a:schemeClr val="tx1"/>
                </a:solidFill>
              </a:rPr>
              <a:t>1</a:t>
            </a:r>
            <a:r>
              <a:rPr lang="en-US" altLang="zh-CN" sz="1800" dirty="0">
                <a:solidFill>
                  <a:schemeClr val="tx1"/>
                </a:solidFill>
              </a:rPr>
              <a:t>,x</a:t>
            </a:r>
            <a:r>
              <a:rPr lang="en-US" altLang="zh-CN" sz="1800" baseline="-25000" dirty="0">
                <a:solidFill>
                  <a:schemeClr val="tx1"/>
                </a:solidFill>
              </a:rPr>
              <a:t>2</a:t>
            </a:r>
            <a:r>
              <a:rPr lang="en-US" altLang="zh-CN" sz="1800" dirty="0">
                <a:solidFill>
                  <a:schemeClr val="tx1"/>
                </a:solidFill>
              </a:rPr>
              <a:t>,…,</a:t>
            </a:r>
            <a:r>
              <a:rPr lang="en-US" altLang="zh-CN" sz="1800" dirty="0" err="1">
                <a:solidFill>
                  <a:schemeClr val="tx1"/>
                </a:solidFill>
              </a:rPr>
              <a:t>x</a:t>
            </a:r>
            <a:r>
              <a:rPr lang="en-US" altLang="zh-CN" sz="1800" baseline="-25000" dirty="0" err="1">
                <a:solidFill>
                  <a:schemeClr val="tx1"/>
                </a:solidFill>
              </a:rPr>
              <a:t>t</a:t>
            </a:r>
            <a:r>
              <a:rPr lang="en-US" altLang="zh-CN" sz="1800" dirty="0">
                <a:solidFill>
                  <a:schemeClr val="tx1"/>
                </a:solidFill>
              </a:rPr>
              <a:t>)</a:t>
            </a:r>
            <a:r>
              <a:rPr lang="zh-CN" altLang="en-US" sz="1800" dirty="0">
                <a:solidFill>
                  <a:schemeClr val="tx1"/>
                </a:solidFill>
              </a:rPr>
              <a:t>，</a:t>
            </a:r>
            <a:r>
              <a:rPr lang="en-US" altLang="zh-CN" sz="1800" dirty="0" err="1">
                <a:solidFill>
                  <a:schemeClr val="tx1"/>
                </a:solidFill>
              </a:rPr>
              <a:t>x∈U</a:t>
            </a:r>
            <a:r>
              <a:rPr lang="zh-CN" altLang="en-US" sz="1800" dirty="0">
                <a:solidFill>
                  <a:schemeClr val="tx1"/>
                </a:solidFill>
              </a:rPr>
              <a:t>，</a:t>
            </a:r>
            <a:r>
              <a:rPr lang="en-US" altLang="zh-CN" sz="1800" dirty="0">
                <a:solidFill>
                  <a:schemeClr val="tx1"/>
                </a:solidFill>
              </a:rPr>
              <a:t>x</a:t>
            </a:r>
            <a:r>
              <a:rPr lang="zh-CN" altLang="en-US" sz="1800" dirty="0">
                <a:solidFill>
                  <a:schemeClr val="tx1"/>
                </a:solidFill>
              </a:rPr>
              <a:t>在</a:t>
            </a:r>
            <a:r>
              <a:rPr lang="en-US" altLang="zh-CN" sz="1800" dirty="0">
                <a:solidFill>
                  <a:schemeClr val="tx1"/>
                </a:solidFill>
              </a:rPr>
              <a:t>X</a:t>
            </a:r>
            <a:r>
              <a:rPr lang="zh-CN" altLang="en-US" sz="1800" dirty="0">
                <a:solidFill>
                  <a:schemeClr val="tx1"/>
                </a:solidFill>
              </a:rPr>
              <a:t>上的位序</a:t>
            </a:r>
            <a:r>
              <a:rPr lang="en-US" altLang="zh-CN" sz="1800" dirty="0">
                <a:solidFill>
                  <a:schemeClr val="tx1"/>
                </a:solidFill>
              </a:rPr>
              <a:t>rank(</a:t>
            </a:r>
            <a:r>
              <a:rPr lang="en-US" altLang="zh-CN" sz="1800" dirty="0" err="1">
                <a:solidFill>
                  <a:schemeClr val="tx1"/>
                </a:solidFill>
              </a:rPr>
              <a:t>x:X</a:t>
            </a:r>
            <a:r>
              <a:rPr lang="en-US" altLang="zh-CN" sz="1800" dirty="0">
                <a:solidFill>
                  <a:schemeClr val="tx1"/>
                </a:solidFill>
              </a:rPr>
              <a:t>)</a:t>
            </a:r>
            <a:r>
              <a:rPr lang="zh-CN" altLang="en-US" sz="1800" dirty="0">
                <a:solidFill>
                  <a:schemeClr val="tx1"/>
                </a:solidFill>
              </a:rPr>
              <a:t>为</a:t>
            </a:r>
            <a:r>
              <a:rPr lang="en-US" altLang="zh-CN" sz="1800" dirty="0">
                <a:solidFill>
                  <a:schemeClr val="tx1"/>
                </a:solidFill>
              </a:rPr>
              <a:t>X</a:t>
            </a:r>
            <a:r>
              <a:rPr lang="zh-CN" altLang="en-US" sz="1800" dirty="0">
                <a:solidFill>
                  <a:schemeClr val="tx1"/>
                </a:solidFill>
              </a:rPr>
              <a:t>中小于等于</a:t>
            </a:r>
            <a:r>
              <a:rPr lang="en-US" altLang="zh-CN" sz="1800" dirty="0">
                <a:solidFill>
                  <a:schemeClr val="tx1"/>
                </a:solidFill>
              </a:rPr>
              <a:t>x</a:t>
            </a:r>
            <a:r>
              <a:rPr lang="zh-CN" altLang="en-US" sz="1800" dirty="0">
                <a:solidFill>
                  <a:schemeClr val="tx1"/>
                </a:solidFill>
              </a:rPr>
              <a:t>的元素个数。</a:t>
            </a:r>
          </a:p>
          <a:p>
            <a:pPr lvl="1">
              <a:lnSpc>
                <a:spcPct val="220000"/>
              </a:lnSpc>
              <a:spcBef>
                <a:spcPct val="0"/>
              </a:spcBef>
            </a:pPr>
            <a:r>
              <a:rPr lang="zh-CN" altLang="en-US" sz="1800" dirty="0">
                <a:solidFill>
                  <a:schemeClr val="tx1"/>
                </a:solidFill>
              </a:rPr>
              <a:t>归并问题即求</a:t>
            </a:r>
            <a:r>
              <a:rPr lang="en-US" altLang="zh-CN" sz="1800" dirty="0">
                <a:solidFill>
                  <a:schemeClr val="tx1"/>
                </a:solidFill>
              </a:rPr>
              <a:t>rank(</a:t>
            </a:r>
            <a:r>
              <a:rPr lang="en-US" altLang="zh-CN" sz="1800" dirty="0" err="1">
                <a:solidFill>
                  <a:schemeClr val="tx1"/>
                </a:solidFill>
              </a:rPr>
              <a:t>x:A∪B</a:t>
            </a:r>
            <a:r>
              <a:rPr lang="en-US" altLang="zh-CN" sz="1800" dirty="0">
                <a:solidFill>
                  <a:schemeClr val="tx1"/>
                </a:solidFill>
              </a:rPr>
              <a:t>)</a:t>
            </a:r>
            <a:r>
              <a:rPr lang="zh-CN" altLang="en-US" sz="1800" dirty="0">
                <a:solidFill>
                  <a:schemeClr val="tx1"/>
                </a:solidFill>
              </a:rPr>
              <a:t>，</a:t>
            </a:r>
            <a:r>
              <a:rPr lang="en-US" altLang="zh-CN" sz="1800" dirty="0" err="1">
                <a:solidFill>
                  <a:schemeClr val="tx1"/>
                </a:solidFill>
              </a:rPr>
              <a:t>x∈A∪B</a:t>
            </a:r>
            <a:r>
              <a:rPr lang="zh-CN" altLang="en-US" sz="1800" dirty="0">
                <a:solidFill>
                  <a:schemeClr val="tx1"/>
                </a:solidFill>
              </a:rPr>
              <a:t>。</a:t>
            </a:r>
          </a:p>
          <a:p>
            <a:pPr lvl="1">
              <a:lnSpc>
                <a:spcPct val="220000"/>
              </a:lnSpc>
              <a:spcBef>
                <a:spcPct val="0"/>
              </a:spcBef>
            </a:pPr>
            <a:r>
              <a:rPr lang="zh-CN" altLang="en-US" sz="1800" dirty="0">
                <a:solidFill>
                  <a:schemeClr val="tx1"/>
                </a:solidFill>
              </a:rPr>
              <a:t>分别求出</a:t>
            </a:r>
            <a:r>
              <a:rPr lang="en-US" altLang="zh-CN" sz="1800" dirty="0">
                <a:solidFill>
                  <a:schemeClr val="tx1"/>
                </a:solidFill>
              </a:rPr>
              <a:t>rank(</a:t>
            </a:r>
            <a:r>
              <a:rPr lang="en-US" altLang="zh-CN" sz="1800" dirty="0" err="1">
                <a:solidFill>
                  <a:schemeClr val="tx1"/>
                </a:solidFill>
              </a:rPr>
              <a:t>a</a:t>
            </a:r>
            <a:r>
              <a:rPr lang="en-US" altLang="zh-CN" sz="1800" baseline="-25000" dirty="0" err="1">
                <a:solidFill>
                  <a:schemeClr val="tx1"/>
                </a:solidFill>
              </a:rPr>
              <a:t>i</a:t>
            </a:r>
            <a:r>
              <a:rPr lang="en-US" altLang="zh-CN" sz="1800" dirty="0" err="1">
                <a:solidFill>
                  <a:schemeClr val="tx1"/>
                </a:solidFill>
              </a:rPr>
              <a:t>:B</a:t>
            </a:r>
            <a:r>
              <a:rPr lang="en-US" altLang="zh-CN" sz="1800" dirty="0">
                <a:solidFill>
                  <a:schemeClr val="tx1"/>
                </a:solidFill>
              </a:rPr>
              <a:t>)</a:t>
            </a:r>
            <a:r>
              <a:rPr lang="zh-CN" altLang="en-US" sz="1800" dirty="0">
                <a:solidFill>
                  <a:schemeClr val="tx1"/>
                </a:solidFill>
              </a:rPr>
              <a:t>和</a:t>
            </a:r>
            <a:r>
              <a:rPr lang="en-US" altLang="zh-CN" sz="1800" dirty="0">
                <a:solidFill>
                  <a:schemeClr val="tx1"/>
                </a:solidFill>
              </a:rPr>
              <a:t>rank(</a:t>
            </a:r>
            <a:r>
              <a:rPr lang="en-US" altLang="zh-CN" sz="1800" dirty="0" err="1">
                <a:solidFill>
                  <a:schemeClr val="tx1"/>
                </a:solidFill>
              </a:rPr>
              <a:t>b</a:t>
            </a:r>
            <a:r>
              <a:rPr lang="en-US" altLang="zh-CN" sz="1800" baseline="-25000" dirty="0" err="1">
                <a:solidFill>
                  <a:schemeClr val="tx1"/>
                </a:solidFill>
              </a:rPr>
              <a:t>j</a:t>
            </a:r>
            <a:r>
              <a:rPr lang="en-US" altLang="zh-CN" sz="1800" dirty="0" err="1">
                <a:solidFill>
                  <a:schemeClr val="tx1"/>
                </a:solidFill>
              </a:rPr>
              <a:t>:A</a:t>
            </a:r>
            <a:r>
              <a:rPr lang="en-US" altLang="zh-CN" sz="1800" dirty="0">
                <a:solidFill>
                  <a:schemeClr val="tx1"/>
                </a:solidFill>
              </a:rPr>
              <a:t>)</a:t>
            </a:r>
            <a:r>
              <a:rPr lang="zh-CN" altLang="en-US" sz="1800" dirty="0">
                <a:solidFill>
                  <a:schemeClr val="tx1"/>
                </a:solidFill>
              </a:rPr>
              <a:t>，即可得到</a:t>
            </a:r>
            <a:r>
              <a:rPr lang="en-US" altLang="zh-CN" sz="1800" dirty="0">
                <a:solidFill>
                  <a:schemeClr val="tx1"/>
                </a:solidFill>
              </a:rPr>
              <a:t>rank(</a:t>
            </a:r>
            <a:r>
              <a:rPr lang="en-US" altLang="zh-CN" sz="1800" dirty="0" err="1">
                <a:solidFill>
                  <a:schemeClr val="tx1"/>
                </a:solidFill>
              </a:rPr>
              <a:t>x:A∪B</a:t>
            </a:r>
            <a:r>
              <a:rPr lang="en-US" altLang="zh-CN" sz="1800" dirty="0">
                <a:solidFill>
                  <a:schemeClr val="tx1"/>
                </a:solidFill>
              </a:rPr>
              <a:t>)=rank(</a:t>
            </a:r>
            <a:r>
              <a:rPr lang="en-US" altLang="zh-CN" sz="1800" dirty="0" err="1">
                <a:solidFill>
                  <a:schemeClr val="tx1"/>
                </a:solidFill>
              </a:rPr>
              <a:t>x:A</a:t>
            </a:r>
            <a:r>
              <a:rPr lang="en-US" altLang="zh-CN" sz="1800" dirty="0">
                <a:solidFill>
                  <a:schemeClr val="tx1"/>
                </a:solidFill>
              </a:rPr>
              <a:t>) + rank(</a:t>
            </a:r>
            <a:r>
              <a:rPr lang="en-US" altLang="zh-CN" sz="1800" dirty="0" err="1">
                <a:solidFill>
                  <a:schemeClr val="tx1"/>
                </a:solidFill>
              </a:rPr>
              <a:t>x:B</a:t>
            </a:r>
            <a:r>
              <a:rPr lang="en-US" altLang="zh-CN" sz="1800" dirty="0">
                <a:solidFill>
                  <a:schemeClr val="tx1"/>
                </a:solidFill>
              </a:rPr>
              <a:t>)</a:t>
            </a:r>
            <a:r>
              <a:rPr lang="zh-CN" altLang="en-US" sz="1800" dirty="0">
                <a:solidFill>
                  <a:schemeClr val="tx1"/>
                </a:solidFill>
              </a:rPr>
              <a:t>。</a:t>
            </a:r>
          </a:p>
          <a:p>
            <a:pPr lvl="1">
              <a:lnSpc>
                <a:spcPct val="220000"/>
              </a:lnSpc>
              <a:spcBef>
                <a:spcPct val="0"/>
              </a:spcBef>
            </a:pPr>
            <a:r>
              <a:rPr lang="zh-CN" altLang="en-US" sz="1800" dirty="0">
                <a:solidFill>
                  <a:schemeClr val="tx1"/>
                </a:solidFill>
              </a:rPr>
              <a:t>这样就可以在</a:t>
            </a:r>
            <a:r>
              <a:rPr lang="en-US" altLang="zh-CN" sz="1800" dirty="0">
                <a:solidFill>
                  <a:schemeClr val="tx1"/>
                </a:solidFill>
              </a:rPr>
              <a:t>O(</a:t>
            </a:r>
            <a:r>
              <a:rPr lang="en-US" altLang="zh-CN" sz="1800" dirty="0" err="1">
                <a:solidFill>
                  <a:schemeClr val="tx1"/>
                </a:solidFill>
              </a:rPr>
              <a:t>logn</a:t>
            </a:r>
            <a:r>
              <a:rPr lang="en-US" altLang="zh-CN" sz="1800" dirty="0">
                <a:solidFill>
                  <a:schemeClr val="tx1"/>
                </a:solidFill>
              </a:rPr>
              <a:t>)</a:t>
            </a:r>
            <a:r>
              <a:rPr lang="zh-CN" altLang="en-US" sz="1800" dirty="0">
                <a:solidFill>
                  <a:schemeClr val="tx1"/>
                </a:solidFill>
              </a:rPr>
              <a:t>时间内用</a:t>
            </a:r>
            <a:r>
              <a:rPr lang="en-US" altLang="zh-CN" sz="1800" dirty="0">
                <a:solidFill>
                  <a:schemeClr val="tx1"/>
                </a:solidFill>
              </a:rPr>
              <a:t>O(</a:t>
            </a:r>
            <a:r>
              <a:rPr lang="en-US" altLang="zh-CN" sz="1800" dirty="0" err="1">
                <a:solidFill>
                  <a:schemeClr val="tx1"/>
                </a:solidFill>
              </a:rPr>
              <a:t>nlogn</a:t>
            </a:r>
            <a:r>
              <a:rPr lang="en-US" altLang="zh-CN" sz="1800" dirty="0">
                <a:solidFill>
                  <a:schemeClr val="tx1"/>
                </a:solidFill>
              </a:rPr>
              <a:t>)</a:t>
            </a:r>
            <a:r>
              <a:rPr lang="zh-CN" altLang="en-US" sz="1800" dirty="0">
                <a:solidFill>
                  <a:schemeClr val="tx1"/>
                </a:solidFill>
              </a:rPr>
              <a:t>工作量完成合并的任务。</a:t>
            </a:r>
          </a:p>
          <a:p>
            <a:pPr lvl="1">
              <a:lnSpc>
                <a:spcPct val="220000"/>
              </a:lnSpc>
              <a:spcBef>
                <a:spcPct val="0"/>
              </a:spcBef>
            </a:pPr>
            <a:r>
              <a:rPr lang="zh-CN" altLang="en-US" sz="1800" dirty="0">
                <a:solidFill>
                  <a:schemeClr val="tx1"/>
                </a:solidFill>
              </a:rPr>
              <a:t>但这样的解法不是一个工作量有效的算法。通过进一步划分，可以得到工作量有效的解法。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十、划分法</a:t>
            </a:r>
          </a:p>
        </p:txBody>
      </p:sp>
      <p:sp>
        <p:nvSpPr>
          <p:cNvPr id="150531" name="Rectangle 3"/>
          <p:cNvSpPr>
            <a:spLocks noGrp="1" noChangeArrowheads="1"/>
          </p:cNvSpPr>
          <p:nvPr>
            <p:ph idx="1"/>
          </p:nvPr>
        </p:nvSpPr>
        <p:spPr>
          <a:xfrm>
            <a:off x="1522413" y="1673225"/>
            <a:ext cx="5168900" cy="2960688"/>
          </a:xfrm>
        </p:spPr>
        <p:txBody>
          <a:bodyPr/>
          <a:lstStyle/>
          <a:p>
            <a:pPr marL="268834" indent="-268834" defTabSz="358445" fontAlgn="auto">
              <a:lnSpc>
                <a:spcPct val="150000"/>
              </a:lnSpc>
              <a:spcBef>
                <a:spcPts val="784"/>
              </a:spcBef>
              <a:spcAft>
                <a:spcPts val="0"/>
              </a:spcAft>
              <a:buFont typeface="Wingdings 3" charset="2"/>
              <a:buChar char=""/>
              <a:defRPr/>
            </a:pPr>
            <a:r>
              <a:rPr lang="zh-CN" altLang="en-US" sz="1411">
                <a:solidFill>
                  <a:schemeClr val="tx1">
                    <a:lumMod val="75000"/>
                    <a:lumOff val="25000"/>
                  </a:schemeClr>
                </a:solidFill>
              </a:rPr>
              <a:t>有序序列归并</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lumMod val="75000"/>
                    <a:lumOff val="25000"/>
                  </a:schemeClr>
                </a:solidFill>
              </a:rPr>
              <a:t>可以在</a:t>
            </a:r>
            <a:r>
              <a:rPr lang="en-US" altLang="zh-CN" sz="1254" dirty="0">
                <a:solidFill>
                  <a:schemeClr val="tx1">
                    <a:lumMod val="75000"/>
                    <a:lumOff val="25000"/>
                  </a:schemeClr>
                </a:solidFill>
              </a:rPr>
              <a:t>O(</a:t>
            </a:r>
            <a:r>
              <a:rPr lang="en-US" altLang="zh-CN" sz="1254" dirty="0" err="1">
                <a:solidFill>
                  <a:schemeClr val="tx1">
                    <a:lumMod val="75000"/>
                    <a:lumOff val="25000"/>
                  </a:schemeClr>
                </a:solidFill>
              </a:rPr>
              <a:t>logn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的时间内将</a:t>
            </a:r>
            <a:r>
              <a:rPr lang="en-US" altLang="zh-CN" sz="1254" dirty="0">
                <a:solidFill>
                  <a:schemeClr val="tx1">
                    <a:lumMod val="75000"/>
                    <a:lumOff val="25000"/>
                  </a:schemeClr>
                </a:solidFill>
              </a:rPr>
              <a:t>A</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zh-CN" altLang="en-US" sz="1254" dirty="0">
                <a:solidFill>
                  <a:schemeClr val="tx1">
                    <a:lumMod val="75000"/>
                    <a:lumOff val="25000"/>
                  </a:schemeClr>
                </a:solidFill>
              </a:rPr>
              <a:t>划分成</a:t>
            </a:r>
            <a:r>
              <a:rPr lang="en-US" altLang="zh-CN" sz="1254" dirty="0">
                <a:solidFill>
                  <a:schemeClr val="tx1">
                    <a:lumMod val="75000"/>
                    <a:lumOff val="25000"/>
                  </a:schemeClr>
                </a:solidFill>
              </a:rPr>
              <a:t>p</a:t>
            </a:r>
            <a:r>
              <a:rPr lang="zh-CN" altLang="en-US" sz="1254" dirty="0">
                <a:solidFill>
                  <a:schemeClr val="tx1">
                    <a:lumMod val="75000"/>
                    <a:lumOff val="25000"/>
                  </a:schemeClr>
                </a:solidFill>
              </a:rPr>
              <a:t>对子序列</a:t>
            </a:r>
            <a:r>
              <a:rPr lang="en-US" altLang="zh-CN" sz="1254" dirty="0">
                <a:solidFill>
                  <a:schemeClr val="tx1">
                    <a:lumMod val="75000"/>
                    <a:lumOff val="25000"/>
                  </a:schemeClr>
                </a:solidFill>
              </a:rPr>
              <a:t>(</a:t>
            </a:r>
            <a:r>
              <a:rPr lang="en-US" altLang="zh-CN" sz="1254" dirty="0" err="1">
                <a:solidFill>
                  <a:schemeClr val="tx1">
                    <a:lumMod val="75000"/>
                    <a:lumOff val="25000"/>
                  </a:schemeClr>
                </a:solidFill>
              </a:rPr>
              <a:t>A</a:t>
            </a:r>
            <a:r>
              <a:rPr lang="en-US" altLang="zh-CN" sz="1254" baseline="-25000" dirty="0" err="1">
                <a:solidFill>
                  <a:schemeClr val="tx1">
                    <a:lumMod val="75000"/>
                    <a:lumOff val="25000"/>
                  </a:schemeClr>
                </a:solidFill>
              </a:rPr>
              <a:t>i</a:t>
            </a:r>
            <a:r>
              <a:rPr lang="en-US" altLang="zh-CN" sz="1254" dirty="0" err="1">
                <a:solidFill>
                  <a:schemeClr val="tx1">
                    <a:lumMod val="75000"/>
                    <a:lumOff val="25000"/>
                  </a:schemeClr>
                </a:solidFill>
              </a:rPr>
              <a:t>,B</a:t>
            </a:r>
            <a:r>
              <a:rPr lang="en-US" altLang="zh-CN" sz="1254" baseline="-25000" dirty="0" err="1">
                <a:solidFill>
                  <a:schemeClr val="tx1">
                    <a:lumMod val="75000"/>
                    <a:lumOff val="25000"/>
                  </a:schemeClr>
                </a:solidFill>
              </a:rPr>
              <a:t>i</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r>
              <a:rPr lang="en-US" altLang="zh-CN" sz="1254" dirty="0" err="1">
                <a:solidFill>
                  <a:schemeClr val="tx1">
                    <a:lumMod val="75000"/>
                    <a:lumOff val="25000"/>
                  </a:schemeClr>
                </a:solidFill>
              </a:rPr>
              <a:t>i</a:t>
            </a:r>
            <a:r>
              <a:rPr lang="en-US" altLang="zh-CN" sz="1254" dirty="0">
                <a:solidFill>
                  <a:schemeClr val="tx1">
                    <a:lumMod val="75000"/>
                    <a:lumOff val="25000"/>
                  </a:schemeClr>
                </a:solidFill>
              </a:rPr>
              <a:t>=0,1,…, p-1</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zh-CN" altLang="en-US" sz="1254" dirty="0">
                <a:solidFill>
                  <a:schemeClr val="tx1">
                    <a:lumMod val="75000"/>
                    <a:lumOff val="25000"/>
                  </a:schemeClr>
                </a:solidFill>
              </a:rPr>
              <a:t>使得</a:t>
            </a:r>
            <a:r>
              <a:rPr lang="en-US" altLang="zh-CN" sz="1254" dirty="0">
                <a:solidFill>
                  <a:schemeClr val="tx1">
                    <a:lumMod val="75000"/>
                    <a:lumOff val="25000"/>
                  </a:schemeClr>
                </a:solidFill>
              </a:rPr>
              <a:t>A</a:t>
            </a:r>
            <a:r>
              <a:rPr lang="en-US" altLang="zh-CN" sz="1254" baseline="-25000" dirty="0">
                <a:solidFill>
                  <a:schemeClr val="tx1">
                    <a:lumMod val="75000"/>
                    <a:lumOff val="25000"/>
                  </a:schemeClr>
                </a:solidFill>
              </a:rPr>
              <a:t>i</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en-US" altLang="zh-CN" sz="1254" baseline="-25000" dirty="0">
                <a:solidFill>
                  <a:schemeClr val="tx1">
                    <a:lumMod val="75000"/>
                    <a:lumOff val="25000"/>
                  </a:schemeClr>
                </a:solidFill>
              </a:rPr>
              <a:t>i</a:t>
            </a:r>
            <a:r>
              <a:rPr lang="zh-CN" altLang="en-US" sz="1254" dirty="0">
                <a:solidFill>
                  <a:schemeClr val="tx1">
                    <a:lumMod val="75000"/>
                    <a:lumOff val="25000"/>
                  </a:schemeClr>
                </a:solidFill>
              </a:rPr>
              <a:t>中的每一个元素均大于</a:t>
            </a:r>
            <a:r>
              <a:rPr lang="en-US" altLang="zh-CN" sz="1254" dirty="0">
                <a:solidFill>
                  <a:schemeClr val="tx1">
                    <a:lumMod val="75000"/>
                    <a:lumOff val="25000"/>
                  </a:schemeClr>
                </a:solidFill>
              </a:rPr>
              <a:t>A</a:t>
            </a:r>
            <a:r>
              <a:rPr lang="en-US" altLang="zh-CN" sz="1254" baseline="-25000" dirty="0">
                <a:solidFill>
                  <a:schemeClr val="tx1">
                    <a:lumMod val="75000"/>
                    <a:lumOff val="25000"/>
                  </a:schemeClr>
                </a:solidFill>
              </a:rPr>
              <a:t>i-1</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en-US" altLang="zh-CN" sz="1254" baseline="-25000" dirty="0">
                <a:solidFill>
                  <a:schemeClr val="tx1">
                    <a:lumMod val="75000"/>
                    <a:lumOff val="25000"/>
                  </a:schemeClr>
                </a:solidFill>
              </a:rPr>
              <a:t>i-1</a:t>
            </a:r>
            <a:r>
              <a:rPr lang="zh-CN" altLang="en-US" sz="1254" dirty="0">
                <a:solidFill>
                  <a:schemeClr val="tx1">
                    <a:lumMod val="75000"/>
                    <a:lumOff val="25000"/>
                  </a:schemeClr>
                </a:solidFill>
              </a:rPr>
              <a:t>中的元素。</a:t>
            </a:r>
            <a:br>
              <a:rPr lang="zh-CN" altLang="en-US" sz="1254" dirty="0">
                <a:solidFill>
                  <a:schemeClr val="tx1">
                    <a:lumMod val="75000"/>
                    <a:lumOff val="25000"/>
                  </a:schemeClr>
                </a:solidFill>
              </a:rPr>
            </a:br>
            <a:r>
              <a:rPr lang="zh-CN" altLang="en-US" sz="1254" dirty="0">
                <a:solidFill>
                  <a:schemeClr val="tx1">
                    <a:lumMod val="75000"/>
                    <a:lumOff val="25000"/>
                  </a:schemeClr>
                </a:solidFill>
              </a:rPr>
              <a:t>经过这样划分，合并问题就转化为子序列对（</a:t>
            </a:r>
            <a:r>
              <a:rPr lang="en-US" altLang="zh-CN" sz="1254" dirty="0">
                <a:solidFill>
                  <a:schemeClr val="tx1">
                    <a:lumMod val="75000"/>
                    <a:lumOff val="25000"/>
                  </a:schemeClr>
                </a:solidFill>
              </a:rPr>
              <a:t>A</a:t>
            </a:r>
            <a:r>
              <a:rPr lang="en-US" altLang="zh-CN" sz="1254" baseline="-25000" dirty="0">
                <a:solidFill>
                  <a:schemeClr val="tx1">
                    <a:lumMod val="75000"/>
                    <a:lumOff val="25000"/>
                  </a:schemeClr>
                </a:solidFill>
              </a:rPr>
              <a:t>i</a:t>
            </a:r>
            <a:r>
              <a:rPr lang="en-US" altLang="zh-CN" sz="1254" dirty="0">
                <a:solidFill>
                  <a:schemeClr val="tx1">
                    <a:lumMod val="75000"/>
                    <a:lumOff val="25000"/>
                  </a:schemeClr>
                </a:solidFill>
              </a:rPr>
              <a:t>, B</a:t>
            </a:r>
            <a:r>
              <a:rPr lang="en-US" altLang="zh-CN" sz="1254" baseline="-25000" dirty="0">
                <a:solidFill>
                  <a:schemeClr val="tx1">
                    <a:lumMod val="75000"/>
                    <a:lumOff val="25000"/>
                  </a:schemeClr>
                </a:solidFill>
              </a:rPr>
              <a:t>i</a:t>
            </a:r>
            <a:r>
              <a:rPr lang="zh-CN" altLang="en-US" sz="1254" dirty="0">
                <a:solidFill>
                  <a:schemeClr val="tx1">
                    <a:lumMod val="75000"/>
                    <a:lumOff val="25000"/>
                  </a:schemeClr>
                </a:solidFill>
              </a:rPr>
              <a:t>）的合并问题了。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853" name="Group 301"/>
          <p:cNvGraphicFramePr>
            <a:graphicFrameLocks noGrp="1"/>
          </p:cNvGraphicFramePr>
          <p:nvPr>
            <p:extLst>
              <p:ext uri="{D42A27DB-BD31-4B8C-83A1-F6EECF244321}">
                <p14:modId xmlns:p14="http://schemas.microsoft.com/office/powerpoint/2010/main" val="3905968436"/>
              </p:ext>
            </p:extLst>
          </p:nvPr>
        </p:nvGraphicFramePr>
        <p:xfrm>
          <a:off x="704255" y="4128591"/>
          <a:ext cx="6392862" cy="859135"/>
        </p:xfrm>
        <a:graphic>
          <a:graphicData uri="http://schemas.openxmlformats.org/drawingml/2006/table">
            <a:tbl>
              <a:tblPr/>
              <a:tblGrid>
                <a:gridCol w="439737">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439737">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25462">
                  <a:extLst>
                    <a:ext uri="{9D8B030D-6E8A-4147-A177-3AD203B41FA5}">
                      <a16:colId xmlns:a16="http://schemas.microsoft.com/office/drawing/2014/main" val="20009"/>
                    </a:ext>
                  </a:extLst>
                </a:gridCol>
                <a:gridCol w="438150">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gridCol w="447675">
                  <a:extLst>
                    <a:ext uri="{9D8B030D-6E8A-4147-A177-3AD203B41FA5}">
                      <a16:colId xmlns:a16="http://schemas.microsoft.com/office/drawing/2014/main" val="20012"/>
                    </a:ext>
                  </a:extLst>
                </a:gridCol>
              </a:tblGrid>
              <a:tr h="274097">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j[1]+1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j[2]</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j[2]+1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j[3]</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n</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097">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L</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L+1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2L</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2L+1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3L</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m</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64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rPr>
                        <a:t>C</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gridSpan="3">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dirty="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6790" name="Rectangle 303"/>
          <p:cNvSpPr>
            <a:spLocks noChangeArrowheads="1"/>
          </p:cNvSpPr>
          <p:nvPr/>
        </p:nvSpPr>
        <p:spPr bwMode="auto">
          <a:xfrm>
            <a:off x="992188" y="815975"/>
            <a:ext cx="5832475" cy="2876550"/>
          </a:xfrm>
          <a:prstGeom prst="rect">
            <a:avLst/>
          </a:prstGeom>
          <a:solidFill>
            <a:srgbClr val="FFFFFF"/>
          </a:solidFill>
          <a:ln w="19050">
            <a:solidFill>
              <a:srgbClr val="000000"/>
            </a:solidFill>
            <a:miter lim="800000"/>
            <a:headEnd/>
            <a:tailEnd/>
          </a:ln>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a:solidFill>
                  <a:srgbClr val="000000"/>
                </a:solidFill>
              </a:rPr>
              <a:t>Partition( A, B, n, m )</a:t>
            </a:r>
          </a:p>
          <a:p>
            <a:pPr eaLnBrk="1" hangingPunct="1"/>
            <a:r>
              <a:rPr lang="en-US" altLang="zh-CN" sz="1400">
                <a:solidFill>
                  <a:srgbClr val="000000"/>
                </a:solidFill>
              </a:rPr>
              <a:t>{</a:t>
            </a:r>
          </a:p>
          <a:p>
            <a:pPr eaLnBrk="1" hangingPunct="1"/>
            <a:r>
              <a:rPr lang="en-US" altLang="zh-CN" sz="1400">
                <a:solidFill>
                  <a:srgbClr val="000000"/>
                </a:solidFill>
              </a:rPr>
              <a:t>	l</a:t>
            </a:r>
            <a:r>
              <a:rPr lang="en-US" altLang="zh-CN" sz="1400">
                <a:solidFill>
                  <a:srgbClr val="000000"/>
                </a:solidFill>
                <a:sym typeface="Wingdings" panose="05000000000000000000" pitchFamily="2" charset="2"/>
              </a:rPr>
              <a:t></a:t>
            </a:r>
            <a:r>
              <a:rPr lang="en-US" altLang="zh-CN" sz="1400">
                <a:solidFill>
                  <a:srgbClr val="000000"/>
                </a:solidFill>
              </a:rPr>
              <a:t>m/p;</a:t>
            </a:r>
          </a:p>
          <a:p>
            <a:pPr eaLnBrk="1" hangingPunct="1"/>
            <a:r>
              <a:rPr lang="en-US" altLang="zh-CN" sz="1400">
                <a:solidFill>
                  <a:srgbClr val="000000"/>
                </a:solidFill>
              </a:rPr>
              <a:t>	j[0]</a:t>
            </a:r>
            <a:r>
              <a:rPr lang="en-US" altLang="zh-CN" sz="1400">
                <a:solidFill>
                  <a:srgbClr val="000000"/>
                </a:solidFill>
                <a:sym typeface="Wingdings" panose="05000000000000000000" pitchFamily="2" charset="2"/>
              </a:rPr>
              <a:t></a:t>
            </a:r>
            <a:r>
              <a:rPr lang="en-US" altLang="zh-CN" sz="1400">
                <a:solidFill>
                  <a:srgbClr val="000000"/>
                </a:solidFill>
              </a:rPr>
              <a:t>0;</a:t>
            </a:r>
          </a:p>
          <a:p>
            <a:pPr eaLnBrk="1" hangingPunct="1"/>
            <a:r>
              <a:rPr lang="en-US" altLang="zh-CN" sz="1400">
                <a:solidFill>
                  <a:srgbClr val="000000"/>
                </a:solidFill>
              </a:rPr>
              <a:t>	j[p]</a:t>
            </a:r>
            <a:r>
              <a:rPr lang="en-US" altLang="zh-CN" sz="1400">
                <a:solidFill>
                  <a:srgbClr val="000000"/>
                </a:solidFill>
                <a:sym typeface="Wingdings" panose="05000000000000000000" pitchFamily="2" charset="2"/>
              </a:rPr>
              <a:t></a:t>
            </a:r>
            <a:r>
              <a:rPr lang="en-US" altLang="zh-CN" sz="1400">
                <a:solidFill>
                  <a:srgbClr val="000000"/>
                </a:solidFill>
              </a:rPr>
              <a:t>n;</a:t>
            </a:r>
          </a:p>
          <a:p>
            <a:pPr eaLnBrk="1" hangingPunct="1"/>
            <a:r>
              <a:rPr lang="en-US" altLang="zh-CN" sz="1400">
                <a:solidFill>
                  <a:srgbClr val="000000"/>
                </a:solidFill>
              </a:rPr>
              <a:t>	for all Pi  i=1…p-1 do</a:t>
            </a:r>
          </a:p>
          <a:p>
            <a:pPr eaLnBrk="1" hangingPunct="1"/>
            <a:r>
              <a:rPr lang="en-US" altLang="zh-CN" sz="1400">
                <a:solidFill>
                  <a:srgbClr val="000000"/>
                </a:solidFill>
              </a:rPr>
              <a:t>		j[i]</a:t>
            </a:r>
            <a:r>
              <a:rPr lang="en-US" altLang="zh-CN" sz="1400">
                <a:solidFill>
                  <a:srgbClr val="000000"/>
                </a:solidFill>
                <a:sym typeface="Wingdings" panose="05000000000000000000" pitchFamily="2" charset="2"/>
              </a:rPr>
              <a:t></a:t>
            </a:r>
            <a:r>
              <a:rPr lang="en-US" altLang="zh-CN" sz="1400">
                <a:solidFill>
                  <a:srgbClr val="000000"/>
                </a:solidFill>
              </a:rPr>
              <a:t>rank( b</a:t>
            </a:r>
            <a:r>
              <a:rPr lang="en-US" altLang="zh-CN" sz="1400" baseline="-25000">
                <a:solidFill>
                  <a:srgbClr val="000000"/>
                </a:solidFill>
              </a:rPr>
              <a:t>i*l</a:t>
            </a:r>
            <a:r>
              <a:rPr lang="en-US" altLang="zh-CN" sz="1400">
                <a:solidFill>
                  <a:srgbClr val="000000"/>
                </a:solidFill>
              </a:rPr>
              <a:t>:A );</a:t>
            </a:r>
          </a:p>
          <a:p>
            <a:pPr eaLnBrk="1" hangingPunct="1"/>
            <a:r>
              <a:rPr lang="en-US" altLang="zh-CN" sz="1400">
                <a:solidFill>
                  <a:srgbClr val="000000"/>
                </a:solidFill>
              </a:rPr>
              <a:t>	for all Pi  i=0…p-1 do</a:t>
            </a:r>
          </a:p>
          <a:p>
            <a:pPr eaLnBrk="1" hangingPunct="1"/>
            <a:r>
              <a:rPr lang="en-US" altLang="zh-CN" sz="1400">
                <a:solidFill>
                  <a:srgbClr val="000000"/>
                </a:solidFill>
              </a:rPr>
              <a:t>	{</a:t>
            </a:r>
          </a:p>
          <a:p>
            <a:pPr eaLnBrk="1" hangingPunct="1"/>
            <a:r>
              <a:rPr lang="en-US" altLang="zh-CN" sz="1400">
                <a:solidFill>
                  <a:srgbClr val="000000"/>
                </a:solidFill>
              </a:rPr>
              <a:t>		B</a:t>
            </a:r>
            <a:r>
              <a:rPr lang="en-US" altLang="zh-CN" sz="1400" baseline="-25000">
                <a:solidFill>
                  <a:srgbClr val="000000"/>
                </a:solidFill>
              </a:rPr>
              <a:t>i</a:t>
            </a:r>
            <a:r>
              <a:rPr lang="en-US" altLang="zh-CN" sz="1400">
                <a:solidFill>
                  <a:srgbClr val="000000"/>
                </a:solidFill>
              </a:rPr>
              <a:t> </a:t>
            </a:r>
            <a:r>
              <a:rPr lang="en-US" altLang="zh-CN" sz="1400">
                <a:solidFill>
                  <a:srgbClr val="000000"/>
                </a:solidFill>
                <a:sym typeface="Wingdings" panose="05000000000000000000" pitchFamily="2" charset="2"/>
              </a:rPr>
              <a:t></a:t>
            </a:r>
            <a:r>
              <a:rPr lang="en-US" altLang="zh-CN" sz="1400">
                <a:solidFill>
                  <a:srgbClr val="000000"/>
                </a:solidFill>
              </a:rPr>
              <a:t> (b</a:t>
            </a:r>
            <a:r>
              <a:rPr lang="en-US" altLang="zh-CN" sz="1400" baseline="-25000">
                <a:solidFill>
                  <a:srgbClr val="000000"/>
                </a:solidFill>
              </a:rPr>
              <a:t>i*l+1</a:t>
            </a:r>
            <a:r>
              <a:rPr lang="en-US" altLang="zh-CN" sz="1400">
                <a:solidFill>
                  <a:srgbClr val="000000"/>
                </a:solidFill>
              </a:rPr>
              <a:t>, …, b</a:t>
            </a:r>
            <a:r>
              <a:rPr lang="en-US" altLang="zh-CN" sz="1400" baseline="-25000">
                <a:solidFill>
                  <a:srgbClr val="000000"/>
                </a:solidFill>
              </a:rPr>
              <a:t>(i+1)*l</a:t>
            </a:r>
            <a:r>
              <a:rPr lang="en-US" altLang="zh-CN" sz="1400">
                <a:solidFill>
                  <a:srgbClr val="000000"/>
                </a:solidFill>
              </a:rPr>
              <a:t> );</a:t>
            </a:r>
          </a:p>
          <a:p>
            <a:pPr eaLnBrk="1" hangingPunct="1"/>
            <a:r>
              <a:rPr lang="en-US" altLang="zh-CN" sz="1400">
                <a:solidFill>
                  <a:srgbClr val="000000"/>
                </a:solidFill>
              </a:rPr>
              <a:t>		A</a:t>
            </a:r>
            <a:r>
              <a:rPr lang="en-US" altLang="zh-CN" sz="1400" baseline="-25000">
                <a:solidFill>
                  <a:srgbClr val="000000"/>
                </a:solidFill>
              </a:rPr>
              <a:t>i</a:t>
            </a:r>
            <a:r>
              <a:rPr lang="en-US" altLang="zh-CN" sz="1400">
                <a:solidFill>
                  <a:srgbClr val="000000"/>
                </a:solidFill>
              </a:rPr>
              <a:t> </a:t>
            </a:r>
            <a:r>
              <a:rPr lang="en-US" altLang="zh-CN" sz="1400">
                <a:solidFill>
                  <a:srgbClr val="000000"/>
                </a:solidFill>
                <a:sym typeface="Wingdings" panose="05000000000000000000" pitchFamily="2" charset="2"/>
              </a:rPr>
              <a:t></a:t>
            </a:r>
            <a:r>
              <a:rPr lang="en-US" altLang="zh-CN" sz="1400">
                <a:solidFill>
                  <a:srgbClr val="000000"/>
                </a:solidFill>
              </a:rPr>
              <a:t> (a</a:t>
            </a:r>
            <a:r>
              <a:rPr lang="en-US" altLang="zh-CN" sz="1400" baseline="-25000">
                <a:solidFill>
                  <a:srgbClr val="000000"/>
                </a:solidFill>
              </a:rPr>
              <a:t>j[i]+1</a:t>
            </a:r>
            <a:r>
              <a:rPr lang="en-US" altLang="zh-CN" sz="1400">
                <a:solidFill>
                  <a:srgbClr val="000000"/>
                </a:solidFill>
              </a:rPr>
              <a:t>, …, a</a:t>
            </a:r>
            <a:r>
              <a:rPr lang="en-US" altLang="zh-CN" sz="1400" baseline="-25000">
                <a:solidFill>
                  <a:srgbClr val="000000"/>
                </a:solidFill>
              </a:rPr>
              <a:t>j[i+1]</a:t>
            </a:r>
            <a:r>
              <a:rPr lang="en-US" altLang="zh-CN" sz="1400">
                <a:solidFill>
                  <a:srgbClr val="000000"/>
                </a:solidFill>
              </a:rPr>
              <a:t> );</a:t>
            </a:r>
          </a:p>
          <a:p>
            <a:pPr eaLnBrk="1" hangingPunct="1"/>
            <a:r>
              <a:rPr lang="en-US" altLang="zh-CN" sz="1400">
                <a:solidFill>
                  <a:srgbClr val="000000"/>
                </a:solidFill>
              </a:rPr>
              <a:t>	}</a:t>
            </a:r>
          </a:p>
          <a:p>
            <a:pPr eaLnBrk="1" hangingPunct="1"/>
            <a:r>
              <a:rPr lang="en-US" altLang="zh-CN" sz="1400">
                <a:solidFill>
                  <a:srgbClr val="000000"/>
                </a:solidFill>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96259" name="Rectangle 3"/>
          <p:cNvSpPr>
            <a:spLocks noGrp="1" noChangeArrowheads="1"/>
          </p:cNvSpPr>
          <p:nvPr>
            <p:ph idx="1"/>
          </p:nvPr>
        </p:nvSpPr>
        <p:spPr bwMode="auto">
          <a:xfrm>
            <a:off x="1522908" y="1672802"/>
            <a:ext cx="5168299" cy="1015629"/>
          </a:xfrm>
        </p:spPr>
        <p:txBody>
          <a:bodyPr wrap="square" numCol="1" anchor="t" anchorCtr="0" compatLnSpc="1">
            <a:prstTxWarp prst="textNoShape">
              <a:avLst/>
            </a:prstTxWarp>
          </a:bodyPr>
          <a:lstStyle/>
          <a:p>
            <a:r>
              <a:rPr lang="zh-CN" altLang="en-US" sz="2200" dirty="0"/>
              <a:t>算术表达式的同步</a:t>
            </a:r>
            <a:r>
              <a:rPr lang="en-US" altLang="zh-CN" sz="2200" dirty="0"/>
              <a:t>MIMD</a:t>
            </a:r>
            <a:r>
              <a:rPr lang="zh-CN" altLang="en-US" sz="2200" dirty="0"/>
              <a:t>算法</a:t>
            </a:r>
          </a:p>
          <a:p>
            <a:pPr lvl="1"/>
            <a:r>
              <a:rPr lang="zh-CN" altLang="en-US" sz="1900" dirty="0"/>
              <a:t>例：</a:t>
            </a:r>
            <a:r>
              <a:rPr lang="en-US" altLang="zh-CN" sz="1900" dirty="0"/>
              <a:t>A + G + B*C + B*D*E*F</a:t>
            </a:r>
          </a:p>
        </p:txBody>
      </p:sp>
      <p:graphicFrame>
        <p:nvGraphicFramePr>
          <p:cNvPr id="3" name="图示 2"/>
          <p:cNvGraphicFramePr/>
          <p:nvPr>
            <p:extLst>
              <p:ext uri="{D42A27DB-BD31-4B8C-83A1-F6EECF244321}">
                <p14:modId xmlns:p14="http://schemas.microsoft.com/office/powerpoint/2010/main" val="410789277"/>
              </p:ext>
            </p:extLst>
          </p:nvPr>
        </p:nvGraphicFramePr>
        <p:xfrm>
          <a:off x="2000399" y="2760439"/>
          <a:ext cx="4258760" cy="2376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143" name="Group 71"/>
          <p:cNvGraphicFramePr>
            <a:graphicFrameLocks noGrp="1"/>
          </p:cNvGraphicFramePr>
          <p:nvPr>
            <p:extLst>
              <p:ext uri="{D42A27DB-BD31-4B8C-83A1-F6EECF244321}">
                <p14:modId xmlns:p14="http://schemas.microsoft.com/office/powerpoint/2010/main" val="4226929576"/>
              </p:ext>
            </p:extLst>
          </p:nvPr>
        </p:nvGraphicFramePr>
        <p:xfrm>
          <a:off x="1063625" y="2976563"/>
          <a:ext cx="5800725" cy="1938342"/>
        </p:xfrm>
        <a:graphic>
          <a:graphicData uri="http://schemas.openxmlformats.org/drawingml/2006/table">
            <a:tbl>
              <a:tblPr/>
              <a:tblGrid>
                <a:gridCol w="1450975">
                  <a:extLst>
                    <a:ext uri="{9D8B030D-6E8A-4147-A177-3AD203B41FA5}">
                      <a16:colId xmlns:a16="http://schemas.microsoft.com/office/drawing/2014/main" val="20000"/>
                    </a:ext>
                  </a:extLst>
                </a:gridCol>
                <a:gridCol w="1449388">
                  <a:extLst>
                    <a:ext uri="{9D8B030D-6E8A-4147-A177-3AD203B41FA5}">
                      <a16:colId xmlns:a16="http://schemas.microsoft.com/office/drawing/2014/main" val="20001"/>
                    </a:ext>
                  </a:extLst>
                </a:gridCol>
                <a:gridCol w="1450975">
                  <a:extLst>
                    <a:ext uri="{9D8B030D-6E8A-4147-A177-3AD203B41FA5}">
                      <a16:colId xmlns:a16="http://schemas.microsoft.com/office/drawing/2014/main" val="20002"/>
                    </a:ext>
                  </a:extLst>
                </a:gridCol>
                <a:gridCol w="1449387">
                  <a:extLst>
                    <a:ext uri="{9D8B030D-6E8A-4147-A177-3AD203B41FA5}">
                      <a16:colId xmlns:a16="http://schemas.microsoft.com/office/drawing/2014/main" val="20003"/>
                    </a:ext>
                  </a:extLst>
                </a:gridCol>
              </a:tblGrid>
              <a:tr h="3352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P1</a:t>
                      </a:r>
                      <a:endParaRPr kumimoji="0" lang="en-US" altLang="zh-CN" sz="2800" b="0" i="0" u="none" strike="noStrike" cap="none" normalizeH="0" baseline="0" dirty="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P2</a:t>
                      </a:r>
                      <a:endParaRPr kumimoji="0" lang="en-US" altLang="zh-CN" sz="2800" b="0" i="0" u="none" strike="noStrike" cap="none" normalizeH="0" baseline="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P3</a:t>
                      </a:r>
                      <a:endParaRPr kumimoji="0" lang="en-US" altLang="zh-CN" sz="2800" b="0" i="0" u="none" strike="noStrike" cap="none" normalizeH="0" baseline="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P4</a:t>
                      </a:r>
                      <a:endParaRPr kumimoji="0" lang="en-US" altLang="zh-CN" sz="2800" b="0" i="0" u="none" strike="noStrike" cap="none" normalizeH="0" baseline="0" dirty="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3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a1=A+G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P(r1)</a:t>
                      </a:r>
                      <a:endParaRPr kumimoji="0" lang="en-US" altLang="zh-CN" sz="1600" b="0" i="0" u="none" strike="noStrike" cap="none" normalizeH="0" baseline="0" dirty="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rPr>
                        <a:t>a1 += a2</a:t>
                      </a:r>
                      <a:endParaRPr kumimoji="0" lang="en-US" altLang="zh-CN" sz="1600" b="0" i="0" u="none" strike="noStrike" cap="none" normalizeH="0" baseline="0" dirty="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rPr>
                        <a:t>P(r3)</a:t>
                      </a:r>
                      <a:endParaRPr kumimoji="0" lang="en-US" altLang="zh-CN" sz="1600" b="0" i="0" u="none" strike="noStrike" cap="none" normalizeH="0" baseline="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rPr>
                        <a:t>a1 += a3</a:t>
                      </a:r>
                      <a:endParaRPr kumimoji="0" lang="en-US" altLang="zh-CN" sz="2800" b="0" i="0" u="none" strike="noStrike" cap="none" normalizeH="0" baseline="0" dirty="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a2=B*C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V(r1)</a:t>
                      </a:r>
                      <a:endParaRPr kumimoji="0" lang="en-US" altLang="zh-CN" sz="2800" b="0" i="0" u="none" strike="noStrike" cap="none" normalizeH="0" baseline="0" dirty="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a3=B*D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P(r2)</a:t>
                      </a:r>
                      <a:endParaRPr kumimoji="0" lang="en-US" altLang="zh-CN" sz="1600" b="0" i="0" u="none" strike="noStrike" cap="none" normalizeH="0" baseline="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rPr>
                        <a:t>a3 *= a4</a:t>
                      </a:r>
                      <a:endParaRPr kumimoji="0" lang="en-US" altLang="zh-CN" sz="1600" b="0" i="0" u="none" strike="noStrike" cap="none" normalizeH="0" baseline="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rPr>
                        <a:t>V(r3)</a:t>
                      </a:r>
                      <a:endParaRPr kumimoji="0" lang="en-US" altLang="zh-CN" sz="2800" b="0" i="0" u="none" strike="noStrike" cap="none" normalizeH="0" baseline="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a4=E*F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V(r2)</a:t>
                      </a:r>
                      <a:endParaRPr kumimoji="0" lang="en-US" altLang="zh-CN" sz="2800" b="0" i="0" u="none" strike="noStrike" cap="none" normalizeH="0" baseline="0" dirty="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图示 3"/>
          <p:cNvGraphicFramePr/>
          <p:nvPr>
            <p:extLst>
              <p:ext uri="{D42A27DB-BD31-4B8C-83A1-F6EECF244321}">
                <p14:modId xmlns:p14="http://schemas.microsoft.com/office/powerpoint/2010/main" val="2113604644"/>
              </p:ext>
            </p:extLst>
          </p:nvPr>
        </p:nvGraphicFramePr>
        <p:xfrm>
          <a:off x="1712367" y="528191"/>
          <a:ext cx="4258760" cy="2376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32099" name="Rectangle 3"/>
          <p:cNvSpPr>
            <a:spLocks noGrp="1" noChangeArrowheads="1"/>
          </p:cNvSpPr>
          <p:nvPr>
            <p:ph idx="1"/>
          </p:nvPr>
        </p:nvSpPr>
        <p:spPr>
          <a:xfrm>
            <a:off x="836613" y="1552575"/>
            <a:ext cx="5915025" cy="18557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区间分割法解代数方程的根</a:t>
            </a:r>
          </a:p>
          <a:p>
            <a:pPr marL="582473" lvl="1" indent="-224028" defTabSz="358445" fontAlgn="auto">
              <a:spcBef>
                <a:spcPts val="784"/>
              </a:spcBef>
              <a:spcAft>
                <a:spcPts val="0"/>
              </a:spcAft>
              <a:buFont typeface="Wingdings 3" charset="2"/>
              <a:buChar char=""/>
              <a:defRPr/>
            </a:pPr>
            <a:r>
              <a:rPr lang="zh-CN" altLang="en-US" sz="2000">
                <a:solidFill>
                  <a:schemeClr val="tx1">
                    <a:lumMod val="75000"/>
                    <a:lumOff val="25000"/>
                  </a:schemeClr>
                </a:solidFill>
              </a:rPr>
              <a:t>求单调连续函数</a:t>
            </a:r>
            <a:r>
              <a:rPr lang="en-US" altLang="zh-CN" sz="2000">
                <a:solidFill>
                  <a:schemeClr val="tx1">
                    <a:lumMod val="75000"/>
                    <a:lumOff val="25000"/>
                  </a:schemeClr>
                </a:solidFill>
              </a:rPr>
              <a:t>f(x)=0</a:t>
            </a:r>
            <a:r>
              <a:rPr lang="zh-CN" altLang="en-US" sz="2000">
                <a:solidFill>
                  <a:schemeClr val="tx1">
                    <a:lumMod val="75000"/>
                    <a:lumOff val="25000"/>
                  </a:schemeClr>
                </a:solidFill>
              </a:rPr>
              <a:t>的根。</a:t>
            </a:r>
          </a:p>
          <a:p>
            <a:pPr marL="582473" lvl="1" indent="-224028" defTabSz="358445" fontAlgn="auto">
              <a:spcBef>
                <a:spcPts val="784"/>
              </a:spcBef>
              <a:spcAft>
                <a:spcPts val="0"/>
              </a:spcAft>
              <a:buFont typeface="Wingdings 3" charset="2"/>
              <a:buChar char=""/>
              <a:defRPr/>
            </a:pPr>
            <a:r>
              <a:rPr lang="zh-CN" altLang="en-US" sz="2000">
                <a:solidFill>
                  <a:schemeClr val="tx1">
                    <a:lumMod val="75000"/>
                    <a:lumOff val="25000"/>
                  </a:schemeClr>
                </a:solidFill>
              </a:rPr>
              <a:t>设已知两端</a:t>
            </a:r>
            <a:r>
              <a:rPr lang="en-US" altLang="zh-CN" sz="2000">
                <a:solidFill>
                  <a:schemeClr val="tx1">
                    <a:lumMod val="75000"/>
                    <a:lumOff val="25000"/>
                  </a:schemeClr>
                </a:solidFill>
              </a:rPr>
              <a:t>l~u</a:t>
            </a:r>
            <a:r>
              <a:rPr lang="zh-CN" altLang="en-US" sz="2000">
                <a:solidFill>
                  <a:schemeClr val="tx1">
                    <a:lumMod val="75000"/>
                    <a:lumOff val="25000"/>
                  </a:schemeClr>
                </a:solidFill>
              </a:rPr>
              <a:t>，对区间进行</a:t>
            </a:r>
            <a:r>
              <a:rPr lang="en-US" altLang="zh-CN" sz="2000">
                <a:solidFill>
                  <a:schemeClr val="tx1">
                    <a:lumMod val="75000"/>
                    <a:lumOff val="25000"/>
                  </a:schemeClr>
                </a:solidFill>
              </a:rPr>
              <a:t>n+1</a:t>
            </a:r>
            <a:r>
              <a:rPr lang="zh-CN" altLang="en-US" sz="2000">
                <a:solidFill>
                  <a:schemeClr val="tx1">
                    <a:lumMod val="75000"/>
                    <a:lumOff val="25000"/>
                  </a:schemeClr>
                </a:solidFill>
              </a:rPr>
              <a:t>等分，令</a:t>
            </a:r>
            <a:r>
              <a:rPr lang="en-US" altLang="zh-CN" sz="2000">
                <a:solidFill>
                  <a:schemeClr val="tx1">
                    <a:lumMod val="75000"/>
                    <a:lumOff val="25000"/>
                  </a:schemeClr>
                </a:solidFill>
              </a:rPr>
              <a:t>y[0]=f(l)</a:t>
            </a:r>
            <a:r>
              <a:rPr lang="zh-CN" altLang="en-US" sz="2000">
                <a:solidFill>
                  <a:schemeClr val="tx1">
                    <a:lumMod val="75000"/>
                    <a:lumOff val="25000"/>
                  </a:schemeClr>
                </a:solidFill>
              </a:rPr>
              <a:t>，</a:t>
            </a:r>
            <a:r>
              <a:rPr lang="en-US" altLang="zh-CN" sz="2000">
                <a:solidFill>
                  <a:schemeClr val="tx1">
                    <a:lumMod val="75000"/>
                    <a:lumOff val="25000"/>
                  </a:schemeClr>
                </a:solidFill>
              </a:rPr>
              <a:t>y[n+1]=f(u)</a:t>
            </a:r>
            <a:r>
              <a:rPr lang="zh-CN" altLang="en-US" sz="2000">
                <a:solidFill>
                  <a:schemeClr val="tx1">
                    <a:lumMod val="75000"/>
                    <a:lumOff val="25000"/>
                  </a:schemeClr>
                </a:solidFill>
              </a:rPr>
              <a:t>。</a:t>
            </a:r>
          </a:p>
        </p:txBody>
      </p:sp>
      <p:grpSp>
        <p:nvGrpSpPr>
          <p:cNvPr id="2" name="Group 21"/>
          <p:cNvGrpSpPr>
            <a:grpSpLocks/>
          </p:cNvGrpSpPr>
          <p:nvPr/>
        </p:nvGrpSpPr>
        <p:grpSpPr bwMode="auto">
          <a:xfrm>
            <a:off x="1354138" y="3335338"/>
            <a:ext cx="4535487" cy="1874837"/>
            <a:chOff x="853" y="2101"/>
            <a:chExt cx="2857" cy="1181"/>
          </a:xfrm>
        </p:grpSpPr>
        <p:sp>
          <p:nvSpPr>
            <p:cNvPr id="99333" name="Line 4"/>
            <p:cNvSpPr>
              <a:spLocks noChangeShapeType="1"/>
            </p:cNvSpPr>
            <p:nvPr/>
          </p:nvSpPr>
          <p:spPr bwMode="auto">
            <a:xfrm>
              <a:off x="853" y="2827"/>
              <a:ext cx="2857" cy="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34" name="Line 5"/>
            <p:cNvSpPr>
              <a:spLocks noChangeShapeType="1"/>
            </p:cNvSpPr>
            <p:nvPr/>
          </p:nvSpPr>
          <p:spPr bwMode="auto">
            <a:xfrm>
              <a:off x="1306" y="2192"/>
              <a:ext cx="0" cy="1089"/>
            </a:xfrm>
            <a:prstGeom prst="line">
              <a:avLst/>
            </a:prstGeom>
            <a:noFill/>
            <a:ln w="19050">
              <a:solidFill>
                <a:schemeClr val="folHlink"/>
              </a:solidFill>
              <a:round/>
              <a:headEnd type="arrow" w="med" len="me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35" name="Freeform 6"/>
            <p:cNvSpPr>
              <a:spLocks/>
            </p:cNvSpPr>
            <p:nvPr/>
          </p:nvSpPr>
          <p:spPr bwMode="auto">
            <a:xfrm>
              <a:off x="1125" y="2101"/>
              <a:ext cx="2358" cy="1089"/>
            </a:xfrm>
            <a:custGeom>
              <a:avLst/>
              <a:gdLst>
                <a:gd name="T0" fmla="*/ 0 w 2358"/>
                <a:gd name="T1" fmla="*/ 1089 h 1089"/>
                <a:gd name="T2" fmla="*/ 499 w 2358"/>
                <a:gd name="T3" fmla="*/ 816 h 1089"/>
                <a:gd name="T4" fmla="*/ 1179 w 2358"/>
                <a:gd name="T5" fmla="*/ 771 h 1089"/>
                <a:gd name="T6" fmla="*/ 1678 w 2358"/>
                <a:gd name="T7" fmla="*/ 635 h 1089"/>
                <a:gd name="T8" fmla="*/ 2041 w 2358"/>
                <a:gd name="T9" fmla="*/ 181 h 1089"/>
                <a:gd name="T10" fmla="*/ 2358 w 2358"/>
                <a:gd name="T11" fmla="*/ 0 h 1089"/>
                <a:gd name="T12" fmla="*/ 0 60000 65536"/>
                <a:gd name="T13" fmla="*/ 0 60000 65536"/>
                <a:gd name="T14" fmla="*/ 0 60000 65536"/>
                <a:gd name="T15" fmla="*/ 0 60000 65536"/>
                <a:gd name="T16" fmla="*/ 0 60000 65536"/>
                <a:gd name="T17" fmla="*/ 0 60000 65536"/>
                <a:gd name="T18" fmla="*/ 0 w 2358"/>
                <a:gd name="T19" fmla="*/ 0 h 1089"/>
                <a:gd name="T20" fmla="*/ 2358 w 2358"/>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2358" h="1089">
                  <a:moveTo>
                    <a:pt x="0" y="1089"/>
                  </a:moveTo>
                  <a:cubicBezTo>
                    <a:pt x="151" y="979"/>
                    <a:pt x="303" y="869"/>
                    <a:pt x="499" y="816"/>
                  </a:cubicBezTo>
                  <a:cubicBezTo>
                    <a:pt x="695" y="763"/>
                    <a:pt x="983" y="801"/>
                    <a:pt x="1179" y="771"/>
                  </a:cubicBezTo>
                  <a:cubicBezTo>
                    <a:pt x="1375" y="741"/>
                    <a:pt x="1534" y="733"/>
                    <a:pt x="1678" y="635"/>
                  </a:cubicBezTo>
                  <a:cubicBezTo>
                    <a:pt x="1822" y="537"/>
                    <a:pt x="1928" y="287"/>
                    <a:pt x="2041" y="181"/>
                  </a:cubicBezTo>
                  <a:cubicBezTo>
                    <a:pt x="2154" y="75"/>
                    <a:pt x="2256" y="37"/>
                    <a:pt x="2358"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99336" name="Line 7"/>
            <p:cNvSpPr>
              <a:spLocks noChangeShapeType="1"/>
            </p:cNvSpPr>
            <p:nvPr/>
          </p:nvSpPr>
          <p:spPr bwMode="auto">
            <a:xfrm>
              <a:off x="1578"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7" name="Line 8"/>
            <p:cNvSpPr>
              <a:spLocks noChangeShapeType="1"/>
            </p:cNvSpPr>
            <p:nvPr/>
          </p:nvSpPr>
          <p:spPr bwMode="auto">
            <a:xfrm>
              <a:off x="3166"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8" name="Text Box 9"/>
            <p:cNvSpPr txBox="1">
              <a:spLocks noChangeArrowheads="1"/>
            </p:cNvSpPr>
            <p:nvPr/>
          </p:nvSpPr>
          <p:spPr bwMode="auto">
            <a:xfrm>
              <a:off x="1449" y="2795"/>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dirty="0">
                  <a:solidFill>
                    <a:schemeClr val="tx1"/>
                  </a:solidFill>
                </a:rPr>
                <a:t>l</a:t>
              </a:r>
            </a:p>
          </p:txBody>
        </p:sp>
        <p:sp>
          <p:nvSpPr>
            <p:cNvPr id="99339" name="Text Box 10"/>
            <p:cNvSpPr txBox="1">
              <a:spLocks noChangeArrowheads="1"/>
            </p:cNvSpPr>
            <p:nvPr/>
          </p:nvSpPr>
          <p:spPr bwMode="auto">
            <a:xfrm>
              <a:off x="3028" y="2781"/>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u</a:t>
              </a:r>
            </a:p>
          </p:txBody>
        </p:sp>
        <p:sp>
          <p:nvSpPr>
            <p:cNvPr id="99340" name="Line 11"/>
            <p:cNvSpPr>
              <a:spLocks noChangeShapeType="1"/>
            </p:cNvSpPr>
            <p:nvPr/>
          </p:nvSpPr>
          <p:spPr bwMode="auto">
            <a:xfrm>
              <a:off x="171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1" name="Line 12"/>
            <p:cNvSpPr>
              <a:spLocks noChangeShapeType="1"/>
            </p:cNvSpPr>
            <p:nvPr/>
          </p:nvSpPr>
          <p:spPr bwMode="auto">
            <a:xfrm>
              <a:off x="185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2" name="Line 13"/>
            <p:cNvSpPr>
              <a:spLocks noChangeShapeType="1"/>
            </p:cNvSpPr>
            <p:nvPr/>
          </p:nvSpPr>
          <p:spPr bwMode="auto">
            <a:xfrm>
              <a:off x="1986"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3" name="Line 14"/>
            <p:cNvSpPr>
              <a:spLocks noChangeShapeType="1"/>
            </p:cNvSpPr>
            <p:nvPr/>
          </p:nvSpPr>
          <p:spPr bwMode="auto">
            <a:xfrm>
              <a:off x="303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4" name="Line 15"/>
            <p:cNvSpPr>
              <a:spLocks noChangeShapeType="1"/>
            </p:cNvSpPr>
            <p:nvPr/>
          </p:nvSpPr>
          <p:spPr bwMode="auto">
            <a:xfrm>
              <a:off x="289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5" name="Text Box 16"/>
            <p:cNvSpPr txBox="1">
              <a:spLocks noChangeArrowheads="1"/>
            </p:cNvSpPr>
            <p:nvPr/>
          </p:nvSpPr>
          <p:spPr bwMode="auto">
            <a:xfrm>
              <a:off x="2031" y="2465"/>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rgbClr val="00FFFF"/>
                  </a:solidFill>
                </a:rPr>
                <a:t>……</a:t>
              </a:r>
            </a:p>
          </p:txBody>
        </p:sp>
        <p:sp>
          <p:nvSpPr>
            <p:cNvPr id="99346" name="Text Box 18"/>
            <p:cNvSpPr txBox="1">
              <a:spLocks noChangeArrowheads="1"/>
            </p:cNvSpPr>
            <p:nvPr/>
          </p:nvSpPr>
          <p:spPr bwMode="auto">
            <a:xfrm>
              <a:off x="2605" y="2465"/>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rgbClr val="00FFFF"/>
                  </a:solidFill>
                </a:rPr>
                <a:t>……</a:t>
              </a:r>
            </a:p>
          </p:txBody>
        </p:sp>
        <p:sp>
          <p:nvSpPr>
            <p:cNvPr id="99347" name="Line 19"/>
            <p:cNvSpPr>
              <a:spLocks noChangeShapeType="1"/>
            </p:cNvSpPr>
            <p:nvPr/>
          </p:nvSpPr>
          <p:spPr bwMode="auto">
            <a:xfrm>
              <a:off x="2492"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8" name="Line 20"/>
            <p:cNvSpPr>
              <a:spLocks noChangeShapeType="1"/>
            </p:cNvSpPr>
            <p:nvPr/>
          </p:nvSpPr>
          <p:spPr bwMode="auto">
            <a:xfrm>
              <a:off x="2628"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34147"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同步牛顿迭代法解代数方程的根</a:t>
            </a:r>
          </a:p>
        </p:txBody>
      </p:sp>
      <p:sp>
        <p:nvSpPr>
          <p:cNvPr id="101380" name="Rectangle 5"/>
          <p:cNvSpPr>
            <a:spLocks noChangeArrowheads="1"/>
          </p:cNvSpPr>
          <p:nvPr/>
        </p:nvSpPr>
        <p:spPr bwMode="auto">
          <a:xfrm>
            <a:off x="0" y="2463800"/>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nvGrpSpPr>
          <p:cNvPr id="101381" name="Group 7"/>
          <p:cNvGrpSpPr>
            <a:grpSpLocks/>
          </p:cNvGrpSpPr>
          <p:nvPr/>
        </p:nvGrpSpPr>
        <p:grpSpPr bwMode="auto">
          <a:xfrm>
            <a:off x="1208088" y="2682876"/>
            <a:ext cx="4565649" cy="1093788"/>
            <a:chOff x="534" y="1735"/>
            <a:chExt cx="2876" cy="689"/>
          </a:xfrm>
        </p:grpSpPr>
        <p:graphicFrame>
          <p:nvGraphicFramePr>
            <p:cNvPr id="101382" name="Object 4"/>
            <p:cNvGraphicFramePr>
              <a:graphicFrameLocks noChangeAspect="1"/>
            </p:cNvGraphicFramePr>
            <p:nvPr>
              <p:extLst>
                <p:ext uri="{D42A27DB-BD31-4B8C-83A1-F6EECF244321}">
                  <p14:modId xmlns:p14="http://schemas.microsoft.com/office/powerpoint/2010/main" val="2298553510"/>
                </p:ext>
              </p:extLst>
            </p:nvPr>
          </p:nvGraphicFramePr>
          <p:xfrm>
            <a:off x="1425" y="1735"/>
            <a:ext cx="1985" cy="689"/>
          </p:xfrm>
          <a:graphic>
            <a:graphicData uri="http://schemas.openxmlformats.org/presentationml/2006/ole">
              <mc:AlternateContent xmlns:mc="http://schemas.openxmlformats.org/markup-compatibility/2006">
                <mc:Choice xmlns:v="urn:schemas-microsoft-com:vml" Requires="v">
                  <p:oleObj spid="_x0000_s4101" name="公式" r:id="rId3" imgW="1295280" imgH="444240" progId="Equation.3">
                    <p:embed/>
                  </p:oleObj>
                </mc:Choice>
                <mc:Fallback>
                  <p:oleObj name="公式" r:id="rId3" imgW="1295280" imgH="444240" progId="Equation.3">
                    <p:embed/>
                    <p:pic>
                      <p:nvPicPr>
                        <p:cNvPr id="101382" name="Object 4"/>
                        <p:cNvPicPr>
                          <a:picLocks noChangeAspect="1" noChangeArrowheads="1"/>
                        </p:cNvPicPr>
                        <p:nvPr/>
                      </p:nvPicPr>
                      <p:blipFill>
                        <a:blip r:embed="rId4"/>
                        <a:srcRect/>
                        <a:stretch>
                          <a:fillRect/>
                        </a:stretch>
                      </p:blipFill>
                      <p:spPr bwMode="auto">
                        <a:xfrm>
                          <a:off x="1425" y="1735"/>
                          <a:ext cx="1985"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3" name="Text Box 6"/>
            <p:cNvSpPr txBox="1">
              <a:spLocks noChangeArrowheads="1"/>
            </p:cNvSpPr>
            <p:nvPr/>
          </p:nvSpPr>
          <p:spPr bwMode="auto">
            <a:xfrm>
              <a:off x="534" y="192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400">
                  <a:solidFill>
                    <a:schemeClr val="tx1"/>
                  </a:solidFill>
                </a:rPr>
                <a:t>迭代公式：</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303" name="Group 135"/>
          <p:cNvGraphicFramePr>
            <a:graphicFrameLocks noGrp="1"/>
          </p:cNvGraphicFramePr>
          <p:nvPr>
            <p:extLst>
              <p:ext uri="{D42A27DB-BD31-4B8C-83A1-F6EECF244321}">
                <p14:modId xmlns:p14="http://schemas.microsoft.com/office/powerpoint/2010/main" val="4179732422"/>
              </p:ext>
            </p:extLst>
          </p:nvPr>
        </p:nvGraphicFramePr>
        <p:xfrm>
          <a:off x="1343298" y="601663"/>
          <a:ext cx="5410200" cy="1889644"/>
        </p:xfrm>
        <a:graphic>
          <a:graphicData uri="http://schemas.openxmlformats.org/drawingml/2006/table">
            <a:tbl>
              <a:tblPr/>
              <a:tblGrid>
                <a:gridCol w="2705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tblGrid>
              <a:tr h="3351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P0</a:t>
                      </a:r>
                      <a:endParaRPr kumimoji="0" lang="en-US" altLang="zh-CN" sz="2800" b="1" i="0" u="none" strike="noStrike" cap="none" normalizeH="0" baseline="0" dirty="0">
                        <a:ln>
                          <a:noFill/>
                        </a:ln>
                        <a:solidFill>
                          <a:schemeClr val="tx1"/>
                        </a:solidFill>
                        <a:effectLst/>
                        <a:latin typeface="Courier New" pitchFamily="49" charset="0"/>
                        <a:ea typeface="宋体" charset="-122"/>
                      </a:endParaRP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P1</a:t>
                      </a:r>
                      <a:endParaRPr kumimoji="0" lang="en-US" altLang="zh-CN" sz="2800" b="1" i="0" u="none" strike="noStrike" cap="none" normalizeH="0" baseline="0">
                        <a:ln>
                          <a:noFill/>
                        </a:ln>
                        <a:solidFill>
                          <a:schemeClr val="tx1"/>
                        </a:solidFill>
                        <a:effectLst/>
                        <a:latin typeface="Courier New" pitchFamily="49" charset="0"/>
                        <a:ea typeface="宋体" charset="-122"/>
                      </a:endParaRP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3977">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未达到精度</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y = f(x);</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wait(y’)</a:t>
                      </a:r>
                      <a:endParaRPr kumimoji="0" lang="en-US" altLang="zh-CN" sz="1600" b="1" i="0" u="none" strike="noStrike" cap="none" normalizeH="0" baseline="0" dirty="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x = x – y/y’;</a:t>
                      </a:r>
                    </a:p>
                    <a:p>
                      <a:pPr marL="0" marR="0" lvl="0" indent="0" algn="l" defTabSz="914400" rtl="0" eaLnBrk="0" fontAlgn="base" latinLnBrk="0" hangingPunct="0">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未达到精度</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wait(x) </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y’ = f’(x);</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endParaRPr kumimoji="0" lang="en-US" altLang="zh-CN" sz="1600" b="1" i="0" u="none" strike="noStrike" cap="none" normalizeH="0" baseline="0" dirty="0">
                        <a:ln>
                          <a:noFill/>
                        </a:ln>
                        <a:solidFill>
                          <a:schemeClr val="tx1"/>
                        </a:solidFill>
                        <a:effectLst/>
                        <a:latin typeface="Courier New" pitchFamily="49" charset="0"/>
                        <a:ea typeface="华文新魏" pitchFamily="2" charset="-122"/>
                      </a:endParaRP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2413" name="Text Box 47"/>
          <p:cNvSpPr txBox="1">
            <a:spLocks noChangeArrowheads="1"/>
          </p:cNvSpPr>
          <p:nvPr/>
        </p:nvSpPr>
        <p:spPr bwMode="auto">
          <a:xfrm>
            <a:off x="920750" y="168275"/>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dirty="0">
                <a:solidFill>
                  <a:schemeClr val="tx1"/>
                </a:solidFill>
              </a:rPr>
              <a:t>并行进程如下：</a:t>
            </a:r>
          </a:p>
        </p:txBody>
      </p:sp>
      <p:graphicFrame>
        <p:nvGraphicFramePr>
          <p:cNvPr id="135297" name="Group 129"/>
          <p:cNvGraphicFramePr>
            <a:graphicFrameLocks noGrp="1"/>
          </p:cNvGraphicFramePr>
          <p:nvPr>
            <p:extLst>
              <p:ext uri="{D42A27DB-BD31-4B8C-83A1-F6EECF244321}">
                <p14:modId xmlns:p14="http://schemas.microsoft.com/office/powerpoint/2010/main" val="2592952728"/>
              </p:ext>
            </p:extLst>
          </p:nvPr>
        </p:nvGraphicFramePr>
        <p:xfrm>
          <a:off x="1414735" y="3198813"/>
          <a:ext cx="5410200" cy="2011536"/>
        </p:xfrm>
        <a:graphic>
          <a:graphicData uri="http://schemas.openxmlformats.org/drawingml/2006/table">
            <a:tbl>
              <a:tblPr/>
              <a:tblGrid>
                <a:gridCol w="2705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tblGrid>
              <a:tr h="3352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a:t>
                      </a:r>
                      <a:r>
                        <a:rPr kumimoji="0" lang="en-US" altLang="zh-CN" sz="1600" b="1" i="0" u="none" strike="noStrike" cap="none" normalizeH="0" baseline="-30000" dirty="0">
                          <a:ln>
                            <a:noFill/>
                          </a:ln>
                          <a:solidFill>
                            <a:schemeClr val="tx1"/>
                          </a:solidFill>
                          <a:effectLst/>
                          <a:latin typeface="Courier New" pitchFamily="49" charset="0"/>
                          <a:ea typeface="楷体_GB2312" pitchFamily="49" charset="-122"/>
                          <a:cs typeface="Times New Roman" pitchFamily="18" charset="0"/>
                        </a:rPr>
                        <a:t>0</a:t>
                      </a:r>
                      <a:endParaRPr kumimoji="0" lang="en-US" altLang="zh-CN" sz="1600" b="1" i="0" u="none" strike="noStrike" cap="none" normalizeH="0" baseline="0" dirty="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a:t>
                      </a:r>
                      <a:r>
                        <a:rPr kumimoji="0" lang="en-US" altLang="zh-CN" sz="1600" b="1" i="0" u="none" strike="noStrike" cap="none" normalizeH="0" baseline="-30000" dirty="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1600" b="1" i="0" u="none" strike="noStrike" cap="none" normalizeH="0" baseline="0" dirty="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y0 = f(x0)</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y0’ = f’(x0)</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2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x1 = x0 – y0/y0’</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3352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y1 = f(x1)</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y1’ = f’(x1)</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2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x2 = x1 - y1/y1’</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33522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endParaRPr kumimoji="0" lang="en-US" altLang="zh-CN" sz="1600" b="1" i="0" u="none" strike="noStrike" cap="none" normalizeH="0" baseline="0" dirty="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135298" name="Text Box 130"/>
          <p:cNvSpPr txBox="1">
            <a:spLocks noChangeArrowheads="1"/>
          </p:cNvSpPr>
          <p:nvPr/>
        </p:nvSpPr>
        <p:spPr bwMode="auto">
          <a:xfrm>
            <a:off x="1063625" y="2767013"/>
            <a:ext cx="247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dirty="0">
                <a:solidFill>
                  <a:schemeClr val="tx1"/>
                </a:solidFill>
              </a:rPr>
              <a:t>并行计算过程如下：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2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9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03427" name="Rectangle 3"/>
          <p:cNvSpPr>
            <a:spLocks noGrp="1" noChangeArrowheads="1"/>
          </p:cNvSpPr>
          <p:nvPr>
            <p:ph type="body" sz="half" idx="1"/>
          </p:nvPr>
        </p:nvSpPr>
        <p:spPr bwMode="auto">
          <a:xfrm>
            <a:off x="847725" y="1536700"/>
            <a:ext cx="6061075" cy="576263"/>
          </a:xfrm>
        </p:spPr>
        <p:txBody>
          <a:bodyPr wrap="square" numCol="1" anchor="t" anchorCtr="0" compatLnSpc="1">
            <a:prstTxWarp prst="textNoShape">
              <a:avLst/>
            </a:prstTxWarp>
          </a:bodyPr>
          <a:lstStyle/>
          <a:p>
            <a:r>
              <a:rPr lang="zh-CN" altLang="en-US" sz="2200"/>
              <a:t>异步牛顿迭代法解代数方程的根</a:t>
            </a:r>
          </a:p>
        </p:txBody>
      </p:sp>
      <p:graphicFrame>
        <p:nvGraphicFramePr>
          <p:cNvPr id="136231" name="Group 39"/>
          <p:cNvGraphicFramePr>
            <a:graphicFrameLocks noGrp="1"/>
          </p:cNvGraphicFramePr>
          <p:nvPr>
            <p:ph sz="half" idx="2"/>
            <p:extLst>
              <p:ext uri="{D42A27DB-BD31-4B8C-83A1-F6EECF244321}">
                <p14:modId xmlns:p14="http://schemas.microsoft.com/office/powerpoint/2010/main" val="4221607886"/>
              </p:ext>
            </p:extLst>
          </p:nvPr>
        </p:nvGraphicFramePr>
        <p:xfrm>
          <a:off x="1424335" y="2760439"/>
          <a:ext cx="5254625" cy="1646237"/>
        </p:xfrm>
        <a:graphic>
          <a:graphicData uri="http://schemas.openxmlformats.org/drawingml/2006/table">
            <a:tbl>
              <a:tblPr/>
              <a:tblGrid>
                <a:gridCol w="2627313">
                  <a:extLst>
                    <a:ext uri="{9D8B030D-6E8A-4147-A177-3AD203B41FA5}">
                      <a16:colId xmlns:a16="http://schemas.microsoft.com/office/drawing/2014/main" val="20000"/>
                    </a:ext>
                  </a:extLst>
                </a:gridCol>
                <a:gridCol w="2627312">
                  <a:extLst>
                    <a:ext uri="{9D8B030D-6E8A-4147-A177-3AD203B41FA5}">
                      <a16:colId xmlns:a16="http://schemas.microsoft.com/office/drawing/2014/main" val="20001"/>
                    </a:ext>
                  </a:extLst>
                </a:gridCol>
              </a:tblGrid>
              <a:tr h="335345">
                <a:tc>
                  <a:txBody>
                    <a:bodyPr/>
                    <a:lstStyle/>
                    <a:p>
                      <a:pPr marL="268288" marR="0" lvl="0" indent="-268288" algn="ctr"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P1</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268288" marR="0" lvl="0" indent="-268288" algn="ctr"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P2</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892">
                <a:tc>
                  <a:txBody>
                    <a:bodyPr/>
                    <a:lstStyle/>
                    <a:p>
                      <a:pPr marL="268288" marR="0" lvl="0" indent="-268288" algn="l"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未达到精度</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	y = f(x);</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	x = x – y/y’;</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268288" marR="0" lvl="0" indent="-268288" algn="l"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未达到精度</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y’ = f’(x);</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04451" name="Rectangle 3"/>
          <p:cNvSpPr>
            <a:spLocks noGrp="1" noChangeArrowheads="1"/>
          </p:cNvSpPr>
          <p:nvPr>
            <p:ph type="body" sz="half" idx="1"/>
          </p:nvPr>
        </p:nvSpPr>
        <p:spPr bwMode="auto">
          <a:xfrm>
            <a:off x="836613" y="1552575"/>
            <a:ext cx="5411787" cy="1352550"/>
          </a:xfrm>
        </p:spPr>
        <p:txBody>
          <a:bodyPr wrap="square" numCol="1" anchor="t" anchorCtr="0" compatLnSpc="1">
            <a:prstTxWarp prst="textNoShape">
              <a:avLst/>
            </a:prstTxWarp>
          </a:bodyPr>
          <a:lstStyle/>
          <a:p>
            <a:r>
              <a:rPr lang="zh-CN" altLang="en-US" sz="2200"/>
              <a:t>异步枚举排序算法</a:t>
            </a:r>
          </a:p>
          <a:p>
            <a:pPr lvl="1"/>
            <a:r>
              <a:rPr lang="zh-CN" altLang="en-US" sz="1900"/>
              <a:t>用</a:t>
            </a:r>
            <a:r>
              <a:rPr lang="en-US" altLang="zh-CN" sz="1900"/>
              <a:t>n</a:t>
            </a:r>
            <a:r>
              <a:rPr lang="zh-CN" altLang="en-US" sz="1900"/>
              <a:t>个进程并行计算各元素在排序后序列中的位置。</a:t>
            </a:r>
          </a:p>
        </p:txBody>
      </p:sp>
      <p:graphicFrame>
        <p:nvGraphicFramePr>
          <p:cNvPr id="138451" name="Group 211"/>
          <p:cNvGraphicFramePr>
            <a:graphicFrameLocks noGrp="1"/>
          </p:cNvGraphicFramePr>
          <p:nvPr>
            <p:ph sz="half" idx="2"/>
            <p:extLst>
              <p:ext uri="{D42A27DB-BD31-4B8C-83A1-F6EECF244321}">
                <p14:modId xmlns:p14="http://schemas.microsoft.com/office/powerpoint/2010/main" val="4163286694"/>
              </p:ext>
            </p:extLst>
          </p:nvPr>
        </p:nvGraphicFramePr>
        <p:xfrm>
          <a:off x="776288" y="3624263"/>
          <a:ext cx="6073775" cy="1295400"/>
        </p:xfrm>
        <a:graphic>
          <a:graphicData uri="http://schemas.openxmlformats.org/drawingml/2006/table">
            <a:tbl>
              <a:tblPr/>
              <a:tblGrid>
                <a:gridCol w="674687">
                  <a:extLst>
                    <a:ext uri="{9D8B030D-6E8A-4147-A177-3AD203B41FA5}">
                      <a16:colId xmlns:a16="http://schemas.microsoft.com/office/drawing/2014/main" val="20000"/>
                    </a:ext>
                  </a:extLst>
                </a:gridCol>
                <a:gridCol w="674688">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4688">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4687">
                  <a:extLst>
                    <a:ext uri="{9D8B030D-6E8A-4147-A177-3AD203B41FA5}">
                      <a16:colId xmlns:a16="http://schemas.microsoft.com/office/drawing/2014/main" val="20007"/>
                    </a:ext>
                  </a:extLst>
                </a:gridCol>
                <a:gridCol w="674688">
                  <a:extLst>
                    <a:ext uri="{9D8B030D-6E8A-4147-A177-3AD203B41FA5}">
                      <a16:colId xmlns:a16="http://schemas.microsoft.com/office/drawing/2014/main" val="20008"/>
                    </a:ext>
                  </a:extLst>
                </a:gridCol>
              </a:tblGrid>
              <a:tr h="431800">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err="1">
                          <a:ln>
                            <a:noFill/>
                          </a:ln>
                          <a:solidFill>
                            <a:schemeClr val="tx1"/>
                          </a:solidFill>
                          <a:effectLst/>
                          <a:latin typeface="Courier New" panose="02070309020205020404" pitchFamily="49" charset="0"/>
                          <a:ea typeface="楷体_GB2312" pitchFamily="49" charset="-122"/>
                        </a:rPr>
                        <a:t>i</a:t>
                      </a:r>
                      <a:endParaRPr kumimoji="0" lang="en-US" altLang="zh-CN" sz="1700" b="0" i="0" u="none" strike="noStrike" cap="none" normalizeH="0" baseline="0" dirty="0">
                        <a:ln>
                          <a:noFill/>
                        </a:ln>
                        <a:solidFill>
                          <a:schemeClr val="tx1"/>
                        </a:solidFill>
                        <a:effectLst/>
                        <a:latin typeface="Courier New" panose="02070309020205020404" pitchFamily="49"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X</a:t>
                      </a:r>
                    </a:p>
                  </a:txBody>
                  <a:tcPr horzOverflow="overflow">
                    <a:lnL>
                      <a:noFill/>
                    </a:lnL>
                    <a:lnR w="1270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rgbClr val="000000"/>
                          </a:solidFill>
                          <a:effectLst/>
                          <a:latin typeface="Courier New" panose="02070309020205020404" pitchFamily="49" charset="0"/>
                          <a:ea typeface="楷体_GB2312" pitchFamily="49" charset="-122"/>
                        </a:rPr>
                        <a:t>15</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32</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33</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8</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19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21</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rgbClr val="000000"/>
                          </a:solidFill>
                          <a:effectLst/>
                          <a:latin typeface="Courier New" panose="02070309020205020404" pitchFamily="49" charset="0"/>
                          <a:ea typeface="楷体_GB2312" pitchFamily="49" charset="-122"/>
                        </a:rPr>
                        <a:t>4</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1"/>
                  </a:ext>
                </a:extLst>
              </a:tr>
              <a:tr h="431800">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horzOverflow="overflow">
                    <a:lnL>
                      <a:noFill/>
                    </a:lnL>
                    <a:lnR w="1270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Courier New" panose="02070309020205020404" pitchFamily="49" charset="0"/>
                          <a:ea typeface="楷体_GB2312" pitchFamily="49" charset="-122"/>
                        </a:rPr>
                        <a:t>4</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21</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32</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Courier New" panose="02070309020205020404" pitchFamily="49" charset="0"/>
                          <a:ea typeface="楷体_GB2312" pitchFamily="49" charset="-122"/>
                        </a:rPr>
                        <a:t>33</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70"/>
          <p:cNvGrpSpPr>
            <a:grpSpLocks/>
          </p:cNvGrpSpPr>
          <p:nvPr/>
        </p:nvGrpSpPr>
        <p:grpSpPr bwMode="auto">
          <a:xfrm>
            <a:off x="817563" y="107950"/>
            <a:ext cx="1606550" cy="1909763"/>
            <a:chOff x="657" y="178"/>
            <a:chExt cx="1290" cy="1534"/>
          </a:xfrm>
        </p:grpSpPr>
        <p:sp>
          <p:nvSpPr>
            <p:cNvPr id="26725" name="Text Box 4"/>
            <p:cNvSpPr txBox="1">
              <a:spLocks noChangeArrowheads="1"/>
            </p:cNvSpPr>
            <p:nvPr/>
          </p:nvSpPr>
          <p:spPr bwMode="auto">
            <a:xfrm>
              <a:off x="657" y="450"/>
              <a:ext cx="1290" cy="1262"/>
            </a:xfrm>
            <a:prstGeom prst="rect">
              <a:avLst/>
            </a:prstGeom>
            <a:solidFill>
              <a:srgbClr val="FFFF00"/>
            </a:solidFill>
            <a:ln w="9525">
              <a:solidFill>
                <a:schemeClr val="tx1"/>
              </a:solidFill>
              <a:miter lim="800000"/>
              <a:headEnd/>
              <a:tailEnd/>
            </a:ln>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s-ES" altLang="zh-CN" sz="1400" b="1">
                  <a:solidFill>
                    <a:schemeClr val="tx1"/>
                  </a:solidFill>
                  <a:ea typeface="宋体" panose="02010600030101010101" pitchFamily="2" charset="-122"/>
                </a:rPr>
                <a:t>A1</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x = 1</a:t>
              </a:r>
            </a:p>
            <a:p>
              <a:pPr eaLnBrk="1" hangingPunct="1"/>
              <a:r>
                <a:rPr lang="es-ES" altLang="zh-CN" sz="1400" b="1">
                  <a:solidFill>
                    <a:schemeClr val="tx1"/>
                  </a:solidFill>
                  <a:ea typeface="宋体" panose="02010600030101010101" pitchFamily="2" charset="-122"/>
                </a:rPr>
                <a:t>A2</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y = 2</a:t>
              </a:r>
            </a:p>
            <a:p>
              <a:pPr eaLnBrk="1" hangingPunct="1"/>
              <a:r>
                <a:rPr lang="es-ES" altLang="zh-CN" sz="1400" b="1">
                  <a:solidFill>
                    <a:schemeClr val="tx1"/>
                  </a:solidFill>
                  <a:ea typeface="宋体" panose="02010600030101010101" pitchFamily="2" charset="-122"/>
                </a:rPr>
                <a:t>A3</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s = 2*x+y</a:t>
              </a:r>
            </a:p>
            <a:p>
              <a:pPr eaLnBrk="1" hangingPunct="1"/>
              <a:r>
                <a:rPr lang="es-ES" altLang="zh-CN" sz="1400" b="1">
                  <a:solidFill>
                    <a:schemeClr val="tx1"/>
                  </a:solidFill>
                  <a:ea typeface="宋体" panose="02010600030101010101" pitchFamily="2" charset="-122"/>
                </a:rPr>
                <a:t>A4</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t = x*x*y</a:t>
              </a:r>
            </a:p>
            <a:p>
              <a:pPr eaLnBrk="1" hangingPunct="1"/>
              <a:r>
                <a:rPr lang="es-ES" altLang="zh-CN" sz="1400" b="1">
                  <a:solidFill>
                    <a:schemeClr val="tx1"/>
                  </a:solidFill>
                  <a:ea typeface="宋体" panose="02010600030101010101" pitchFamily="2" charset="-122"/>
                </a:rPr>
                <a:t>A5</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u = 3*s-t</a:t>
              </a:r>
            </a:p>
            <a:p>
              <a:pPr eaLnBrk="1" hangingPunct="1"/>
              <a:r>
                <a:rPr lang="es-ES" altLang="zh-CN" sz="1400" b="1">
                  <a:solidFill>
                    <a:schemeClr val="tx1"/>
                  </a:solidFill>
                  <a:ea typeface="宋体" panose="02010600030101010101" pitchFamily="2" charset="-122"/>
                </a:rPr>
                <a:t>A6</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v = cos(t)</a:t>
              </a:r>
            </a:p>
            <a:p>
              <a:pPr eaLnBrk="1" hangingPunct="1"/>
              <a:r>
                <a:rPr lang="es-ES" altLang="zh-CN" sz="1400" b="1">
                  <a:solidFill>
                    <a:schemeClr val="tx1"/>
                  </a:solidFill>
                  <a:ea typeface="宋体" panose="02010600030101010101" pitchFamily="2" charset="-122"/>
                </a:rPr>
                <a:t>A7</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z = u*v+1</a:t>
              </a:r>
              <a:endParaRPr lang="en-US" altLang="zh-CN" sz="1400" b="1">
                <a:solidFill>
                  <a:schemeClr val="tx1"/>
                </a:solidFill>
                <a:ea typeface="宋体" panose="02010600030101010101" pitchFamily="2" charset="-122"/>
              </a:endParaRPr>
            </a:p>
          </p:txBody>
        </p:sp>
        <p:sp>
          <p:nvSpPr>
            <p:cNvPr id="26726" name="Text Box 5"/>
            <p:cNvSpPr txBox="1">
              <a:spLocks noChangeArrowheads="1"/>
            </p:cNvSpPr>
            <p:nvPr/>
          </p:nvSpPr>
          <p:spPr bwMode="auto">
            <a:xfrm>
              <a:off x="657" y="178"/>
              <a:ext cx="9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a:solidFill>
                    <a:schemeClr val="tx1"/>
                  </a:solidFill>
                </a:rPr>
                <a:t>如下例所示：</a:t>
              </a:r>
            </a:p>
          </p:txBody>
        </p:sp>
      </p:grpSp>
      <p:grpSp>
        <p:nvGrpSpPr>
          <p:cNvPr id="3" name="Group 169"/>
          <p:cNvGrpSpPr>
            <a:grpSpLocks/>
          </p:cNvGrpSpPr>
          <p:nvPr/>
        </p:nvGrpSpPr>
        <p:grpSpPr bwMode="auto">
          <a:xfrm>
            <a:off x="3584575" y="107950"/>
            <a:ext cx="2427288" cy="2073275"/>
            <a:chOff x="2744" y="224"/>
            <a:chExt cx="1950" cy="2052"/>
          </a:xfrm>
        </p:grpSpPr>
        <p:grpSp>
          <p:nvGrpSpPr>
            <p:cNvPr id="26686" name="Group 168"/>
            <p:cNvGrpSpPr>
              <a:grpSpLocks/>
            </p:cNvGrpSpPr>
            <p:nvPr/>
          </p:nvGrpSpPr>
          <p:grpSpPr bwMode="auto">
            <a:xfrm>
              <a:off x="2744" y="436"/>
              <a:ext cx="1950" cy="1840"/>
              <a:chOff x="2744" y="436"/>
              <a:chExt cx="1950" cy="1840"/>
            </a:xfrm>
          </p:grpSpPr>
          <p:sp>
            <p:nvSpPr>
              <p:cNvPr id="26688" name="Rectangle 54"/>
              <p:cNvSpPr>
                <a:spLocks noChangeArrowheads="1"/>
              </p:cNvSpPr>
              <p:nvPr/>
            </p:nvSpPr>
            <p:spPr bwMode="auto">
              <a:xfrm>
                <a:off x="3987" y="204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u, v</a:t>
                </a:r>
              </a:p>
            </p:txBody>
          </p:sp>
          <p:sp>
            <p:nvSpPr>
              <p:cNvPr id="26689" name="Rectangle 53"/>
              <p:cNvSpPr>
                <a:spLocks noChangeArrowheads="1"/>
              </p:cNvSpPr>
              <p:nvPr/>
            </p:nvSpPr>
            <p:spPr bwMode="auto">
              <a:xfrm>
                <a:off x="3365" y="204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z</a:t>
                </a:r>
              </a:p>
            </p:txBody>
          </p:sp>
          <p:sp>
            <p:nvSpPr>
              <p:cNvPr id="26690" name="Rectangle 52"/>
              <p:cNvSpPr>
                <a:spLocks noChangeArrowheads="1"/>
              </p:cNvSpPr>
              <p:nvPr/>
            </p:nvSpPr>
            <p:spPr bwMode="auto">
              <a:xfrm>
                <a:off x="2744" y="204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91" name="Rectangle 51"/>
              <p:cNvSpPr>
                <a:spLocks noChangeArrowheads="1"/>
              </p:cNvSpPr>
              <p:nvPr/>
            </p:nvSpPr>
            <p:spPr bwMode="auto">
              <a:xfrm>
                <a:off x="3987" y="181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t</a:t>
                </a:r>
              </a:p>
            </p:txBody>
          </p:sp>
          <p:sp>
            <p:nvSpPr>
              <p:cNvPr id="26692" name="Rectangle 50"/>
              <p:cNvSpPr>
                <a:spLocks noChangeArrowheads="1"/>
              </p:cNvSpPr>
              <p:nvPr/>
            </p:nvSpPr>
            <p:spPr bwMode="auto">
              <a:xfrm>
                <a:off x="3365" y="181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v</a:t>
                </a:r>
              </a:p>
            </p:txBody>
          </p:sp>
          <p:sp>
            <p:nvSpPr>
              <p:cNvPr id="26693" name="Rectangle 49"/>
              <p:cNvSpPr>
                <a:spLocks noChangeArrowheads="1"/>
              </p:cNvSpPr>
              <p:nvPr/>
            </p:nvSpPr>
            <p:spPr bwMode="auto">
              <a:xfrm>
                <a:off x="2744" y="181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A6</a:t>
                </a:r>
              </a:p>
            </p:txBody>
          </p:sp>
          <p:sp>
            <p:nvSpPr>
              <p:cNvPr id="26694" name="Rectangle 48"/>
              <p:cNvSpPr>
                <a:spLocks noChangeArrowheads="1"/>
              </p:cNvSpPr>
              <p:nvPr/>
            </p:nvSpPr>
            <p:spPr bwMode="auto">
              <a:xfrm>
                <a:off x="3987" y="158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s, t</a:t>
                </a:r>
              </a:p>
            </p:txBody>
          </p:sp>
          <p:sp>
            <p:nvSpPr>
              <p:cNvPr id="26695" name="Rectangle 47"/>
              <p:cNvSpPr>
                <a:spLocks noChangeArrowheads="1"/>
              </p:cNvSpPr>
              <p:nvPr/>
            </p:nvSpPr>
            <p:spPr bwMode="auto">
              <a:xfrm>
                <a:off x="3365" y="158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u</a:t>
                </a:r>
              </a:p>
            </p:txBody>
          </p:sp>
          <p:sp>
            <p:nvSpPr>
              <p:cNvPr id="26696" name="Rectangle 46"/>
              <p:cNvSpPr>
                <a:spLocks noChangeArrowheads="1"/>
              </p:cNvSpPr>
              <p:nvPr/>
            </p:nvSpPr>
            <p:spPr bwMode="auto">
              <a:xfrm>
                <a:off x="2744" y="158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p>
            </p:txBody>
          </p:sp>
          <p:sp>
            <p:nvSpPr>
              <p:cNvPr id="26697" name="Rectangle 45"/>
              <p:cNvSpPr>
                <a:spLocks noChangeArrowheads="1"/>
              </p:cNvSpPr>
              <p:nvPr/>
            </p:nvSpPr>
            <p:spPr bwMode="auto">
              <a:xfrm>
                <a:off x="3987" y="135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x, y</a:t>
                </a:r>
              </a:p>
            </p:txBody>
          </p:sp>
          <p:sp>
            <p:nvSpPr>
              <p:cNvPr id="26698" name="Rectangle 44"/>
              <p:cNvSpPr>
                <a:spLocks noChangeArrowheads="1"/>
              </p:cNvSpPr>
              <p:nvPr/>
            </p:nvSpPr>
            <p:spPr bwMode="auto">
              <a:xfrm>
                <a:off x="3365" y="135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t</a:t>
                </a:r>
              </a:p>
            </p:txBody>
          </p:sp>
          <p:sp>
            <p:nvSpPr>
              <p:cNvPr id="26699" name="Rectangle 43"/>
              <p:cNvSpPr>
                <a:spLocks noChangeArrowheads="1"/>
              </p:cNvSpPr>
              <p:nvPr/>
            </p:nvSpPr>
            <p:spPr bwMode="auto">
              <a:xfrm>
                <a:off x="2744" y="135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A4</a:t>
                </a:r>
              </a:p>
            </p:txBody>
          </p:sp>
          <p:sp>
            <p:nvSpPr>
              <p:cNvPr id="26700" name="Rectangle 42"/>
              <p:cNvSpPr>
                <a:spLocks noChangeArrowheads="1"/>
              </p:cNvSpPr>
              <p:nvPr/>
            </p:nvSpPr>
            <p:spPr bwMode="auto">
              <a:xfrm>
                <a:off x="3987" y="112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x, y</a:t>
                </a:r>
              </a:p>
            </p:txBody>
          </p:sp>
          <p:sp>
            <p:nvSpPr>
              <p:cNvPr id="26701" name="Rectangle 41"/>
              <p:cNvSpPr>
                <a:spLocks noChangeArrowheads="1"/>
              </p:cNvSpPr>
              <p:nvPr/>
            </p:nvSpPr>
            <p:spPr bwMode="auto">
              <a:xfrm>
                <a:off x="3365" y="112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s</a:t>
                </a:r>
              </a:p>
            </p:txBody>
          </p:sp>
          <p:sp>
            <p:nvSpPr>
              <p:cNvPr id="26702" name="Rectangle 40"/>
              <p:cNvSpPr>
                <a:spLocks noChangeArrowheads="1"/>
              </p:cNvSpPr>
              <p:nvPr/>
            </p:nvSpPr>
            <p:spPr bwMode="auto">
              <a:xfrm>
                <a:off x="2744" y="112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p>
            </p:txBody>
          </p:sp>
          <p:sp>
            <p:nvSpPr>
              <p:cNvPr id="26703" name="Rectangle 39"/>
              <p:cNvSpPr>
                <a:spLocks noChangeArrowheads="1"/>
              </p:cNvSpPr>
              <p:nvPr/>
            </p:nvSpPr>
            <p:spPr bwMode="auto">
              <a:xfrm>
                <a:off x="3987" y="89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26704" name="Rectangle 38"/>
              <p:cNvSpPr>
                <a:spLocks noChangeArrowheads="1"/>
              </p:cNvSpPr>
              <p:nvPr/>
            </p:nvSpPr>
            <p:spPr bwMode="auto">
              <a:xfrm>
                <a:off x="3365" y="89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y</a:t>
                </a:r>
              </a:p>
            </p:txBody>
          </p:sp>
          <p:sp>
            <p:nvSpPr>
              <p:cNvPr id="26705" name="Rectangle 37"/>
              <p:cNvSpPr>
                <a:spLocks noChangeArrowheads="1"/>
              </p:cNvSpPr>
              <p:nvPr/>
            </p:nvSpPr>
            <p:spPr bwMode="auto">
              <a:xfrm>
                <a:off x="2744" y="89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A2</a:t>
                </a:r>
              </a:p>
            </p:txBody>
          </p:sp>
          <p:sp>
            <p:nvSpPr>
              <p:cNvPr id="26706" name="Rectangle 36"/>
              <p:cNvSpPr>
                <a:spLocks noChangeArrowheads="1"/>
              </p:cNvSpPr>
              <p:nvPr/>
            </p:nvSpPr>
            <p:spPr bwMode="auto">
              <a:xfrm>
                <a:off x="3987" y="66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26707" name="Rectangle 35"/>
              <p:cNvSpPr>
                <a:spLocks noChangeArrowheads="1"/>
              </p:cNvSpPr>
              <p:nvPr/>
            </p:nvSpPr>
            <p:spPr bwMode="auto">
              <a:xfrm>
                <a:off x="3365" y="66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x</a:t>
                </a:r>
              </a:p>
            </p:txBody>
          </p:sp>
          <p:sp>
            <p:nvSpPr>
              <p:cNvPr id="26708" name="Rectangle 34"/>
              <p:cNvSpPr>
                <a:spLocks noChangeArrowheads="1"/>
              </p:cNvSpPr>
              <p:nvPr/>
            </p:nvSpPr>
            <p:spPr bwMode="auto">
              <a:xfrm>
                <a:off x="2744" y="66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A1</a:t>
                </a:r>
              </a:p>
            </p:txBody>
          </p:sp>
          <p:sp>
            <p:nvSpPr>
              <p:cNvPr id="26709" name="Rectangle 33"/>
              <p:cNvSpPr>
                <a:spLocks noChangeArrowheads="1"/>
              </p:cNvSpPr>
              <p:nvPr/>
            </p:nvSpPr>
            <p:spPr bwMode="auto">
              <a:xfrm>
                <a:off x="3987" y="436"/>
                <a:ext cx="707" cy="230"/>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输入</a:t>
                </a:r>
              </a:p>
            </p:txBody>
          </p:sp>
          <p:sp>
            <p:nvSpPr>
              <p:cNvPr id="26710" name="Rectangle 32"/>
              <p:cNvSpPr>
                <a:spLocks noChangeArrowheads="1"/>
              </p:cNvSpPr>
              <p:nvPr/>
            </p:nvSpPr>
            <p:spPr bwMode="auto">
              <a:xfrm>
                <a:off x="3365" y="436"/>
                <a:ext cx="622" cy="230"/>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输出</a:t>
                </a:r>
              </a:p>
            </p:txBody>
          </p:sp>
          <p:sp>
            <p:nvSpPr>
              <p:cNvPr id="26711" name="Rectangle 31"/>
              <p:cNvSpPr>
                <a:spLocks noChangeArrowheads="1"/>
              </p:cNvSpPr>
              <p:nvPr/>
            </p:nvSpPr>
            <p:spPr bwMode="auto">
              <a:xfrm>
                <a:off x="2744" y="436"/>
                <a:ext cx="621" cy="230"/>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进程</a:t>
                </a:r>
              </a:p>
            </p:txBody>
          </p:sp>
          <p:sp>
            <p:nvSpPr>
              <p:cNvPr id="26712" name="Line 55"/>
              <p:cNvSpPr>
                <a:spLocks noChangeShapeType="1"/>
              </p:cNvSpPr>
              <p:nvPr/>
            </p:nvSpPr>
            <p:spPr bwMode="auto">
              <a:xfrm>
                <a:off x="2744" y="43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3" name="Line 56"/>
              <p:cNvSpPr>
                <a:spLocks noChangeShapeType="1"/>
              </p:cNvSpPr>
              <p:nvPr/>
            </p:nvSpPr>
            <p:spPr bwMode="auto">
              <a:xfrm>
                <a:off x="2744" y="227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4" name="Line 57"/>
              <p:cNvSpPr>
                <a:spLocks noChangeShapeType="1"/>
              </p:cNvSpPr>
              <p:nvPr/>
            </p:nvSpPr>
            <p:spPr bwMode="auto">
              <a:xfrm>
                <a:off x="2744"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5" name="Line 58"/>
              <p:cNvSpPr>
                <a:spLocks noChangeShapeType="1"/>
              </p:cNvSpPr>
              <p:nvPr/>
            </p:nvSpPr>
            <p:spPr bwMode="auto">
              <a:xfrm>
                <a:off x="4694"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6" name="Line 61"/>
              <p:cNvSpPr>
                <a:spLocks noChangeShapeType="1"/>
              </p:cNvSpPr>
              <p:nvPr/>
            </p:nvSpPr>
            <p:spPr bwMode="auto">
              <a:xfrm>
                <a:off x="2744" y="66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7" name="Line 63"/>
              <p:cNvSpPr>
                <a:spLocks noChangeShapeType="1"/>
              </p:cNvSpPr>
              <p:nvPr/>
            </p:nvSpPr>
            <p:spPr bwMode="auto">
              <a:xfrm>
                <a:off x="3365"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8" name="Line 66"/>
              <p:cNvSpPr>
                <a:spLocks noChangeShapeType="1"/>
              </p:cNvSpPr>
              <p:nvPr/>
            </p:nvSpPr>
            <p:spPr bwMode="auto">
              <a:xfrm>
                <a:off x="3987"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9" name="Line 70"/>
              <p:cNvSpPr>
                <a:spLocks noChangeShapeType="1"/>
              </p:cNvSpPr>
              <p:nvPr/>
            </p:nvSpPr>
            <p:spPr bwMode="auto">
              <a:xfrm>
                <a:off x="2744" y="89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0" name="Line 83"/>
              <p:cNvSpPr>
                <a:spLocks noChangeShapeType="1"/>
              </p:cNvSpPr>
              <p:nvPr/>
            </p:nvSpPr>
            <p:spPr bwMode="auto">
              <a:xfrm>
                <a:off x="2744" y="112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1" name="Line 96"/>
              <p:cNvSpPr>
                <a:spLocks noChangeShapeType="1"/>
              </p:cNvSpPr>
              <p:nvPr/>
            </p:nvSpPr>
            <p:spPr bwMode="auto">
              <a:xfrm>
                <a:off x="2744" y="135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2" name="Line 109"/>
              <p:cNvSpPr>
                <a:spLocks noChangeShapeType="1"/>
              </p:cNvSpPr>
              <p:nvPr/>
            </p:nvSpPr>
            <p:spPr bwMode="auto">
              <a:xfrm>
                <a:off x="2744" y="158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3" name="Line 122"/>
              <p:cNvSpPr>
                <a:spLocks noChangeShapeType="1"/>
              </p:cNvSpPr>
              <p:nvPr/>
            </p:nvSpPr>
            <p:spPr bwMode="auto">
              <a:xfrm>
                <a:off x="2744" y="181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4" name="Line 135"/>
              <p:cNvSpPr>
                <a:spLocks noChangeShapeType="1"/>
              </p:cNvSpPr>
              <p:nvPr/>
            </p:nvSpPr>
            <p:spPr bwMode="auto">
              <a:xfrm>
                <a:off x="2744" y="204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6687" name="Text Box 167"/>
            <p:cNvSpPr txBox="1">
              <a:spLocks noChangeArrowheads="1"/>
            </p:cNvSpPr>
            <p:nvPr/>
          </p:nvSpPr>
          <p:spPr bwMode="auto">
            <a:xfrm>
              <a:off x="2744" y="224"/>
              <a:ext cx="127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b="1">
                  <a:solidFill>
                    <a:schemeClr val="tx1"/>
                  </a:solidFill>
                </a:rPr>
                <a:t>输入输出表如下：</a:t>
              </a:r>
            </a:p>
          </p:txBody>
        </p:sp>
      </p:grpSp>
      <p:sp>
        <p:nvSpPr>
          <p:cNvPr id="33963" name="AutoShape 171"/>
          <p:cNvSpPr>
            <a:spLocks noChangeArrowheads="1"/>
          </p:cNvSpPr>
          <p:nvPr/>
        </p:nvSpPr>
        <p:spPr bwMode="auto">
          <a:xfrm>
            <a:off x="2849563" y="909638"/>
            <a:ext cx="238125" cy="735012"/>
          </a:xfrm>
          <a:prstGeom prst="rightArrow">
            <a:avLst>
              <a:gd name="adj1" fmla="val 50000"/>
              <a:gd name="adj2" fmla="val 46009"/>
            </a:avLst>
          </a:prstGeom>
          <a:solidFill>
            <a:srgbClr val="FFFF00"/>
          </a:solidFill>
          <a:ln w="9525"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nvGrpSpPr>
          <p:cNvPr id="5" name="Group 279"/>
          <p:cNvGrpSpPr>
            <a:grpSpLocks/>
          </p:cNvGrpSpPr>
          <p:nvPr/>
        </p:nvGrpSpPr>
        <p:grpSpPr bwMode="auto">
          <a:xfrm>
            <a:off x="817563" y="2406650"/>
            <a:ext cx="2654300" cy="2144713"/>
            <a:chOff x="703" y="2251"/>
            <a:chExt cx="2132" cy="1917"/>
          </a:xfrm>
        </p:grpSpPr>
        <p:grpSp>
          <p:nvGrpSpPr>
            <p:cNvPr id="26656" name="Group 277"/>
            <p:cNvGrpSpPr>
              <a:grpSpLocks/>
            </p:cNvGrpSpPr>
            <p:nvPr/>
          </p:nvGrpSpPr>
          <p:grpSpPr bwMode="auto">
            <a:xfrm>
              <a:off x="703" y="2480"/>
              <a:ext cx="2132" cy="1688"/>
              <a:chOff x="703" y="2480"/>
              <a:chExt cx="2132" cy="1688"/>
            </a:xfrm>
          </p:grpSpPr>
          <p:sp>
            <p:nvSpPr>
              <p:cNvPr id="26658" name="Rectangle 204"/>
              <p:cNvSpPr>
                <a:spLocks noChangeArrowheads="1"/>
              </p:cNvSpPr>
              <p:nvPr/>
            </p:nvSpPr>
            <p:spPr bwMode="auto">
              <a:xfrm>
                <a:off x="1655" y="3957"/>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26659" name="Rectangle 203"/>
              <p:cNvSpPr>
                <a:spLocks noChangeArrowheads="1"/>
              </p:cNvSpPr>
              <p:nvPr/>
            </p:nvSpPr>
            <p:spPr bwMode="auto">
              <a:xfrm>
                <a:off x="703" y="3957"/>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60" name="Rectangle 202"/>
              <p:cNvSpPr>
                <a:spLocks noChangeArrowheads="1"/>
              </p:cNvSpPr>
              <p:nvPr/>
            </p:nvSpPr>
            <p:spPr bwMode="auto">
              <a:xfrm>
                <a:off x="1655" y="3746"/>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61" name="Rectangle 201"/>
              <p:cNvSpPr>
                <a:spLocks noChangeArrowheads="1"/>
              </p:cNvSpPr>
              <p:nvPr/>
            </p:nvSpPr>
            <p:spPr bwMode="auto">
              <a:xfrm>
                <a:off x="703" y="3746"/>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A6</a:t>
                </a:r>
              </a:p>
            </p:txBody>
          </p:sp>
          <p:sp>
            <p:nvSpPr>
              <p:cNvPr id="26662" name="Rectangle 200"/>
              <p:cNvSpPr>
                <a:spLocks noChangeArrowheads="1"/>
              </p:cNvSpPr>
              <p:nvPr/>
            </p:nvSpPr>
            <p:spPr bwMode="auto">
              <a:xfrm>
                <a:off x="1655" y="3535"/>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63" name="Rectangle 199"/>
              <p:cNvSpPr>
                <a:spLocks noChangeArrowheads="1"/>
              </p:cNvSpPr>
              <p:nvPr/>
            </p:nvSpPr>
            <p:spPr bwMode="auto">
              <a:xfrm>
                <a:off x="703" y="3535"/>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p>
            </p:txBody>
          </p:sp>
          <p:sp>
            <p:nvSpPr>
              <p:cNvPr id="26664" name="Rectangle 198"/>
              <p:cNvSpPr>
                <a:spLocks noChangeArrowheads="1"/>
              </p:cNvSpPr>
              <p:nvPr/>
            </p:nvSpPr>
            <p:spPr bwMode="auto">
              <a:xfrm>
                <a:off x="1655" y="3324"/>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r>
                  <a:rPr lang="zh-CN" altLang="en-US" sz="1300" b="1">
                    <a:solidFill>
                      <a:schemeClr val="tx1"/>
                    </a:solidFill>
                    <a:ea typeface="楷体_GB2312" pitchFamily="49" charset="-122"/>
                    <a:cs typeface="Times New Roman" panose="02020603050405020304" pitchFamily="18" charset="0"/>
                  </a:rPr>
                  <a:t>，</a:t>
                </a:r>
                <a:r>
                  <a:rPr lang="en-US" altLang="zh-CN" sz="1300" b="1">
                    <a:solidFill>
                      <a:schemeClr val="tx1"/>
                    </a:solidFill>
                    <a:ea typeface="楷体_GB2312" pitchFamily="49" charset="-122"/>
                    <a:cs typeface="Times New Roman" panose="02020603050405020304" pitchFamily="18" charset="0"/>
                  </a:rPr>
                  <a:t>A6</a:t>
                </a:r>
              </a:p>
            </p:txBody>
          </p:sp>
          <p:sp>
            <p:nvSpPr>
              <p:cNvPr id="26665" name="Rectangle 197"/>
              <p:cNvSpPr>
                <a:spLocks noChangeArrowheads="1"/>
              </p:cNvSpPr>
              <p:nvPr/>
            </p:nvSpPr>
            <p:spPr bwMode="auto">
              <a:xfrm>
                <a:off x="703" y="3324"/>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A4</a:t>
                </a:r>
              </a:p>
            </p:txBody>
          </p:sp>
          <p:sp>
            <p:nvSpPr>
              <p:cNvPr id="26666" name="Rectangle 196"/>
              <p:cNvSpPr>
                <a:spLocks noChangeArrowheads="1"/>
              </p:cNvSpPr>
              <p:nvPr/>
            </p:nvSpPr>
            <p:spPr bwMode="auto">
              <a:xfrm>
                <a:off x="1655" y="3113"/>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p>
            </p:txBody>
          </p:sp>
          <p:sp>
            <p:nvSpPr>
              <p:cNvPr id="26667" name="Rectangle 195"/>
              <p:cNvSpPr>
                <a:spLocks noChangeArrowheads="1"/>
              </p:cNvSpPr>
              <p:nvPr/>
            </p:nvSpPr>
            <p:spPr bwMode="auto">
              <a:xfrm>
                <a:off x="703" y="3113"/>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p>
            </p:txBody>
          </p:sp>
          <p:sp>
            <p:nvSpPr>
              <p:cNvPr id="26668" name="Rectangle 194"/>
              <p:cNvSpPr>
                <a:spLocks noChangeArrowheads="1"/>
              </p:cNvSpPr>
              <p:nvPr/>
            </p:nvSpPr>
            <p:spPr bwMode="auto">
              <a:xfrm>
                <a:off x="1655" y="2902"/>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r>
                  <a:rPr lang="zh-CN" altLang="en-US" sz="1300" b="1">
                    <a:solidFill>
                      <a:schemeClr val="tx1"/>
                    </a:solidFill>
                    <a:ea typeface="楷体_GB2312" pitchFamily="49" charset="-122"/>
                    <a:cs typeface="Times New Roman" panose="02020603050405020304" pitchFamily="18" charset="0"/>
                  </a:rPr>
                  <a:t>，</a:t>
                </a:r>
                <a:r>
                  <a:rPr lang="en-US" altLang="zh-CN" sz="1300" b="1">
                    <a:solidFill>
                      <a:schemeClr val="tx1"/>
                    </a:solidFill>
                    <a:ea typeface="楷体_GB2312" pitchFamily="49" charset="-122"/>
                    <a:cs typeface="Times New Roman" panose="02020603050405020304" pitchFamily="18" charset="0"/>
                  </a:rPr>
                  <a:t>A4</a:t>
                </a:r>
              </a:p>
            </p:txBody>
          </p:sp>
          <p:sp>
            <p:nvSpPr>
              <p:cNvPr id="26669" name="Rectangle 193"/>
              <p:cNvSpPr>
                <a:spLocks noChangeArrowheads="1"/>
              </p:cNvSpPr>
              <p:nvPr/>
            </p:nvSpPr>
            <p:spPr bwMode="auto">
              <a:xfrm>
                <a:off x="703" y="2902"/>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A2</a:t>
                </a:r>
              </a:p>
            </p:txBody>
          </p:sp>
          <p:sp>
            <p:nvSpPr>
              <p:cNvPr id="26670" name="Rectangle 192"/>
              <p:cNvSpPr>
                <a:spLocks noChangeArrowheads="1"/>
              </p:cNvSpPr>
              <p:nvPr/>
            </p:nvSpPr>
            <p:spPr bwMode="auto">
              <a:xfrm>
                <a:off x="1655" y="2691"/>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r>
                  <a:rPr lang="zh-CN" altLang="en-US" sz="1300" b="1">
                    <a:solidFill>
                      <a:schemeClr val="tx1"/>
                    </a:solidFill>
                    <a:ea typeface="楷体_GB2312" pitchFamily="49" charset="-122"/>
                    <a:cs typeface="Times New Roman" panose="02020603050405020304" pitchFamily="18" charset="0"/>
                  </a:rPr>
                  <a:t>，</a:t>
                </a:r>
                <a:r>
                  <a:rPr lang="en-US" altLang="zh-CN" sz="1300" b="1">
                    <a:solidFill>
                      <a:schemeClr val="tx1"/>
                    </a:solidFill>
                    <a:ea typeface="楷体_GB2312" pitchFamily="49" charset="-122"/>
                    <a:cs typeface="Times New Roman" panose="02020603050405020304" pitchFamily="18" charset="0"/>
                  </a:rPr>
                  <a:t>A4</a:t>
                </a:r>
              </a:p>
            </p:txBody>
          </p:sp>
          <p:sp>
            <p:nvSpPr>
              <p:cNvPr id="26671" name="Rectangle 191"/>
              <p:cNvSpPr>
                <a:spLocks noChangeArrowheads="1"/>
              </p:cNvSpPr>
              <p:nvPr/>
            </p:nvSpPr>
            <p:spPr bwMode="auto">
              <a:xfrm>
                <a:off x="703" y="2691"/>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A1</a:t>
                </a:r>
              </a:p>
            </p:txBody>
          </p:sp>
          <p:sp>
            <p:nvSpPr>
              <p:cNvPr id="26672" name="Rectangle 190"/>
              <p:cNvSpPr>
                <a:spLocks noChangeArrowheads="1"/>
              </p:cNvSpPr>
              <p:nvPr/>
            </p:nvSpPr>
            <p:spPr bwMode="auto">
              <a:xfrm>
                <a:off x="1655" y="2480"/>
                <a:ext cx="1180" cy="211"/>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子进程</a:t>
                </a:r>
              </a:p>
            </p:txBody>
          </p:sp>
          <p:sp>
            <p:nvSpPr>
              <p:cNvPr id="26673" name="Rectangle 189"/>
              <p:cNvSpPr>
                <a:spLocks noChangeArrowheads="1"/>
              </p:cNvSpPr>
              <p:nvPr/>
            </p:nvSpPr>
            <p:spPr bwMode="auto">
              <a:xfrm>
                <a:off x="703" y="2480"/>
                <a:ext cx="952" cy="211"/>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父进程</a:t>
                </a:r>
              </a:p>
            </p:txBody>
          </p:sp>
          <p:sp>
            <p:nvSpPr>
              <p:cNvPr id="26674" name="Line 205"/>
              <p:cNvSpPr>
                <a:spLocks noChangeShapeType="1"/>
              </p:cNvSpPr>
              <p:nvPr/>
            </p:nvSpPr>
            <p:spPr bwMode="auto">
              <a:xfrm>
                <a:off x="703" y="2480"/>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5" name="Line 206"/>
              <p:cNvSpPr>
                <a:spLocks noChangeShapeType="1"/>
              </p:cNvSpPr>
              <p:nvPr/>
            </p:nvSpPr>
            <p:spPr bwMode="auto">
              <a:xfrm>
                <a:off x="703" y="4168"/>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6" name="Line 207"/>
              <p:cNvSpPr>
                <a:spLocks noChangeShapeType="1"/>
              </p:cNvSpPr>
              <p:nvPr/>
            </p:nvSpPr>
            <p:spPr bwMode="auto">
              <a:xfrm>
                <a:off x="703" y="2480"/>
                <a:ext cx="0" cy="16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7" name="Line 208"/>
              <p:cNvSpPr>
                <a:spLocks noChangeShapeType="1"/>
              </p:cNvSpPr>
              <p:nvPr/>
            </p:nvSpPr>
            <p:spPr bwMode="auto">
              <a:xfrm>
                <a:off x="2835" y="2480"/>
                <a:ext cx="0" cy="16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8" name="Line 211"/>
              <p:cNvSpPr>
                <a:spLocks noChangeShapeType="1"/>
              </p:cNvSpPr>
              <p:nvPr/>
            </p:nvSpPr>
            <p:spPr bwMode="auto">
              <a:xfrm>
                <a:off x="703" y="2691"/>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9" name="Line 213"/>
              <p:cNvSpPr>
                <a:spLocks noChangeShapeType="1"/>
              </p:cNvSpPr>
              <p:nvPr/>
            </p:nvSpPr>
            <p:spPr bwMode="auto">
              <a:xfrm>
                <a:off x="1655" y="2480"/>
                <a:ext cx="0" cy="16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0" name="Line 217"/>
              <p:cNvSpPr>
                <a:spLocks noChangeShapeType="1"/>
              </p:cNvSpPr>
              <p:nvPr/>
            </p:nvSpPr>
            <p:spPr bwMode="auto">
              <a:xfrm>
                <a:off x="703" y="2902"/>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1" name="Line 225"/>
              <p:cNvSpPr>
                <a:spLocks noChangeShapeType="1"/>
              </p:cNvSpPr>
              <p:nvPr/>
            </p:nvSpPr>
            <p:spPr bwMode="auto">
              <a:xfrm>
                <a:off x="703" y="3113"/>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2" name="Line 233"/>
              <p:cNvSpPr>
                <a:spLocks noChangeShapeType="1"/>
              </p:cNvSpPr>
              <p:nvPr/>
            </p:nvSpPr>
            <p:spPr bwMode="auto">
              <a:xfrm>
                <a:off x="703" y="3324"/>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3" name="Line 241"/>
              <p:cNvSpPr>
                <a:spLocks noChangeShapeType="1"/>
              </p:cNvSpPr>
              <p:nvPr/>
            </p:nvSpPr>
            <p:spPr bwMode="auto">
              <a:xfrm>
                <a:off x="703" y="3535"/>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4" name="Line 249"/>
              <p:cNvSpPr>
                <a:spLocks noChangeShapeType="1"/>
              </p:cNvSpPr>
              <p:nvPr/>
            </p:nvSpPr>
            <p:spPr bwMode="auto">
              <a:xfrm>
                <a:off x="703" y="3746"/>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5" name="Line 257"/>
              <p:cNvSpPr>
                <a:spLocks noChangeShapeType="1"/>
              </p:cNvSpPr>
              <p:nvPr/>
            </p:nvSpPr>
            <p:spPr bwMode="auto">
              <a:xfrm>
                <a:off x="703" y="3957"/>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6657" name="Text Box 278"/>
            <p:cNvSpPr txBox="1">
              <a:spLocks noChangeArrowheads="1"/>
            </p:cNvSpPr>
            <p:nvPr/>
          </p:nvSpPr>
          <p:spPr bwMode="auto">
            <a:xfrm>
              <a:off x="703" y="2251"/>
              <a:ext cx="143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600" b="1">
                  <a:solidFill>
                    <a:schemeClr val="tx1"/>
                  </a:solidFill>
                </a:rPr>
                <a:t>进程关系表如下：</a:t>
              </a:r>
            </a:p>
          </p:txBody>
        </p:sp>
      </p:grpSp>
      <p:sp>
        <p:nvSpPr>
          <p:cNvPr id="34072" name="AutoShape 280"/>
          <p:cNvSpPr>
            <a:spLocks noChangeArrowheads="1"/>
          </p:cNvSpPr>
          <p:nvPr/>
        </p:nvSpPr>
        <p:spPr bwMode="auto">
          <a:xfrm rot="8250996">
            <a:off x="3154363" y="1982788"/>
            <a:ext cx="239712" cy="735012"/>
          </a:xfrm>
          <a:prstGeom prst="rightArrow">
            <a:avLst>
              <a:gd name="adj1" fmla="val 50000"/>
              <a:gd name="adj2" fmla="val 45894"/>
            </a:avLst>
          </a:prstGeom>
          <a:solidFill>
            <a:srgbClr val="FFFF00"/>
          </a:solidFill>
          <a:ln w="9525"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nvGrpSpPr>
          <p:cNvPr id="7" name="Group 306"/>
          <p:cNvGrpSpPr>
            <a:grpSpLocks/>
          </p:cNvGrpSpPr>
          <p:nvPr/>
        </p:nvGrpSpPr>
        <p:grpSpPr bwMode="auto">
          <a:xfrm>
            <a:off x="4770438" y="2574925"/>
            <a:ext cx="1785937" cy="2684463"/>
            <a:chOff x="3696" y="1979"/>
            <a:chExt cx="1434" cy="2157"/>
          </a:xfrm>
        </p:grpSpPr>
        <p:grpSp>
          <p:nvGrpSpPr>
            <p:cNvPr id="26633" name="Group 304"/>
            <p:cNvGrpSpPr>
              <a:grpSpLocks/>
            </p:cNvGrpSpPr>
            <p:nvPr/>
          </p:nvGrpSpPr>
          <p:grpSpPr bwMode="auto">
            <a:xfrm>
              <a:off x="3787" y="2205"/>
              <a:ext cx="1009" cy="1931"/>
              <a:chOff x="3563" y="2254"/>
              <a:chExt cx="1009" cy="1931"/>
            </a:xfrm>
          </p:grpSpPr>
          <p:sp>
            <p:nvSpPr>
              <p:cNvPr id="26635" name="Rectangle 283"/>
              <p:cNvSpPr>
                <a:spLocks noChangeArrowheads="1"/>
              </p:cNvSpPr>
              <p:nvPr/>
            </p:nvSpPr>
            <p:spPr bwMode="auto">
              <a:xfrm>
                <a:off x="3779" y="2254"/>
                <a:ext cx="648"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dirty="0">
                    <a:solidFill>
                      <a:schemeClr val="tx1"/>
                    </a:solidFill>
                    <a:latin typeface="Times New Roman" panose="02020603050405020304" pitchFamily="18" charset="0"/>
                    <a:ea typeface="宋体" panose="02010600030101010101" pitchFamily="2" charset="-122"/>
                  </a:rPr>
                  <a:t>Begin</a:t>
                </a:r>
                <a:endParaRPr lang="en-US" altLang="zh-CN" sz="2200" b="1" dirty="0">
                  <a:solidFill>
                    <a:schemeClr val="tx1"/>
                  </a:solidFill>
                </a:endParaRPr>
              </a:p>
            </p:txBody>
          </p:sp>
          <p:sp>
            <p:nvSpPr>
              <p:cNvPr id="26636" name="Rectangle 284"/>
              <p:cNvSpPr>
                <a:spLocks noChangeArrowheads="1"/>
              </p:cNvSpPr>
              <p:nvPr/>
            </p:nvSpPr>
            <p:spPr bwMode="auto">
              <a:xfrm>
                <a:off x="3563" y="2628"/>
                <a:ext cx="360" cy="188"/>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dirty="0">
                    <a:solidFill>
                      <a:schemeClr val="tx1"/>
                    </a:solidFill>
                    <a:latin typeface="Times New Roman" panose="02020603050405020304" pitchFamily="18" charset="0"/>
                    <a:ea typeface="宋体" panose="02010600030101010101" pitchFamily="2" charset="-122"/>
                  </a:rPr>
                  <a:t>A1</a:t>
                </a:r>
                <a:endParaRPr lang="en-US" altLang="zh-CN" sz="2200" b="1" dirty="0">
                  <a:solidFill>
                    <a:schemeClr val="tx1"/>
                  </a:solidFill>
                </a:endParaRPr>
              </a:p>
            </p:txBody>
          </p:sp>
          <p:sp>
            <p:nvSpPr>
              <p:cNvPr id="26637" name="Rectangle 285"/>
              <p:cNvSpPr>
                <a:spLocks noChangeArrowheads="1"/>
              </p:cNvSpPr>
              <p:nvPr/>
            </p:nvSpPr>
            <p:spPr bwMode="auto">
              <a:xfrm>
                <a:off x="4212" y="2628"/>
                <a:ext cx="360" cy="188"/>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A2</a:t>
                </a:r>
                <a:endParaRPr lang="en-US" altLang="zh-CN" sz="2200" b="1">
                  <a:solidFill>
                    <a:schemeClr val="tx1"/>
                  </a:solidFill>
                </a:endParaRPr>
              </a:p>
            </p:txBody>
          </p:sp>
          <p:sp>
            <p:nvSpPr>
              <p:cNvPr id="26638" name="Rectangle 286"/>
              <p:cNvSpPr>
                <a:spLocks noChangeArrowheads="1"/>
              </p:cNvSpPr>
              <p:nvPr/>
            </p:nvSpPr>
            <p:spPr bwMode="auto">
              <a:xfrm>
                <a:off x="3563" y="3003"/>
                <a:ext cx="361"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A3</a:t>
                </a:r>
                <a:endParaRPr lang="en-US" altLang="zh-CN" sz="2200" b="1">
                  <a:solidFill>
                    <a:schemeClr val="tx1"/>
                  </a:solidFill>
                </a:endParaRPr>
              </a:p>
            </p:txBody>
          </p:sp>
          <p:sp>
            <p:nvSpPr>
              <p:cNvPr id="26639" name="Rectangle 287"/>
              <p:cNvSpPr>
                <a:spLocks noChangeArrowheads="1"/>
              </p:cNvSpPr>
              <p:nvPr/>
            </p:nvSpPr>
            <p:spPr bwMode="auto">
              <a:xfrm>
                <a:off x="4212" y="3003"/>
                <a:ext cx="360"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A4</a:t>
                </a:r>
                <a:endParaRPr lang="en-US" altLang="zh-CN" sz="2200" b="1">
                  <a:solidFill>
                    <a:schemeClr val="tx1"/>
                  </a:solidFill>
                </a:endParaRPr>
              </a:p>
            </p:txBody>
          </p:sp>
          <p:sp>
            <p:nvSpPr>
              <p:cNvPr id="26640" name="Rectangle 288"/>
              <p:cNvSpPr>
                <a:spLocks noChangeArrowheads="1"/>
              </p:cNvSpPr>
              <p:nvPr/>
            </p:nvSpPr>
            <p:spPr bwMode="auto">
              <a:xfrm>
                <a:off x="3563" y="3377"/>
                <a:ext cx="361"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A5</a:t>
                </a:r>
                <a:endParaRPr lang="en-US" altLang="zh-CN" sz="2200" b="1">
                  <a:solidFill>
                    <a:schemeClr val="tx1"/>
                  </a:solidFill>
                </a:endParaRPr>
              </a:p>
            </p:txBody>
          </p:sp>
          <p:sp>
            <p:nvSpPr>
              <p:cNvPr id="26641" name="Rectangle 289"/>
              <p:cNvSpPr>
                <a:spLocks noChangeArrowheads="1"/>
              </p:cNvSpPr>
              <p:nvPr/>
            </p:nvSpPr>
            <p:spPr bwMode="auto">
              <a:xfrm>
                <a:off x="4212" y="3377"/>
                <a:ext cx="360"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A6</a:t>
                </a:r>
                <a:endParaRPr lang="en-US" altLang="zh-CN" sz="2200" b="1">
                  <a:solidFill>
                    <a:schemeClr val="tx1"/>
                  </a:solidFill>
                </a:endParaRPr>
              </a:p>
            </p:txBody>
          </p:sp>
          <p:sp>
            <p:nvSpPr>
              <p:cNvPr id="26642" name="Rectangle 290"/>
              <p:cNvSpPr>
                <a:spLocks noChangeArrowheads="1"/>
              </p:cNvSpPr>
              <p:nvPr/>
            </p:nvSpPr>
            <p:spPr bwMode="auto">
              <a:xfrm>
                <a:off x="3923" y="3689"/>
                <a:ext cx="361"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A7</a:t>
                </a:r>
                <a:endParaRPr lang="en-US" altLang="zh-CN" sz="2200" b="1">
                  <a:solidFill>
                    <a:schemeClr val="tx1"/>
                  </a:solidFill>
                </a:endParaRPr>
              </a:p>
            </p:txBody>
          </p:sp>
          <p:sp>
            <p:nvSpPr>
              <p:cNvPr id="26643" name="Line 291"/>
              <p:cNvSpPr>
                <a:spLocks noChangeShapeType="1"/>
              </p:cNvSpPr>
              <p:nvPr/>
            </p:nvSpPr>
            <p:spPr bwMode="auto">
              <a:xfrm flipH="1">
                <a:off x="3779" y="2441"/>
                <a:ext cx="289"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4" name="Line 292"/>
              <p:cNvSpPr>
                <a:spLocks noChangeShapeType="1"/>
              </p:cNvSpPr>
              <p:nvPr/>
            </p:nvSpPr>
            <p:spPr bwMode="auto">
              <a:xfrm>
                <a:off x="4136" y="2438"/>
                <a:ext cx="288" cy="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5" name="Line 293"/>
              <p:cNvSpPr>
                <a:spLocks noChangeShapeType="1"/>
              </p:cNvSpPr>
              <p:nvPr/>
            </p:nvSpPr>
            <p:spPr bwMode="auto">
              <a:xfrm>
                <a:off x="3707" y="2816"/>
                <a:ext cx="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6" name="Line 294"/>
              <p:cNvSpPr>
                <a:spLocks noChangeShapeType="1"/>
              </p:cNvSpPr>
              <p:nvPr/>
            </p:nvSpPr>
            <p:spPr bwMode="auto">
              <a:xfrm>
                <a:off x="3707" y="2816"/>
                <a:ext cx="72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7" name="Line 295"/>
              <p:cNvSpPr>
                <a:spLocks noChangeShapeType="1"/>
              </p:cNvSpPr>
              <p:nvPr/>
            </p:nvSpPr>
            <p:spPr bwMode="auto">
              <a:xfrm flipH="1">
                <a:off x="3704" y="2813"/>
                <a:ext cx="72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8" name="Line 296"/>
              <p:cNvSpPr>
                <a:spLocks noChangeShapeType="1"/>
              </p:cNvSpPr>
              <p:nvPr/>
            </p:nvSpPr>
            <p:spPr bwMode="auto">
              <a:xfrm>
                <a:off x="4424" y="2813"/>
                <a:ext cx="1"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9" name="Line 297"/>
              <p:cNvSpPr>
                <a:spLocks noChangeShapeType="1"/>
              </p:cNvSpPr>
              <p:nvPr/>
            </p:nvSpPr>
            <p:spPr bwMode="auto">
              <a:xfrm>
                <a:off x="3707" y="3190"/>
                <a:ext cx="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Line 298"/>
              <p:cNvSpPr>
                <a:spLocks noChangeShapeType="1"/>
              </p:cNvSpPr>
              <p:nvPr/>
            </p:nvSpPr>
            <p:spPr bwMode="auto">
              <a:xfrm>
                <a:off x="4427" y="3190"/>
                <a:ext cx="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1" name="Line 299"/>
              <p:cNvSpPr>
                <a:spLocks noChangeShapeType="1"/>
              </p:cNvSpPr>
              <p:nvPr/>
            </p:nvSpPr>
            <p:spPr bwMode="auto">
              <a:xfrm flipH="1">
                <a:off x="3704" y="3190"/>
                <a:ext cx="723" cy="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2" name="Line 300"/>
              <p:cNvSpPr>
                <a:spLocks noChangeShapeType="1"/>
              </p:cNvSpPr>
              <p:nvPr/>
            </p:nvSpPr>
            <p:spPr bwMode="auto">
              <a:xfrm>
                <a:off x="3707" y="3564"/>
                <a:ext cx="361"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3" name="Line 301"/>
              <p:cNvSpPr>
                <a:spLocks noChangeShapeType="1"/>
              </p:cNvSpPr>
              <p:nvPr/>
            </p:nvSpPr>
            <p:spPr bwMode="auto">
              <a:xfrm flipH="1">
                <a:off x="4139" y="3564"/>
                <a:ext cx="288"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4" name="Line 302"/>
              <p:cNvSpPr>
                <a:spLocks noChangeShapeType="1"/>
              </p:cNvSpPr>
              <p:nvPr/>
            </p:nvSpPr>
            <p:spPr bwMode="auto">
              <a:xfrm>
                <a:off x="4136" y="3873"/>
                <a:ext cx="1"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5" name="Rectangle 303"/>
              <p:cNvSpPr>
                <a:spLocks noChangeArrowheads="1"/>
              </p:cNvSpPr>
              <p:nvPr/>
            </p:nvSpPr>
            <p:spPr bwMode="auto">
              <a:xfrm>
                <a:off x="3776" y="3998"/>
                <a:ext cx="648"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End</a:t>
                </a:r>
                <a:endParaRPr lang="en-US" altLang="zh-CN" sz="2200" b="1">
                  <a:solidFill>
                    <a:schemeClr val="tx1"/>
                  </a:solidFill>
                </a:endParaRPr>
              </a:p>
            </p:txBody>
          </p:sp>
        </p:grpSp>
        <p:sp>
          <p:nvSpPr>
            <p:cNvPr id="26634" name="Text Box 305"/>
            <p:cNvSpPr txBox="1">
              <a:spLocks noChangeArrowheads="1"/>
            </p:cNvSpPr>
            <p:nvPr/>
          </p:nvSpPr>
          <p:spPr bwMode="auto">
            <a:xfrm>
              <a:off x="3696" y="1979"/>
              <a:ext cx="143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600">
                  <a:solidFill>
                    <a:schemeClr val="tx1"/>
                  </a:solidFill>
                </a:rPr>
                <a:t>进程流程图如下：</a:t>
              </a:r>
            </a:p>
          </p:txBody>
        </p:sp>
      </p:grpSp>
      <p:sp>
        <p:nvSpPr>
          <p:cNvPr id="34099" name="AutoShape 307"/>
          <p:cNvSpPr>
            <a:spLocks noChangeArrowheads="1"/>
          </p:cNvSpPr>
          <p:nvPr/>
        </p:nvSpPr>
        <p:spPr bwMode="auto">
          <a:xfrm>
            <a:off x="3754438" y="3394075"/>
            <a:ext cx="238125" cy="735013"/>
          </a:xfrm>
          <a:prstGeom prst="rightArrow">
            <a:avLst>
              <a:gd name="adj1" fmla="val 50000"/>
              <a:gd name="adj2" fmla="val 45894"/>
            </a:avLst>
          </a:prstGeom>
          <a:solidFill>
            <a:srgbClr val="FFFF00"/>
          </a:solidFill>
          <a:ln w="9525"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96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0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63" grpId="0" animBg="1"/>
      <p:bldP spid="34072" grpId="0" animBg="1"/>
      <p:bldP spid="3409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06499" name="Rectangle 3"/>
          <p:cNvSpPr>
            <a:spLocks noGrp="1" noChangeArrowheads="1"/>
          </p:cNvSpPr>
          <p:nvPr>
            <p:ph idx="1"/>
          </p:nvPr>
        </p:nvSpPr>
        <p:spPr bwMode="auto">
          <a:xfrm>
            <a:off x="836613" y="1552575"/>
            <a:ext cx="5988050" cy="1639888"/>
          </a:xfrm>
        </p:spPr>
        <p:txBody>
          <a:bodyPr wrap="square" numCol="1" anchor="t" anchorCtr="0" compatLnSpc="1">
            <a:prstTxWarp prst="textNoShape">
              <a:avLst/>
            </a:prstTxWarp>
            <a:normAutofit fontScale="70000" lnSpcReduction="20000"/>
          </a:bodyPr>
          <a:lstStyle/>
          <a:p>
            <a:pPr>
              <a:lnSpc>
                <a:spcPct val="200000"/>
              </a:lnSpc>
            </a:pPr>
            <a:r>
              <a:rPr lang="zh-CN" altLang="en-US" sz="1900" dirty="0"/>
              <a:t>异步快速排序算法</a:t>
            </a:r>
          </a:p>
          <a:p>
            <a:pPr lvl="1">
              <a:lnSpc>
                <a:spcPct val="200000"/>
              </a:lnSpc>
            </a:pPr>
            <a:r>
              <a:rPr lang="zh-CN" altLang="en-US" sz="1800" dirty="0"/>
              <a:t>在快速排序过程中，每一步划分完成后，所得到的两个待排序子序列是相互独立的，可以创建两个并行进程分别对这两个子序列进行递归快速排序。</a:t>
            </a:r>
          </a:p>
        </p:txBody>
      </p:sp>
      <p:sp>
        <p:nvSpPr>
          <p:cNvPr id="106500" name="Text Box 4"/>
          <p:cNvSpPr txBox="1">
            <a:spLocks noChangeArrowheads="1"/>
          </p:cNvSpPr>
          <p:nvPr/>
        </p:nvSpPr>
        <p:spPr bwMode="auto">
          <a:xfrm>
            <a:off x="1447800" y="3048000"/>
            <a:ext cx="52736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dirty="0" err="1">
                <a:solidFill>
                  <a:schemeClr val="tx1"/>
                </a:solidFill>
              </a:rPr>
              <a:t>int</a:t>
            </a:r>
            <a:r>
              <a:rPr lang="en-US" altLang="zh-CN" dirty="0">
                <a:solidFill>
                  <a:schemeClr val="tx1"/>
                </a:solidFill>
              </a:rPr>
              <a:t> </a:t>
            </a:r>
            <a:r>
              <a:rPr lang="en-US" altLang="zh-CN" dirty="0" err="1">
                <a:solidFill>
                  <a:schemeClr val="tx1"/>
                </a:solidFill>
              </a:rPr>
              <a:t>QSort</a:t>
            </a:r>
            <a:r>
              <a:rPr lang="en-US" altLang="zh-CN" dirty="0">
                <a:solidFill>
                  <a:schemeClr val="tx1"/>
                </a:solidFill>
              </a:rPr>
              <a:t>( L, s, t )</a:t>
            </a:r>
          </a:p>
          <a:p>
            <a:pPr eaLnBrk="1" hangingPunct="1"/>
            <a:r>
              <a:rPr lang="en-US" altLang="zh-CN" dirty="0">
                <a:solidFill>
                  <a:schemeClr val="tx1"/>
                </a:solidFill>
              </a:rPr>
              <a:t>{</a:t>
            </a:r>
          </a:p>
          <a:p>
            <a:pPr eaLnBrk="1" hangingPunct="1"/>
            <a:r>
              <a:rPr lang="en-US" altLang="zh-CN" dirty="0">
                <a:solidFill>
                  <a:schemeClr val="tx1"/>
                </a:solidFill>
              </a:rPr>
              <a:t>	if (s&gt;=t) return 0;</a:t>
            </a:r>
          </a:p>
          <a:p>
            <a:pPr eaLnBrk="1" hangingPunct="1"/>
            <a:r>
              <a:rPr lang="en-US" altLang="zh-CN" dirty="0">
                <a:solidFill>
                  <a:schemeClr val="tx1"/>
                </a:solidFill>
              </a:rPr>
              <a:t>	k = Partition( L, s, t );</a:t>
            </a:r>
          </a:p>
          <a:p>
            <a:pPr eaLnBrk="1" hangingPunct="1"/>
            <a:r>
              <a:rPr lang="en-US" altLang="zh-CN" dirty="0">
                <a:solidFill>
                  <a:schemeClr val="tx1"/>
                </a:solidFill>
              </a:rPr>
              <a:t>	</a:t>
            </a:r>
            <a:r>
              <a:rPr lang="en-US" altLang="zh-CN" dirty="0" err="1">
                <a:solidFill>
                  <a:schemeClr val="tx1"/>
                </a:solidFill>
              </a:rPr>
              <a:t>QSort</a:t>
            </a:r>
            <a:r>
              <a:rPr lang="en-US" altLang="zh-CN" dirty="0">
                <a:solidFill>
                  <a:schemeClr val="tx1"/>
                </a:solidFill>
              </a:rPr>
              <a:t>( L, s, k-1 );</a:t>
            </a:r>
          </a:p>
          <a:p>
            <a:pPr eaLnBrk="1" hangingPunct="1"/>
            <a:r>
              <a:rPr lang="en-US" altLang="zh-CN" dirty="0">
                <a:solidFill>
                  <a:schemeClr val="tx1"/>
                </a:solidFill>
              </a:rPr>
              <a:t>	</a:t>
            </a:r>
            <a:r>
              <a:rPr lang="en-US" altLang="zh-CN" dirty="0" err="1">
                <a:solidFill>
                  <a:schemeClr val="tx1"/>
                </a:solidFill>
              </a:rPr>
              <a:t>QSort</a:t>
            </a:r>
            <a:r>
              <a:rPr lang="en-US" altLang="zh-CN" dirty="0">
                <a:solidFill>
                  <a:schemeClr val="tx1"/>
                </a:solidFill>
              </a:rPr>
              <a:t>( L, k+1, t );</a:t>
            </a:r>
          </a:p>
          <a:p>
            <a:pPr eaLnBrk="1" hangingPunct="1"/>
            <a:r>
              <a:rPr lang="en-US" altLang="zh-CN" dirty="0">
                <a:solidFill>
                  <a:schemeClr val="tx1"/>
                </a:solidFill>
              </a:rPr>
              <a:t>	return 1;</a:t>
            </a:r>
          </a:p>
          <a:p>
            <a:pPr eaLnBrk="1" hangingPunct="1"/>
            <a:r>
              <a:rPr lang="en-US" altLang="zh-CN" dirty="0">
                <a:solidFill>
                  <a:schemeClr val="tx1"/>
                </a:solidFill>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52579"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基本思想</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将一个计算任务</a:t>
            </a:r>
            <a:r>
              <a:rPr lang="en-US" altLang="zh-CN" sz="1254" dirty="0">
                <a:solidFill>
                  <a:schemeClr val="tx1">
                    <a:lumMod val="75000"/>
                    <a:lumOff val="25000"/>
                  </a:schemeClr>
                </a:solidFill>
              </a:rPr>
              <a:t>t</a:t>
            </a:r>
            <a:r>
              <a:rPr lang="zh-CN" altLang="en-US" sz="1254" dirty="0">
                <a:solidFill>
                  <a:schemeClr val="tx1">
                    <a:lumMod val="75000"/>
                    <a:lumOff val="25000"/>
                  </a:schemeClr>
                </a:solidFill>
              </a:rPr>
              <a:t>分成一系列连续子任务</a:t>
            </a:r>
            <a:r>
              <a:rPr lang="en-US" altLang="zh-CN" sz="1254" dirty="0">
                <a:solidFill>
                  <a:schemeClr val="tx1">
                    <a:lumMod val="75000"/>
                    <a:lumOff val="25000"/>
                  </a:schemeClr>
                </a:solidFill>
              </a:rPr>
              <a:t>t</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t</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t</a:t>
            </a:r>
            <a:r>
              <a:rPr lang="en-US" altLang="zh-CN" sz="1254" baseline="-25000" dirty="0">
                <a:solidFill>
                  <a:schemeClr val="tx1">
                    <a:lumMod val="75000"/>
                    <a:lumOff val="25000"/>
                  </a:schemeClr>
                </a:solidFill>
              </a:rPr>
              <a:t>m</a:t>
            </a:r>
            <a:r>
              <a:rPr lang="zh-CN" altLang="en-US" sz="1254" dirty="0">
                <a:solidFill>
                  <a:schemeClr val="tx1">
                    <a:lumMod val="75000"/>
                    <a:lumOff val="25000"/>
                  </a:schemeClr>
                </a:solidFill>
              </a:rPr>
              <a:t>，使得一旦完成了子任务</a:t>
            </a:r>
            <a:r>
              <a:rPr lang="en-US" altLang="zh-CN" sz="1254" dirty="0" err="1">
                <a:solidFill>
                  <a:schemeClr val="tx1">
                    <a:lumMod val="75000"/>
                    <a:lumOff val="25000"/>
                  </a:schemeClr>
                </a:solidFill>
              </a:rPr>
              <a:t>t</a:t>
            </a:r>
            <a:r>
              <a:rPr lang="en-US" altLang="zh-CN" sz="1254" baseline="-25000" dirty="0" err="1">
                <a:solidFill>
                  <a:schemeClr val="tx1">
                    <a:lumMod val="75000"/>
                    <a:lumOff val="25000"/>
                  </a:schemeClr>
                </a:solidFill>
              </a:rPr>
              <a:t>i</a:t>
            </a:r>
            <a:r>
              <a:rPr lang="zh-CN" altLang="en-US" sz="1254" dirty="0">
                <a:solidFill>
                  <a:schemeClr val="tx1">
                    <a:lumMod val="75000"/>
                    <a:lumOff val="25000"/>
                  </a:schemeClr>
                </a:solidFill>
              </a:rPr>
              <a:t>，其后继的子任务</a:t>
            </a:r>
            <a:r>
              <a:rPr lang="en-US" altLang="zh-CN" sz="1254" dirty="0">
                <a:solidFill>
                  <a:schemeClr val="tx1">
                    <a:lumMod val="75000"/>
                    <a:lumOff val="25000"/>
                  </a:schemeClr>
                </a:solidFill>
              </a:rPr>
              <a:t>t</a:t>
            </a:r>
            <a:r>
              <a:rPr lang="en-US" altLang="zh-CN" sz="1254" baseline="-25000" dirty="0">
                <a:solidFill>
                  <a:schemeClr val="tx1">
                    <a:lumMod val="75000"/>
                    <a:lumOff val="25000"/>
                  </a:schemeClr>
                </a:solidFill>
              </a:rPr>
              <a:t>i+1</a:t>
            </a:r>
            <a:r>
              <a:rPr lang="zh-CN" altLang="en-US" sz="1254" dirty="0">
                <a:solidFill>
                  <a:schemeClr val="tx1">
                    <a:lumMod val="75000"/>
                    <a:lumOff val="25000"/>
                  </a:schemeClr>
                </a:solidFill>
              </a:rPr>
              <a:t>就可以立即开始，并以同样的速率进行计算。</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18787" name="Rectangle 3"/>
          <p:cNvSpPr>
            <a:spLocks noGrp="1" noChangeArrowheads="1"/>
          </p:cNvSpPr>
          <p:nvPr>
            <p:ph idx="1"/>
          </p:nvPr>
        </p:nvSpPr>
        <p:spPr bwMode="auto">
          <a:xfrm>
            <a:off x="836613" y="1552575"/>
            <a:ext cx="5843587" cy="3584575"/>
          </a:xfrm>
        </p:spPr>
        <p:txBody>
          <a:bodyPr wrap="square" numCol="1" anchor="t" anchorCtr="0" compatLnSpc="1">
            <a:prstTxWarp prst="textNoShape">
              <a:avLst/>
            </a:prstTxWarp>
            <a:normAutofit fontScale="92500" lnSpcReduction="10000"/>
          </a:bodyPr>
          <a:lstStyle/>
          <a:p>
            <a:r>
              <a:rPr lang="zh-CN" altLang="en-US" sz="1700" dirty="0"/>
              <a:t>归并排序</a:t>
            </a:r>
          </a:p>
          <a:p>
            <a:pPr lvl="1">
              <a:lnSpc>
                <a:spcPct val="150000"/>
              </a:lnSpc>
            </a:pPr>
            <a:r>
              <a:rPr lang="zh-CN" altLang="en-US" sz="1500" dirty="0"/>
              <a:t>设输入长度为</a:t>
            </a:r>
            <a:r>
              <a:rPr lang="en-US" altLang="zh-CN" sz="1500" dirty="0"/>
              <a:t>n=2</a:t>
            </a:r>
            <a:r>
              <a:rPr lang="en-US" altLang="zh-CN" sz="1500" baseline="30000" dirty="0"/>
              <a:t>r</a:t>
            </a:r>
            <a:r>
              <a:rPr lang="zh-CN" altLang="en-US" sz="1500" dirty="0"/>
              <a:t>，用</a:t>
            </a:r>
            <a:r>
              <a:rPr lang="en-US" altLang="zh-CN" sz="1500" dirty="0"/>
              <a:t>p(n)=r+1</a:t>
            </a:r>
            <a:r>
              <a:rPr lang="zh-CN" altLang="en-US" sz="1500" dirty="0"/>
              <a:t>个处理器并行完全合并排序的任务。设处理器编号从</a:t>
            </a:r>
            <a:r>
              <a:rPr lang="en-US" altLang="zh-CN" sz="1500" dirty="0"/>
              <a:t>1</a:t>
            </a:r>
            <a:r>
              <a:rPr lang="zh-CN" altLang="en-US" sz="1500" dirty="0"/>
              <a:t>到</a:t>
            </a:r>
            <a:r>
              <a:rPr lang="en-US" altLang="zh-CN" sz="1500" dirty="0"/>
              <a:t>r+1</a:t>
            </a:r>
            <a:r>
              <a:rPr lang="zh-CN" altLang="en-US" sz="1500" dirty="0"/>
              <a:t>，其中首处理器有一个输入，尾处理器有一个输出，其他处理器各有两个输入和两个输出。各处理器同步运行，在一个时间步内，</a:t>
            </a:r>
            <a:r>
              <a:rPr lang="en-US" altLang="zh-CN" sz="1500" dirty="0"/>
              <a:t>P</a:t>
            </a:r>
            <a:r>
              <a:rPr lang="en-US" altLang="zh-CN" sz="1500" baseline="-25000" dirty="0"/>
              <a:t>1</a:t>
            </a:r>
            <a:r>
              <a:rPr lang="zh-CN" altLang="en-US" sz="1500" dirty="0"/>
              <a:t>从原始输入序列中读取一个数并将其作为结果输出，</a:t>
            </a:r>
            <a:r>
              <a:rPr lang="en-US" altLang="zh-CN" sz="1500" dirty="0"/>
              <a:t>P</a:t>
            </a:r>
            <a:r>
              <a:rPr lang="en-US" altLang="zh-CN" sz="1500" baseline="-25000" dirty="0"/>
              <a:t>i</a:t>
            </a:r>
            <a:r>
              <a:rPr lang="en-US" altLang="zh-CN" sz="1500" dirty="0"/>
              <a:t>(</a:t>
            </a:r>
            <a:r>
              <a:rPr lang="en-US" altLang="zh-CN" sz="1500" dirty="0" err="1"/>
              <a:t>i</a:t>
            </a:r>
            <a:r>
              <a:rPr lang="en-US" altLang="zh-CN" sz="1500" dirty="0"/>
              <a:t>=2…r+1)</a:t>
            </a:r>
            <a:r>
              <a:rPr lang="zh-CN" altLang="en-US" sz="1500" dirty="0"/>
              <a:t>接收从</a:t>
            </a:r>
            <a:r>
              <a:rPr lang="en-US" altLang="zh-CN" sz="1500" dirty="0"/>
              <a:t>P</a:t>
            </a:r>
            <a:r>
              <a:rPr lang="en-US" altLang="zh-CN" sz="1500" baseline="-25000" dirty="0"/>
              <a:t>i-1</a:t>
            </a:r>
            <a:r>
              <a:rPr lang="zh-CN" altLang="en-US" sz="1500" dirty="0"/>
              <a:t>输出的两个长度为</a:t>
            </a:r>
            <a:r>
              <a:rPr lang="en-US" altLang="zh-CN" sz="1500" dirty="0"/>
              <a:t>2</a:t>
            </a:r>
            <a:r>
              <a:rPr lang="en-US" altLang="zh-CN" sz="1500" baseline="30000" dirty="0"/>
              <a:t>i-2</a:t>
            </a:r>
            <a:r>
              <a:rPr lang="zh-CN" altLang="en-US" sz="1500" dirty="0"/>
              <a:t>的子序列，并将其合并为一个长度为</a:t>
            </a:r>
            <a:r>
              <a:rPr lang="en-US" altLang="zh-CN" sz="1500" dirty="0"/>
              <a:t>2</a:t>
            </a:r>
            <a:r>
              <a:rPr lang="en-US" altLang="zh-CN" sz="1500" baseline="30000" dirty="0"/>
              <a:t>i-1</a:t>
            </a:r>
            <a:r>
              <a:rPr lang="zh-CN" altLang="en-US" sz="1500" dirty="0"/>
              <a:t>的子序列。从</a:t>
            </a:r>
            <a:r>
              <a:rPr lang="en-US" altLang="zh-CN" sz="1500" dirty="0"/>
              <a:t>P</a:t>
            </a:r>
            <a:r>
              <a:rPr lang="en-US" altLang="zh-CN" sz="1500" baseline="-25000" dirty="0"/>
              <a:t>1</a:t>
            </a:r>
            <a:r>
              <a:rPr lang="zh-CN" altLang="en-US" sz="1500" dirty="0"/>
              <a:t>到</a:t>
            </a:r>
            <a:r>
              <a:rPr lang="en-US" altLang="zh-CN" sz="1500" dirty="0" err="1"/>
              <a:t>P</a:t>
            </a:r>
            <a:r>
              <a:rPr lang="en-US" altLang="zh-CN" sz="1500" baseline="-25000" dirty="0" err="1"/>
              <a:t>r</a:t>
            </a:r>
            <a:r>
              <a:rPr lang="zh-CN" altLang="en-US" sz="1500" dirty="0"/>
              <a:t>，每一个处理器交替地在上面和下面两条输出线上产生合并子序列。除</a:t>
            </a:r>
            <a:r>
              <a:rPr lang="en-US" altLang="zh-CN" sz="1500" dirty="0"/>
              <a:t>P</a:t>
            </a:r>
            <a:r>
              <a:rPr lang="en-US" altLang="zh-CN" sz="1500" baseline="-25000" dirty="0"/>
              <a:t>1</a:t>
            </a:r>
            <a:r>
              <a:rPr lang="zh-CN" altLang="en-US" sz="1500" dirty="0"/>
              <a:t>外，每个处理器</a:t>
            </a:r>
            <a:r>
              <a:rPr lang="en-US" altLang="zh-CN" sz="1500" dirty="0"/>
              <a:t>P</a:t>
            </a:r>
            <a:r>
              <a:rPr lang="en-US" altLang="zh-CN" sz="1500" baseline="-25000" dirty="0"/>
              <a:t>i</a:t>
            </a:r>
            <a:r>
              <a:rPr lang="zh-CN" altLang="en-US" sz="1500" dirty="0"/>
              <a:t>当其前一个处理器的一条输出线上已经产生了长为</a:t>
            </a:r>
            <a:r>
              <a:rPr lang="en-US" altLang="zh-CN" sz="1500" dirty="0"/>
              <a:t>2</a:t>
            </a:r>
            <a:r>
              <a:rPr lang="en-US" altLang="zh-CN" sz="1500" baseline="30000" dirty="0"/>
              <a:t>i-2</a:t>
            </a:r>
            <a:r>
              <a:rPr lang="zh-CN" altLang="en-US" sz="1500" dirty="0"/>
              <a:t>的子序列，另一条输出线上出现了第一个元素时，就可以开始归并了。</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p:cNvSpPr>
            <a:spLocks noChangeArrowheads="1"/>
          </p:cNvSpPr>
          <p:nvPr/>
        </p:nvSpPr>
        <p:spPr bwMode="auto">
          <a:xfrm>
            <a:off x="1280319" y="888231"/>
            <a:ext cx="56165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dirty="0">
                <a:solidFill>
                  <a:schemeClr val="tx1"/>
                </a:solidFill>
              </a:rPr>
              <a:t>设</a:t>
            </a:r>
            <a:r>
              <a:rPr lang="en-US" altLang="zh-CN" dirty="0">
                <a:solidFill>
                  <a:schemeClr val="tx1"/>
                </a:solidFill>
              </a:rPr>
              <a:t>P</a:t>
            </a:r>
            <a:r>
              <a:rPr lang="en-US" altLang="zh-CN" baseline="-25000" dirty="0">
                <a:solidFill>
                  <a:schemeClr val="tx1"/>
                </a:solidFill>
              </a:rPr>
              <a:t>i</a:t>
            </a:r>
            <a:r>
              <a:rPr lang="zh-CN" altLang="en-US" dirty="0">
                <a:solidFill>
                  <a:schemeClr val="tx1"/>
                </a:solidFill>
              </a:rPr>
              <a:t>和</a:t>
            </a:r>
            <a:r>
              <a:rPr lang="en-US" altLang="zh-CN" dirty="0">
                <a:solidFill>
                  <a:schemeClr val="tx1"/>
                </a:solidFill>
              </a:rPr>
              <a:t>P</a:t>
            </a:r>
            <a:r>
              <a:rPr lang="en-US" altLang="zh-CN" baseline="-25000" dirty="0">
                <a:solidFill>
                  <a:schemeClr val="tx1"/>
                </a:solidFill>
              </a:rPr>
              <a:t>i+1</a:t>
            </a:r>
            <a:r>
              <a:rPr lang="zh-CN" altLang="en-US" dirty="0">
                <a:solidFill>
                  <a:schemeClr val="tx1"/>
                </a:solidFill>
              </a:rPr>
              <a:t>之间通过的队列为</a:t>
            </a:r>
            <a:r>
              <a:rPr lang="en-US" altLang="zh-CN" dirty="0">
                <a:solidFill>
                  <a:schemeClr val="tx1"/>
                </a:solidFill>
              </a:rPr>
              <a:t>q</a:t>
            </a:r>
            <a:r>
              <a:rPr lang="en-US" altLang="zh-CN" baseline="-25000" dirty="0">
                <a:solidFill>
                  <a:schemeClr val="tx1"/>
                </a:solidFill>
              </a:rPr>
              <a:t>2i</a:t>
            </a:r>
            <a:r>
              <a:rPr lang="zh-CN" altLang="en-US" dirty="0">
                <a:solidFill>
                  <a:schemeClr val="tx1"/>
                </a:solidFill>
              </a:rPr>
              <a:t>和</a:t>
            </a:r>
            <a:r>
              <a:rPr lang="en-US" altLang="zh-CN" dirty="0">
                <a:solidFill>
                  <a:schemeClr val="tx1"/>
                </a:solidFill>
              </a:rPr>
              <a:t>q</a:t>
            </a:r>
            <a:r>
              <a:rPr lang="en-US" altLang="zh-CN" baseline="-25000" dirty="0">
                <a:solidFill>
                  <a:schemeClr val="tx1"/>
                </a:solidFill>
              </a:rPr>
              <a:t>2i+1</a:t>
            </a:r>
            <a:r>
              <a:rPr lang="zh-CN" altLang="en-US" dirty="0">
                <a:solidFill>
                  <a:schemeClr val="tx1"/>
                </a:solidFill>
              </a:rPr>
              <a:t>，即</a:t>
            </a:r>
            <a:r>
              <a:rPr lang="en-US" altLang="zh-CN" dirty="0">
                <a:solidFill>
                  <a:schemeClr val="tx1"/>
                </a:solidFill>
              </a:rPr>
              <a:t>q</a:t>
            </a:r>
            <a:r>
              <a:rPr lang="en-US" altLang="zh-CN" baseline="-25000" dirty="0">
                <a:solidFill>
                  <a:schemeClr val="tx1"/>
                </a:solidFill>
              </a:rPr>
              <a:t>2i</a:t>
            </a:r>
            <a:r>
              <a:rPr lang="zh-CN" altLang="en-US" dirty="0">
                <a:solidFill>
                  <a:schemeClr val="tx1"/>
                </a:solidFill>
              </a:rPr>
              <a:t>和</a:t>
            </a:r>
            <a:r>
              <a:rPr lang="en-US" altLang="zh-CN" dirty="0">
                <a:solidFill>
                  <a:schemeClr val="tx1"/>
                </a:solidFill>
              </a:rPr>
              <a:t>q</a:t>
            </a:r>
            <a:r>
              <a:rPr lang="en-US" altLang="zh-CN" baseline="-25000" dirty="0">
                <a:solidFill>
                  <a:schemeClr val="tx1"/>
                </a:solidFill>
              </a:rPr>
              <a:t>2i+1</a:t>
            </a:r>
            <a:r>
              <a:rPr lang="zh-CN" altLang="en-US" dirty="0">
                <a:solidFill>
                  <a:schemeClr val="tx1"/>
                </a:solidFill>
              </a:rPr>
              <a:t>是</a:t>
            </a:r>
            <a:r>
              <a:rPr lang="en-US" altLang="zh-CN" dirty="0">
                <a:solidFill>
                  <a:schemeClr val="tx1"/>
                </a:solidFill>
              </a:rPr>
              <a:t>P</a:t>
            </a:r>
            <a:r>
              <a:rPr lang="en-US" altLang="zh-CN" baseline="-25000" dirty="0">
                <a:solidFill>
                  <a:schemeClr val="tx1"/>
                </a:solidFill>
              </a:rPr>
              <a:t>i</a:t>
            </a:r>
            <a:r>
              <a:rPr lang="zh-CN" altLang="en-US" dirty="0">
                <a:solidFill>
                  <a:schemeClr val="tx1"/>
                </a:solidFill>
              </a:rPr>
              <a:t>的输出序列，</a:t>
            </a:r>
            <a:r>
              <a:rPr lang="en-US" altLang="zh-CN" dirty="0">
                <a:solidFill>
                  <a:schemeClr val="tx1"/>
                </a:solidFill>
              </a:rPr>
              <a:t>P</a:t>
            </a:r>
            <a:r>
              <a:rPr lang="en-US" altLang="zh-CN" baseline="-25000" dirty="0">
                <a:solidFill>
                  <a:schemeClr val="tx1"/>
                </a:solidFill>
              </a:rPr>
              <a:t>i+1</a:t>
            </a:r>
            <a:r>
              <a:rPr lang="zh-CN" altLang="en-US" dirty="0">
                <a:solidFill>
                  <a:schemeClr val="tx1"/>
                </a:solidFill>
              </a:rPr>
              <a:t>的输入序列。</a:t>
            </a:r>
          </a:p>
          <a:p>
            <a:pPr eaLnBrk="1" hangingPunct="1"/>
            <a:r>
              <a:rPr lang="zh-CN" altLang="en-US" dirty="0">
                <a:solidFill>
                  <a:schemeClr val="tx1"/>
                </a:solidFill>
              </a:rPr>
              <a:t>如下图所示：</a:t>
            </a:r>
          </a:p>
        </p:txBody>
      </p:sp>
      <p:pic>
        <p:nvPicPr>
          <p:cNvPr id="11981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163" y="2112963"/>
            <a:ext cx="6049962" cy="1795462"/>
          </a:xfrm>
          <a:prstGeom prst="rect">
            <a:avLst/>
          </a:prstGeom>
          <a:solidFill>
            <a:srgbClr val="FFFFFF"/>
          </a:solidFill>
          <a:ln>
            <a:noFill/>
          </a:ln>
          <a:extLst>
            <a:ext uri="{91240B29-F687-4F45-9708-019B960494DF}">
              <a14:hiddenLine xmlns:a14="http://schemas.microsoft.com/office/drawing/2010/main" w="19050">
                <a:solidFill>
                  <a:srgbClr val="000000"/>
                </a:solidFill>
                <a:prstDash val="dash"/>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ChangeArrowheads="1"/>
          </p:cNvSpPr>
          <p:nvPr/>
        </p:nvSpPr>
        <p:spPr bwMode="auto">
          <a:xfrm>
            <a:off x="1106939" y="479868"/>
            <a:ext cx="406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a:solidFill>
                  <a:schemeClr val="tx1"/>
                </a:solidFill>
              </a:rPr>
              <a:t>设</a:t>
            </a:r>
            <a:r>
              <a:rPr lang="en-US" altLang="zh-CN" dirty="0">
                <a:solidFill>
                  <a:schemeClr val="tx1"/>
                </a:solidFill>
              </a:rPr>
              <a:t>n=2</a:t>
            </a:r>
            <a:r>
              <a:rPr lang="en-US" altLang="zh-CN" baseline="30000" dirty="0">
                <a:solidFill>
                  <a:schemeClr val="tx1"/>
                </a:solidFill>
              </a:rPr>
              <a:t>r</a:t>
            </a:r>
            <a:r>
              <a:rPr lang="zh-CN" altLang="en-US" dirty="0">
                <a:solidFill>
                  <a:schemeClr val="tx1"/>
                </a:solidFill>
              </a:rPr>
              <a:t>，</a:t>
            </a:r>
            <a:r>
              <a:rPr lang="en-US" altLang="zh-CN" dirty="0">
                <a:solidFill>
                  <a:schemeClr val="tx1"/>
                </a:solidFill>
              </a:rPr>
              <a:t>p(n)=r+1</a:t>
            </a:r>
            <a:r>
              <a:rPr lang="zh-CN" altLang="en-US" dirty="0">
                <a:solidFill>
                  <a:schemeClr val="tx1"/>
                </a:solidFill>
              </a:rPr>
              <a:t>，算法描述如下：</a:t>
            </a:r>
          </a:p>
        </p:txBody>
      </p:sp>
      <p:sp>
        <p:nvSpPr>
          <p:cNvPr id="120835" name="Rectangle 5"/>
          <p:cNvSpPr>
            <a:spLocks noChangeArrowheads="1"/>
          </p:cNvSpPr>
          <p:nvPr/>
        </p:nvSpPr>
        <p:spPr bwMode="auto">
          <a:xfrm>
            <a:off x="776288" y="1536700"/>
            <a:ext cx="1944687" cy="2216150"/>
          </a:xfrm>
          <a:prstGeom prst="rect">
            <a:avLst/>
          </a:prstGeom>
          <a:solidFill>
            <a:srgbClr val="FFFFFF"/>
          </a:solidFill>
          <a:ln w="19050">
            <a:solidFill>
              <a:srgbClr val="000000"/>
            </a:solidFill>
            <a:miter lim="800000"/>
            <a:headEnd/>
            <a:tailEnd/>
          </a:ln>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200">
                <a:solidFill>
                  <a:srgbClr val="000000"/>
                </a:solidFill>
              </a:rPr>
              <a:t>P</a:t>
            </a:r>
            <a:r>
              <a:rPr lang="en-US" altLang="zh-CN" sz="1200" baseline="-25000">
                <a:solidFill>
                  <a:srgbClr val="000000"/>
                </a:solidFill>
              </a:rPr>
              <a:t>1</a:t>
            </a:r>
            <a:r>
              <a:rPr lang="en-US" altLang="zh-CN" sz="1200">
                <a:solidFill>
                  <a:srgbClr val="000000"/>
                </a:solidFill>
              </a:rPr>
              <a:t>:</a:t>
            </a:r>
          </a:p>
          <a:p>
            <a:pPr eaLnBrk="1" hangingPunct="1">
              <a:spcBef>
                <a:spcPct val="50000"/>
              </a:spcBef>
            </a:pPr>
            <a:r>
              <a:rPr lang="en-US" altLang="zh-CN" sz="1200">
                <a:solidFill>
                  <a:srgbClr val="000000"/>
                </a:solidFill>
              </a:rPr>
              <a:t>j</a:t>
            </a:r>
            <a:r>
              <a:rPr lang="en-US" altLang="zh-CN" sz="1200">
                <a:solidFill>
                  <a:srgbClr val="000000"/>
                </a:solidFill>
                <a:sym typeface="Wingdings" panose="05000000000000000000" pitchFamily="2" charset="2"/>
              </a:rPr>
              <a:t></a:t>
            </a:r>
            <a:r>
              <a:rPr lang="en-US" altLang="zh-CN" sz="1200">
                <a:solidFill>
                  <a:srgbClr val="000000"/>
                </a:solidFill>
              </a:rPr>
              <a:t>2;</a:t>
            </a:r>
          </a:p>
          <a:p>
            <a:pPr eaLnBrk="1" hangingPunct="1">
              <a:spcBef>
                <a:spcPct val="50000"/>
              </a:spcBef>
            </a:pPr>
            <a:r>
              <a:rPr lang="en-US" altLang="zh-CN" sz="1200">
                <a:solidFill>
                  <a:srgbClr val="000000"/>
                </a:solidFill>
              </a:rPr>
              <a:t>for k=1 to n do</a:t>
            </a:r>
          </a:p>
          <a:p>
            <a:pPr eaLnBrk="1" hangingPunct="1">
              <a:spcBef>
                <a:spcPct val="50000"/>
              </a:spcBef>
            </a:pPr>
            <a:r>
              <a:rPr lang="en-US" altLang="zh-CN" sz="1200">
                <a:solidFill>
                  <a:srgbClr val="000000"/>
                </a:solidFill>
              </a:rPr>
              <a:t>{</a:t>
            </a:r>
          </a:p>
          <a:p>
            <a:pPr eaLnBrk="1" hangingPunct="1">
              <a:spcBef>
                <a:spcPct val="50000"/>
              </a:spcBef>
            </a:pPr>
            <a:r>
              <a:rPr lang="en-US" altLang="zh-CN" sz="1200">
                <a:solidFill>
                  <a:srgbClr val="000000"/>
                </a:solidFill>
              </a:rPr>
              <a:t>	x</a:t>
            </a:r>
            <a:r>
              <a:rPr lang="en-US" altLang="zh-CN" sz="1200" baseline="-25000">
                <a:solidFill>
                  <a:srgbClr val="000000"/>
                </a:solidFill>
              </a:rPr>
              <a:t>k</a:t>
            </a:r>
            <a:r>
              <a:rPr lang="en-US" altLang="zh-CN" sz="1200">
                <a:solidFill>
                  <a:srgbClr val="000000"/>
                </a:solidFill>
                <a:sym typeface="Wingdings" panose="05000000000000000000" pitchFamily="2" charset="2"/>
              </a:rPr>
              <a:t></a:t>
            </a:r>
            <a:r>
              <a:rPr lang="en-US" altLang="zh-CN" sz="1200">
                <a:solidFill>
                  <a:srgbClr val="000000"/>
                </a:solidFill>
              </a:rPr>
              <a:t>q</a:t>
            </a:r>
            <a:r>
              <a:rPr lang="en-US" altLang="zh-CN" sz="1200" baseline="-25000">
                <a:solidFill>
                  <a:srgbClr val="000000"/>
                </a:solidFill>
              </a:rPr>
              <a:t>1</a:t>
            </a:r>
            <a:r>
              <a:rPr lang="en-US" altLang="zh-CN" sz="1200">
                <a:solidFill>
                  <a:srgbClr val="000000"/>
                </a:solidFill>
              </a:rPr>
              <a:t>;</a:t>
            </a:r>
          </a:p>
          <a:p>
            <a:pPr eaLnBrk="1" hangingPunct="1">
              <a:spcBef>
                <a:spcPct val="50000"/>
              </a:spcBef>
            </a:pPr>
            <a:r>
              <a:rPr lang="en-US" altLang="zh-CN" sz="1200">
                <a:solidFill>
                  <a:srgbClr val="000000"/>
                </a:solidFill>
              </a:rPr>
              <a:t>	q</a:t>
            </a:r>
            <a:r>
              <a:rPr lang="en-US" altLang="zh-CN" sz="1200" baseline="-25000">
                <a:solidFill>
                  <a:srgbClr val="000000"/>
                </a:solidFill>
              </a:rPr>
              <a:t>j</a:t>
            </a:r>
            <a:r>
              <a:rPr lang="en-US" altLang="zh-CN" sz="1200">
                <a:solidFill>
                  <a:srgbClr val="000000"/>
                </a:solidFill>
                <a:sym typeface="Wingdings" panose="05000000000000000000" pitchFamily="2" charset="2"/>
              </a:rPr>
              <a:t></a:t>
            </a:r>
            <a:r>
              <a:rPr lang="en-US" altLang="zh-CN" sz="1200">
                <a:solidFill>
                  <a:srgbClr val="000000"/>
                </a:solidFill>
              </a:rPr>
              <a:t>x</a:t>
            </a:r>
            <a:r>
              <a:rPr lang="en-US" altLang="zh-CN" sz="1200" baseline="-25000">
                <a:solidFill>
                  <a:srgbClr val="000000"/>
                </a:solidFill>
              </a:rPr>
              <a:t>k</a:t>
            </a:r>
            <a:r>
              <a:rPr lang="en-US" altLang="zh-CN" sz="1200">
                <a:solidFill>
                  <a:srgbClr val="000000"/>
                </a:solidFill>
              </a:rPr>
              <a:t>;</a:t>
            </a:r>
          </a:p>
          <a:p>
            <a:pPr eaLnBrk="1" hangingPunct="1">
              <a:spcBef>
                <a:spcPct val="50000"/>
              </a:spcBef>
            </a:pPr>
            <a:r>
              <a:rPr lang="en-US" altLang="zh-CN" sz="1200">
                <a:solidFill>
                  <a:srgbClr val="000000"/>
                </a:solidFill>
              </a:rPr>
              <a:t>	j = 5-j;</a:t>
            </a:r>
          </a:p>
          <a:p>
            <a:pPr eaLnBrk="1" hangingPunct="1">
              <a:spcBef>
                <a:spcPct val="50000"/>
              </a:spcBef>
            </a:pPr>
            <a:r>
              <a:rPr lang="en-US" altLang="zh-CN" sz="1200">
                <a:solidFill>
                  <a:srgbClr val="000000"/>
                </a:solidFill>
              </a:rPr>
              <a:t>}</a:t>
            </a:r>
          </a:p>
        </p:txBody>
      </p:sp>
      <p:sp>
        <p:nvSpPr>
          <p:cNvPr id="120836" name="Rectangle 6"/>
          <p:cNvSpPr>
            <a:spLocks noChangeArrowheads="1"/>
          </p:cNvSpPr>
          <p:nvPr/>
        </p:nvSpPr>
        <p:spPr bwMode="auto">
          <a:xfrm>
            <a:off x="2849563" y="1135063"/>
            <a:ext cx="4264025" cy="2667000"/>
          </a:xfrm>
          <a:prstGeom prst="rect">
            <a:avLst/>
          </a:prstGeom>
          <a:solidFill>
            <a:srgbClr val="FFFFFF"/>
          </a:solidFill>
          <a:ln w="19050">
            <a:solidFill>
              <a:srgbClr val="000000"/>
            </a:solidFill>
            <a:miter lim="800000"/>
            <a:headEnd/>
            <a:tailEnd/>
          </a:ln>
        </p:spPr>
        <p:txBody>
          <a:bodyPr>
            <a:spAutoFit/>
          </a:bodyPr>
          <a:lstStyle>
            <a:lvl1pPr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a:solidFill>
                  <a:srgbClr val="000000"/>
                </a:solidFill>
              </a:rPr>
              <a:t>P</a:t>
            </a:r>
            <a:r>
              <a:rPr lang="en-US" altLang="zh-CN" sz="1200" baseline="-25000">
                <a:solidFill>
                  <a:srgbClr val="000000"/>
                </a:solidFill>
              </a:rPr>
              <a:t>i</a:t>
            </a:r>
            <a:r>
              <a:rPr lang="en-US" altLang="zh-CN" sz="1200">
                <a:solidFill>
                  <a:srgbClr val="000000"/>
                </a:solidFill>
              </a:rPr>
              <a:t>: i=2…r</a:t>
            </a:r>
          </a:p>
          <a:p>
            <a:pPr eaLnBrk="1" hangingPunct="1"/>
            <a:r>
              <a:rPr lang="en-US" altLang="zh-CN" sz="1200">
                <a:solidFill>
                  <a:srgbClr val="000000"/>
                </a:solidFill>
              </a:rPr>
              <a:t>j</a:t>
            </a:r>
            <a:r>
              <a:rPr lang="en-US" altLang="zh-CN" sz="1200">
                <a:solidFill>
                  <a:srgbClr val="000000"/>
                </a:solidFill>
                <a:sym typeface="Wingdings" panose="05000000000000000000" pitchFamily="2" charset="2"/>
              </a:rPr>
              <a:t></a:t>
            </a:r>
            <a:r>
              <a:rPr lang="en-US" altLang="zh-CN" sz="1200">
                <a:solidFill>
                  <a:srgbClr val="000000"/>
                </a:solidFill>
              </a:rPr>
              <a:t>0;</a:t>
            </a:r>
          </a:p>
          <a:p>
            <a:pPr eaLnBrk="1" hangingPunct="1"/>
            <a:r>
              <a:rPr lang="en-US" altLang="zh-CN" sz="1200">
                <a:solidFill>
                  <a:srgbClr val="000000"/>
                </a:solidFill>
              </a:rPr>
              <a:t>k</a:t>
            </a:r>
            <a:r>
              <a:rPr lang="en-US" altLang="zh-CN" sz="1200">
                <a:solidFill>
                  <a:srgbClr val="000000"/>
                </a:solidFill>
                <a:sym typeface="Wingdings" panose="05000000000000000000" pitchFamily="2" charset="2"/>
              </a:rPr>
              <a:t></a:t>
            </a:r>
            <a:r>
              <a:rPr lang="en-US" altLang="zh-CN" sz="1200">
                <a:solidFill>
                  <a:srgbClr val="000000"/>
                </a:solidFill>
              </a:rPr>
              <a:t>1;</a:t>
            </a:r>
          </a:p>
          <a:p>
            <a:pPr eaLnBrk="1" hangingPunct="1"/>
            <a:r>
              <a:rPr lang="en-US" altLang="zh-CN" sz="1200">
                <a:solidFill>
                  <a:srgbClr val="000000"/>
                </a:solidFill>
              </a:rPr>
              <a:t>while k&lt;=n do</a:t>
            </a:r>
          </a:p>
          <a:p>
            <a:pPr eaLnBrk="1" hangingPunct="1"/>
            <a:r>
              <a:rPr lang="en-US" altLang="zh-CN" sz="1200">
                <a:solidFill>
                  <a:srgbClr val="000000"/>
                </a:solidFill>
              </a:rPr>
              <a:t>{</a:t>
            </a:r>
          </a:p>
          <a:p>
            <a:pPr eaLnBrk="1" hangingPunct="1"/>
            <a:r>
              <a:rPr lang="en-US" altLang="zh-CN" sz="1200">
                <a:solidFill>
                  <a:srgbClr val="000000"/>
                </a:solidFill>
              </a:rPr>
              <a:t>	if q</a:t>
            </a:r>
            <a:r>
              <a:rPr lang="en-US" altLang="zh-CN" sz="1200" baseline="-25000">
                <a:solidFill>
                  <a:srgbClr val="000000"/>
                </a:solidFill>
              </a:rPr>
              <a:t>2(i-1)+j</a:t>
            </a:r>
            <a:r>
              <a:rPr lang="zh-CN" altLang="en-US" sz="1200">
                <a:solidFill>
                  <a:srgbClr val="000000"/>
                </a:solidFill>
              </a:rPr>
              <a:t>已装满</a:t>
            </a:r>
            <a:r>
              <a:rPr lang="en-US" altLang="zh-CN" sz="1200">
                <a:solidFill>
                  <a:srgbClr val="000000"/>
                </a:solidFill>
              </a:rPr>
              <a:t>2</a:t>
            </a:r>
            <a:r>
              <a:rPr lang="en-US" altLang="zh-CN" sz="1200" baseline="30000">
                <a:solidFill>
                  <a:srgbClr val="000000"/>
                </a:solidFill>
              </a:rPr>
              <a:t>i-2</a:t>
            </a:r>
            <a:r>
              <a:rPr lang="zh-CN" altLang="en-US" sz="1200">
                <a:solidFill>
                  <a:srgbClr val="000000"/>
                </a:solidFill>
              </a:rPr>
              <a:t>个元素 </a:t>
            </a:r>
            <a:r>
              <a:rPr lang="en-US" altLang="zh-CN" sz="1200">
                <a:solidFill>
                  <a:srgbClr val="000000"/>
                </a:solidFill>
              </a:rPr>
              <a:t>and </a:t>
            </a:r>
          </a:p>
          <a:p>
            <a:pPr eaLnBrk="1" hangingPunct="1"/>
            <a:r>
              <a:rPr lang="en-US" altLang="zh-CN" sz="1200">
                <a:solidFill>
                  <a:srgbClr val="000000"/>
                </a:solidFill>
              </a:rPr>
              <a:t>	   q</a:t>
            </a:r>
            <a:r>
              <a:rPr lang="en-US" altLang="zh-CN" sz="1200" baseline="-25000">
                <a:solidFill>
                  <a:srgbClr val="000000"/>
                </a:solidFill>
              </a:rPr>
              <a:t>2(i-1)+(1-j)</a:t>
            </a:r>
            <a:r>
              <a:rPr lang="zh-CN" altLang="en-US" sz="1200">
                <a:solidFill>
                  <a:srgbClr val="000000"/>
                </a:solidFill>
              </a:rPr>
              <a:t>已出现</a:t>
            </a:r>
            <a:r>
              <a:rPr lang="en-US" altLang="zh-CN" sz="1200">
                <a:solidFill>
                  <a:srgbClr val="000000"/>
                </a:solidFill>
              </a:rPr>
              <a:t>1</a:t>
            </a:r>
            <a:r>
              <a:rPr lang="zh-CN" altLang="en-US" sz="1200">
                <a:solidFill>
                  <a:srgbClr val="000000"/>
                </a:solidFill>
              </a:rPr>
              <a:t>个元素 </a:t>
            </a:r>
            <a:r>
              <a:rPr lang="en-US" altLang="zh-CN" sz="1200">
                <a:solidFill>
                  <a:srgbClr val="000000"/>
                </a:solidFill>
              </a:rPr>
              <a:t>then</a:t>
            </a:r>
          </a:p>
          <a:p>
            <a:pPr eaLnBrk="1" hangingPunct="1"/>
            <a:r>
              <a:rPr lang="en-US" altLang="zh-CN" sz="1200">
                <a:solidFill>
                  <a:srgbClr val="000000"/>
                </a:solidFill>
              </a:rPr>
              <a:t>	{</a:t>
            </a:r>
          </a:p>
          <a:p>
            <a:pPr eaLnBrk="1" hangingPunct="1"/>
            <a:r>
              <a:rPr lang="en-US" altLang="zh-CN" sz="1200">
                <a:solidFill>
                  <a:srgbClr val="000000"/>
                </a:solidFill>
              </a:rPr>
              <a:t>		for m=1 to 2</a:t>
            </a:r>
            <a:r>
              <a:rPr lang="en-US" altLang="zh-CN" sz="1200" baseline="30000">
                <a:solidFill>
                  <a:srgbClr val="000000"/>
                </a:solidFill>
              </a:rPr>
              <a:t>i-1</a:t>
            </a:r>
            <a:r>
              <a:rPr lang="en-US" altLang="zh-CN" sz="1200">
                <a:solidFill>
                  <a:srgbClr val="000000"/>
                </a:solidFill>
              </a:rPr>
              <a:t> do</a:t>
            </a:r>
          </a:p>
          <a:p>
            <a:pPr eaLnBrk="1" hangingPunct="1"/>
            <a:r>
              <a:rPr lang="en-US" altLang="zh-CN" sz="1200">
                <a:solidFill>
                  <a:srgbClr val="000000"/>
                </a:solidFill>
              </a:rPr>
              <a:t>  			q</a:t>
            </a:r>
            <a:r>
              <a:rPr lang="en-US" altLang="zh-CN" sz="1200" baseline="-25000">
                <a:solidFill>
                  <a:srgbClr val="000000"/>
                </a:solidFill>
              </a:rPr>
              <a:t>2i+j</a:t>
            </a:r>
            <a:r>
              <a:rPr lang="en-US" altLang="zh-CN" sz="1200">
                <a:solidFill>
                  <a:srgbClr val="000000"/>
                </a:solidFill>
                <a:sym typeface="Wingdings" panose="05000000000000000000" pitchFamily="2" charset="2"/>
              </a:rPr>
              <a:t></a:t>
            </a:r>
            <a:r>
              <a:rPr lang="en-US" altLang="zh-CN" sz="1200">
                <a:solidFill>
                  <a:srgbClr val="000000"/>
                </a:solidFill>
              </a:rPr>
              <a:t>min( q</a:t>
            </a:r>
            <a:r>
              <a:rPr lang="en-US" altLang="zh-CN" sz="1200" baseline="-25000">
                <a:solidFill>
                  <a:srgbClr val="000000"/>
                </a:solidFill>
              </a:rPr>
              <a:t>2(i-1)+j</a:t>
            </a:r>
            <a:r>
              <a:rPr lang="en-US" altLang="zh-CN" sz="1200">
                <a:solidFill>
                  <a:srgbClr val="000000"/>
                </a:solidFill>
              </a:rPr>
              <a:t>, q</a:t>
            </a:r>
            <a:r>
              <a:rPr lang="en-US" altLang="zh-CN" sz="1200" baseline="-25000">
                <a:solidFill>
                  <a:srgbClr val="000000"/>
                </a:solidFill>
              </a:rPr>
              <a:t>2(i-1)+(1-j)</a:t>
            </a:r>
            <a:r>
              <a:rPr lang="en-US" altLang="zh-CN" sz="1200">
                <a:solidFill>
                  <a:srgbClr val="000000"/>
                </a:solidFill>
              </a:rPr>
              <a:t> );</a:t>
            </a:r>
          </a:p>
          <a:p>
            <a:pPr eaLnBrk="1" hangingPunct="1"/>
            <a:r>
              <a:rPr lang="en-US" altLang="zh-CN" sz="1200">
                <a:solidFill>
                  <a:srgbClr val="000000"/>
                </a:solidFill>
              </a:rPr>
              <a:t>		j</a:t>
            </a:r>
            <a:r>
              <a:rPr lang="en-US" altLang="zh-CN" sz="1200">
                <a:solidFill>
                  <a:srgbClr val="000000"/>
                </a:solidFill>
                <a:sym typeface="Wingdings" panose="05000000000000000000" pitchFamily="2" charset="2"/>
              </a:rPr>
              <a:t></a:t>
            </a:r>
            <a:r>
              <a:rPr lang="en-US" altLang="zh-CN" sz="1200">
                <a:solidFill>
                  <a:srgbClr val="000000"/>
                </a:solidFill>
              </a:rPr>
              <a:t>1-j;</a:t>
            </a:r>
          </a:p>
          <a:p>
            <a:pPr eaLnBrk="1" hangingPunct="1"/>
            <a:r>
              <a:rPr lang="en-US" altLang="zh-CN" sz="1200">
                <a:solidFill>
                  <a:srgbClr val="000000"/>
                </a:solidFill>
              </a:rPr>
              <a:t>		k</a:t>
            </a:r>
            <a:r>
              <a:rPr lang="en-US" altLang="zh-CN" sz="1200">
                <a:solidFill>
                  <a:srgbClr val="000000"/>
                </a:solidFill>
                <a:sym typeface="Wingdings" panose="05000000000000000000" pitchFamily="2" charset="2"/>
              </a:rPr>
              <a:t></a:t>
            </a:r>
            <a:r>
              <a:rPr lang="en-US" altLang="zh-CN" sz="1200">
                <a:solidFill>
                  <a:srgbClr val="000000"/>
                </a:solidFill>
              </a:rPr>
              <a:t>k + 2</a:t>
            </a:r>
            <a:r>
              <a:rPr lang="en-US" altLang="zh-CN" sz="1200" baseline="30000">
                <a:solidFill>
                  <a:srgbClr val="000000"/>
                </a:solidFill>
              </a:rPr>
              <a:t>i-1</a:t>
            </a:r>
            <a:r>
              <a:rPr lang="en-US" altLang="zh-CN" sz="1200">
                <a:solidFill>
                  <a:srgbClr val="000000"/>
                </a:solidFill>
              </a:rPr>
              <a:t>;</a:t>
            </a:r>
          </a:p>
          <a:p>
            <a:pPr eaLnBrk="1" hangingPunct="1"/>
            <a:r>
              <a:rPr lang="en-US" altLang="zh-CN" sz="1200">
                <a:solidFill>
                  <a:srgbClr val="000000"/>
                </a:solidFill>
              </a:rPr>
              <a:t>	}</a:t>
            </a:r>
          </a:p>
          <a:p>
            <a:pPr eaLnBrk="1" hangingPunct="1"/>
            <a:r>
              <a:rPr lang="en-US" altLang="zh-CN" sz="1200">
                <a:solidFill>
                  <a:srgbClr val="000000"/>
                </a:solidFill>
              </a:rPr>
              <a:t>}</a:t>
            </a:r>
          </a:p>
        </p:txBody>
      </p:sp>
      <p:sp>
        <p:nvSpPr>
          <p:cNvPr id="120837" name="Rectangle 7"/>
          <p:cNvSpPr>
            <a:spLocks noChangeArrowheads="1"/>
          </p:cNvSpPr>
          <p:nvPr/>
        </p:nvSpPr>
        <p:spPr bwMode="auto">
          <a:xfrm>
            <a:off x="704850" y="4073525"/>
            <a:ext cx="4464050" cy="1206500"/>
          </a:xfrm>
          <a:prstGeom prst="rect">
            <a:avLst/>
          </a:prstGeom>
          <a:solidFill>
            <a:srgbClr val="FFFFFF"/>
          </a:solidFill>
          <a:ln w="19050">
            <a:solidFill>
              <a:srgbClr val="000000"/>
            </a:solidFill>
            <a:miter lim="800000"/>
            <a:headEnd/>
            <a:tailEnd/>
          </a:ln>
        </p:spPr>
        <p:txBody>
          <a:bodyPr>
            <a:spAutoFit/>
          </a:bodyPr>
          <a:lstStyle>
            <a:lvl1pPr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a:solidFill>
                  <a:srgbClr val="000000"/>
                </a:solidFill>
              </a:rPr>
              <a:t>P</a:t>
            </a:r>
            <a:r>
              <a:rPr lang="en-US" altLang="zh-CN" sz="1200" baseline="-25000">
                <a:solidFill>
                  <a:srgbClr val="000000"/>
                </a:solidFill>
              </a:rPr>
              <a:t>r+1</a:t>
            </a:r>
            <a:r>
              <a:rPr lang="en-US" altLang="zh-CN" sz="1200">
                <a:solidFill>
                  <a:srgbClr val="000000"/>
                </a:solidFill>
              </a:rPr>
              <a:t>:</a:t>
            </a:r>
          </a:p>
          <a:p>
            <a:pPr eaLnBrk="1" hangingPunct="1"/>
            <a:r>
              <a:rPr lang="en-US" altLang="zh-CN" sz="1200">
                <a:solidFill>
                  <a:srgbClr val="000000"/>
                </a:solidFill>
              </a:rPr>
              <a:t>if q</a:t>
            </a:r>
            <a:r>
              <a:rPr lang="en-US" altLang="zh-CN" sz="1200" baseline="-25000">
                <a:solidFill>
                  <a:srgbClr val="000000"/>
                </a:solidFill>
              </a:rPr>
              <a:t>2r</a:t>
            </a:r>
            <a:r>
              <a:rPr lang="zh-CN" altLang="en-US" sz="1200">
                <a:solidFill>
                  <a:srgbClr val="000000"/>
                </a:solidFill>
              </a:rPr>
              <a:t>已装满</a:t>
            </a:r>
            <a:r>
              <a:rPr lang="en-US" altLang="zh-CN" sz="1200">
                <a:solidFill>
                  <a:srgbClr val="000000"/>
                </a:solidFill>
              </a:rPr>
              <a:t>2</a:t>
            </a:r>
            <a:r>
              <a:rPr lang="en-US" altLang="zh-CN" sz="1200" baseline="30000">
                <a:solidFill>
                  <a:srgbClr val="000000"/>
                </a:solidFill>
              </a:rPr>
              <a:t>r-1</a:t>
            </a:r>
            <a:r>
              <a:rPr lang="zh-CN" altLang="en-US" sz="1200">
                <a:solidFill>
                  <a:srgbClr val="000000"/>
                </a:solidFill>
              </a:rPr>
              <a:t>个元素，且</a:t>
            </a:r>
            <a:r>
              <a:rPr lang="en-US" altLang="zh-CN" sz="1200">
                <a:solidFill>
                  <a:srgbClr val="000000"/>
                </a:solidFill>
              </a:rPr>
              <a:t>q</a:t>
            </a:r>
            <a:r>
              <a:rPr lang="en-US" altLang="zh-CN" sz="1200" baseline="-25000">
                <a:solidFill>
                  <a:srgbClr val="000000"/>
                </a:solidFill>
              </a:rPr>
              <a:t>2r+1</a:t>
            </a:r>
            <a:r>
              <a:rPr lang="zh-CN" altLang="en-US" sz="1200">
                <a:solidFill>
                  <a:srgbClr val="000000"/>
                </a:solidFill>
              </a:rPr>
              <a:t>已出现</a:t>
            </a:r>
            <a:r>
              <a:rPr lang="en-US" altLang="zh-CN" sz="1200">
                <a:solidFill>
                  <a:srgbClr val="000000"/>
                </a:solidFill>
              </a:rPr>
              <a:t>1</a:t>
            </a:r>
            <a:r>
              <a:rPr lang="zh-CN" altLang="en-US" sz="1200">
                <a:solidFill>
                  <a:srgbClr val="000000"/>
                </a:solidFill>
              </a:rPr>
              <a:t>个元素 </a:t>
            </a:r>
            <a:r>
              <a:rPr lang="en-US" altLang="zh-CN" sz="1200">
                <a:solidFill>
                  <a:srgbClr val="000000"/>
                </a:solidFill>
              </a:rPr>
              <a:t>then</a:t>
            </a:r>
          </a:p>
          <a:p>
            <a:pPr eaLnBrk="1" hangingPunct="1"/>
            <a:r>
              <a:rPr lang="en-US" altLang="zh-CN" sz="1200">
                <a:solidFill>
                  <a:srgbClr val="000000"/>
                </a:solidFill>
              </a:rPr>
              <a:t>{</a:t>
            </a:r>
          </a:p>
          <a:p>
            <a:pPr eaLnBrk="1" hangingPunct="1"/>
            <a:r>
              <a:rPr lang="en-US" altLang="zh-CN" sz="1200">
                <a:solidFill>
                  <a:srgbClr val="000000"/>
                </a:solidFill>
              </a:rPr>
              <a:t>	for m=1 to 2</a:t>
            </a:r>
            <a:r>
              <a:rPr lang="en-US" altLang="zh-CN" sz="1200" baseline="30000">
                <a:solidFill>
                  <a:srgbClr val="000000"/>
                </a:solidFill>
              </a:rPr>
              <a:t>r</a:t>
            </a:r>
            <a:r>
              <a:rPr lang="en-US" altLang="zh-CN" sz="1200">
                <a:solidFill>
                  <a:srgbClr val="000000"/>
                </a:solidFill>
              </a:rPr>
              <a:t> do</a:t>
            </a:r>
          </a:p>
          <a:p>
            <a:pPr eaLnBrk="1" hangingPunct="1"/>
            <a:r>
              <a:rPr lang="en-US" altLang="zh-CN" sz="1200">
                <a:solidFill>
                  <a:srgbClr val="000000"/>
                </a:solidFill>
              </a:rPr>
              <a:t>		q</a:t>
            </a:r>
            <a:r>
              <a:rPr lang="en-US" altLang="zh-CN" sz="1200" baseline="-25000">
                <a:solidFill>
                  <a:srgbClr val="000000"/>
                </a:solidFill>
              </a:rPr>
              <a:t>2(r+1)</a:t>
            </a:r>
            <a:r>
              <a:rPr lang="en-US" altLang="zh-CN" sz="1200">
                <a:solidFill>
                  <a:srgbClr val="000000"/>
                </a:solidFill>
                <a:sym typeface="Wingdings" panose="05000000000000000000" pitchFamily="2" charset="2"/>
              </a:rPr>
              <a:t></a:t>
            </a:r>
            <a:r>
              <a:rPr lang="en-US" altLang="zh-CN" sz="1200">
                <a:solidFill>
                  <a:srgbClr val="000000"/>
                </a:solidFill>
              </a:rPr>
              <a:t>min( q</a:t>
            </a:r>
            <a:r>
              <a:rPr lang="en-US" altLang="zh-CN" sz="1200" baseline="-25000">
                <a:solidFill>
                  <a:srgbClr val="000000"/>
                </a:solidFill>
              </a:rPr>
              <a:t>2r</a:t>
            </a:r>
            <a:r>
              <a:rPr lang="en-US" altLang="zh-CN" sz="1200">
                <a:solidFill>
                  <a:srgbClr val="000000"/>
                </a:solidFill>
              </a:rPr>
              <a:t>, q</a:t>
            </a:r>
            <a:r>
              <a:rPr lang="en-US" altLang="zh-CN" sz="1200" baseline="-25000">
                <a:solidFill>
                  <a:srgbClr val="000000"/>
                </a:solidFill>
              </a:rPr>
              <a:t>2r+1</a:t>
            </a:r>
            <a:r>
              <a:rPr lang="en-US" altLang="zh-CN" sz="1200">
                <a:solidFill>
                  <a:srgbClr val="000000"/>
                </a:solidFill>
              </a:rPr>
              <a:t> );</a:t>
            </a:r>
          </a:p>
          <a:p>
            <a:pPr eaLnBrk="1" hangingPunct="1"/>
            <a:r>
              <a:rPr lang="en-US" altLang="zh-CN" sz="1200">
                <a:solidFill>
                  <a:srgbClr val="000000"/>
                </a:solidFill>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21859" name="Rectangle 3"/>
          <p:cNvSpPr>
            <a:spLocks noGrp="1" noChangeArrowheads="1"/>
          </p:cNvSpPr>
          <p:nvPr>
            <p:ph type="body" sz="half" idx="1"/>
          </p:nvPr>
        </p:nvSpPr>
        <p:spPr bwMode="auto">
          <a:xfrm>
            <a:off x="836613" y="1552575"/>
            <a:ext cx="5916612" cy="2287588"/>
          </a:xfrm>
        </p:spPr>
        <p:txBody>
          <a:bodyPr wrap="square" numCol="1" anchor="t" anchorCtr="0" compatLnSpc="1">
            <a:prstTxWarp prst="textNoShape">
              <a:avLst/>
            </a:prstTxWarp>
            <a:normAutofit fontScale="85000" lnSpcReduction="10000"/>
          </a:bodyPr>
          <a:lstStyle/>
          <a:p>
            <a:pPr>
              <a:lnSpc>
                <a:spcPct val="200000"/>
              </a:lnSpc>
            </a:pPr>
            <a:r>
              <a:rPr lang="zh-CN" altLang="en-US" sz="2200" dirty="0"/>
              <a:t>排序问题</a:t>
            </a:r>
          </a:p>
          <a:p>
            <a:pPr lvl="1">
              <a:lnSpc>
                <a:spcPct val="200000"/>
              </a:lnSpc>
            </a:pPr>
            <a:r>
              <a:rPr lang="zh-CN" altLang="en-US" sz="1700" dirty="0"/>
              <a:t>每个进程一次从前一个进程接收待排序序列中的一个数，保存当前接受到的最大的数字，把比这个数小的其他数传给下一个进程。</a:t>
            </a:r>
          </a:p>
          <a:p>
            <a:pPr lvl="1">
              <a:lnSpc>
                <a:spcPct val="200000"/>
              </a:lnSpc>
            </a:pPr>
            <a:r>
              <a:rPr lang="zh-CN" altLang="en-US" sz="1700" dirty="0"/>
              <a:t>第一个进程</a:t>
            </a:r>
            <a:r>
              <a:rPr lang="en-US" altLang="zh-CN" sz="1700" dirty="0"/>
              <a:t>P</a:t>
            </a:r>
            <a:r>
              <a:rPr lang="en-US" altLang="zh-CN" sz="1700" baseline="-25000" dirty="0"/>
              <a:t>0</a:t>
            </a:r>
            <a:r>
              <a:rPr lang="zh-CN" altLang="en-US" sz="1700" dirty="0"/>
              <a:t>直接从待排序序列接收数据。</a:t>
            </a:r>
          </a:p>
        </p:txBody>
      </p:sp>
      <p:grpSp>
        <p:nvGrpSpPr>
          <p:cNvPr id="2" name="Group 47"/>
          <p:cNvGrpSpPr>
            <a:grpSpLocks/>
          </p:cNvGrpSpPr>
          <p:nvPr/>
        </p:nvGrpSpPr>
        <p:grpSpPr bwMode="auto">
          <a:xfrm>
            <a:off x="1136650" y="4129088"/>
            <a:ext cx="5616575" cy="1139825"/>
            <a:chOff x="716" y="2601"/>
            <a:chExt cx="3538" cy="718"/>
          </a:xfrm>
        </p:grpSpPr>
        <p:sp>
          <p:nvSpPr>
            <p:cNvPr id="121861" name="Text Box 4"/>
            <p:cNvSpPr txBox="1">
              <a:spLocks noChangeArrowheads="1"/>
            </p:cNvSpPr>
            <p:nvPr/>
          </p:nvSpPr>
          <p:spPr bwMode="auto">
            <a:xfrm>
              <a:off x="1850"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0</a:t>
              </a:r>
            </a:p>
          </p:txBody>
        </p:sp>
        <p:sp>
          <p:nvSpPr>
            <p:cNvPr id="121862" name="Text Box 5"/>
            <p:cNvSpPr txBox="1">
              <a:spLocks noChangeArrowheads="1"/>
            </p:cNvSpPr>
            <p:nvPr/>
          </p:nvSpPr>
          <p:spPr bwMode="auto">
            <a:xfrm>
              <a:off x="2349"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1</a:t>
              </a:r>
            </a:p>
          </p:txBody>
        </p:sp>
        <p:sp>
          <p:nvSpPr>
            <p:cNvPr id="121863" name="Text Box 6"/>
            <p:cNvSpPr txBox="1">
              <a:spLocks noChangeArrowheads="1"/>
            </p:cNvSpPr>
            <p:nvPr/>
          </p:nvSpPr>
          <p:spPr bwMode="auto">
            <a:xfrm>
              <a:off x="2848"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2</a:t>
              </a:r>
            </a:p>
          </p:txBody>
        </p:sp>
        <p:sp>
          <p:nvSpPr>
            <p:cNvPr id="121864" name="Text Box 7"/>
            <p:cNvSpPr txBox="1">
              <a:spLocks noChangeArrowheads="1"/>
            </p:cNvSpPr>
            <p:nvPr/>
          </p:nvSpPr>
          <p:spPr bwMode="auto">
            <a:xfrm>
              <a:off x="3347"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3</a:t>
              </a:r>
            </a:p>
          </p:txBody>
        </p:sp>
        <p:sp>
          <p:nvSpPr>
            <p:cNvPr id="121865" name="Text Box 8"/>
            <p:cNvSpPr txBox="1">
              <a:spLocks noChangeArrowheads="1"/>
            </p:cNvSpPr>
            <p:nvPr/>
          </p:nvSpPr>
          <p:spPr bwMode="auto">
            <a:xfrm>
              <a:off x="3846"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4</a:t>
              </a:r>
            </a:p>
          </p:txBody>
        </p:sp>
        <p:sp>
          <p:nvSpPr>
            <p:cNvPr id="121866" name="Line 9"/>
            <p:cNvSpPr>
              <a:spLocks noChangeShapeType="1"/>
            </p:cNvSpPr>
            <p:nvPr/>
          </p:nvSpPr>
          <p:spPr bwMode="auto">
            <a:xfrm>
              <a:off x="2123"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67" name="Line 10"/>
            <p:cNvSpPr>
              <a:spLocks noChangeShapeType="1"/>
            </p:cNvSpPr>
            <p:nvPr/>
          </p:nvSpPr>
          <p:spPr bwMode="auto">
            <a:xfrm>
              <a:off x="2622"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68" name="Line 11"/>
            <p:cNvSpPr>
              <a:spLocks noChangeShapeType="1"/>
            </p:cNvSpPr>
            <p:nvPr/>
          </p:nvSpPr>
          <p:spPr bwMode="auto">
            <a:xfrm>
              <a:off x="3121"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69" name="Line 12"/>
            <p:cNvSpPr>
              <a:spLocks noChangeShapeType="1"/>
            </p:cNvSpPr>
            <p:nvPr/>
          </p:nvSpPr>
          <p:spPr bwMode="auto">
            <a:xfrm>
              <a:off x="3619"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0" name="Text Box 13"/>
            <p:cNvSpPr txBox="1">
              <a:spLocks noChangeArrowheads="1"/>
            </p:cNvSpPr>
            <p:nvPr/>
          </p:nvSpPr>
          <p:spPr bwMode="auto">
            <a:xfrm>
              <a:off x="716" y="2601"/>
              <a:ext cx="902" cy="243"/>
            </a:xfrm>
            <a:prstGeom prst="rect">
              <a:avLst/>
            </a:prstGeom>
            <a:solidFill>
              <a:schemeClr val="accent1"/>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4|3|1|2|5</a:t>
              </a:r>
            </a:p>
          </p:txBody>
        </p:sp>
        <p:sp>
          <p:nvSpPr>
            <p:cNvPr id="121871" name="Line 14"/>
            <p:cNvSpPr>
              <a:spLocks noChangeShapeType="1"/>
            </p:cNvSpPr>
            <p:nvPr/>
          </p:nvSpPr>
          <p:spPr bwMode="auto">
            <a:xfrm>
              <a:off x="1623"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nvGrpSpPr>
            <p:cNvPr id="121872" name="Group 46"/>
            <p:cNvGrpSpPr>
              <a:grpSpLocks/>
            </p:cNvGrpSpPr>
            <p:nvPr/>
          </p:nvGrpSpPr>
          <p:grpSpPr bwMode="auto">
            <a:xfrm>
              <a:off x="1759" y="3054"/>
              <a:ext cx="2495" cy="265"/>
              <a:chOff x="1759" y="3054"/>
              <a:chExt cx="2495" cy="265"/>
            </a:xfrm>
          </p:grpSpPr>
          <p:sp>
            <p:nvSpPr>
              <p:cNvPr id="121878" name="Rectangle 21"/>
              <p:cNvSpPr>
                <a:spLocks noChangeArrowheads="1"/>
              </p:cNvSpPr>
              <p:nvPr/>
            </p:nvSpPr>
            <p:spPr bwMode="auto">
              <a:xfrm>
                <a:off x="3755"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1</a:t>
                </a:r>
              </a:p>
            </p:txBody>
          </p:sp>
          <p:sp>
            <p:nvSpPr>
              <p:cNvPr id="121879" name="Rectangle 20"/>
              <p:cNvSpPr>
                <a:spLocks noChangeArrowheads="1"/>
              </p:cNvSpPr>
              <p:nvPr/>
            </p:nvSpPr>
            <p:spPr bwMode="auto">
              <a:xfrm>
                <a:off x="3256"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2</a:t>
                </a:r>
              </a:p>
            </p:txBody>
          </p:sp>
          <p:sp>
            <p:nvSpPr>
              <p:cNvPr id="121880" name="Rectangle 19"/>
              <p:cNvSpPr>
                <a:spLocks noChangeArrowheads="1"/>
              </p:cNvSpPr>
              <p:nvPr/>
            </p:nvSpPr>
            <p:spPr bwMode="auto">
              <a:xfrm>
                <a:off x="2757"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3</a:t>
                </a:r>
              </a:p>
            </p:txBody>
          </p:sp>
          <p:sp>
            <p:nvSpPr>
              <p:cNvPr id="121881" name="Rectangle 18"/>
              <p:cNvSpPr>
                <a:spLocks noChangeArrowheads="1"/>
              </p:cNvSpPr>
              <p:nvPr/>
            </p:nvSpPr>
            <p:spPr bwMode="auto">
              <a:xfrm>
                <a:off x="2258"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4</a:t>
                </a:r>
              </a:p>
            </p:txBody>
          </p:sp>
          <p:sp>
            <p:nvSpPr>
              <p:cNvPr id="121882" name="Rectangle 17"/>
              <p:cNvSpPr>
                <a:spLocks noChangeArrowheads="1"/>
              </p:cNvSpPr>
              <p:nvPr/>
            </p:nvSpPr>
            <p:spPr bwMode="auto">
              <a:xfrm>
                <a:off x="1759"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5</a:t>
                </a:r>
              </a:p>
            </p:txBody>
          </p:sp>
          <p:sp>
            <p:nvSpPr>
              <p:cNvPr id="121883" name="Line 22"/>
              <p:cNvSpPr>
                <a:spLocks noChangeShapeType="1"/>
              </p:cNvSpPr>
              <p:nvPr/>
            </p:nvSpPr>
            <p:spPr bwMode="auto">
              <a:xfrm>
                <a:off x="1759" y="3054"/>
                <a:ext cx="249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4" name="Line 23"/>
              <p:cNvSpPr>
                <a:spLocks noChangeShapeType="1"/>
              </p:cNvSpPr>
              <p:nvPr/>
            </p:nvSpPr>
            <p:spPr bwMode="auto">
              <a:xfrm>
                <a:off x="1759" y="3319"/>
                <a:ext cx="249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5" name="Line 24"/>
              <p:cNvSpPr>
                <a:spLocks noChangeShapeType="1"/>
              </p:cNvSpPr>
              <p:nvPr/>
            </p:nvSpPr>
            <p:spPr bwMode="auto">
              <a:xfrm>
                <a:off x="1759" y="3054"/>
                <a:ext cx="0" cy="26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6" name="Line 25"/>
              <p:cNvSpPr>
                <a:spLocks noChangeShapeType="1"/>
              </p:cNvSpPr>
              <p:nvPr/>
            </p:nvSpPr>
            <p:spPr bwMode="auto">
              <a:xfrm>
                <a:off x="2258"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7" name="Line 26"/>
              <p:cNvSpPr>
                <a:spLocks noChangeShapeType="1"/>
              </p:cNvSpPr>
              <p:nvPr/>
            </p:nvSpPr>
            <p:spPr bwMode="auto">
              <a:xfrm>
                <a:off x="2757"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8" name="Line 27"/>
              <p:cNvSpPr>
                <a:spLocks noChangeShapeType="1"/>
              </p:cNvSpPr>
              <p:nvPr/>
            </p:nvSpPr>
            <p:spPr bwMode="auto">
              <a:xfrm>
                <a:off x="3256"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9" name="Line 28"/>
              <p:cNvSpPr>
                <a:spLocks noChangeShapeType="1"/>
              </p:cNvSpPr>
              <p:nvPr/>
            </p:nvSpPr>
            <p:spPr bwMode="auto">
              <a:xfrm>
                <a:off x="3755"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90" name="Line 29"/>
              <p:cNvSpPr>
                <a:spLocks noChangeShapeType="1"/>
              </p:cNvSpPr>
              <p:nvPr/>
            </p:nvSpPr>
            <p:spPr bwMode="auto">
              <a:xfrm>
                <a:off x="4254" y="3054"/>
                <a:ext cx="0" cy="26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1873" name="Line 41"/>
            <p:cNvSpPr>
              <a:spLocks noChangeShapeType="1"/>
            </p:cNvSpPr>
            <p:nvPr/>
          </p:nvSpPr>
          <p:spPr bwMode="auto">
            <a:xfrm>
              <a:off x="1986"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4" name="Line 42"/>
            <p:cNvSpPr>
              <a:spLocks noChangeShapeType="1"/>
            </p:cNvSpPr>
            <p:nvPr/>
          </p:nvSpPr>
          <p:spPr bwMode="auto">
            <a:xfrm>
              <a:off x="2485"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5" name="Line 43"/>
            <p:cNvSpPr>
              <a:spLocks noChangeShapeType="1"/>
            </p:cNvSpPr>
            <p:nvPr/>
          </p:nvSpPr>
          <p:spPr bwMode="auto">
            <a:xfrm>
              <a:off x="2984"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6" name="Line 44"/>
            <p:cNvSpPr>
              <a:spLocks noChangeShapeType="1"/>
            </p:cNvSpPr>
            <p:nvPr/>
          </p:nvSpPr>
          <p:spPr bwMode="auto">
            <a:xfrm>
              <a:off x="3483"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7" name="Line 45"/>
            <p:cNvSpPr>
              <a:spLocks noChangeShapeType="1"/>
            </p:cNvSpPr>
            <p:nvPr/>
          </p:nvSpPr>
          <p:spPr bwMode="auto">
            <a:xfrm>
              <a:off x="3982"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67"/>
          <p:cNvSpPr txBox="1">
            <a:spLocks noChangeArrowheads="1"/>
          </p:cNvSpPr>
          <p:nvPr/>
        </p:nvSpPr>
        <p:spPr bwMode="auto">
          <a:xfrm>
            <a:off x="2884488"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dirty="0">
                <a:solidFill>
                  <a:schemeClr val="tx1"/>
                </a:solidFill>
              </a:rPr>
              <a:t>P</a:t>
            </a:r>
            <a:r>
              <a:rPr lang="en-US" altLang="zh-CN" b="1" baseline="-25000" dirty="0">
                <a:solidFill>
                  <a:schemeClr val="tx1"/>
                </a:solidFill>
              </a:rPr>
              <a:t>0</a:t>
            </a:r>
          </a:p>
        </p:txBody>
      </p:sp>
      <p:sp>
        <p:nvSpPr>
          <p:cNvPr id="122883" name="Text Box 68"/>
          <p:cNvSpPr txBox="1">
            <a:spLocks noChangeArrowheads="1"/>
          </p:cNvSpPr>
          <p:nvPr/>
        </p:nvSpPr>
        <p:spPr bwMode="auto">
          <a:xfrm>
            <a:off x="3819525"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1</a:t>
            </a:r>
          </a:p>
        </p:txBody>
      </p:sp>
      <p:sp>
        <p:nvSpPr>
          <p:cNvPr id="122884" name="Text Box 69"/>
          <p:cNvSpPr txBox="1">
            <a:spLocks noChangeArrowheads="1"/>
          </p:cNvSpPr>
          <p:nvPr/>
        </p:nvSpPr>
        <p:spPr bwMode="auto">
          <a:xfrm>
            <a:off x="4757738"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2</a:t>
            </a:r>
          </a:p>
        </p:txBody>
      </p:sp>
      <p:sp>
        <p:nvSpPr>
          <p:cNvPr id="122885" name="Text Box 70"/>
          <p:cNvSpPr txBox="1">
            <a:spLocks noChangeArrowheads="1"/>
          </p:cNvSpPr>
          <p:nvPr/>
        </p:nvSpPr>
        <p:spPr bwMode="auto">
          <a:xfrm>
            <a:off x="5672138"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3</a:t>
            </a:r>
          </a:p>
        </p:txBody>
      </p:sp>
      <p:sp>
        <p:nvSpPr>
          <p:cNvPr id="122886" name="Text Box 71"/>
          <p:cNvSpPr txBox="1">
            <a:spLocks noChangeArrowheads="1"/>
          </p:cNvSpPr>
          <p:nvPr/>
        </p:nvSpPr>
        <p:spPr bwMode="auto">
          <a:xfrm>
            <a:off x="6627813"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4</a:t>
            </a:r>
          </a:p>
        </p:txBody>
      </p:sp>
      <p:grpSp>
        <p:nvGrpSpPr>
          <p:cNvPr id="122887" name="Group 166"/>
          <p:cNvGrpSpPr>
            <a:grpSpLocks/>
          </p:cNvGrpSpPr>
          <p:nvPr/>
        </p:nvGrpSpPr>
        <p:grpSpPr bwMode="auto">
          <a:xfrm>
            <a:off x="923925" y="528638"/>
            <a:ext cx="6086475" cy="369887"/>
            <a:chOff x="582" y="514"/>
            <a:chExt cx="3834" cy="233"/>
          </a:xfrm>
        </p:grpSpPr>
        <p:sp>
          <p:nvSpPr>
            <p:cNvPr id="122985" name="Text Box 66"/>
            <p:cNvSpPr txBox="1">
              <a:spLocks noChangeArrowheads="1"/>
            </p:cNvSpPr>
            <p:nvPr/>
          </p:nvSpPr>
          <p:spPr bwMode="auto">
            <a:xfrm>
              <a:off x="1855"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6" name="Text Box 72"/>
            <p:cNvSpPr txBox="1">
              <a:spLocks noChangeArrowheads="1"/>
            </p:cNvSpPr>
            <p:nvPr/>
          </p:nvSpPr>
          <p:spPr bwMode="auto">
            <a:xfrm>
              <a:off x="2444"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7" name="Text Box 73"/>
            <p:cNvSpPr txBox="1">
              <a:spLocks noChangeArrowheads="1"/>
            </p:cNvSpPr>
            <p:nvPr/>
          </p:nvSpPr>
          <p:spPr bwMode="auto">
            <a:xfrm>
              <a:off x="3034"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8" name="Text Box 74"/>
            <p:cNvSpPr txBox="1">
              <a:spLocks noChangeArrowheads="1"/>
            </p:cNvSpPr>
            <p:nvPr/>
          </p:nvSpPr>
          <p:spPr bwMode="auto">
            <a:xfrm>
              <a:off x="3624"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9" name="Text Box 75"/>
            <p:cNvSpPr txBox="1">
              <a:spLocks noChangeArrowheads="1"/>
            </p:cNvSpPr>
            <p:nvPr/>
          </p:nvSpPr>
          <p:spPr bwMode="auto">
            <a:xfrm>
              <a:off x="4213"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90" name="Text Box 76"/>
            <p:cNvSpPr txBox="1">
              <a:spLocks noChangeArrowheads="1"/>
            </p:cNvSpPr>
            <p:nvPr/>
          </p:nvSpPr>
          <p:spPr bwMode="auto">
            <a:xfrm>
              <a:off x="582" y="514"/>
              <a:ext cx="898"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dirty="0">
                  <a:solidFill>
                    <a:schemeClr val="tx1"/>
                  </a:solidFill>
                </a:rPr>
                <a:t>4|3|1|2|5</a:t>
              </a:r>
            </a:p>
          </p:txBody>
        </p:sp>
        <p:sp>
          <p:nvSpPr>
            <p:cNvPr id="122991" name="Line 77"/>
            <p:cNvSpPr>
              <a:spLocks noChangeShapeType="1"/>
            </p:cNvSpPr>
            <p:nvPr/>
          </p:nvSpPr>
          <p:spPr bwMode="auto">
            <a:xfrm>
              <a:off x="2077"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2" name="Line 78"/>
            <p:cNvSpPr>
              <a:spLocks noChangeShapeType="1"/>
            </p:cNvSpPr>
            <p:nvPr/>
          </p:nvSpPr>
          <p:spPr bwMode="auto">
            <a:xfrm>
              <a:off x="2666"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3" name="Line 79"/>
            <p:cNvSpPr>
              <a:spLocks noChangeShapeType="1"/>
            </p:cNvSpPr>
            <p:nvPr/>
          </p:nvSpPr>
          <p:spPr bwMode="auto">
            <a:xfrm>
              <a:off x="3256"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4" name="Line 80"/>
            <p:cNvSpPr>
              <a:spLocks noChangeShapeType="1"/>
            </p:cNvSpPr>
            <p:nvPr/>
          </p:nvSpPr>
          <p:spPr bwMode="auto">
            <a:xfrm>
              <a:off x="3846"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5" name="Line 81"/>
            <p:cNvSpPr>
              <a:spLocks noChangeShapeType="1"/>
            </p:cNvSpPr>
            <p:nvPr/>
          </p:nvSpPr>
          <p:spPr bwMode="auto">
            <a:xfrm>
              <a:off x="1487"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3" name="Group 167"/>
          <p:cNvGrpSpPr>
            <a:grpSpLocks/>
          </p:cNvGrpSpPr>
          <p:nvPr/>
        </p:nvGrpSpPr>
        <p:grpSpPr bwMode="auto">
          <a:xfrm>
            <a:off x="1190625" y="1006475"/>
            <a:ext cx="5819775" cy="369888"/>
            <a:chOff x="750" y="877"/>
            <a:chExt cx="3666" cy="233"/>
          </a:xfrm>
        </p:grpSpPr>
        <p:sp>
          <p:nvSpPr>
            <p:cNvPr id="122974" name="Text Box 82"/>
            <p:cNvSpPr txBox="1">
              <a:spLocks noChangeArrowheads="1"/>
            </p:cNvSpPr>
            <p:nvPr/>
          </p:nvSpPr>
          <p:spPr bwMode="auto">
            <a:xfrm>
              <a:off x="1855"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75" name="Text Box 83"/>
            <p:cNvSpPr txBox="1">
              <a:spLocks noChangeArrowheads="1"/>
            </p:cNvSpPr>
            <p:nvPr/>
          </p:nvSpPr>
          <p:spPr bwMode="auto">
            <a:xfrm>
              <a:off x="2444"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6" name="Text Box 84"/>
            <p:cNvSpPr txBox="1">
              <a:spLocks noChangeArrowheads="1"/>
            </p:cNvSpPr>
            <p:nvPr/>
          </p:nvSpPr>
          <p:spPr bwMode="auto">
            <a:xfrm>
              <a:off x="3034"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7" name="Text Box 85"/>
            <p:cNvSpPr txBox="1">
              <a:spLocks noChangeArrowheads="1"/>
            </p:cNvSpPr>
            <p:nvPr/>
          </p:nvSpPr>
          <p:spPr bwMode="auto">
            <a:xfrm>
              <a:off x="3624"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8" name="Text Box 86"/>
            <p:cNvSpPr txBox="1">
              <a:spLocks noChangeArrowheads="1"/>
            </p:cNvSpPr>
            <p:nvPr/>
          </p:nvSpPr>
          <p:spPr bwMode="auto">
            <a:xfrm>
              <a:off x="4213"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9" name="Text Box 87"/>
            <p:cNvSpPr txBox="1">
              <a:spLocks noChangeArrowheads="1"/>
            </p:cNvSpPr>
            <p:nvPr/>
          </p:nvSpPr>
          <p:spPr bwMode="auto">
            <a:xfrm>
              <a:off x="750" y="877"/>
              <a:ext cx="724"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4|3|1|2</a:t>
              </a:r>
            </a:p>
          </p:txBody>
        </p:sp>
        <p:sp>
          <p:nvSpPr>
            <p:cNvPr id="122980" name="Line 88"/>
            <p:cNvSpPr>
              <a:spLocks noChangeShapeType="1"/>
            </p:cNvSpPr>
            <p:nvPr/>
          </p:nvSpPr>
          <p:spPr bwMode="auto">
            <a:xfrm>
              <a:off x="2077"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1" name="Line 89"/>
            <p:cNvSpPr>
              <a:spLocks noChangeShapeType="1"/>
            </p:cNvSpPr>
            <p:nvPr/>
          </p:nvSpPr>
          <p:spPr bwMode="auto">
            <a:xfrm>
              <a:off x="2666"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2" name="Line 90"/>
            <p:cNvSpPr>
              <a:spLocks noChangeShapeType="1"/>
            </p:cNvSpPr>
            <p:nvPr/>
          </p:nvSpPr>
          <p:spPr bwMode="auto">
            <a:xfrm>
              <a:off x="3256"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3" name="Line 91"/>
            <p:cNvSpPr>
              <a:spLocks noChangeShapeType="1"/>
            </p:cNvSpPr>
            <p:nvPr/>
          </p:nvSpPr>
          <p:spPr bwMode="auto">
            <a:xfrm>
              <a:off x="3846"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4" name="Line 92"/>
            <p:cNvSpPr>
              <a:spLocks noChangeShapeType="1"/>
            </p:cNvSpPr>
            <p:nvPr/>
          </p:nvSpPr>
          <p:spPr bwMode="auto">
            <a:xfrm>
              <a:off x="1487"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4" name="Group 168"/>
          <p:cNvGrpSpPr>
            <a:grpSpLocks/>
          </p:cNvGrpSpPr>
          <p:nvPr/>
        </p:nvGrpSpPr>
        <p:grpSpPr bwMode="auto">
          <a:xfrm>
            <a:off x="1465263" y="1366838"/>
            <a:ext cx="5545138" cy="546100"/>
            <a:chOff x="923" y="1084"/>
            <a:chExt cx="3493" cy="344"/>
          </a:xfrm>
        </p:grpSpPr>
        <p:sp>
          <p:nvSpPr>
            <p:cNvPr id="122962" name="Text Box 93"/>
            <p:cNvSpPr txBox="1">
              <a:spLocks noChangeArrowheads="1"/>
            </p:cNvSpPr>
            <p:nvPr/>
          </p:nvSpPr>
          <p:spPr bwMode="auto">
            <a:xfrm>
              <a:off x="1855"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63" name="Text Box 94"/>
            <p:cNvSpPr txBox="1">
              <a:spLocks noChangeArrowheads="1"/>
            </p:cNvSpPr>
            <p:nvPr/>
          </p:nvSpPr>
          <p:spPr bwMode="auto">
            <a:xfrm>
              <a:off x="2444"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4" name="Text Box 95"/>
            <p:cNvSpPr txBox="1">
              <a:spLocks noChangeArrowheads="1"/>
            </p:cNvSpPr>
            <p:nvPr/>
          </p:nvSpPr>
          <p:spPr bwMode="auto">
            <a:xfrm>
              <a:off x="3034"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5" name="Text Box 96"/>
            <p:cNvSpPr txBox="1">
              <a:spLocks noChangeArrowheads="1"/>
            </p:cNvSpPr>
            <p:nvPr/>
          </p:nvSpPr>
          <p:spPr bwMode="auto">
            <a:xfrm>
              <a:off x="3624"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6" name="Text Box 97"/>
            <p:cNvSpPr txBox="1">
              <a:spLocks noChangeArrowheads="1"/>
            </p:cNvSpPr>
            <p:nvPr/>
          </p:nvSpPr>
          <p:spPr bwMode="auto">
            <a:xfrm>
              <a:off x="4213"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7" name="Text Box 98"/>
            <p:cNvSpPr txBox="1">
              <a:spLocks noChangeArrowheads="1"/>
            </p:cNvSpPr>
            <p:nvPr/>
          </p:nvSpPr>
          <p:spPr bwMode="auto">
            <a:xfrm>
              <a:off x="923" y="1195"/>
              <a:ext cx="551"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4|3|1</a:t>
              </a:r>
            </a:p>
          </p:txBody>
        </p:sp>
        <p:sp>
          <p:nvSpPr>
            <p:cNvPr id="122968" name="Line 99"/>
            <p:cNvSpPr>
              <a:spLocks noChangeShapeType="1"/>
            </p:cNvSpPr>
            <p:nvPr/>
          </p:nvSpPr>
          <p:spPr bwMode="auto">
            <a:xfrm>
              <a:off x="2077"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69" name="Line 100"/>
            <p:cNvSpPr>
              <a:spLocks noChangeShapeType="1"/>
            </p:cNvSpPr>
            <p:nvPr/>
          </p:nvSpPr>
          <p:spPr bwMode="auto">
            <a:xfrm>
              <a:off x="2666"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0" name="Line 101"/>
            <p:cNvSpPr>
              <a:spLocks noChangeShapeType="1"/>
            </p:cNvSpPr>
            <p:nvPr/>
          </p:nvSpPr>
          <p:spPr bwMode="auto">
            <a:xfrm>
              <a:off x="3256"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1" name="Line 102"/>
            <p:cNvSpPr>
              <a:spLocks noChangeShapeType="1"/>
            </p:cNvSpPr>
            <p:nvPr/>
          </p:nvSpPr>
          <p:spPr bwMode="auto">
            <a:xfrm>
              <a:off x="3846"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2" name="Line 103"/>
            <p:cNvSpPr>
              <a:spLocks noChangeShapeType="1"/>
            </p:cNvSpPr>
            <p:nvPr/>
          </p:nvSpPr>
          <p:spPr bwMode="auto">
            <a:xfrm>
              <a:off x="1487"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3" name="Text Box 104"/>
            <p:cNvSpPr txBox="1">
              <a:spLocks noChangeArrowheads="1"/>
            </p:cNvSpPr>
            <p:nvPr/>
          </p:nvSpPr>
          <p:spPr bwMode="auto">
            <a:xfrm>
              <a:off x="2157" y="1084"/>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grpSp>
      <p:grpSp>
        <p:nvGrpSpPr>
          <p:cNvPr id="5" name="Group 169"/>
          <p:cNvGrpSpPr>
            <a:grpSpLocks/>
          </p:cNvGrpSpPr>
          <p:nvPr/>
        </p:nvGrpSpPr>
        <p:grpSpPr bwMode="auto">
          <a:xfrm>
            <a:off x="1741488" y="1895475"/>
            <a:ext cx="5268913" cy="546100"/>
            <a:chOff x="1097" y="1446"/>
            <a:chExt cx="3319" cy="344"/>
          </a:xfrm>
        </p:grpSpPr>
        <p:sp>
          <p:nvSpPr>
            <p:cNvPr id="122950" name="Text Box 105"/>
            <p:cNvSpPr txBox="1">
              <a:spLocks noChangeArrowheads="1"/>
            </p:cNvSpPr>
            <p:nvPr/>
          </p:nvSpPr>
          <p:spPr bwMode="auto">
            <a:xfrm>
              <a:off x="1855"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51" name="Text Box 106"/>
            <p:cNvSpPr txBox="1">
              <a:spLocks noChangeArrowheads="1"/>
            </p:cNvSpPr>
            <p:nvPr/>
          </p:nvSpPr>
          <p:spPr bwMode="auto">
            <a:xfrm>
              <a:off x="2444"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52" name="Text Box 107"/>
            <p:cNvSpPr txBox="1">
              <a:spLocks noChangeArrowheads="1"/>
            </p:cNvSpPr>
            <p:nvPr/>
          </p:nvSpPr>
          <p:spPr bwMode="auto">
            <a:xfrm>
              <a:off x="3034"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53" name="Text Box 108"/>
            <p:cNvSpPr txBox="1">
              <a:spLocks noChangeArrowheads="1"/>
            </p:cNvSpPr>
            <p:nvPr/>
          </p:nvSpPr>
          <p:spPr bwMode="auto">
            <a:xfrm>
              <a:off x="3624"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54" name="Text Box 109"/>
            <p:cNvSpPr txBox="1">
              <a:spLocks noChangeArrowheads="1"/>
            </p:cNvSpPr>
            <p:nvPr/>
          </p:nvSpPr>
          <p:spPr bwMode="auto">
            <a:xfrm>
              <a:off x="4213"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55" name="Text Box 110"/>
            <p:cNvSpPr txBox="1">
              <a:spLocks noChangeArrowheads="1"/>
            </p:cNvSpPr>
            <p:nvPr/>
          </p:nvSpPr>
          <p:spPr bwMode="auto">
            <a:xfrm>
              <a:off x="1097" y="1557"/>
              <a:ext cx="377"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4|3</a:t>
              </a:r>
            </a:p>
          </p:txBody>
        </p:sp>
        <p:sp>
          <p:nvSpPr>
            <p:cNvPr id="122956" name="Line 111"/>
            <p:cNvSpPr>
              <a:spLocks noChangeShapeType="1"/>
            </p:cNvSpPr>
            <p:nvPr/>
          </p:nvSpPr>
          <p:spPr bwMode="auto">
            <a:xfrm>
              <a:off x="2077"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57" name="Line 112"/>
            <p:cNvSpPr>
              <a:spLocks noChangeShapeType="1"/>
            </p:cNvSpPr>
            <p:nvPr/>
          </p:nvSpPr>
          <p:spPr bwMode="auto">
            <a:xfrm>
              <a:off x="2666"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58" name="Line 113"/>
            <p:cNvSpPr>
              <a:spLocks noChangeShapeType="1"/>
            </p:cNvSpPr>
            <p:nvPr/>
          </p:nvSpPr>
          <p:spPr bwMode="auto">
            <a:xfrm>
              <a:off x="3256"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59" name="Line 114"/>
            <p:cNvSpPr>
              <a:spLocks noChangeShapeType="1"/>
            </p:cNvSpPr>
            <p:nvPr/>
          </p:nvSpPr>
          <p:spPr bwMode="auto">
            <a:xfrm>
              <a:off x="3846"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60" name="Line 115"/>
            <p:cNvSpPr>
              <a:spLocks noChangeShapeType="1"/>
            </p:cNvSpPr>
            <p:nvPr/>
          </p:nvSpPr>
          <p:spPr bwMode="auto">
            <a:xfrm>
              <a:off x="1487"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61" name="Text Box 116"/>
            <p:cNvSpPr txBox="1">
              <a:spLocks noChangeArrowheads="1"/>
            </p:cNvSpPr>
            <p:nvPr/>
          </p:nvSpPr>
          <p:spPr bwMode="auto">
            <a:xfrm>
              <a:off x="2157" y="1446"/>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grpSp>
      <p:grpSp>
        <p:nvGrpSpPr>
          <p:cNvPr id="6" name="Group 170"/>
          <p:cNvGrpSpPr>
            <a:grpSpLocks/>
          </p:cNvGrpSpPr>
          <p:nvPr/>
        </p:nvGrpSpPr>
        <p:grpSpPr bwMode="auto">
          <a:xfrm>
            <a:off x="2017713" y="2446338"/>
            <a:ext cx="4992688" cy="585787"/>
            <a:chOff x="1271" y="1784"/>
            <a:chExt cx="3145" cy="369"/>
          </a:xfrm>
        </p:grpSpPr>
        <p:sp>
          <p:nvSpPr>
            <p:cNvPr id="122937" name="Text Box 117"/>
            <p:cNvSpPr txBox="1">
              <a:spLocks noChangeArrowheads="1"/>
            </p:cNvSpPr>
            <p:nvPr/>
          </p:nvSpPr>
          <p:spPr bwMode="auto">
            <a:xfrm>
              <a:off x="1855"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38" name="Text Box 118"/>
            <p:cNvSpPr txBox="1">
              <a:spLocks noChangeArrowheads="1"/>
            </p:cNvSpPr>
            <p:nvPr/>
          </p:nvSpPr>
          <p:spPr bwMode="auto">
            <a:xfrm>
              <a:off x="2444"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39" name="Text Box 119"/>
            <p:cNvSpPr txBox="1">
              <a:spLocks noChangeArrowheads="1"/>
            </p:cNvSpPr>
            <p:nvPr/>
          </p:nvSpPr>
          <p:spPr bwMode="auto">
            <a:xfrm>
              <a:off x="3034"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40" name="Text Box 120"/>
            <p:cNvSpPr txBox="1">
              <a:spLocks noChangeArrowheads="1"/>
            </p:cNvSpPr>
            <p:nvPr/>
          </p:nvSpPr>
          <p:spPr bwMode="auto">
            <a:xfrm>
              <a:off x="3624"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41" name="Text Box 121"/>
            <p:cNvSpPr txBox="1">
              <a:spLocks noChangeArrowheads="1"/>
            </p:cNvSpPr>
            <p:nvPr/>
          </p:nvSpPr>
          <p:spPr bwMode="auto">
            <a:xfrm>
              <a:off x="4213"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42" name="Text Box 122"/>
            <p:cNvSpPr txBox="1">
              <a:spLocks noChangeArrowheads="1"/>
            </p:cNvSpPr>
            <p:nvPr/>
          </p:nvSpPr>
          <p:spPr bwMode="auto">
            <a:xfrm>
              <a:off x="1271" y="1920"/>
              <a:ext cx="203"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a:t>
              </a:r>
            </a:p>
          </p:txBody>
        </p:sp>
        <p:sp>
          <p:nvSpPr>
            <p:cNvPr id="122943" name="Line 123"/>
            <p:cNvSpPr>
              <a:spLocks noChangeShapeType="1"/>
            </p:cNvSpPr>
            <p:nvPr/>
          </p:nvSpPr>
          <p:spPr bwMode="auto">
            <a:xfrm>
              <a:off x="2077"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4" name="Line 124"/>
            <p:cNvSpPr>
              <a:spLocks noChangeShapeType="1"/>
            </p:cNvSpPr>
            <p:nvPr/>
          </p:nvSpPr>
          <p:spPr bwMode="auto">
            <a:xfrm>
              <a:off x="2666"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5" name="Line 125"/>
            <p:cNvSpPr>
              <a:spLocks noChangeShapeType="1"/>
            </p:cNvSpPr>
            <p:nvPr/>
          </p:nvSpPr>
          <p:spPr bwMode="auto">
            <a:xfrm>
              <a:off x="3256"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6" name="Line 126"/>
            <p:cNvSpPr>
              <a:spLocks noChangeShapeType="1"/>
            </p:cNvSpPr>
            <p:nvPr/>
          </p:nvSpPr>
          <p:spPr bwMode="auto">
            <a:xfrm>
              <a:off x="3846"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7" name="Line 127"/>
            <p:cNvSpPr>
              <a:spLocks noChangeShapeType="1"/>
            </p:cNvSpPr>
            <p:nvPr/>
          </p:nvSpPr>
          <p:spPr bwMode="auto">
            <a:xfrm>
              <a:off x="1487"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8" name="Text Box 128"/>
            <p:cNvSpPr txBox="1">
              <a:spLocks noChangeArrowheads="1"/>
            </p:cNvSpPr>
            <p:nvPr/>
          </p:nvSpPr>
          <p:spPr bwMode="auto">
            <a:xfrm>
              <a:off x="2167" y="1784"/>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49" name="Text Box 129"/>
            <p:cNvSpPr txBox="1">
              <a:spLocks noChangeArrowheads="1"/>
            </p:cNvSpPr>
            <p:nvPr/>
          </p:nvSpPr>
          <p:spPr bwMode="auto">
            <a:xfrm>
              <a:off x="2757" y="1784"/>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grpSp>
      <p:grpSp>
        <p:nvGrpSpPr>
          <p:cNvPr id="7" name="Group 171"/>
          <p:cNvGrpSpPr>
            <a:grpSpLocks/>
          </p:cNvGrpSpPr>
          <p:nvPr/>
        </p:nvGrpSpPr>
        <p:grpSpPr bwMode="auto">
          <a:xfrm>
            <a:off x="2944813" y="2974975"/>
            <a:ext cx="4065588" cy="585788"/>
            <a:chOff x="1855" y="2193"/>
            <a:chExt cx="2561" cy="369"/>
          </a:xfrm>
        </p:grpSpPr>
        <p:sp>
          <p:nvSpPr>
            <p:cNvPr id="122926" name="Text Box 130"/>
            <p:cNvSpPr txBox="1">
              <a:spLocks noChangeArrowheads="1"/>
            </p:cNvSpPr>
            <p:nvPr/>
          </p:nvSpPr>
          <p:spPr bwMode="auto">
            <a:xfrm>
              <a:off x="1855"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27" name="Text Box 131"/>
            <p:cNvSpPr txBox="1">
              <a:spLocks noChangeArrowheads="1"/>
            </p:cNvSpPr>
            <p:nvPr/>
          </p:nvSpPr>
          <p:spPr bwMode="auto">
            <a:xfrm>
              <a:off x="2444"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28" name="Text Box 132"/>
            <p:cNvSpPr txBox="1">
              <a:spLocks noChangeArrowheads="1"/>
            </p:cNvSpPr>
            <p:nvPr/>
          </p:nvSpPr>
          <p:spPr bwMode="auto">
            <a:xfrm>
              <a:off x="3034"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sp>
          <p:nvSpPr>
            <p:cNvPr id="122929" name="Text Box 133"/>
            <p:cNvSpPr txBox="1">
              <a:spLocks noChangeArrowheads="1"/>
            </p:cNvSpPr>
            <p:nvPr/>
          </p:nvSpPr>
          <p:spPr bwMode="auto">
            <a:xfrm>
              <a:off x="3624"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30" name="Text Box 134"/>
            <p:cNvSpPr txBox="1">
              <a:spLocks noChangeArrowheads="1"/>
            </p:cNvSpPr>
            <p:nvPr/>
          </p:nvSpPr>
          <p:spPr bwMode="auto">
            <a:xfrm>
              <a:off x="4213"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31" name="Line 136"/>
            <p:cNvSpPr>
              <a:spLocks noChangeShapeType="1"/>
            </p:cNvSpPr>
            <p:nvPr/>
          </p:nvSpPr>
          <p:spPr bwMode="auto">
            <a:xfrm>
              <a:off x="2077"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2" name="Line 137"/>
            <p:cNvSpPr>
              <a:spLocks noChangeShapeType="1"/>
            </p:cNvSpPr>
            <p:nvPr/>
          </p:nvSpPr>
          <p:spPr bwMode="auto">
            <a:xfrm>
              <a:off x="2666"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3" name="Line 138"/>
            <p:cNvSpPr>
              <a:spLocks noChangeShapeType="1"/>
            </p:cNvSpPr>
            <p:nvPr/>
          </p:nvSpPr>
          <p:spPr bwMode="auto">
            <a:xfrm>
              <a:off x="3256"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4" name="Line 139"/>
            <p:cNvSpPr>
              <a:spLocks noChangeShapeType="1"/>
            </p:cNvSpPr>
            <p:nvPr/>
          </p:nvSpPr>
          <p:spPr bwMode="auto">
            <a:xfrm>
              <a:off x="3846"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5" name="Text Box 141"/>
            <p:cNvSpPr txBox="1">
              <a:spLocks noChangeArrowheads="1"/>
            </p:cNvSpPr>
            <p:nvPr/>
          </p:nvSpPr>
          <p:spPr bwMode="auto">
            <a:xfrm>
              <a:off x="2167" y="2193"/>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936" name="Text Box 142"/>
            <p:cNvSpPr txBox="1">
              <a:spLocks noChangeArrowheads="1"/>
            </p:cNvSpPr>
            <p:nvPr/>
          </p:nvSpPr>
          <p:spPr bwMode="auto">
            <a:xfrm>
              <a:off x="2757" y="2193"/>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grpSp>
      <p:grpSp>
        <p:nvGrpSpPr>
          <p:cNvPr id="8" name="Group 172"/>
          <p:cNvGrpSpPr>
            <a:grpSpLocks/>
          </p:cNvGrpSpPr>
          <p:nvPr/>
        </p:nvGrpSpPr>
        <p:grpSpPr bwMode="auto">
          <a:xfrm>
            <a:off x="2944813" y="3527425"/>
            <a:ext cx="4065588" cy="585788"/>
            <a:chOff x="1855" y="2646"/>
            <a:chExt cx="2561" cy="369"/>
          </a:xfrm>
        </p:grpSpPr>
        <p:sp>
          <p:nvSpPr>
            <p:cNvPr id="122915" name="Text Box 143"/>
            <p:cNvSpPr txBox="1">
              <a:spLocks noChangeArrowheads="1"/>
            </p:cNvSpPr>
            <p:nvPr/>
          </p:nvSpPr>
          <p:spPr bwMode="auto">
            <a:xfrm>
              <a:off x="1855"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16" name="Text Box 144"/>
            <p:cNvSpPr txBox="1">
              <a:spLocks noChangeArrowheads="1"/>
            </p:cNvSpPr>
            <p:nvPr/>
          </p:nvSpPr>
          <p:spPr bwMode="auto">
            <a:xfrm>
              <a:off x="244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917" name="Text Box 145"/>
            <p:cNvSpPr txBox="1">
              <a:spLocks noChangeArrowheads="1"/>
            </p:cNvSpPr>
            <p:nvPr/>
          </p:nvSpPr>
          <p:spPr bwMode="auto">
            <a:xfrm>
              <a:off x="303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18" name="Text Box 146"/>
            <p:cNvSpPr txBox="1">
              <a:spLocks noChangeArrowheads="1"/>
            </p:cNvSpPr>
            <p:nvPr/>
          </p:nvSpPr>
          <p:spPr bwMode="auto">
            <a:xfrm>
              <a:off x="362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19" name="Text Box 147"/>
            <p:cNvSpPr txBox="1">
              <a:spLocks noChangeArrowheads="1"/>
            </p:cNvSpPr>
            <p:nvPr/>
          </p:nvSpPr>
          <p:spPr bwMode="auto">
            <a:xfrm>
              <a:off x="4213"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20" name="Line 148"/>
            <p:cNvSpPr>
              <a:spLocks noChangeShapeType="1"/>
            </p:cNvSpPr>
            <p:nvPr/>
          </p:nvSpPr>
          <p:spPr bwMode="auto">
            <a:xfrm>
              <a:off x="2077"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1" name="Line 149"/>
            <p:cNvSpPr>
              <a:spLocks noChangeShapeType="1"/>
            </p:cNvSpPr>
            <p:nvPr/>
          </p:nvSpPr>
          <p:spPr bwMode="auto">
            <a:xfrm>
              <a:off x="266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2" name="Line 150"/>
            <p:cNvSpPr>
              <a:spLocks noChangeShapeType="1"/>
            </p:cNvSpPr>
            <p:nvPr/>
          </p:nvSpPr>
          <p:spPr bwMode="auto">
            <a:xfrm>
              <a:off x="325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3" name="Line 151"/>
            <p:cNvSpPr>
              <a:spLocks noChangeShapeType="1"/>
            </p:cNvSpPr>
            <p:nvPr/>
          </p:nvSpPr>
          <p:spPr bwMode="auto">
            <a:xfrm>
              <a:off x="384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4" name="Text Box 153"/>
            <p:cNvSpPr txBox="1">
              <a:spLocks noChangeArrowheads="1"/>
            </p:cNvSpPr>
            <p:nvPr/>
          </p:nvSpPr>
          <p:spPr bwMode="auto">
            <a:xfrm>
              <a:off x="2757" y="2646"/>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25" name="Text Box 154"/>
            <p:cNvSpPr txBox="1">
              <a:spLocks noChangeArrowheads="1"/>
            </p:cNvSpPr>
            <p:nvPr/>
          </p:nvSpPr>
          <p:spPr bwMode="auto">
            <a:xfrm>
              <a:off x="3347" y="2646"/>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grpSp>
      <p:grpSp>
        <p:nvGrpSpPr>
          <p:cNvPr id="9" name="Group 183"/>
          <p:cNvGrpSpPr>
            <a:grpSpLocks/>
          </p:cNvGrpSpPr>
          <p:nvPr/>
        </p:nvGrpSpPr>
        <p:grpSpPr bwMode="auto">
          <a:xfrm>
            <a:off x="2944813" y="4103688"/>
            <a:ext cx="4065588" cy="585787"/>
            <a:chOff x="1855" y="2329"/>
            <a:chExt cx="2561" cy="369"/>
          </a:xfrm>
        </p:grpSpPr>
        <p:sp>
          <p:nvSpPr>
            <p:cNvPr id="122905" name="Text Box 155"/>
            <p:cNvSpPr txBox="1">
              <a:spLocks noChangeArrowheads="1"/>
            </p:cNvSpPr>
            <p:nvPr/>
          </p:nvSpPr>
          <p:spPr bwMode="auto">
            <a:xfrm>
              <a:off x="1855"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06" name="Text Box 156"/>
            <p:cNvSpPr txBox="1">
              <a:spLocks noChangeArrowheads="1"/>
            </p:cNvSpPr>
            <p:nvPr/>
          </p:nvSpPr>
          <p:spPr bwMode="auto">
            <a:xfrm>
              <a:off x="2444"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907" name="Text Box 157"/>
            <p:cNvSpPr txBox="1">
              <a:spLocks noChangeArrowheads="1"/>
            </p:cNvSpPr>
            <p:nvPr/>
          </p:nvSpPr>
          <p:spPr bwMode="auto">
            <a:xfrm>
              <a:off x="3034"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08" name="Text Box 158"/>
            <p:cNvSpPr txBox="1">
              <a:spLocks noChangeArrowheads="1"/>
            </p:cNvSpPr>
            <p:nvPr/>
          </p:nvSpPr>
          <p:spPr bwMode="auto">
            <a:xfrm>
              <a:off x="3624"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sp>
          <p:nvSpPr>
            <p:cNvPr id="122909" name="Text Box 159"/>
            <p:cNvSpPr txBox="1">
              <a:spLocks noChangeArrowheads="1"/>
            </p:cNvSpPr>
            <p:nvPr/>
          </p:nvSpPr>
          <p:spPr bwMode="auto">
            <a:xfrm>
              <a:off x="4213"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10" name="Line 160"/>
            <p:cNvSpPr>
              <a:spLocks noChangeShapeType="1"/>
            </p:cNvSpPr>
            <p:nvPr/>
          </p:nvSpPr>
          <p:spPr bwMode="auto">
            <a:xfrm>
              <a:off x="2077"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1" name="Line 161"/>
            <p:cNvSpPr>
              <a:spLocks noChangeShapeType="1"/>
            </p:cNvSpPr>
            <p:nvPr/>
          </p:nvSpPr>
          <p:spPr bwMode="auto">
            <a:xfrm>
              <a:off x="2666"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2" name="Line 162"/>
            <p:cNvSpPr>
              <a:spLocks noChangeShapeType="1"/>
            </p:cNvSpPr>
            <p:nvPr/>
          </p:nvSpPr>
          <p:spPr bwMode="auto">
            <a:xfrm>
              <a:off x="3256"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3" name="Line 163"/>
            <p:cNvSpPr>
              <a:spLocks noChangeShapeType="1"/>
            </p:cNvSpPr>
            <p:nvPr/>
          </p:nvSpPr>
          <p:spPr bwMode="auto">
            <a:xfrm>
              <a:off x="3846"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4" name="Text Box 165"/>
            <p:cNvSpPr txBox="1">
              <a:spLocks noChangeArrowheads="1"/>
            </p:cNvSpPr>
            <p:nvPr/>
          </p:nvSpPr>
          <p:spPr bwMode="auto">
            <a:xfrm>
              <a:off x="3347" y="2329"/>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grpSp>
      <p:grpSp>
        <p:nvGrpSpPr>
          <p:cNvPr id="10" name="Group 184"/>
          <p:cNvGrpSpPr>
            <a:grpSpLocks/>
          </p:cNvGrpSpPr>
          <p:nvPr/>
        </p:nvGrpSpPr>
        <p:grpSpPr bwMode="auto">
          <a:xfrm>
            <a:off x="2944813" y="4822825"/>
            <a:ext cx="4065588" cy="369888"/>
            <a:chOff x="1855" y="2782"/>
            <a:chExt cx="2561" cy="233"/>
          </a:xfrm>
        </p:grpSpPr>
        <p:sp>
          <p:nvSpPr>
            <p:cNvPr id="122896" name="Text Box 173"/>
            <p:cNvSpPr txBox="1">
              <a:spLocks noChangeArrowheads="1"/>
            </p:cNvSpPr>
            <p:nvPr/>
          </p:nvSpPr>
          <p:spPr bwMode="auto">
            <a:xfrm>
              <a:off x="1855"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897" name="Text Box 174"/>
            <p:cNvSpPr txBox="1">
              <a:spLocks noChangeArrowheads="1"/>
            </p:cNvSpPr>
            <p:nvPr/>
          </p:nvSpPr>
          <p:spPr bwMode="auto">
            <a:xfrm>
              <a:off x="244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898" name="Text Box 175"/>
            <p:cNvSpPr txBox="1">
              <a:spLocks noChangeArrowheads="1"/>
            </p:cNvSpPr>
            <p:nvPr/>
          </p:nvSpPr>
          <p:spPr bwMode="auto">
            <a:xfrm>
              <a:off x="303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899" name="Text Box 176"/>
            <p:cNvSpPr txBox="1">
              <a:spLocks noChangeArrowheads="1"/>
            </p:cNvSpPr>
            <p:nvPr/>
          </p:nvSpPr>
          <p:spPr bwMode="auto">
            <a:xfrm>
              <a:off x="362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00" name="Text Box 177"/>
            <p:cNvSpPr txBox="1">
              <a:spLocks noChangeArrowheads="1"/>
            </p:cNvSpPr>
            <p:nvPr/>
          </p:nvSpPr>
          <p:spPr bwMode="auto">
            <a:xfrm>
              <a:off x="4213"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sp>
          <p:nvSpPr>
            <p:cNvPr id="122901" name="Line 178"/>
            <p:cNvSpPr>
              <a:spLocks noChangeShapeType="1"/>
            </p:cNvSpPr>
            <p:nvPr/>
          </p:nvSpPr>
          <p:spPr bwMode="auto">
            <a:xfrm>
              <a:off x="2077"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02" name="Line 179"/>
            <p:cNvSpPr>
              <a:spLocks noChangeShapeType="1"/>
            </p:cNvSpPr>
            <p:nvPr/>
          </p:nvSpPr>
          <p:spPr bwMode="auto">
            <a:xfrm>
              <a:off x="266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03" name="Line 180"/>
            <p:cNvSpPr>
              <a:spLocks noChangeShapeType="1"/>
            </p:cNvSpPr>
            <p:nvPr/>
          </p:nvSpPr>
          <p:spPr bwMode="auto">
            <a:xfrm>
              <a:off x="325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04" name="Line 181"/>
            <p:cNvSpPr>
              <a:spLocks noChangeShapeType="1"/>
            </p:cNvSpPr>
            <p:nvPr/>
          </p:nvSpPr>
          <p:spPr bwMode="auto">
            <a:xfrm>
              <a:off x="384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59747" name="Rectangle 3"/>
          <p:cNvSpPr>
            <a:spLocks noGrp="1" noChangeArrowheads="1"/>
          </p:cNvSpPr>
          <p:nvPr>
            <p:ph idx="1"/>
          </p:nvPr>
        </p:nvSpPr>
        <p:spPr>
          <a:xfrm>
            <a:off x="836613" y="1552575"/>
            <a:ext cx="5915025" cy="2863850"/>
          </a:xfrm>
        </p:spPr>
        <p:txBody>
          <a:bodyPr/>
          <a:lstStyle/>
          <a:p>
            <a:pPr marL="268834" indent="-268834" defTabSz="358445" fontAlgn="auto">
              <a:lnSpc>
                <a:spcPct val="110000"/>
              </a:lnSpc>
              <a:spcBef>
                <a:spcPts val="784"/>
              </a:spcBef>
              <a:spcAft>
                <a:spcPts val="0"/>
              </a:spcAft>
              <a:buFont typeface="Wingdings 3" charset="2"/>
              <a:buChar char=""/>
              <a:defRPr/>
            </a:pPr>
            <a:r>
              <a:rPr lang="zh-CN" altLang="en-US" sz="1411">
                <a:solidFill>
                  <a:schemeClr val="tx1">
                    <a:lumMod val="75000"/>
                    <a:lumOff val="25000"/>
                  </a:schemeClr>
                </a:solidFill>
              </a:rPr>
              <a:t>质数生成问题</a:t>
            </a:r>
          </a:p>
          <a:p>
            <a:pPr marL="582473" lvl="1" indent="-224028" defTabSz="358445" fontAlgn="auto">
              <a:lnSpc>
                <a:spcPct val="110000"/>
              </a:lnSpc>
              <a:spcBef>
                <a:spcPts val="784"/>
              </a:spcBef>
              <a:spcAft>
                <a:spcPts val="0"/>
              </a:spcAft>
              <a:buFont typeface="Wingdings 3" charset="2"/>
              <a:buChar char=""/>
              <a:defRPr/>
            </a:pPr>
            <a:r>
              <a:rPr lang="zh-CN" altLang="en-US" sz="1254">
                <a:solidFill>
                  <a:schemeClr val="tx1">
                    <a:lumMod val="75000"/>
                    <a:lumOff val="25000"/>
                  </a:schemeClr>
                </a:solidFill>
              </a:rPr>
              <a:t>生成从</a:t>
            </a:r>
            <a:r>
              <a:rPr lang="en-US" altLang="zh-CN" sz="1254">
                <a:solidFill>
                  <a:schemeClr val="tx1">
                    <a:lumMod val="75000"/>
                    <a:lumOff val="25000"/>
                  </a:schemeClr>
                </a:solidFill>
              </a:rPr>
              <a:t>2~n</a:t>
            </a:r>
            <a:r>
              <a:rPr lang="zh-CN" altLang="en-US" sz="1254">
                <a:solidFill>
                  <a:schemeClr val="tx1">
                    <a:lumMod val="75000"/>
                    <a:lumOff val="25000"/>
                  </a:schemeClr>
                </a:solidFill>
              </a:rPr>
              <a:t>的所有质数。</a:t>
            </a:r>
          </a:p>
          <a:p>
            <a:pPr marL="582473" lvl="1" indent="-224028" defTabSz="358445" fontAlgn="auto">
              <a:lnSpc>
                <a:spcPct val="110000"/>
              </a:lnSpc>
              <a:spcBef>
                <a:spcPts val="784"/>
              </a:spcBef>
              <a:spcAft>
                <a:spcPts val="0"/>
              </a:spcAft>
              <a:buFont typeface="Wingdings 3" charset="2"/>
              <a:buChar char=""/>
              <a:defRPr/>
            </a:pPr>
            <a:r>
              <a:rPr lang="zh-CN" altLang="en-US" sz="1254">
                <a:solidFill>
                  <a:schemeClr val="tx1">
                    <a:lumMod val="75000"/>
                    <a:lumOff val="25000"/>
                  </a:schemeClr>
                </a:solidFill>
              </a:rPr>
              <a:t>埃拉托色尼筛选法</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从</a:t>
            </a:r>
            <a:r>
              <a:rPr lang="en-US" altLang="zh-CN" sz="1098">
                <a:solidFill>
                  <a:schemeClr val="tx1">
                    <a:lumMod val="75000"/>
                    <a:lumOff val="25000"/>
                  </a:schemeClr>
                </a:solidFill>
              </a:rPr>
              <a:t>2</a:t>
            </a:r>
            <a:r>
              <a:rPr lang="zh-CN" altLang="en-US" sz="1098">
                <a:solidFill>
                  <a:schemeClr val="tx1">
                    <a:lumMod val="75000"/>
                    <a:lumOff val="25000"/>
                  </a:schemeClr>
                </a:solidFill>
              </a:rPr>
              <a:t>开始，依次删除</a:t>
            </a:r>
            <a:r>
              <a:rPr lang="en-US" altLang="zh-CN" sz="1098">
                <a:solidFill>
                  <a:schemeClr val="tx1">
                    <a:lumMod val="75000"/>
                    <a:lumOff val="25000"/>
                  </a:schemeClr>
                </a:solidFill>
              </a:rPr>
              <a:t>2</a:t>
            </a:r>
            <a:r>
              <a:rPr lang="zh-CN" altLang="en-US" sz="1098">
                <a:solidFill>
                  <a:schemeClr val="tx1">
                    <a:lumMod val="75000"/>
                    <a:lumOff val="25000"/>
                  </a:schemeClr>
                </a:solidFill>
              </a:rPr>
              <a:t>的所有倍数；</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对余下的每个数字重复这个过程；</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只须考察从</a:t>
            </a:r>
            <a:r>
              <a:rPr lang="en-US" altLang="zh-CN" sz="1098">
                <a:solidFill>
                  <a:schemeClr val="tx1">
                    <a:lumMod val="75000"/>
                    <a:lumOff val="25000"/>
                  </a:schemeClr>
                </a:solidFill>
              </a:rPr>
              <a:t>2</a:t>
            </a:r>
            <a:r>
              <a:rPr lang="zh-CN" altLang="en-US" sz="1098">
                <a:solidFill>
                  <a:schemeClr val="tx1">
                    <a:lumMod val="75000"/>
                    <a:lumOff val="25000"/>
                  </a:schemeClr>
                </a:solidFill>
              </a:rPr>
              <a:t>到</a:t>
            </a:r>
            <a:r>
              <a:rPr lang="en-US" altLang="zh-CN" sz="1098">
                <a:solidFill>
                  <a:schemeClr val="tx1">
                    <a:lumMod val="75000"/>
                    <a:lumOff val="25000"/>
                  </a:schemeClr>
                </a:solidFill>
              </a:rPr>
              <a:t>n</a:t>
            </a:r>
            <a:r>
              <a:rPr lang="en-US" altLang="zh-CN" sz="1098" baseline="30000">
                <a:solidFill>
                  <a:schemeClr val="tx1">
                    <a:lumMod val="75000"/>
                    <a:lumOff val="25000"/>
                  </a:schemeClr>
                </a:solidFill>
              </a:rPr>
              <a:t>1/2</a:t>
            </a:r>
            <a:r>
              <a:rPr lang="zh-CN" altLang="en-US" sz="1098">
                <a:solidFill>
                  <a:schemeClr val="tx1">
                    <a:lumMod val="75000"/>
                    <a:lumOff val="25000"/>
                  </a:schemeClr>
                </a:solidFill>
              </a:rPr>
              <a:t>的数即可；</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对被考察数</a:t>
            </a:r>
            <a:r>
              <a:rPr lang="en-US" altLang="zh-CN" sz="1098">
                <a:solidFill>
                  <a:schemeClr val="tx1">
                    <a:lumMod val="75000"/>
                    <a:lumOff val="25000"/>
                  </a:schemeClr>
                </a:solidFill>
              </a:rPr>
              <a:t>i</a:t>
            </a:r>
            <a:r>
              <a:rPr lang="zh-CN" altLang="en-US" sz="1098">
                <a:solidFill>
                  <a:schemeClr val="tx1">
                    <a:lumMod val="75000"/>
                    <a:lumOff val="25000"/>
                  </a:schemeClr>
                </a:solidFill>
              </a:rPr>
              <a:t>，只须测试</a:t>
            </a:r>
            <a:r>
              <a:rPr lang="en-US" altLang="zh-CN" sz="1098">
                <a:solidFill>
                  <a:schemeClr val="tx1">
                    <a:lumMod val="75000"/>
                    <a:lumOff val="25000"/>
                  </a:schemeClr>
                </a:solidFill>
              </a:rPr>
              <a:t>i</a:t>
            </a:r>
            <a:r>
              <a:rPr lang="en-US" altLang="zh-CN" sz="1098" baseline="30000">
                <a:solidFill>
                  <a:schemeClr val="tx1">
                    <a:lumMod val="75000"/>
                    <a:lumOff val="25000"/>
                  </a:schemeClr>
                </a:solidFill>
              </a:rPr>
              <a:t>2</a:t>
            </a:r>
            <a:r>
              <a:rPr lang="en-US" altLang="zh-CN" sz="1098">
                <a:solidFill>
                  <a:schemeClr val="tx1">
                    <a:lumMod val="75000"/>
                    <a:lumOff val="25000"/>
                  </a:schemeClr>
                </a:solidFill>
              </a:rPr>
              <a:t>~n</a:t>
            </a:r>
            <a:r>
              <a:rPr lang="zh-CN" altLang="en-US" sz="1098">
                <a:solidFill>
                  <a:schemeClr val="tx1">
                    <a:lumMod val="75000"/>
                    <a:lumOff val="25000"/>
                  </a:schemeClr>
                </a:solidFill>
              </a:rPr>
              <a:t>的所有数即可；</a:t>
            </a:r>
          </a:p>
        </p:txBody>
      </p:sp>
      <p:sp>
        <p:nvSpPr>
          <p:cNvPr id="159748" name="Text Box 4"/>
          <p:cNvSpPr txBox="1">
            <a:spLocks noChangeArrowheads="1"/>
          </p:cNvSpPr>
          <p:nvPr/>
        </p:nvSpPr>
        <p:spPr bwMode="auto">
          <a:xfrm>
            <a:off x="920750" y="4708525"/>
            <a:ext cx="6070600" cy="35560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b="1">
                <a:solidFill>
                  <a:srgbClr val="000000"/>
                </a:solidFill>
              </a:rPr>
              <a:t>2,3,4,5,6,7,8,9,10,11,12,13,14,15,16,17,18,19,20</a:t>
            </a:r>
          </a:p>
        </p:txBody>
      </p:sp>
      <p:sp>
        <p:nvSpPr>
          <p:cNvPr id="159749" name="Text Box 5"/>
          <p:cNvSpPr txBox="1">
            <a:spLocks noChangeArrowheads="1"/>
          </p:cNvSpPr>
          <p:nvPr/>
        </p:nvSpPr>
        <p:spPr bwMode="auto">
          <a:xfrm>
            <a:off x="920750" y="4708525"/>
            <a:ext cx="3136900" cy="35560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b="1">
                <a:solidFill>
                  <a:srgbClr val="000000"/>
                </a:solidFill>
              </a:rPr>
              <a:t>2,3,5,7,9,11,13,15,17,19</a:t>
            </a:r>
          </a:p>
        </p:txBody>
      </p:sp>
      <p:sp>
        <p:nvSpPr>
          <p:cNvPr id="159751" name="Text Box 7"/>
          <p:cNvSpPr txBox="1">
            <a:spLocks noChangeArrowheads="1"/>
          </p:cNvSpPr>
          <p:nvPr/>
        </p:nvSpPr>
        <p:spPr bwMode="auto">
          <a:xfrm>
            <a:off x="920750" y="4708525"/>
            <a:ext cx="2525713" cy="35560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b="1">
                <a:solidFill>
                  <a:srgbClr val="000000"/>
                </a:solidFill>
              </a:rPr>
              <a:t>2,3,5,7,11,13,17,19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8"/>
                                        </p:tgtEl>
                                        <p:attrNameLst>
                                          <p:attrName>style.visibility</p:attrName>
                                        </p:attrNameLst>
                                      </p:cBhvr>
                                      <p:to>
                                        <p:strVal val="visible"/>
                                      </p:to>
                                    </p:set>
                                  </p:childTnLst>
                                  <p:subTnLst>
                                    <p:set>
                                      <p:cBhvr override="childStyle">
                                        <p:cTn dur="1" fill="hold" display="0" masterRel="nextClick" afterEffect="1"/>
                                        <p:tgtEl>
                                          <p:spTgt spid="15974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9"/>
                                        </p:tgtEl>
                                        <p:attrNameLst>
                                          <p:attrName>style.visibility</p:attrName>
                                        </p:attrNameLst>
                                      </p:cBhvr>
                                      <p:to>
                                        <p:strVal val="visible"/>
                                      </p:to>
                                    </p:set>
                                  </p:childTnLst>
                                  <p:subTnLst>
                                    <p:set>
                                      <p:cBhvr override="childStyle">
                                        <p:cTn dur="1" fill="hold" display="0" masterRel="nextClick" afterEffect="1"/>
                                        <p:tgtEl>
                                          <p:spTgt spid="15974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P spid="159749" grpId="0" animBg="1"/>
      <p:bldP spid="15975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60771" name="Rectangle 3"/>
          <p:cNvSpPr>
            <a:spLocks noGrp="1" noChangeArrowheads="1"/>
          </p:cNvSpPr>
          <p:nvPr>
            <p:ph idx="1"/>
          </p:nvPr>
        </p:nvSpPr>
        <p:spPr>
          <a:xfrm>
            <a:off x="836613" y="1552575"/>
            <a:ext cx="5915025" cy="12080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质数生成问题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顺序解法</a:t>
            </a:r>
          </a:p>
        </p:txBody>
      </p:sp>
      <p:sp>
        <p:nvSpPr>
          <p:cNvPr id="124932" name="Text Box 4"/>
          <p:cNvSpPr txBox="1">
            <a:spLocks noChangeArrowheads="1"/>
          </p:cNvSpPr>
          <p:nvPr/>
        </p:nvSpPr>
        <p:spPr bwMode="auto">
          <a:xfrm>
            <a:off x="1639888" y="3048000"/>
            <a:ext cx="4778375" cy="175895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rgbClr val="000000"/>
                </a:solidFill>
              </a:rPr>
              <a:t>for (i=2; i&lt;=n; i++)</a:t>
            </a:r>
          </a:p>
          <a:p>
            <a:pPr eaLnBrk="1" hangingPunct="1"/>
            <a:r>
              <a:rPr lang="en-US" altLang="zh-CN" b="1">
                <a:solidFill>
                  <a:srgbClr val="000000"/>
                </a:solidFill>
              </a:rPr>
              <a:t>	prime[i] = 1;</a:t>
            </a:r>
          </a:p>
          <a:p>
            <a:pPr eaLnBrk="1" hangingPunct="1"/>
            <a:r>
              <a:rPr lang="en-US" altLang="zh-CN" b="1">
                <a:solidFill>
                  <a:srgbClr val="000000"/>
                </a:solidFill>
              </a:rPr>
              <a:t>for (i=0; i&lt;=sqrt_n; i++)</a:t>
            </a:r>
          </a:p>
          <a:p>
            <a:pPr eaLnBrk="1" hangingPunct="1"/>
            <a:r>
              <a:rPr lang="en-US" altLang="zh-CN" b="1">
                <a:solidFill>
                  <a:srgbClr val="000000"/>
                </a:solidFill>
              </a:rPr>
              <a:t>	if (prime[i]==1)</a:t>
            </a:r>
          </a:p>
          <a:p>
            <a:pPr eaLnBrk="1" hangingPunct="1"/>
            <a:r>
              <a:rPr lang="en-US" altLang="zh-CN" b="1">
                <a:solidFill>
                  <a:srgbClr val="000000"/>
                </a:solidFill>
              </a:rPr>
              <a:t>		for (j=i*i; j&lt;=n; j+=i)</a:t>
            </a:r>
          </a:p>
          <a:p>
            <a:pPr eaLnBrk="1" hangingPunct="1"/>
            <a:r>
              <a:rPr lang="en-US" altLang="zh-CN" b="1">
                <a:solidFill>
                  <a:srgbClr val="000000"/>
                </a:solidFill>
              </a:rPr>
              <a:t>			prime[j] = 0;</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61795" name="Rectangle 3"/>
          <p:cNvSpPr>
            <a:spLocks noGrp="1" noChangeArrowheads="1"/>
          </p:cNvSpPr>
          <p:nvPr>
            <p:ph idx="1"/>
          </p:nvPr>
        </p:nvSpPr>
        <p:spPr>
          <a:xfrm>
            <a:off x="1522413" y="1673225"/>
            <a:ext cx="5168900" cy="2960688"/>
          </a:xfrm>
        </p:spPr>
        <p:txBody>
          <a:bodyPr>
            <a:normAutofit fontScale="625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100" dirty="0">
                <a:solidFill>
                  <a:schemeClr val="tx1">
                    <a:lumMod val="75000"/>
                    <a:lumOff val="25000"/>
                  </a:schemeClr>
                </a:solidFill>
              </a:rPr>
              <a:t>质数生成问题</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流水线解法</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第一个流水线级输入一系列连续的数，然后剔出所有</a:t>
            </a:r>
            <a:r>
              <a:rPr lang="en-US" altLang="zh-CN" sz="1700" dirty="0">
                <a:solidFill>
                  <a:schemeClr val="tx1">
                    <a:lumMod val="75000"/>
                    <a:lumOff val="25000"/>
                  </a:schemeClr>
                </a:solidFill>
              </a:rPr>
              <a:t>2</a:t>
            </a:r>
            <a:r>
              <a:rPr lang="zh-CN" altLang="en-US" sz="1700" dirty="0">
                <a:solidFill>
                  <a:schemeClr val="tx1">
                    <a:lumMod val="75000"/>
                    <a:lumOff val="25000"/>
                  </a:schemeClr>
                </a:solidFill>
              </a:rPr>
              <a:t>的倍数，并把余下的数传递给第二级流水线；</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第二级剔出所有</a:t>
            </a:r>
            <a:r>
              <a:rPr lang="en-US" altLang="zh-CN" sz="1700" dirty="0">
                <a:solidFill>
                  <a:schemeClr val="tx1">
                    <a:lumMod val="75000"/>
                    <a:lumOff val="25000"/>
                  </a:schemeClr>
                </a:solidFill>
              </a:rPr>
              <a:t>3</a:t>
            </a:r>
            <a:r>
              <a:rPr lang="zh-CN" altLang="en-US" sz="1700" dirty="0">
                <a:solidFill>
                  <a:schemeClr val="tx1">
                    <a:lumMod val="75000"/>
                    <a:lumOff val="25000"/>
                  </a:schemeClr>
                </a:solidFill>
              </a:rPr>
              <a:t>的倍数并把余下的数传递给第三级流水线；</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以此类推；</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流水线的个数与质数的个数的方根相同；</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二、并行算法的性能指标</a:t>
            </a:r>
          </a:p>
        </p:txBody>
      </p:sp>
      <p:sp>
        <p:nvSpPr>
          <p:cNvPr id="28675" name="Rectangle 3"/>
          <p:cNvSpPr>
            <a:spLocks noGrp="1" noChangeArrowheads="1"/>
          </p:cNvSpPr>
          <p:nvPr>
            <p:ph idx="1"/>
          </p:nvPr>
        </p:nvSpPr>
        <p:spPr bwMode="auto">
          <a:xfrm>
            <a:off x="836613" y="1552575"/>
            <a:ext cx="5915025" cy="3394075"/>
          </a:xfrm>
        </p:spPr>
        <p:txBody>
          <a:bodyPr wrap="square" numCol="1" anchor="t" anchorCtr="0" compatLnSpc="1">
            <a:prstTxWarp prst="textNoShape">
              <a:avLst/>
            </a:prstTxWarp>
          </a:bodyPr>
          <a:lstStyle/>
          <a:p>
            <a:r>
              <a:rPr lang="zh-CN" altLang="en-US" sz="1300"/>
              <a:t>对问题规模</a:t>
            </a:r>
            <a:r>
              <a:rPr lang="en-US" altLang="zh-CN" sz="1300"/>
              <a:t>n</a:t>
            </a:r>
            <a:r>
              <a:rPr lang="zh-CN" altLang="en-US" sz="1300"/>
              <a:t>，所动用的处理器的数目</a:t>
            </a:r>
            <a:r>
              <a:rPr lang="en-US" altLang="zh-CN" sz="1300"/>
              <a:t>p(n)</a:t>
            </a:r>
            <a:r>
              <a:rPr lang="zh-CN" altLang="en-US" sz="1300"/>
              <a:t>，运行时间或最坏运行时间</a:t>
            </a:r>
            <a:r>
              <a:rPr lang="en-US" altLang="zh-CN" sz="1300"/>
              <a:t>tp(n)</a:t>
            </a:r>
            <a:r>
              <a:rPr lang="zh-CN" altLang="en-US" sz="1300"/>
              <a:t>。</a:t>
            </a:r>
          </a:p>
          <a:p>
            <a:r>
              <a:rPr lang="zh-CN" altLang="en-US" sz="1300"/>
              <a:t>粒度：并行单元的规模，通常将循环级及以下称为小粒度，子程序级称为大粒度。</a:t>
            </a:r>
          </a:p>
          <a:p>
            <a:r>
              <a:rPr lang="zh-CN" altLang="en-US" sz="1300"/>
              <a:t>工作量</a:t>
            </a:r>
            <a:r>
              <a:rPr lang="en-US" altLang="zh-CN" sz="1300"/>
              <a:t>Wp(n)</a:t>
            </a:r>
            <a:r>
              <a:rPr lang="zh-CN" altLang="en-US" sz="1300"/>
              <a:t>：</a:t>
            </a:r>
            <a:r>
              <a:rPr lang="en-US" altLang="zh-CN" sz="1300"/>
              <a:t>Wp(n) = tp(n) * p(n)</a:t>
            </a:r>
            <a:r>
              <a:rPr lang="zh-CN" altLang="en-US" sz="1300"/>
              <a:t>，直观上即模拟该并行算法的串行算法的计算量。工作量越小，算法的性能越好。如果对同一问题，并行算法</a:t>
            </a:r>
            <a:r>
              <a:rPr lang="en-US" altLang="zh-CN" sz="1300"/>
              <a:t>A</a:t>
            </a:r>
            <a:r>
              <a:rPr lang="zh-CN" altLang="en-US" sz="1300"/>
              <a:t>与串行算法</a:t>
            </a:r>
            <a:r>
              <a:rPr lang="en-US" altLang="zh-CN" sz="1300"/>
              <a:t>B</a:t>
            </a:r>
            <a:r>
              <a:rPr lang="zh-CN" altLang="en-US" sz="1300"/>
              <a:t>的工作量同阶，称</a:t>
            </a:r>
            <a:r>
              <a:rPr lang="en-US" altLang="zh-CN" sz="1300"/>
              <a:t>A</a:t>
            </a:r>
            <a:r>
              <a:rPr lang="zh-CN" altLang="en-US" sz="1300"/>
              <a:t>对</a:t>
            </a:r>
            <a:r>
              <a:rPr lang="en-US" altLang="zh-CN" sz="1300"/>
              <a:t>B</a:t>
            </a:r>
            <a:r>
              <a:rPr lang="zh-CN" altLang="en-US" sz="1300"/>
              <a:t>工作量有效，若</a:t>
            </a:r>
            <a:r>
              <a:rPr lang="en-US" altLang="zh-CN" sz="1300"/>
              <a:t>A</a:t>
            </a:r>
            <a:r>
              <a:rPr lang="zh-CN" altLang="en-US" sz="1300"/>
              <a:t>对最坏情况下的最优算法</a:t>
            </a:r>
            <a:r>
              <a:rPr lang="en-US" altLang="zh-CN" sz="1300"/>
              <a:t>B</a:t>
            </a:r>
            <a:r>
              <a:rPr lang="zh-CN" altLang="en-US" sz="1300"/>
              <a:t>工作量有效，称</a:t>
            </a:r>
            <a:r>
              <a:rPr lang="en-US" altLang="zh-CN" sz="1300"/>
              <a:t>A</a:t>
            </a:r>
            <a:r>
              <a:rPr lang="zh-CN" altLang="en-US" sz="1300"/>
              <a:t>工作量有效。</a:t>
            </a:r>
          </a:p>
          <a:p>
            <a:r>
              <a:rPr lang="zh-CN" altLang="en-US" sz="1300"/>
              <a:t>加速比</a:t>
            </a:r>
            <a:r>
              <a:rPr lang="en-US" altLang="zh-CN" sz="1300"/>
              <a:t>Sp(n)</a:t>
            </a:r>
            <a:r>
              <a:rPr lang="zh-CN" altLang="en-US" sz="1300"/>
              <a:t>：</a:t>
            </a:r>
            <a:r>
              <a:rPr lang="en-US" altLang="zh-CN" sz="1300"/>
              <a:t>Sp(n) = ts(n)/tp(n)</a:t>
            </a:r>
            <a:r>
              <a:rPr lang="zh-CN" altLang="en-US" sz="1300"/>
              <a:t>，其中</a:t>
            </a:r>
            <a:r>
              <a:rPr lang="en-US" altLang="zh-CN" sz="1300"/>
              <a:t>ts(n)</a:t>
            </a:r>
            <a:r>
              <a:rPr lang="zh-CN" altLang="en-US" sz="1300"/>
              <a:t>是解同一问题在最坏情况下的最优串行算法的运行时间。加速比反映运行时间的改进倍数。由于并行算法可以用串行算法来模拟，模拟的串行算法的运行时间不超过</a:t>
            </a:r>
            <a:r>
              <a:rPr lang="en-US" altLang="zh-CN" sz="1300"/>
              <a:t>p(n)*tp(n)</a:t>
            </a:r>
            <a:r>
              <a:rPr lang="zh-CN" altLang="en-US" sz="1300"/>
              <a:t>，所以有</a:t>
            </a:r>
            <a:r>
              <a:rPr lang="en-US" altLang="zh-CN" sz="1300"/>
              <a:t>1≤Sp(n)≤p(n)</a:t>
            </a:r>
            <a:r>
              <a:rPr lang="zh-CN" altLang="en-US" sz="1300"/>
              <a:t>。</a:t>
            </a:r>
          </a:p>
          <a:p>
            <a:r>
              <a:rPr lang="zh-CN" altLang="en-US" sz="1300"/>
              <a:t>工作效率</a:t>
            </a:r>
            <a:r>
              <a:rPr lang="en-US" altLang="zh-CN" sz="1300"/>
              <a:t>Ep(n)</a:t>
            </a:r>
            <a:r>
              <a:rPr lang="zh-CN" altLang="en-US" sz="1300"/>
              <a:t>：</a:t>
            </a:r>
            <a:r>
              <a:rPr lang="en-US" altLang="zh-CN" sz="1300"/>
              <a:t>Ep(n) = Sp(n)/p(n)</a:t>
            </a:r>
            <a:r>
              <a:rPr lang="zh-CN" altLang="en-US" sz="1300"/>
              <a:t>，反映算法所占用的处理器的工作效率，即工作饱满程度。工作效率越高，算法的性能越好。由</a:t>
            </a:r>
            <a:r>
              <a:rPr lang="en-US" altLang="zh-CN" sz="1300"/>
              <a:t>1≤Sp(n)≤p(n)</a:t>
            </a:r>
            <a:r>
              <a:rPr lang="zh-CN" altLang="en-US" sz="1300"/>
              <a:t>，有</a:t>
            </a:r>
            <a:r>
              <a:rPr lang="en-US" altLang="zh-CN" sz="1300"/>
              <a:t>1/p(n) ≤Ep(n) ≤1</a:t>
            </a:r>
            <a:r>
              <a:rPr lang="zh-CN" altLang="en-US" sz="130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31"/>
          <p:cNvGrpSpPr>
            <a:grpSpLocks/>
          </p:cNvGrpSpPr>
          <p:nvPr/>
        </p:nvGrpSpPr>
        <p:grpSpPr bwMode="auto">
          <a:xfrm>
            <a:off x="776288" y="1679575"/>
            <a:ext cx="6248400" cy="1512888"/>
            <a:chOff x="534" y="1557"/>
            <a:chExt cx="3936" cy="953"/>
          </a:xfrm>
        </p:grpSpPr>
        <p:grpSp>
          <p:nvGrpSpPr>
            <p:cNvPr id="128006" name="Group 9"/>
            <p:cNvGrpSpPr>
              <a:grpSpLocks/>
            </p:cNvGrpSpPr>
            <p:nvPr/>
          </p:nvGrpSpPr>
          <p:grpSpPr bwMode="auto">
            <a:xfrm>
              <a:off x="1713" y="1825"/>
              <a:ext cx="907" cy="373"/>
              <a:chOff x="852" y="1924"/>
              <a:chExt cx="1179" cy="455"/>
            </a:xfrm>
          </p:grpSpPr>
          <p:sp>
            <p:nvSpPr>
              <p:cNvPr id="128027" name="Oval 5"/>
              <p:cNvSpPr>
                <a:spLocks noChangeArrowheads="1"/>
              </p:cNvSpPr>
              <p:nvPr/>
            </p:nvSpPr>
            <p:spPr bwMode="auto">
              <a:xfrm>
                <a:off x="852" y="1924"/>
                <a:ext cx="213" cy="399"/>
              </a:xfrm>
              <a:prstGeom prst="ellipse">
                <a:avLst/>
              </a:prstGeom>
              <a:solidFill>
                <a:schemeClr val="accent1"/>
              </a:solidFill>
              <a:ln w="19050" algn="ctr">
                <a:solidFill>
                  <a:srgbClr val="000000"/>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8" name="Rectangle 6"/>
              <p:cNvSpPr>
                <a:spLocks noChangeArrowheads="1"/>
              </p:cNvSpPr>
              <p:nvPr/>
            </p:nvSpPr>
            <p:spPr bwMode="auto">
              <a:xfrm>
                <a:off x="1033" y="2095"/>
                <a:ext cx="151" cy="284"/>
              </a:xfrm>
              <a:prstGeom prst="rect">
                <a:avLst/>
              </a:prstGeom>
              <a:solidFill>
                <a:srgbClr val="FFFFFF"/>
              </a:solidFill>
              <a:ln w="19050" algn="ctr">
                <a:solidFill>
                  <a:srgbClr val="000000"/>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9" name="Line 7"/>
              <p:cNvSpPr>
                <a:spLocks noChangeShapeType="1"/>
              </p:cNvSpPr>
              <p:nvPr/>
            </p:nvSpPr>
            <p:spPr bwMode="auto">
              <a:xfrm>
                <a:off x="897" y="2102"/>
                <a:ext cx="136" cy="9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128030" name="Line 8"/>
              <p:cNvSpPr>
                <a:spLocks noChangeShapeType="1"/>
              </p:cNvSpPr>
              <p:nvPr/>
            </p:nvSpPr>
            <p:spPr bwMode="auto">
              <a:xfrm>
                <a:off x="943" y="2102"/>
                <a:ext cx="108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128007" name="Group 10"/>
            <p:cNvGrpSpPr>
              <a:grpSpLocks/>
            </p:cNvGrpSpPr>
            <p:nvPr/>
          </p:nvGrpSpPr>
          <p:grpSpPr bwMode="auto">
            <a:xfrm>
              <a:off x="2620" y="1825"/>
              <a:ext cx="907" cy="373"/>
              <a:chOff x="852" y="1924"/>
              <a:chExt cx="1179" cy="455"/>
            </a:xfrm>
          </p:grpSpPr>
          <p:sp>
            <p:nvSpPr>
              <p:cNvPr id="128023" name="Oval 11"/>
              <p:cNvSpPr>
                <a:spLocks noChangeArrowheads="1"/>
              </p:cNvSpPr>
              <p:nvPr/>
            </p:nvSpPr>
            <p:spPr bwMode="auto">
              <a:xfrm>
                <a:off x="852" y="1924"/>
                <a:ext cx="213" cy="399"/>
              </a:xfrm>
              <a:prstGeom prst="ellipse">
                <a:avLst/>
              </a:prstGeom>
              <a:solidFill>
                <a:schemeClr val="accent1"/>
              </a:solidFill>
              <a:ln w="19050" algn="ctr">
                <a:solidFill>
                  <a:srgbClr val="000000"/>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4" name="Rectangle 12"/>
              <p:cNvSpPr>
                <a:spLocks noChangeArrowheads="1"/>
              </p:cNvSpPr>
              <p:nvPr/>
            </p:nvSpPr>
            <p:spPr bwMode="auto">
              <a:xfrm>
                <a:off x="1033" y="2095"/>
                <a:ext cx="151" cy="284"/>
              </a:xfrm>
              <a:prstGeom prst="rect">
                <a:avLst/>
              </a:prstGeom>
              <a:solidFill>
                <a:srgbClr val="FFFFFF"/>
              </a:solidFill>
              <a:ln w="19050" algn="ctr">
                <a:solidFill>
                  <a:srgbClr val="000000"/>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5" name="Line 13"/>
              <p:cNvSpPr>
                <a:spLocks noChangeShapeType="1"/>
              </p:cNvSpPr>
              <p:nvPr/>
            </p:nvSpPr>
            <p:spPr bwMode="auto">
              <a:xfrm>
                <a:off x="897" y="2102"/>
                <a:ext cx="136" cy="9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128026" name="Line 14"/>
              <p:cNvSpPr>
                <a:spLocks noChangeShapeType="1"/>
              </p:cNvSpPr>
              <p:nvPr/>
            </p:nvSpPr>
            <p:spPr bwMode="auto">
              <a:xfrm>
                <a:off x="943" y="2102"/>
                <a:ext cx="108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128008" name="Group 15"/>
            <p:cNvGrpSpPr>
              <a:grpSpLocks/>
            </p:cNvGrpSpPr>
            <p:nvPr/>
          </p:nvGrpSpPr>
          <p:grpSpPr bwMode="auto">
            <a:xfrm>
              <a:off x="3563" y="1825"/>
              <a:ext cx="907" cy="373"/>
              <a:chOff x="852" y="1924"/>
              <a:chExt cx="1179" cy="455"/>
            </a:xfrm>
          </p:grpSpPr>
          <p:sp>
            <p:nvSpPr>
              <p:cNvPr id="128019" name="Oval 16"/>
              <p:cNvSpPr>
                <a:spLocks noChangeArrowheads="1"/>
              </p:cNvSpPr>
              <p:nvPr/>
            </p:nvSpPr>
            <p:spPr bwMode="auto">
              <a:xfrm>
                <a:off x="852" y="1924"/>
                <a:ext cx="213" cy="399"/>
              </a:xfrm>
              <a:prstGeom prst="ellipse">
                <a:avLst/>
              </a:prstGeom>
              <a:solidFill>
                <a:schemeClr val="accent1"/>
              </a:solidFill>
              <a:ln w="19050" algn="ctr">
                <a:solidFill>
                  <a:srgbClr val="000000"/>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0" name="Rectangle 17"/>
              <p:cNvSpPr>
                <a:spLocks noChangeArrowheads="1"/>
              </p:cNvSpPr>
              <p:nvPr/>
            </p:nvSpPr>
            <p:spPr bwMode="auto">
              <a:xfrm>
                <a:off x="1033" y="2095"/>
                <a:ext cx="151" cy="284"/>
              </a:xfrm>
              <a:prstGeom prst="rect">
                <a:avLst/>
              </a:prstGeom>
              <a:solidFill>
                <a:srgbClr val="FFFFFF"/>
              </a:solidFill>
              <a:ln w="19050" algn="ctr">
                <a:solidFill>
                  <a:srgbClr val="000000"/>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1" name="Line 18"/>
              <p:cNvSpPr>
                <a:spLocks noChangeShapeType="1"/>
              </p:cNvSpPr>
              <p:nvPr/>
            </p:nvSpPr>
            <p:spPr bwMode="auto">
              <a:xfrm>
                <a:off x="897" y="2102"/>
                <a:ext cx="136" cy="9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128022" name="Line 19"/>
              <p:cNvSpPr>
                <a:spLocks noChangeShapeType="1"/>
              </p:cNvSpPr>
              <p:nvPr/>
            </p:nvSpPr>
            <p:spPr bwMode="auto">
              <a:xfrm>
                <a:off x="943" y="2102"/>
                <a:ext cx="108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128009" name="Text Box 20"/>
            <p:cNvSpPr txBox="1">
              <a:spLocks noChangeArrowheads="1"/>
            </p:cNvSpPr>
            <p:nvPr/>
          </p:nvSpPr>
          <p:spPr bwMode="auto">
            <a:xfrm>
              <a:off x="1940" y="155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chemeClr val="tx1"/>
                  </a:solidFill>
                </a:rPr>
                <a:t>P</a:t>
              </a:r>
              <a:r>
                <a:rPr lang="en-US" altLang="zh-CN" b="1" baseline="-25000">
                  <a:solidFill>
                    <a:schemeClr val="tx1"/>
                  </a:solidFill>
                </a:rPr>
                <a:t>0</a:t>
              </a:r>
            </a:p>
          </p:txBody>
        </p:sp>
        <p:sp>
          <p:nvSpPr>
            <p:cNvPr id="128010" name="Text Box 21"/>
            <p:cNvSpPr txBox="1">
              <a:spLocks noChangeArrowheads="1"/>
            </p:cNvSpPr>
            <p:nvPr/>
          </p:nvSpPr>
          <p:spPr bwMode="auto">
            <a:xfrm>
              <a:off x="2847" y="155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chemeClr val="tx1"/>
                  </a:solidFill>
                </a:rPr>
                <a:t>P</a:t>
              </a:r>
              <a:r>
                <a:rPr lang="en-US" altLang="zh-CN" b="1" baseline="-25000">
                  <a:solidFill>
                    <a:schemeClr val="tx1"/>
                  </a:solidFill>
                </a:rPr>
                <a:t>1</a:t>
              </a:r>
            </a:p>
          </p:txBody>
        </p:sp>
        <p:sp>
          <p:nvSpPr>
            <p:cNvPr id="128011" name="Text Box 22"/>
            <p:cNvSpPr txBox="1">
              <a:spLocks noChangeArrowheads="1"/>
            </p:cNvSpPr>
            <p:nvPr/>
          </p:nvSpPr>
          <p:spPr bwMode="auto">
            <a:xfrm>
              <a:off x="3754" y="155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chemeClr val="tx1"/>
                  </a:solidFill>
                </a:rPr>
                <a:t>P</a:t>
              </a:r>
              <a:r>
                <a:rPr lang="en-US" altLang="zh-CN" b="1" baseline="-25000">
                  <a:solidFill>
                    <a:schemeClr val="tx1"/>
                  </a:solidFill>
                </a:rPr>
                <a:t>2</a:t>
              </a:r>
            </a:p>
          </p:txBody>
        </p:sp>
        <p:sp>
          <p:nvSpPr>
            <p:cNvPr id="128012" name="Text Box 23"/>
            <p:cNvSpPr txBox="1">
              <a:spLocks noChangeArrowheads="1"/>
            </p:cNvSpPr>
            <p:nvPr/>
          </p:nvSpPr>
          <p:spPr bwMode="auto">
            <a:xfrm>
              <a:off x="534" y="1875"/>
              <a:ext cx="8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x</a:t>
              </a:r>
              <a:r>
                <a:rPr lang="en-US" altLang="zh-CN" sz="1200" b="1" baseline="-25000">
                  <a:solidFill>
                    <a:schemeClr val="tx1"/>
                  </a:solidFill>
                </a:rPr>
                <a:t>n-1</a:t>
              </a:r>
              <a:r>
                <a:rPr lang="en-US" altLang="zh-CN" sz="1200" b="1">
                  <a:solidFill>
                    <a:schemeClr val="tx1"/>
                  </a:solidFill>
                </a:rPr>
                <a:t>,...,x</a:t>
              </a:r>
              <a:r>
                <a:rPr lang="en-US" altLang="zh-CN" sz="1200" b="1" baseline="-25000">
                  <a:solidFill>
                    <a:schemeClr val="tx1"/>
                  </a:solidFill>
                </a:rPr>
                <a:t>1</a:t>
              </a:r>
              <a:r>
                <a:rPr lang="en-US" altLang="zh-CN" sz="1200" b="1">
                  <a:solidFill>
                    <a:schemeClr val="tx1"/>
                  </a:solidFill>
                </a:rPr>
                <a:t>,x</a:t>
              </a:r>
              <a:r>
                <a:rPr lang="en-US" altLang="zh-CN" sz="1200" b="1" baseline="-25000">
                  <a:solidFill>
                    <a:schemeClr val="tx1"/>
                  </a:solidFill>
                </a:rPr>
                <a:t>0</a:t>
              </a:r>
            </a:p>
          </p:txBody>
        </p:sp>
        <p:sp>
          <p:nvSpPr>
            <p:cNvPr id="128013" name="Line 24"/>
            <p:cNvSpPr>
              <a:spLocks noChangeShapeType="1"/>
            </p:cNvSpPr>
            <p:nvPr/>
          </p:nvSpPr>
          <p:spPr bwMode="auto">
            <a:xfrm>
              <a:off x="1396" y="1965"/>
              <a:ext cx="27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8014" name="Text Box 25"/>
            <p:cNvSpPr txBox="1">
              <a:spLocks noChangeArrowheads="1"/>
            </p:cNvSpPr>
            <p:nvPr/>
          </p:nvSpPr>
          <p:spPr bwMode="auto">
            <a:xfrm>
              <a:off x="715" y="1739"/>
              <a:ext cx="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a:solidFill>
                    <a:schemeClr val="tx1"/>
                  </a:solidFill>
                </a:rPr>
                <a:t>数序列</a:t>
              </a:r>
            </a:p>
          </p:txBody>
        </p:sp>
        <p:sp>
          <p:nvSpPr>
            <p:cNvPr id="128015" name="AutoShape 26"/>
            <p:cNvSpPr>
              <a:spLocks noChangeArrowheads="1"/>
            </p:cNvSpPr>
            <p:nvPr/>
          </p:nvSpPr>
          <p:spPr bwMode="auto">
            <a:xfrm>
              <a:off x="715" y="2238"/>
              <a:ext cx="861" cy="272"/>
            </a:xfrm>
            <a:prstGeom prst="wedgeEllipseCallout">
              <a:avLst>
                <a:gd name="adj1" fmla="val 25727"/>
                <a:gd name="adj2" fmla="val -91912"/>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400" dirty="0">
                  <a:solidFill>
                    <a:schemeClr val="tx1"/>
                  </a:solidFill>
                </a:rPr>
                <a:t>倍数比较</a:t>
              </a:r>
            </a:p>
          </p:txBody>
        </p:sp>
        <p:sp>
          <p:nvSpPr>
            <p:cNvPr id="128016" name="Text Box 27"/>
            <p:cNvSpPr txBox="1">
              <a:spLocks noChangeArrowheads="1"/>
            </p:cNvSpPr>
            <p:nvPr/>
          </p:nvSpPr>
          <p:spPr bwMode="auto">
            <a:xfrm>
              <a:off x="1804" y="2283"/>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200">
                  <a:solidFill>
                    <a:schemeClr val="tx1"/>
                  </a:solidFill>
                </a:rPr>
                <a:t>第</a:t>
              </a:r>
              <a:r>
                <a:rPr lang="en-US" altLang="zh-CN" sz="1200">
                  <a:solidFill>
                    <a:schemeClr val="tx1"/>
                  </a:solidFill>
                </a:rPr>
                <a:t>1</a:t>
              </a:r>
              <a:r>
                <a:rPr lang="zh-CN" altLang="en-US" sz="1200">
                  <a:solidFill>
                    <a:schemeClr val="tx1"/>
                  </a:solidFill>
                </a:rPr>
                <a:t>个质数</a:t>
              </a:r>
            </a:p>
          </p:txBody>
        </p:sp>
        <p:sp>
          <p:nvSpPr>
            <p:cNvPr id="128017" name="Text Box 28"/>
            <p:cNvSpPr txBox="1">
              <a:spLocks noChangeArrowheads="1"/>
            </p:cNvSpPr>
            <p:nvPr/>
          </p:nvSpPr>
          <p:spPr bwMode="auto">
            <a:xfrm>
              <a:off x="2711" y="2283"/>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200">
                  <a:solidFill>
                    <a:schemeClr val="tx1"/>
                  </a:solidFill>
                </a:rPr>
                <a:t>第</a:t>
              </a:r>
              <a:r>
                <a:rPr lang="en-US" altLang="zh-CN" sz="1200">
                  <a:solidFill>
                    <a:schemeClr val="tx1"/>
                  </a:solidFill>
                </a:rPr>
                <a:t>2</a:t>
              </a:r>
              <a:r>
                <a:rPr lang="zh-CN" altLang="en-US" sz="1200">
                  <a:solidFill>
                    <a:schemeClr val="tx1"/>
                  </a:solidFill>
                </a:rPr>
                <a:t>个质数</a:t>
              </a:r>
            </a:p>
          </p:txBody>
        </p:sp>
        <p:sp>
          <p:nvSpPr>
            <p:cNvPr id="128018" name="Text Box 29"/>
            <p:cNvSpPr txBox="1">
              <a:spLocks noChangeArrowheads="1"/>
            </p:cNvSpPr>
            <p:nvPr/>
          </p:nvSpPr>
          <p:spPr bwMode="auto">
            <a:xfrm>
              <a:off x="3699" y="2283"/>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200">
                  <a:solidFill>
                    <a:schemeClr val="tx1"/>
                  </a:solidFill>
                </a:rPr>
                <a:t>第</a:t>
              </a:r>
              <a:r>
                <a:rPr lang="en-US" altLang="zh-CN" sz="1200">
                  <a:solidFill>
                    <a:schemeClr val="tx1"/>
                  </a:solidFill>
                </a:rPr>
                <a:t>3</a:t>
              </a:r>
              <a:r>
                <a:rPr lang="zh-CN" altLang="en-US" sz="1200">
                  <a:solidFill>
                    <a:schemeClr val="tx1"/>
                  </a:solidFill>
                </a:rPr>
                <a:t>个质数</a:t>
              </a:r>
            </a:p>
          </p:txBody>
        </p:sp>
      </p:grpSp>
      <p:sp>
        <p:nvSpPr>
          <p:cNvPr id="128003" name="Text Box 30"/>
          <p:cNvSpPr txBox="1">
            <a:spLocks noChangeArrowheads="1"/>
          </p:cNvSpPr>
          <p:nvPr/>
        </p:nvSpPr>
        <p:spPr bwMode="auto">
          <a:xfrm>
            <a:off x="704850" y="889000"/>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400" dirty="0">
                <a:solidFill>
                  <a:schemeClr val="tx1"/>
                </a:solidFill>
              </a:rPr>
              <a:t>进行埃拉托色尼筛选的流水线：</a:t>
            </a:r>
          </a:p>
        </p:txBody>
      </p:sp>
      <p:sp>
        <p:nvSpPr>
          <p:cNvPr id="128004" name="Text Box 32"/>
          <p:cNvSpPr txBox="1">
            <a:spLocks noChangeArrowheads="1"/>
          </p:cNvSpPr>
          <p:nvPr/>
        </p:nvSpPr>
        <p:spPr bwMode="auto">
          <a:xfrm>
            <a:off x="776288" y="3459163"/>
            <a:ext cx="3067050" cy="1389062"/>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P</a:t>
            </a:r>
            <a:r>
              <a:rPr lang="en-US" altLang="zh-CN" sz="1200" b="1" baseline="-25000">
                <a:solidFill>
                  <a:schemeClr val="tx1"/>
                </a:solidFill>
              </a:rPr>
              <a:t>0</a:t>
            </a:r>
            <a:r>
              <a:rPr lang="en-US" altLang="zh-CN" sz="1200" b="1">
                <a:solidFill>
                  <a:schemeClr val="tx1"/>
                </a:solidFill>
              </a:rPr>
              <a:t>:</a:t>
            </a:r>
          </a:p>
          <a:p>
            <a:pPr eaLnBrk="1" hangingPunct="1"/>
            <a:r>
              <a:rPr lang="en-US" altLang="zh-CN" sz="1200" b="1">
                <a:solidFill>
                  <a:schemeClr val="tx1"/>
                </a:solidFill>
              </a:rPr>
              <a:t>x</a:t>
            </a:r>
            <a:r>
              <a:rPr lang="en-US" altLang="zh-CN" sz="1200" b="1" baseline="-25000">
                <a:solidFill>
                  <a:schemeClr val="tx1"/>
                </a:solidFill>
              </a:rPr>
              <a:t>0</a:t>
            </a:r>
            <a:r>
              <a:rPr lang="en-US" altLang="zh-CN" sz="1200" b="1">
                <a:solidFill>
                  <a:schemeClr val="tx1"/>
                </a:solidFill>
              </a:rPr>
              <a:t> </a:t>
            </a:r>
            <a:r>
              <a:rPr lang="en-US" altLang="zh-CN" sz="1200" b="1">
                <a:solidFill>
                  <a:schemeClr val="tx1"/>
                </a:solidFill>
                <a:sym typeface="Wingdings" panose="05000000000000000000" pitchFamily="2" charset="2"/>
              </a:rPr>
              <a:t> </a:t>
            </a:r>
            <a:r>
              <a:rPr lang="en-US" altLang="zh-CN" sz="1200" b="1">
                <a:solidFill>
                  <a:schemeClr val="tx1"/>
                </a:solidFill>
              </a:rPr>
              <a:t>receive(X);</a:t>
            </a:r>
          </a:p>
          <a:p>
            <a:pPr eaLnBrk="1" hangingPunct="1"/>
            <a:r>
              <a:rPr lang="en-US" altLang="zh-CN" sz="1200" b="1">
                <a:solidFill>
                  <a:schemeClr val="tx1"/>
                </a:solidFill>
              </a:rPr>
              <a:t>while (!EOF(X))</a:t>
            </a:r>
          </a:p>
          <a:p>
            <a:pPr eaLnBrk="1" hangingPunct="1"/>
            <a:r>
              <a:rPr lang="en-US" altLang="zh-CN" sz="1200" b="1">
                <a:solidFill>
                  <a:schemeClr val="tx1"/>
                </a:solidFill>
              </a:rPr>
              <a:t>{</a:t>
            </a:r>
          </a:p>
          <a:p>
            <a:pPr eaLnBrk="1" hangingPunct="1"/>
            <a:r>
              <a:rPr lang="en-US" altLang="zh-CN" sz="1200" b="1">
                <a:solidFill>
                  <a:schemeClr val="tx1"/>
                </a:solidFill>
              </a:rPr>
              <a:t>	x </a:t>
            </a:r>
            <a:r>
              <a:rPr lang="en-US" altLang="zh-CN" sz="1200" b="1">
                <a:solidFill>
                  <a:schemeClr val="tx1"/>
                </a:solidFill>
                <a:sym typeface="Wingdings" panose="05000000000000000000" pitchFamily="2" charset="2"/>
              </a:rPr>
              <a:t> receive(X);</a:t>
            </a:r>
          </a:p>
          <a:p>
            <a:pPr eaLnBrk="1" hangingPunct="1"/>
            <a:r>
              <a:rPr lang="en-US" altLang="zh-CN" sz="1200" b="1">
                <a:solidFill>
                  <a:schemeClr val="tx1"/>
                </a:solidFill>
                <a:sym typeface="Wingdings" panose="05000000000000000000" pitchFamily="2" charset="2"/>
              </a:rPr>
              <a:t>	if (x%x</a:t>
            </a:r>
            <a:r>
              <a:rPr lang="en-US" altLang="zh-CN" sz="1200" b="1" baseline="-25000">
                <a:solidFill>
                  <a:schemeClr val="tx1"/>
                </a:solidFill>
                <a:sym typeface="Wingdings" panose="05000000000000000000" pitchFamily="2" charset="2"/>
              </a:rPr>
              <a:t>0</a:t>
            </a:r>
            <a:r>
              <a:rPr lang="en-US" altLang="zh-CN" sz="1200" b="1">
                <a:solidFill>
                  <a:schemeClr val="tx1"/>
                </a:solidFill>
                <a:sym typeface="Wingdings" panose="05000000000000000000" pitchFamily="2" charset="2"/>
              </a:rPr>
              <a:t>!=0) send(P</a:t>
            </a:r>
            <a:r>
              <a:rPr lang="en-US" altLang="zh-CN" sz="1200" b="1" baseline="-25000">
                <a:solidFill>
                  <a:schemeClr val="tx1"/>
                </a:solidFill>
                <a:sym typeface="Wingdings" panose="05000000000000000000" pitchFamily="2" charset="2"/>
              </a:rPr>
              <a:t>1</a:t>
            </a:r>
            <a:r>
              <a:rPr lang="en-US" altLang="zh-CN" sz="1200" b="1">
                <a:solidFill>
                  <a:schemeClr val="tx1"/>
                </a:solidFill>
                <a:sym typeface="Wingdings" panose="05000000000000000000" pitchFamily="2" charset="2"/>
              </a:rPr>
              <a:t>,x);</a:t>
            </a:r>
            <a:endParaRPr lang="en-US" altLang="zh-CN" sz="1200" b="1">
              <a:solidFill>
                <a:schemeClr val="tx1"/>
              </a:solidFill>
            </a:endParaRPr>
          </a:p>
          <a:p>
            <a:pPr eaLnBrk="1" hangingPunct="1"/>
            <a:r>
              <a:rPr lang="en-US" altLang="zh-CN" sz="1200" b="1">
                <a:solidFill>
                  <a:schemeClr val="tx1"/>
                </a:solidFill>
              </a:rPr>
              <a:t>}</a:t>
            </a:r>
          </a:p>
        </p:txBody>
      </p:sp>
      <p:sp>
        <p:nvSpPr>
          <p:cNvPr id="128005" name="Text Box 33"/>
          <p:cNvSpPr txBox="1">
            <a:spLocks noChangeArrowheads="1"/>
          </p:cNvSpPr>
          <p:nvPr/>
        </p:nvSpPr>
        <p:spPr bwMode="auto">
          <a:xfrm>
            <a:off x="3925888" y="3459163"/>
            <a:ext cx="3187700" cy="1389062"/>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P</a:t>
            </a:r>
            <a:r>
              <a:rPr lang="en-US" altLang="zh-CN" sz="1200" b="1" baseline="-25000">
                <a:solidFill>
                  <a:schemeClr val="tx1"/>
                </a:solidFill>
              </a:rPr>
              <a:t>i</a:t>
            </a:r>
            <a:r>
              <a:rPr lang="en-US" altLang="zh-CN" sz="1200" b="1">
                <a:solidFill>
                  <a:schemeClr val="tx1"/>
                </a:solidFill>
              </a:rPr>
              <a:t>:</a:t>
            </a:r>
          </a:p>
          <a:p>
            <a:pPr eaLnBrk="1" hangingPunct="1"/>
            <a:r>
              <a:rPr lang="en-US" altLang="zh-CN" sz="1200" b="1">
                <a:solidFill>
                  <a:schemeClr val="tx1"/>
                </a:solidFill>
              </a:rPr>
              <a:t>x</a:t>
            </a:r>
            <a:r>
              <a:rPr lang="en-US" altLang="zh-CN" sz="1200" b="1" baseline="-25000">
                <a:solidFill>
                  <a:schemeClr val="tx1"/>
                </a:solidFill>
              </a:rPr>
              <a:t>i</a:t>
            </a:r>
            <a:r>
              <a:rPr lang="en-US" altLang="zh-CN" sz="1200" b="1">
                <a:solidFill>
                  <a:schemeClr val="tx1"/>
                </a:solidFill>
              </a:rPr>
              <a:t> </a:t>
            </a:r>
            <a:r>
              <a:rPr lang="en-US" altLang="zh-CN" sz="1200" b="1">
                <a:solidFill>
                  <a:schemeClr val="tx1"/>
                </a:solidFill>
                <a:sym typeface="Wingdings" panose="05000000000000000000" pitchFamily="2" charset="2"/>
              </a:rPr>
              <a:t> </a:t>
            </a:r>
            <a:r>
              <a:rPr lang="en-US" altLang="zh-CN" sz="1200" b="1">
                <a:solidFill>
                  <a:schemeClr val="tx1"/>
                </a:solidFill>
              </a:rPr>
              <a:t>receive(P</a:t>
            </a:r>
            <a:r>
              <a:rPr lang="en-US" altLang="zh-CN" sz="1200" b="1" baseline="-25000">
                <a:solidFill>
                  <a:schemeClr val="tx1"/>
                </a:solidFill>
              </a:rPr>
              <a:t>i-1</a:t>
            </a:r>
            <a:r>
              <a:rPr lang="en-US" altLang="zh-CN" sz="1200" b="1">
                <a:solidFill>
                  <a:schemeClr val="tx1"/>
                </a:solidFill>
              </a:rPr>
              <a:t>);</a:t>
            </a:r>
          </a:p>
          <a:p>
            <a:pPr eaLnBrk="1" hangingPunct="1"/>
            <a:r>
              <a:rPr lang="en-US" altLang="zh-CN" sz="1200" b="1">
                <a:solidFill>
                  <a:schemeClr val="tx1"/>
                </a:solidFill>
              </a:rPr>
              <a:t>while (!EOF(X))</a:t>
            </a:r>
          </a:p>
          <a:p>
            <a:pPr eaLnBrk="1" hangingPunct="1"/>
            <a:r>
              <a:rPr lang="en-US" altLang="zh-CN" sz="1200" b="1">
                <a:solidFill>
                  <a:schemeClr val="tx1"/>
                </a:solidFill>
              </a:rPr>
              <a:t>{</a:t>
            </a:r>
          </a:p>
          <a:p>
            <a:pPr eaLnBrk="1" hangingPunct="1"/>
            <a:r>
              <a:rPr lang="en-US" altLang="zh-CN" sz="1200" b="1">
                <a:solidFill>
                  <a:schemeClr val="tx1"/>
                </a:solidFill>
              </a:rPr>
              <a:t>	x </a:t>
            </a:r>
            <a:r>
              <a:rPr lang="en-US" altLang="zh-CN" sz="1200" b="1">
                <a:solidFill>
                  <a:schemeClr val="tx1"/>
                </a:solidFill>
                <a:sym typeface="Wingdings" panose="05000000000000000000" pitchFamily="2" charset="2"/>
              </a:rPr>
              <a:t> receive(P</a:t>
            </a:r>
            <a:r>
              <a:rPr lang="en-US" altLang="zh-CN" sz="1200" b="1" baseline="-25000">
                <a:solidFill>
                  <a:schemeClr val="tx1"/>
                </a:solidFill>
                <a:sym typeface="Wingdings" panose="05000000000000000000" pitchFamily="2" charset="2"/>
              </a:rPr>
              <a:t>i-1</a:t>
            </a:r>
            <a:r>
              <a:rPr lang="en-US" altLang="zh-CN" sz="1200" b="1">
                <a:solidFill>
                  <a:schemeClr val="tx1"/>
                </a:solidFill>
                <a:sym typeface="Wingdings" panose="05000000000000000000" pitchFamily="2" charset="2"/>
              </a:rPr>
              <a:t>);</a:t>
            </a:r>
          </a:p>
          <a:p>
            <a:pPr eaLnBrk="1" hangingPunct="1"/>
            <a:r>
              <a:rPr lang="en-US" altLang="zh-CN" sz="1200" b="1">
                <a:solidFill>
                  <a:schemeClr val="tx1"/>
                </a:solidFill>
                <a:sym typeface="Wingdings" panose="05000000000000000000" pitchFamily="2" charset="2"/>
              </a:rPr>
              <a:t>	if (x%x</a:t>
            </a:r>
            <a:r>
              <a:rPr lang="en-US" altLang="zh-CN" sz="1200" b="1" baseline="-25000">
                <a:solidFill>
                  <a:schemeClr val="tx1"/>
                </a:solidFill>
                <a:sym typeface="Wingdings" panose="05000000000000000000" pitchFamily="2" charset="2"/>
              </a:rPr>
              <a:t>i</a:t>
            </a:r>
            <a:r>
              <a:rPr lang="en-US" altLang="zh-CN" sz="1200" b="1">
                <a:solidFill>
                  <a:schemeClr val="tx1"/>
                </a:solidFill>
                <a:sym typeface="Wingdings" panose="05000000000000000000" pitchFamily="2" charset="2"/>
              </a:rPr>
              <a:t>!=0) send(P</a:t>
            </a:r>
            <a:r>
              <a:rPr lang="en-US" altLang="zh-CN" sz="1200" b="1" baseline="-25000">
                <a:solidFill>
                  <a:schemeClr val="tx1"/>
                </a:solidFill>
                <a:sym typeface="Wingdings" panose="05000000000000000000" pitchFamily="2" charset="2"/>
              </a:rPr>
              <a:t>i+1</a:t>
            </a:r>
            <a:r>
              <a:rPr lang="en-US" altLang="zh-CN" sz="1200" b="1">
                <a:solidFill>
                  <a:schemeClr val="tx1"/>
                </a:solidFill>
                <a:sym typeface="Wingdings" panose="05000000000000000000" pitchFamily="2" charset="2"/>
              </a:rPr>
              <a:t>,x);</a:t>
            </a:r>
            <a:endParaRPr lang="en-US" altLang="zh-CN" sz="1200" b="1">
              <a:solidFill>
                <a:schemeClr val="tx1"/>
              </a:solidFill>
            </a:endParaRPr>
          </a:p>
          <a:p>
            <a:pPr eaLnBrk="1" hangingPunct="1"/>
            <a:r>
              <a:rPr lang="en-US" altLang="zh-CN" sz="1200" b="1">
                <a:solidFill>
                  <a:schemeClr val="tx1"/>
                </a:solidFill>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solidFill>
              </a:rPr>
              <a:t>十三、指针跳越技术</a:t>
            </a:r>
          </a:p>
        </p:txBody>
      </p:sp>
      <p:sp>
        <p:nvSpPr>
          <p:cNvPr id="60419" name="Rectangle 3"/>
          <p:cNvSpPr>
            <a:spLocks noGrp="1" noChangeArrowheads="1"/>
          </p:cNvSpPr>
          <p:nvPr>
            <p:ph type="body" sz="half" idx="1"/>
          </p:nvPr>
        </p:nvSpPr>
        <p:spPr bwMode="auto">
          <a:xfrm>
            <a:off x="836613" y="1552575"/>
            <a:ext cx="5965825" cy="1079500"/>
          </a:xfrm>
        </p:spPr>
        <p:txBody>
          <a:bodyPr wrap="square" numCol="1" anchor="t" anchorCtr="0" compatLnSpc="1">
            <a:prstTxWarp prst="textNoShape">
              <a:avLst/>
            </a:prstTxWarp>
          </a:bodyPr>
          <a:lstStyle/>
          <a:p>
            <a:r>
              <a:rPr lang="zh-CN" altLang="en-US" sz="2200">
                <a:solidFill>
                  <a:schemeClr val="tx1"/>
                </a:solidFill>
              </a:rPr>
              <a:t>指针跳越技术是设计关于静态链表快速操作并行算法的一个有力工具。</a:t>
            </a:r>
          </a:p>
        </p:txBody>
      </p:sp>
      <p:graphicFrame>
        <p:nvGraphicFramePr>
          <p:cNvPr id="70846" name="Group 190"/>
          <p:cNvGraphicFramePr>
            <a:graphicFrameLocks noGrp="1"/>
          </p:cNvGraphicFramePr>
          <p:nvPr>
            <p:ph sz="half" idx="2"/>
          </p:nvPr>
        </p:nvGraphicFramePr>
        <p:xfrm>
          <a:off x="704850" y="3817938"/>
          <a:ext cx="6329363" cy="1092201"/>
        </p:xfrm>
        <a:graphic>
          <a:graphicData uri="http://schemas.openxmlformats.org/drawingml/2006/table">
            <a:tbl>
              <a:tblPr/>
              <a:tblGrid>
                <a:gridCol w="639763">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0237">
                  <a:extLst>
                    <a:ext uri="{9D8B030D-6E8A-4147-A177-3AD203B41FA5}">
                      <a16:colId xmlns:a16="http://schemas.microsoft.com/office/drawing/2014/main" val="20002"/>
                    </a:ext>
                  </a:extLst>
                </a:gridCol>
                <a:gridCol w="631825">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33413">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3412">
                  <a:extLst>
                    <a:ext uri="{9D8B030D-6E8A-4147-A177-3AD203B41FA5}">
                      <a16:colId xmlns:a16="http://schemas.microsoft.com/office/drawing/2014/main" val="20007"/>
                    </a:ext>
                  </a:extLst>
                </a:gridCol>
                <a:gridCol w="628650">
                  <a:extLst>
                    <a:ext uri="{9D8B030D-6E8A-4147-A177-3AD203B41FA5}">
                      <a16:colId xmlns:a16="http://schemas.microsoft.com/office/drawing/2014/main" val="20008"/>
                    </a:ext>
                  </a:extLst>
                </a:gridCol>
                <a:gridCol w="633413">
                  <a:extLst>
                    <a:ext uri="{9D8B030D-6E8A-4147-A177-3AD203B41FA5}">
                      <a16:colId xmlns:a16="http://schemas.microsoft.com/office/drawing/2014/main" val="20009"/>
                    </a:ext>
                  </a:extLst>
                </a:gridCol>
              </a:tblGrid>
              <a:tr h="36406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L="71689" marR="71689" marT="35821" marB="35821"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406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data</a:t>
                      </a:r>
                    </a:p>
                  </a:txBody>
                  <a:tcPr marL="71689" marR="71689" marT="35821" marB="35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25</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17</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98</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61</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30</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22</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406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next</a:t>
                      </a:r>
                    </a:p>
                  </a:txBody>
                  <a:tcPr marL="71689" marR="71689" marT="35821" marB="35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187"/>
          <p:cNvGrpSpPr>
            <a:grpSpLocks/>
          </p:cNvGrpSpPr>
          <p:nvPr/>
        </p:nvGrpSpPr>
        <p:grpSpPr bwMode="auto">
          <a:xfrm>
            <a:off x="874713" y="3084513"/>
            <a:ext cx="5964237" cy="319087"/>
            <a:chOff x="703" y="2478"/>
            <a:chExt cx="4792" cy="256"/>
          </a:xfrm>
        </p:grpSpPr>
        <p:sp>
          <p:nvSpPr>
            <p:cNvPr id="60465" name="Text Box 170"/>
            <p:cNvSpPr txBox="1">
              <a:spLocks noChangeArrowheads="1"/>
            </p:cNvSpPr>
            <p:nvPr/>
          </p:nvSpPr>
          <p:spPr bwMode="auto">
            <a:xfrm>
              <a:off x="70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0466" name="Text Box 172"/>
            <p:cNvSpPr txBox="1">
              <a:spLocks noChangeArrowheads="1"/>
            </p:cNvSpPr>
            <p:nvPr/>
          </p:nvSpPr>
          <p:spPr bwMode="auto">
            <a:xfrm>
              <a:off x="133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0467" name="Text Box 173"/>
            <p:cNvSpPr txBox="1">
              <a:spLocks noChangeArrowheads="1"/>
            </p:cNvSpPr>
            <p:nvPr/>
          </p:nvSpPr>
          <p:spPr bwMode="auto">
            <a:xfrm>
              <a:off x="197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0468" name="Text Box 174"/>
            <p:cNvSpPr txBox="1">
              <a:spLocks noChangeArrowheads="1"/>
            </p:cNvSpPr>
            <p:nvPr/>
          </p:nvSpPr>
          <p:spPr bwMode="auto">
            <a:xfrm>
              <a:off x="260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0469" name="Text Box 175"/>
            <p:cNvSpPr txBox="1">
              <a:spLocks noChangeArrowheads="1"/>
            </p:cNvSpPr>
            <p:nvPr/>
          </p:nvSpPr>
          <p:spPr bwMode="auto">
            <a:xfrm>
              <a:off x="324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0470" name="Text Box 176"/>
            <p:cNvSpPr txBox="1">
              <a:spLocks noChangeArrowheads="1"/>
            </p:cNvSpPr>
            <p:nvPr/>
          </p:nvSpPr>
          <p:spPr bwMode="auto">
            <a:xfrm>
              <a:off x="387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0471" name="Text Box 177"/>
            <p:cNvSpPr txBox="1">
              <a:spLocks noChangeArrowheads="1"/>
            </p:cNvSpPr>
            <p:nvPr/>
          </p:nvSpPr>
          <p:spPr bwMode="auto">
            <a:xfrm>
              <a:off x="451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0472" name="Line 178"/>
            <p:cNvSpPr>
              <a:spLocks noChangeShapeType="1"/>
            </p:cNvSpPr>
            <p:nvPr/>
          </p:nvSpPr>
          <p:spPr bwMode="auto">
            <a:xfrm>
              <a:off x="106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3" name="Line 179"/>
            <p:cNvSpPr>
              <a:spLocks noChangeShapeType="1"/>
            </p:cNvSpPr>
            <p:nvPr/>
          </p:nvSpPr>
          <p:spPr bwMode="auto">
            <a:xfrm>
              <a:off x="170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4" name="Line 180"/>
            <p:cNvSpPr>
              <a:spLocks noChangeShapeType="1"/>
            </p:cNvSpPr>
            <p:nvPr/>
          </p:nvSpPr>
          <p:spPr bwMode="auto">
            <a:xfrm>
              <a:off x="233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5" name="Line 181"/>
            <p:cNvSpPr>
              <a:spLocks noChangeShapeType="1"/>
            </p:cNvSpPr>
            <p:nvPr/>
          </p:nvSpPr>
          <p:spPr bwMode="auto">
            <a:xfrm>
              <a:off x="297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6" name="Line 182"/>
            <p:cNvSpPr>
              <a:spLocks noChangeShapeType="1"/>
            </p:cNvSpPr>
            <p:nvPr/>
          </p:nvSpPr>
          <p:spPr bwMode="auto">
            <a:xfrm>
              <a:off x="360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7" name="Line 183"/>
            <p:cNvSpPr>
              <a:spLocks noChangeShapeType="1"/>
            </p:cNvSpPr>
            <p:nvPr/>
          </p:nvSpPr>
          <p:spPr bwMode="auto">
            <a:xfrm>
              <a:off x="424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8" name="Text Box 185"/>
            <p:cNvSpPr txBox="1">
              <a:spLocks noChangeArrowheads="1"/>
            </p:cNvSpPr>
            <p:nvPr/>
          </p:nvSpPr>
          <p:spPr bwMode="auto">
            <a:xfrm>
              <a:off x="514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0479" name="Line 186"/>
            <p:cNvSpPr>
              <a:spLocks noChangeShapeType="1"/>
            </p:cNvSpPr>
            <p:nvPr/>
          </p:nvSpPr>
          <p:spPr bwMode="auto">
            <a:xfrm>
              <a:off x="487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0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62467" name="Rectangle 3"/>
          <p:cNvSpPr>
            <a:spLocks noGrp="1" noChangeArrowheads="1"/>
          </p:cNvSpPr>
          <p:nvPr>
            <p:ph type="body" sz="half" idx="1"/>
          </p:nvPr>
        </p:nvSpPr>
        <p:spPr bwMode="auto">
          <a:xfrm>
            <a:off x="836613" y="1552575"/>
            <a:ext cx="6022975" cy="1587500"/>
          </a:xfrm>
        </p:spPr>
        <p:txBody>
          <a:bodyPr wrap="square" numCol="1" anchor="t" anchorCtr="0" compatLnSpc="1">
            <a:prstTxWarp prst="textNoShape">
              <a:avLst/>
            </a:prstTxWarp>
          </a:bodyPr>
          <a:lstStyle/>
          <a:p>
            <a:r>
              <a:rPr lang="zh-CN" altLang="en-US" sz="2200"/>
              <a:t>表序问题</a:t>
            </a:r>
          </a:p>
          <a:p>
            <a:pPr lvl="1"/>
            <a:r>
              <a:rPr lang="zh-CN" altLang="en-US" sz="1900"/>
              <a:t>已知</a:t>
            </a:r>
            <a:r>
              <a:rPr lang="en-US" altLang="zh-CN" sz="1900"/>
              <a:t>n</a:t>
            </a:r>
            <a:r>
              <a:rPr lang="zh-CN" altLang="en-US" sz="1900"/>
              <a:t>个元素，构成一个静态单链表，要求计算每个元素到表尾的距离</a:t>
            </a:r>
            <a:r>
              <a:rPr lang="en-US" altLang="zh-CN" sz="1900"/>
              <a:t>d[i]</a:t>
            </a:r>
            <a:r>
              <a:rPr lang="zh-CN" altLang="en-US" sz="1900"/>
              <a:t>，即计算：</a:t>
            </a:r>
          </a:p>
        </p:txBody>
      </p:sp>
      <p:pic>
        <p:nvPicPr>
          <p:cNvPr id="62468" name="Picture 2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65288" y="3027363"/>
            <a:ext cx="4291012" cy="889000"/>
          </a:xfrm>
          <a:noFill/>
          <a:extLst>
            <a:ext uri="{909E8E84-426E-40DD-AFC4-6F175D3DCCD1}">
              <a14:hiddenFill xmlns:a14="http://schemas.microsoft.com/office/drawing/2010/main">
                <a:solidFill>
                  <a:srgbClr val="FFFFFF"/>
                </a:solidFill>
              </a14:hiddenFill>
            </a:ext>
          </a:extLst>
        </p:spPr>
      </p:pic>
      <p:grpSp>
        <p:nvGrpSpPr>
          <p:cNvPr id="2" name="Group 9"/>
          <p:cNvGrpSpPr>
            <a:grpSpLocks/>
          </p:cNvGrpSpPr>
          <p:nvPr/>
        </p:nvGrpSpPr>
        <p:grpSpPr bwMode="auto">
          <a:xfrm>
            <a:off x="930275" y="4776788"/>
            <a:ext cx="5965825" cy="327025"/>
            <a:chOff x="703" y="2478"/>
            <a:chExt cx="4792" cy="262"/>
          </a:xfrm>
        </p:grpSpPr>
        <p:sp>
          <p:nvSpPr>
            <p:cNvPr id="62470" name="Text Box 10"/>
            <p:cNvSpPr txBox="1">
              <a:spLocks noChangeArrowheads="1"/>
            </p:cNvSpPr>
            <p:nvPr/>
          </p:nvSpPr>
          <p:spPr bwMode="auto">
            <a:xfrm>
              <a:off x="70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2471" name="Text Box 11"/>
            <p:cNvSpPr txBox="1">
              <a:spLocks noChangeArrowheads="1"/>
            </p:cNvSpPr>
            <p:nvPr/>
          </p:nvSpPr>
          <p:spPr bwMode="auto">
            <a:xfrm>
              <a:off x="133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2472" name="Text Box 12"/>
            <p:cNvSpPr txBox="1">
              <a:spLocks noChangeArrowheads="1"/>
            </p:cNvSpPr>
            <p:nvPr/>
          </p:nvSpPr>
          <p:spPr bwMode="auto">
            <a:xfrm>
              <a:off x="197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2473" name="Text Box 13"/>
            <p:cNvSpPr txBox="1">
              <a:spLocks noChangeArrowheads="1"/>
            </p:cNvSpPr>
            <p:nvPr/>
          </p:nvSpPr>
          <p:spPr bwMode="auto">
            <a:xfrm>
              <a:off x="260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2474" name="Text Box 14"/>
            <p:cNvSpPr txBox="1">
              <a:spLocks noChangeArrowheads="1"/>
            </p:cNvSpPr>
            <p:nvPr/>
          </p:nvSpPr>
          <p:spPr bwMode="auto">
            <a:xfrm>
              <a:off x="324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2475" name="Text Box 15"/>
            <p:cNvSpPr txBox="1">
              <a:spLocks noChangeArrowheads="1"/>
            </p:cNvSpPr>
            <p:nvPr/>
          </p:nvSpPr>
          <p:spPr bwMode="auto">
            <a:xfrm>
              <a:off x="387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2476" name="Text Box 16"/>
            <p:cNvSpPr txBox="1">
              <a:spLocks noChangeArrowheads="1"/>
            </p:cNvSpPr>
            <p:nvPr/>
          </p:nvSpPr>
          <p:spPr bwMode="auto">
            <a:xfrm>
              <a:off x="451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2477" name="Line 17"/>
            <p:cNvSpPr>
              <a:spLocks noChangeShapeType="1"/>
            </p:cNvSpPr>
            <p:nvPr/>
          </p:nvSpPr>
          <p:spPr bwMode="auto">
            <a:xfrm>
              <a:off x="106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78" name="Line 18"/>
            <p:cNvSpPr>
              <a:spLocks noChangeShapeType="1"/>
            </p:cNvSpPr>
            <p:nvPr/>
          </p:nvSpPr>
          <p:spPr bwMode="auto">
            <a:xfrm>
              <a:off x="170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79" name="Line 19"/>
            <p:cNvSpPr>
              <a:spLocks noChangeShapeType="1"/>
            </p:cNvSpPr>
            <p:nvPr/>
          </p:nvSpPr>
          <p:spPr bwMode="auto">
            <a:xfrm>
              <a:off x="233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0" name="Line 20"/>
            <p:cNvSpPr>
              <a:spLocks noChangeShapeType="1"/>
            </p:cNvSpPr>
            <p:nvPr/>
          </p:nvSpPr>
          <p:spPr bwMode="auto">
            <a:xfrm>
              <a:off x="297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1" name="Line 21"/>
            <p:cNvSpPr>
              <a:spLocks noChangeShapeType="1"/>
            </p:cNvSpPr>
            <p:nvPr/>
          </p:nvSpPr>
          <p:spPr bwMode="auto">
            <a:xfrm>
              <a:off x="360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2" name="Line 22"/>
            <p:cNvSpPr>
              <a:spLocks noChangeShapeType="1"/>
            </p:cNvSpPr>
            <p:nvPr/>
          </p:nvSpPr>
          <p:spPr bwMode="auto">
            <a:xfrm>
              <a:off x="424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3" name="Text Box 23"/>
            <p:cNvSpPr txBox="1">
              <a:spLocks noChangeArrowheads="1"/>
            </p:cNvSpPr>
            <p:nvPr/>
          </p:nvSpPr>
          <p:spPr bwMode="auto">
            <a:xfrm>
              <a:off x="514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2484" name="Line 24"/>
            <p:cNvSpPr>
              <a:spLocks noChangeShapeType="1"/>
            </p:cNvSpPr>
            <p:nvPr/>
          </p:nvSpPr>
          <p:spPr bwMode="auto">
            <a:xfrm>
              <a:off x="487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1100138" y="1616075"/>
            <a:ext cx="5589587" cy="3627438"/>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600" b="1">
                <a:solidFill>
                  <a:srgbClr val="000000"/>
                </a:solidFill>
              </a:rPr>
              <a:t>void D( slist L, int d[], int i )</a:t>
            </a:r>
          </a:p>
          <a:p>
            <a:pPr eaLnBrk="1" hangingPunct="1">
              <a:spcBef>
                <a:spcPct val="50000"/>
              </a:spcBef>
            </a:pPr>
            <a:r>
              <a:rPr lang="en-US" altLang="zh-CN" sz="1600" b="1">
                <a:solidFill>
                  <a:srgbClr val="000000"/>
                </a:solidFill>
              </a:rPr>
              <a:t>{</a:t>
            </a:r>
          </a:p>
          <a:p>
            <a:pPr eaLnBrk="1" hangingPunct="1">
              <a:spcBef>
                <a:spcPct val="50000"/>
              </a:spcBef>
            </a:pPr>
            <a:r>
              <a:rPr lang="en-US" altLang="zh-CN" sz="1600" b="1">
                <a:solidFill>
                  <a:srgbClr val="000000"/>
                </a:solidFill>
              </a:rPr>
              <a:t>	if( L[i].next==0 )</a:t>
            </a:r>
          </a:p>
          <a:p>
            <a:pPr eaLnBrk="1" hangingPunct="1">
              <a:spcBef>
                <a:spcPct val="50000"/>
              </a:spcBef>
            </a:pPr>
            <a:r>
              <a:rPr lang="en-US" altLang="zh-CN" sz="1600" b="1">
                <a:solidFill>
                  <a:srgbClr val="000000"/>
                </a:solidFill>
              </a:rPr>
              <a:t>		d[i] = 0;</a:t>
            </a:r>
          </a:p>
          <a:p>
            <a:pPr eaLnBrk="1" hangingPunct="1">
              <a:spcBef>
                <a:spcPct val="50000"/>
              </a:spcBef>
            </a:pPr>
            <a:r>
              <a:rPr lang="en-US" altLang="zh-CN" sz="1600" b="1">
                <a:solidFill>
                  <a:srgbClr val="000000"/>
                </a:solidFill>
              </a:rPr>
              <a:t>	else</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		D( L, d, L[i].next );</a:t>
            </a:r>
          </a:p>
          <a:p>
            <a:pPr eaLnBrk="1" hangingPunct="1">
              <a:spcBef>
                <a:spcPct val="50000"/>
              </a:spcBef>
            </a:pPr>
            <a:r>
              <a:rPr lang="en-US" altLang="zh-CN" sz="1600" b="1">
                <a:solidFill>
                  <a:srgbClr val="000000"/>
                </a:solidFill>
              </a:rPr>
              <a:t>		d[i] = d[L[i].next]+1;</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a:t>
            </a:r>
          </a:p>
        </p:txBody>
      </p:sp>
      <p:sp>
        <p:nvSpPr>
          <p:cNvPr id="63491" name="Text Box 5"/>
          <p:cNvSpPr txBox="1">
            <a:spLocks noChangeArrowheads="1"/>
          </p:cNvSpPr>
          <p:nvPr/>
        </p:nvSpPr>
        <p:spPr bwMode="auto">
          <a:xfrm>
            <a:off x="1157288" y="993775"/>
            <a:ext cx="32480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串行递归算法描述如下：</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1212850" y="769938"/>
            <a:ext cx="5364163" cy="4443412"/>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400" b="1">
                <a:solidFill>
                  <a:srgbClr val="000000"/>
                </a:solidFill>
              </a:rPr>
              <a:t>void D( slist L, int d[] )</a:t>
            </a:r>
          </a:p>
          <a:p>
            <a:pPr eaLnBrk="1" hangingPunct="1">
              <a:spcBef>
                <a:spcPct val="50000"/>
              </a:spcBef>
            </a:pPr>
            <a:r>
              <a:rPr lang="en-US" altLang="zh-CN" sz="1400" b="1">
                <a:solidFill>
                  <a:srgbClr val="000000"/>
                </a:solidFill>
              </a:rPr>
              <a:t>{</a:t>
            </a:r>
          </a:p>
          <a:p>
            <a:pPr eaLnBrk="1" hangingPunct="1">
              <a:spcBef>
                <a:spcPct val="50000"/>
              </a:spcBef>
            </a:pPr>
            <a:r>
              <a:rPr lang="en-US" altLang="zh-CN" sz="1400" b="1">
                <a:solidFill>
                  <a:srgbClr val="000000"/>
                </a:solidFill>
              </a:rPr>
              <a:t>	Stack S; InitStack( S );</a:t>
            </a:r>
          </a:p>
          <a:p>
            <a:pPr eaLnBrk="1" hangingPunct="1">
              <a:spcBef>
                <a:spcPct val="50000"/>
              </a:spcBef>
            </a:pPr>
            <a:r>
              <a:rPr lang="en-US" altLang="zh-CN" sz="1400" b="1">
                <a:solidFill>
                  <a:srgbClr val="000000"/>
                </a:solidFill>
              </a:rPr>
              <a:t>	for (int i=0; L[i].next!=0; i = L[i].next )</a:t>
            </a:r>
          </a:p>
          <a:p>
            <a:pPr eaLnBrk="1" hangingPunct="1">
              <a:spcBef>
                <a:spcPct val="50000"/>
              </a:spcBef>
            </a:pPr>
            <a:r>
              <a:rPr lang="en-US" altLang="zh-CN" sz="1400" b="1">
                <a:solidFill>
                  <a:srgbClr val="000000"/>
                </a:solidFill>
              </a:rPr>
              <a:t>		Push( S,L[i].next );</a:t>
            </a:r>
          </a:p>
          <a:p>
            <a:pPr eaLnBrk="1" hangingPunct="1">
              <a:spcBef>
                <a:spcPct val="50000"/>
              </a:spcBef>
            </a:pPr>
            <a:r>
              <a:rPr lang="en-US" altLang="zh-CN" sz="1400" b="1">
                <a:solidFill>
                  <a:srgbClr val="000000"/>
                </a:solidFill>
              </a:rPr>
              <a:t>	Pop( S,i );</a:t>
            </a:r>
          </a:p>
          <a:p>
            <a:pPr eaLnBrk="1" hangingPunct="1">
              <a:spcBef>
                <a:spcPct val="50000"/>
              </a:spcBef>
            </a:pPr>
            <a:r>
              <a:rPr lang="en-US" altLang="zh-CN" sz="1400" b="1">
                <a:solidFill>
                  <a:srgbClr val="000000"/>
                </a:solidFill>
              </a:rPr>
              <a:t>	d[i] = 0;</a:t>
            </a:r>
          </a:p>
          <a:p>
            <a:pPr eaLnBrk="1" hangingPunct="1">
              <a:spcBef>
                <a:spcPct val="50000"/>
              </a:spcBef>
            </a:pPr>
            <a:r>
              <a:rPr lang="en-US" altLang="zh-CN" sz="1400" b="1">
                <a:solidFill>
                  <a:srgbClr val="000000"/>
                </a:solidFill>
              </a:rPr>
              <a:t>	while( !EmptyStack(S) )</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Pop( S,j );</a:t>
            </a:r>
          </a:p>
          <a:p>
            <a:pPr eaLnBrk="1" hangingPunct="1">
              <a:spcBef>
                <a:spcPct val="50000"/>
              </a:spcBef>
            </a:pPr>
            <a:r>
              <a:rPr lang="en-US" altLang="zh-CN" sz="1400" b="1">
                <a:solidFill>
                  <a:srgbClr val="000000"/>
                </a:solidFill>
              </a:rPr>
              <a:t>		d[j] = d[i]+1;</a:t>
            </a:r>
          </a:p>
          <a:p>
            <a:pPr eaLnBrk="1" hangingPunct="1">
              <a:spcBef>
                <a:spcPct val="50000"/>
              </a:spcBef>
            </a:pPr>
            <a:r>
              <a:rPr lang="en-US" altLang="zh-CN" sz="1400" b="1">
                <a:solidFill>
                  <a:srgbClr val="000000"/>
                </a:solidFill>
              </a:rPr>
              <a:t>		i = j;</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a:t>
            </a:r>
          </a:p>
        </p:txBody>
      </p:sp>
      <p:sp>
        <p:nvSpPr>
          <p:cNvPr id="64515" name="Text Box 5"/>
          <p:cNvSpPr txBox="1">
            <a:spLocks noChangeArrowheads="1"/>
          </p:cNvSpPr>
          <p:nvPr/>
        </p:nvSpPr>
        <p:spPr bwMode="auto">
          <a:xfrm>
            <a:off x="1212850" y="261938"/>
            <a:ext cx="3530320" cy="41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dirty="0">
                <a:solidFill>
                  <a:schemeClr val="tx1"/>
                </a:solidFill>
              </a:rPr>
              <a:t>串行非递归算法描述如下：</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65539" name="Rectangle 3"/>
          <p:cNvSpPr>
            <a:spLocks noGrp="1" noChangeArrowheads="1"/>
          </p:cNvSpPr>
          <p:nvPr>
            <p:ph type="body" sz="half" idx="1"/>
          </p:nvPr>
        </p:nvSpPr>
        <p:spPr bwMode="auto">
          <a:xfrm>
            <a:off x="836613" y="1552575"/>
            <a:ext cx="6078537" cy="1474788"/>
          </a:xfrm>
        </p:spPr>
        <p:txBody>
          <a:bodyPr wrap="square" numCol="1" anchor="t" anchorCtr="0" compatLnSpc="1">
            <a:prstTxWarp prst="textNoShape">
              <a:avLst/>
            </a:prstTxWarp>
          </a:bodyPr>
          <a:lstStyle/>
          <a:p>
            <a:r>
              <a:rPr lang="zh-CN" altLang="en-US" sz="2200"/>
              <a:t>表序问题</a:t>
            </a:r>
          </a:p>
          <a:p>
            <a:pPr lvl="1"/>
            <a:r>
              <a:rPr lang="zh-CN" altLang="en-US" sz="1900"/>
              <a:t>使用指针跳越技术，用</a:t>
            </a:r>
            <a:r>
              <a:rPr lang="en-US" altLang="zh-CN" sz="1900"/>
              <a:t>n</a:t>
            </a:r>
            <a:r>
              <a:rPr lang="zh-CN" altLang="en-US" sz="1900"/>
              <a:t>个处理器并行对</a:t>
            </a:r>
            <a:r>
              <a:rPr lang="en-US" altLang="zh-CN" sz="1900"/>
              <a:t>n</a:t>
            </a:r>
            <a:r>
              <a:rPr lang="zh-CN" altLang="en-US" sz="1900"/>
              <a:t>个元素进行处理。</a:t>
            </a:r>
          </a:p>
        </p:txBody>
      </p:sp>
      <p:graphicFrame>
        <p:nvGraphicFramePr>
          <p:cNvPr id="77918" name="Group 94"/>
          <p:cNvGraphicFramePr>
            <a:graphicFrameLocks noGrp="1"/>
          </p:cNvGraphicFramePr>
          <p:nvPr>
            <p:ph sz="half" idx="2"/>
          </p:nvPr>
        </p:nvGraphicFramePr>
        <p:xfrm>
          <a:off x="704850" y="2970213"/>
          <a:ext cx="6329363" cy="1289050"/>
        </p:xfrm>
        <a:graphic>
          <a:graphicData uri="http://schemas.openxmlformats.org/drawingml/2006/table">
            <a:tbl>
              <a:tblPr/>
              <a:tblGrid>
                <a:gridCol w="638175">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33413">
                  <a:extLst>
                    <a:ext uri="{9D8B030D-6E8A-4147-A177-3AD203B41FA5}">
                      <a16:colId xmlns:a16="http://schemas.microsoft.com/office/drawing/2014/main" val="20003"/>
                    </a:ext>
                  </a:extLst>
                </a:gridCol>
                <a:gridCol w="633412">
                  <a:extLst>
                    <a:ext uri="{9D8B030D-6E8A-4147-A177-3AD203B41FA5}">
                      <a16:colId xmlns:a16="http://schemas.microsoft.com/office/drawing/2014/main" val="20004"/>
                    </a:ext>
                  </a:extLst>
                </a:gridCol>
                <a:gridCol w="633413">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1825">
                  <a:extLst>
                    <a:ext uri="{9D8B030D-6E8A-4147-A177-3AD203B41FA5}">
                      <a16:colId xmlns:a16="http://schemas.microsoft.com/office/drawing/2014/main" val="20007"/>
                    </a:ext>
                  </a:extLst>
                </a:gridCol>
                <a:gridCol w="631825">
                  <a:extLst>
                    <a:ext uri="{9D8B030D-6E8A-4147-A177-3AD203B41FA5}">
                      <a16:colId xmlns:a16="http://schemas.microsoft.com/office/drawing/2014/main" val="20008"/>
                    </a:ext>
                  </a:extLst>
                </a:gridCol>
                <a:gridCol w="631825">
                  <a:extLst>
                    <a:ext uri="{9D8B030D-6E8A-4147-A177-3AD203B41FA5}">
                      <a16:colId xmlns:a16="http://schemas.microsoft.com/office/drawing/2014/main" val="20009"/>
                    </a:ext>
                  </a:extLst>
                </a:gridCol>
              </a:tblGrid>
              <a:tr h="560418">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L="71689" marR="71689" marT="35846" marB="35846"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4316">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data</a:t>
                      </a:r>
                    </a:p>
                  </a:txBody>
                  <a:tcPr marL="71689" marR="71689" marT="35846" marB="3584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25</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17</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98</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61</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30</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22</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4316">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next</a:t>
                      </a:r>
                    </a:p>
                  </a:txBody>
                  <a:tcPr marL="71689" marR="71689" marT="35846" marB="3584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65584" name="Group 70"/>
          <p:cNvGrpSpPr>
            <a:grpSpLocks/>
          </p:cNvGrpSpPr>
          <p:nvPr/>
        </p:nvGrpSpPr>
        <p:grpSpPr bwMode="auto">
          <a:xfrm>
            <a:off x="2117725" y="4249738"/>
            <a:ext cx="396875" cy="722312"/>
            <a:chOff x="1701" y="3415"/>
            <a:chExt cx="319" cy="579"/>
          </a:xfrm>
        </p:grpSpPr>
        <p:sp>
          <p:nvSpPr>
            <p:cNvPr id="65606" name="Text Box 68"/>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P1</a:t>
              </a:r>
            </a:p>
          </p:txBody>
        </p:sp>
        <p:sp>
          <p:nvSpPr>
            <p:cNvPr id="65607" name="Line 69"/>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5" name="Group 71"/>
          <p:cNvGrpSpPr>
            <a:grpSpLocks/>
          </p:cNvGrpSpPr>
          <p:nvPr/>
        </p:nvGrpSpPr>
        <p:grpSpPr bwMode="auto">
          <a:xfrm>
            <a:off x="2746375" y="4249738"/>
            <a:ext cx="396875" cy="722312"/>
            <a:chOff x="1701" y="3415"/>
            <a:chExt cx="319" cy="579"/>
          </a:xfrm>
        </p:grpSpPr>
        <p:sp>
          <p:nvSpPr>
            <p:cNvPr id="65604" name="Text Box 72"/>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P2</a:t>
              </a:r>
            </a:p>
          </p:txBody>
        </p:sp>
        <p:sp>
          <p:nvSpPr>
            <p:cNvPr id="65605" name="Line 73"/>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6" name="Group 74"/>
          <p:cNvGrpSpPr>
            <a:grpSpLocks/>
          </p:cNvGrpSpPr>
          <p:nvPr/>
        </p:nvGrpSpPr>
        <p:grpSpPr bwMode="auto">
          <a:xfrm>
            <a:off x="3373438" y="4249738"/>
            <a:ext cx="396875" cy="722312"/>
            <a:chOff x="1701" y="3415"/>
            <a:chExt cx="318" cy="579"/>
          </a:xfrm>
        </p:grpSpPr>
        <p:sp>
          <p:nvSpPr>
            <p:cNvPr id="65602" name="Text Box 75"/>
            <p:cNvSpPr txBox="1">
              <a:spLocks noChangeArrowheads="1"/>
            </p:cNvSpPr>
            <p:nvPr/>
          </p:nvSpPr>
          <p:spPr bwMode="auto">
            <a:xfrm>
              <a:off x="1701" y="3732"/>
              <a:ext cx="318"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P3</a:t>
              </a:r>
            </a:p>
          </p:txBody>
        </p:sp>
        <p:sp>
          <p:nvSpPr>
            <p:cNvPr id="65603" name="Line 76"/>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7" name="Group 77"/>
          <p:cNvGrpSpPr>
            <a:grpSpLocks/>
          </p:cNvGrpSpPr>
          <p:nvPr/>
        </p:nvGrpSpPr>
        <p:grpSpPr bwMode="auto">
          <a:xfrm>
            <a:off x="4003675" y="4249738"/>
            <a:ext cx="396875" cy="722312"/>
            <a:chOff x="1701" y="3415"/>
            <a:chExt cx="319" cy="579"/>
          </a:xfrm>
        </p:grpSpPr>
        <p:sp>
          <p:nvSpPr>
            <p:cNvPr id="65600" name="Text Box 78"/>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P4</a:t>
              </a:r>
            </a:p>
          </p:txBody>
        </p:sp>
        <p:sp>
          <p:nvSpPr>
            <p:cNvPr id="65601" name="Line 79"/>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8" name="Group 80"/>
          <p:cNvGrpSpPr>
            <a:grpSpLocks/>
          </p:cNvGrpSpPr>
          <p:nvPr/>
        </p:nvGrpSpPr>
        <p:grpSpPr bwMode="auto">
          <a:xfrm>
            <a:off x="4632325" y="4249738"/>
            <a:ext cx="396875" cy="722312"/>
            <a:chOff x="1701" y="3415"/>
            <a:chExt cx="319" cy="579"/>
          </a:xfrm>
        </p:grpSpPr>
        <p:sp>
          <p:nvSpPr>
            <p:cNvPr id="65598" name="Text Box 81"/>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P5</a:t>
              </a:r>
            </a:p>
          </p:txBody>
        </p:sp>
        <p:sp>
          <p:nvSpPr>
            <p:cNvPr id="65599" name="Line 82"/>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9" name="Group 83"/>
          <p:cNvGrpSpPr>
            <a:grpSpLocks/>
          </p:cNvGrpSpPr>
          <p:nvPr/>
        </p:nvGrpSpPr>
        <p:grpSpPr bwMode="auto">
          <a:xfrm>
            <a:off x="5262563" y="4249738"/>
            <a:ext cx="396875" cy="722312"/>
            <a:chOff x="1701" y="3415"/>
            <a:chExt cx="319" cy="579"/>
          </a:xfrm>
        </p:grpSpPr>
        <p:sp>
          <p:nvSpPr>
            <p:cNvPr id="65596" name="Text Box 84"/>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P6</a:t>
              </a:r>
            </a:p>
          </p:txBody>
        </p:sp>
        <p:sp>
          <p:nvSpPr>
            <p:cNvPr id="65597" name="Line 85"/>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90" name="Group 86"/>
          <p:cNvGrpSpPr>
            <a:grpSpLocks/>
          </p:cNvGrpSpPr>
          <p:nvPr/>
        </p:nvGrpSpPr>
        <p:grpSpPr bwMode="auto">
          <a:xfrm>
            <a:off x="5891213" y="4249738"/>
            <a:ext cx="396875" cy="722312"/>
            <a:chOff x="1701" y="3415"/>
            <a:chExt cx="319" cy="579"/>
          </a:xfrm>
        </p:grpSpPr>
        <p:sp>
          <p:nvSpPr>
            <p:cNvPr id="65594" name="Text Box 87"/>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P7</a:t>
              </a:r>
            </a:p>
          </p:txBody>
        </p:sp>
        <p:sp>
          <p:nvSpPr>
            <p:cNvPr id="65595" name="Line 88"/>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91" name="Group 89"/>
          <p:cNvGrpSpPr>
            <a:grpSpLocks/>
          </p:cNvGrpSpPr>
          <p:nvPr/>
        </p:nvGrpSpPr>
        <p:grpSpPr bwMode="auto">
          <a:xfrm>
            <a:off x="6521450" y="4249738"/>
            <a:ext cx="396875" cy="722312"/>
            <a:chOff x="1701" y="3415"/>
            <a:chExt cx="319" cy="579"/>
          </a:xfrm>
        </p:grpSpPr>
        <p:sp>
          <p:nvSpPr>
            <p:cNvPr id="65592" name="Text Box 90"/>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P8</a:t>
              </a:r>
            </a:p>
          </p:txBody>
        </p:sp>
        <p:sp>
          <p:nvSpPr>
            <p:cNvPr id="65593" name="Line 91"/>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987425" y="1320279"/>
            <a:ext cx="5984875" cy="3994150"/>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600" b="1">
                <a:solidFill>
                  <a:srgbClr val="000000"/>
                </a:solidFill>
              </a:rPr>
              <a:t>for all Pi  i=1…n do</a:t>
            </a:r>
          </a:p>
          <a:p>
            <a:pPr eaLnBrk="1" hangingPunct="1">
              <a:spcBef>
                <a:spcPct val="50000"/>
              </a:spcBef>
            </a:pPr>
            <a:r>
              <a:rPr lang="en-US" altLang="zh-CN" sz="1600" b="1">
                <a:solidFill>
                  <a:srgbClr val="000000"/>
                </a:solidFill>
              </a:rPr>
              <a:t>	if( next[i]==0 ) d[i] = 0; else d[i] = 1;</a:t>
            </a:r>
          </a:p>
          <a:p>
            <a:pPr eaLnBrk="1" hangingPunct="1">
              <a:spcBef>
                <a:spcPct val="50000"/>
              </a:spcBef>
            </a:pPr>
            <a:r>
              <a:rPr lang="en-US" altLang="zh-CN" sz="1600" b="1">
                <a:solidFill>
                  <a:srgbClr val="000000"/>
                </a:solidFill>
              </a:rPr>
              <a:t>while( </a:t>
            </a:r>
            <a:r>
              <a:rPr lang="zh-CN" altLang="en-US" sz="1600" b="1">
                <a:solidFill>
                  <a:srgbClr val="000000"/>
                </a:solidFill>
              </a:rPr>
              <a:t>存在</a:t>
            </a:r>
            <a:r>
              <a:rPr lang="en-US" altLang="zh-CN" sz="1600" b="1">
                <a:solidFill>
                  <a:srgbClr val="000000"/>
                </a:solidFill>
              </a:rPr>
              <a:t>next[i]!=0 )</a:t>
            </a:r>
          </a:p>
          <a:p>
            <a:pPr eaLnBrk="1" hangingPunct="1">
              <a:spcBef>
                <a:spcPct val="50000"/>
              </a:spcBef>
            </a:pPr>
            <a:r>
              <a:rPr lang="en-US" altLang="zh-CN" sz="1600" b="1">
                <a:solidFill>
                  <a:srgbClr val="000000"/>
                </a:solidFill>
              </a:rPr>
              <a:t>{</a:t>
            </a:r>
          </a:p>
          <a:p>
            <a:pPr eaLnBrk="1" hangingPunct="1">
              <a:spcBef>
                <a:spcPct val="50000"/>
              </a:spcBef>
            </a:pPr>
            <a:r>
              <a:rPr lang="en-US" altLang="zh-CN" sz="1600" b="1">
                <a:solidFill>
                  <a:srgbClr val="000000"/>
                </a:solidFill>
              </a:rPr>
              <a:t>	for all Pi  i=1…n do</a:t>
            </a:r>
          </a:p>
          <a:p>
            <a:pPr eaLnBrk="1" hangingPunct="1">
              <a:spcBef>
                <a:spcPct val="50000"/>
              </a:spcBef>
            </a:pPr>
            <a:r>
              <a:rPr lang="en-US" altLang="zh-CN" sz="1600" b="1">
                <a:solidFill>
                  <a:srgbClr val="000000"/>
                </a:solidFill>
              </a:rPr>
              <a:t>		if( next[i]!=0 )</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			d[i] += d[next[i]];</a:t>
            </a:r>
          </a:p>
          <a:p>
            <a:pPr eaLnBrk="1" hangingPunct="1">
              <a:spcBef>
                <a:spcPct val="50000"/>
              </a:spcBef>
            </a:pPr>
            <a:r>
              <a:rPr lang="en-US" altLang="zh-CN" sz="1600" b="1">
                <a:solidFill>
                  <a:srgbClr val="000000"/>
                </a:solidFill>
              </a:rPr>
              <a:t>			next[i] = next[next[i]];</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a:t>
            </a:r>
          </a:p>
        </p:txBody>
      </p:sp>
      <p:sp>
        <p:nvSpPr>
          <p:cNvPr id="66563" name="Text Box 5"/>
          <p:cNvSpPr txBox="1">
            <a:spLocks noChangeArrowheads="1"/>
          </p:cNvSpPr>
          <p:nvPr/>
        </p:nvSpPr>
        <p:spPr bwMode="auto">
          <a:xfrm>
            <a:off x="987425" y="711200"/>
            <a:ext cx="2388982" cy="45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500" dirty="0">
                <a:solidFill>
                  <a:schemeClr val="tx1"/>
                </a:solidFill>
              </a:rPr>
              <a:t>算法描述如下：</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28"/>
          <p:cNvGrpSpPr>
            <a:grpSpLocks/>
          </p:cNvGrpSpPr>
          <p:nvPr/>
        </p:nvGrpSpPr>
        <p:grpSpPr bwMode="auto">
          <a:xfrm>
            <a:off x="874713" y="373063"/>
            <a:ext cx="5964237" cy="656881"/>
            <a:chOff x="703" y="527"/>
            <a:chExt cx="4792" cy="528"/>
          </a:xfrm>
        </p:grpSpPr>
        <p:grpSp>
          <p:nvGrpSpPr>
            <p:cNvPr id="68681" name="Group 4"/>
            <p:cNvGrpSpPr>
              <a:grpSpLocks/>
            </p:cNvGrpSpPr>
            <p:nvPr/>
          </p:nvGrpSpPr>
          <p:grpSpPr bwMode="auto">
            <a:xfrm>
              <a:off x="703" y="527"/>
              <a:ext cx="4792" cy="263"/>
              <a:chOff x="703" y="2478"/>
              <a:chExt cx="4792" cy="263"/>
            </a:xfrm>
          </p:grpSpPr>
          <p:sp>
            <p:nvSpPr>
              <p:cNvPr id="68690" name="Text Box 5"/>
              <p:cNvSpPr txBox="1">
                <a:spLocks noChangeArrowheads="1"/>
              </p:cNvSpPr>
              <p:nvPr/>
            </p:nvSpPr>
            <p:spPr bwMode="auto">
              <a:xfrm>
                <a:off x="703"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61</a:t>
                </a:r>
              </a:p>
            </p:txBody>
          </p:sp>
          <p:sp>
            <p:nvSpPr>
              <p:cNvPr id="68691" name="Text Box 6"/>
              <p:cNvSpPr txBox="1">
                <a:spLocks noChangeArrowheads="1"/>
              </p:cNvSpPr>
              <p:nvPr/>
            </p:nvSpPr>
            <p:spPr bwMode="auto">
              <a:xfrm>
                <a:off x="1338"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92" name="Text Box 7"/>
              <p:cNvSpPr txBox="1">
                <a:spLocks noChangeArrowheads="1"/>
              </p:cNvSpPr>
              <p:nvPr/>
            </p:nvSpPr>
            <p:spPr bwMode="auto">
              <a:xfrm>
                <a:off x="1973"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93" name="Text Box 8"/>
              <p:cNvSpPr txBox="1">
                <a:spLocks noChangeArrowheads="1"/>
              </p:cNvSpPr>
              <p:nvPr/>
            </p:nvSpPr>
            <p:spPr bwMode="auto">
              <a:xfrm>
                <a:off x="2609"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94" name="Text Box 9"/>
              <p:cNvSpPr txBox="1">
                <a:spLocks noChangeArrowheads="1"/>
              </p:cNvSpPr>
              <p:nvPr/>
            </p:nvSpPr>
            <p:spPr bwMode="auto">
              <a:xfrm>
                <a:off x="3242"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95" name="Text Box 10"/>
              <p:cNvSpPr txBox="1">
                <a:spLocks noChangeArrowheads="1"/>
              </p:cNvSpPr>
              <p:nvPr/>
            </p:nvSpPr>
            <p:spPr bwMode="auto">
              <a:xfrm>
                <a:off x="3878"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96" name="Text Box 11"/>
              <p:cNvSpPr txBox="1">
                <a:spLocks noChangeArrowheads="1"/>
              </p:cNvSpPr>
              <p:nvPr/>
            </p:nvSpPr>
            <p:spPr bwMode="auto">
              <a:xfrm>
                <a:off x="4513"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97" name="Line 12"/>
              <p:cNvSpPr>
                <a:spLocks noChangeShapeType="1"/>
              </p:cNvSpPr>
              <p:nvPr/>
            </p:nvSpPr>
            <p:spPr bwMode="auto">
              <a:xfrm>
                <a:off x="106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98" name="Line 13"/>
              <p:cNvSpPr>
                <a:spLocks noChangeShapeType="1"/>
              </p:cNvSpPr>
              <p:nvPr/>
            </p:nvSpPr>
            <p:spPr bwMode="auto">
              <a:xfrm>
                <a:off x="170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99" name="Line 14"/>
              <p:cNvSpPr>
                <a:spLocks noChangeShapeType="1"/>
              </p:cNvSpPr>
              <p:nvPr/>
            </p:nvSpPr>
            <p:spPr bwMode="auto">
              <a:xfrm>
                <a:off x="233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0" name="Line 15"/>
              <p:cNvSpPr>
                <a:spLocks noChangeShapeType="1"/>
              </p:cNvSpPr>
              <p:nvPr/>
            </p:nvSpPr>
            <p:spPr bwMode="auto">
              <a:xfrm>
                <a:off x="297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1" name="Line 16"/>
              <p:cNvSpPr>
                <a:spLocks noChangeShapeType="1"/>
              </p:cNvSpPr>
              <p:nvPr/>
            </p:nvSpPr>
            <p:spPr bwMode="auto">
              <a:xfrm>
                <a:off x="360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2" name="Line 17"/>
              <p:cNvSpPr>
                <a:spLocks noChangeShapeType="1"/>
              </p:cNvSpPr>
              <p:nvPr/>
            </p:nvSpPr>
            <p:spPr bwMode="auto">
              <a:xfrm>
                <a:off x="424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3" name="Text Box 18"/>
              <p:cNvSpPr txBox="1">
                <a:spLocks noChangeArrowheads="1"/>
              </p:cNvSpPr>
              <p:nvPr/>
            </p:nvSpPr>
            <p:spPr bwMode="auto">
              <a:xfrm>
                <a:off x="5148" y="2478"/>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704" name="Line 19"/>
              <p:cNvSpPr>
                <a:spLocks noChangeShapeType="1"/>
              </p:cNvSpPr>
              <p:nvPr/>
            </p:nvSpPr>
            <p:spPr bwMode="auto">
              <a:xfrm>
                <a:off x="487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68682" name="Text Box 20"/>
            <p:cNvSpPr txBox="1">
              <a:spLocks noChangeArrowheads="1"/>
            </p:cNvSpPr>
            <p:nvPr/>
          </p:nvSpPr>
          <p:spPr bwMode="auto">
            <a:xfrm>
              <a:off x="765" y="799"/>
              <a:ext cx="214" cy="25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68683" name="Text Box 21"/>
            <p:cNvSpPr txBox="1">
              <a:spLocks noChangeArrowheads="1"/>
            </p:cNvSpPr>
            <p:nvPr/>
          </p:nvSpPr>
          <p:spPr bwMode="auto">
            <a:xfrm>
              <a:off x="1399"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4" name="Text Box 22"/>
            <p:cNvSpPr txBox="1">
              <a:spLocks noChangeArrowheads="1"/>
            </p:cNvSpPr>
            <p:nvPr/>
          </p:nvSpPr>
          <p:spPr bwMode="auto">
            <a:xfrm>
              <a:off x="2035"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5" name="Text Box 23"/>
            <p:cNvSpPr txBox="1">
              <a:spLocks noChangeArrowheads="1"/>
            </p:cNvSpPr>
            <p:nvPr/>
          </p:nvSpPr>
          <p:spPr bwMode="auto">
            <a:xfrm>
              <a:off x="2669"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6" name="Text Box 24"/>
            <p:cNvSpPr txBox="1">
              <a:spLocks noChangeArrowheads="1"/>
            </p:cNvSpPr>
            <p:nvPr/>
          </p:nvSpPr>
          <p:spPr bwMode="auto">
            <a:xfrm>
              <a:off x="3304"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7" name="Text Box 25"/>
            <p:cNvSpPr txBox="1">
              <a:spLocks noChangeArrowheads="1"/>
            </p:cNvSpPr>
            <p:nvPr/>
          </p:nvSpPr>
          <p:spPr bwMode="auto">
            <a:xfrm>
              <a:off x="393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8" name="Text Box 26"/>
            <p:cNvSpPr txBox="1">
              <a:spLocks noChangeArrowheads="1"/>
            </p:cNvSpPr>
            <p:nvPr/>
          </p:nvSpPr>
          <p:spPr bwMode="auto">
            <a:xfrm>
              <a:off x="4573"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9" name="Text Box 27"/>
            <p:cNvSpPr txBox="1">
              <a:spLocks noChangeArrowheads="1"/>
            </p:cNvSpPr>
            <p:nvPr/>
          </p:nvSpPr>
          <p:spPr bwMode="auto">
            <a:xfrm>
              <a:off x="520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grpSp>
        <p:nvGrpSpPr>
          <p:cNvPr id="4" name="Group 173"/>
          <p:cNvGrpSpPr>
            <a:grpSpLocks/>
          </p:cNvGrpSpPr>
          <p:nvPr/>
        </p:nvGrpSpPr>
        <p:grpSpPr bwMode="auto">
          <a:xfrm>
            <a:off x="1145058" y="4721223"/>
            <a:ext cx="5693892" cy="663232"/>
            <a:chOff x="920" y="3793"/>
            <a:chExt cx="4575" cy="533"/>
          </a:xfrm>
        </p:grpSpPr>
        <p:grpSp>
          <p:nvGrpSpPr>
            <p:cNvPr id="68663" name="Group 163"/>
            <p:cNvGrpSpPr>
              <a:grpSpLocks/>
            </p:cNvGrpSpPr>
            <p:nvPr/>
          </p:nvGrpSpPr>
          <p:grpSpPr bwMode="auto">
            <a:xfrm>
              <a:off x="2306" y="3798"/>
              <a:ext cx="3189" cy="528"/>
              <a:chOff x="2306" y="3798"/>
              <a:chExt cx="3189" cy="528"/>
            </a:xfrm>
          </p:grpSpPr>
          <p:sp>
            <p:nvSpPr>
              <p:cNvPr id="68665" name="Text Box 140"/>
              <p:cNvSpPr txBox="1">
                <a:spLocks noChangeArrowheads="1"/>
              </p:cNvSpPr>
              <p:nvPr/>
            </p:nvSpPr>
            <p:spPr bwMode="auto">
              <a:xfrm>
                <a:off x="2306"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8666" name="Text Box 141"/>
              <p:cNvSpPr txBox="1">
                <a:spLocks noChangeArrowheads="1"/>
              </p:cNvSpPr>
              <p:nvPr/>
            </p:nvSpPr>
            <p:spPr bwMode="auto">
              <a:xfrm>
                <a:off x="2714"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67" name="Text Box 142"/>
              <p:cNvSpPr txBox="1">
                <a:spLocks noChangeArrowheads="1"/>
              </p:cNvSpPr>
              <p:nvPr/>
            </p:nvSpPr>
            <p:spPr bwMode="auto">
              <a:xfrm>
                <a:off x="3122" y="3798"/>
                <a:ext cx="349"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68" name="Text Box 143"/>
              <p:cNvSpPr txBox="1">
                <a:spLocks noChangeArrowheads="1"/>
              </p:cNvSpPr>
              <p:nvPr/>
            </p:nvSpPr>
            <p:spPr bwMode="auto">
              <a:xfrm>
                <a:off x="3515"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69" name="Text Box 144"/>
              <p:cNvSpPr txBox="1">
                <a:spLocks noChangeArrowheads="1"/>
              </p:cNvSpPr>
              <p:nvPr/>
            </p:nvSpPr>
            <p:spPr bwMode="auto">
              <a:xfrm>
                <a:off x="3940"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70" name="Text Box 145"/>
              <p:cNvSpPr txBox="1">
                <a:spLocks noChangeArrowheads="1"/>
              </p:cNvSpPr>
              <p:nvPr/>
            </p:nvSpPr>
            <p:spPr bwMode="auto">
              <a:xfrm>
                <a:off x="4347"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71" name="Text Box 146"/>
              <p:cNvSpPr txBox="1">
                <a:spLocks noChangeArrowheads="1"/>
              </p:cNvSpPr>
              <p:nvPr/>
            </p:nvSpPr>
            <p:spPr bwMode="auto">
              <a:xfrm>
                <a:off x="4740"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72" name="Text Box 153"/>
              <p:cNvSpPr txBox="1">
                <a:spLocks noChangeArrowheads="1"/>
              </p:cNvSpPr>
              <p:nvPr/>
            </p:nvSpPr>
            <p:spPr bwMode="auto">
              <a:xfrm>
                <a:off x="5148"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673" name="Text Box 155"/>
              <p:cNvSpPr txBox="1">
                <a:spLocks noChangeArrowheads="1"/>
              </p:cNvSpPr>
              <p:nvPr/>
            </p:nvSpPr>
            <p:spPr bwMode="auto">
              <a:xfrm>
                <a:off x="2369"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7</a:t>
                </a:r>
              </a:p>
            </p:txBody>
          </p:sp>
          <p:sp>
            <p:nvSpPr>
              <p:cNvPr id="68674" name="Text Box 156"/>
              <p:cNvSpPr txBox="1">
                <a:spLocks noChangeArrowheads="1"/>
              </p:cNvSpPr>
              <p:nvPr/>
            </p:nvSpPr>
            <p:spPr bwMode="auto">
              <a:xfrm>
                <a:off x="2775"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a:t>
                </a:r>
              </a:p>
            </p:txBody>
          </p:sp>
          <p:sp>
            <p:nvSpPr>
              <p:cNvPr id="68675" name="Text Box 157"/>
              <p:cNvSpPr txBox="1">
                <a:spLocks noChangeArrowheads="1"/>
              </p:cNvSpPr>
              <p:nvPr/>
            </p:nvSpPr>
            <p:spPr bwMode="auto">
              <a:xfrm>
                <a:off x="3185"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5</a:t>
                </a:r>
              </a:p>
            </p:txBody>
          </p:sp>
          <p:sp>
            <p:nvSpPr>
              <p:cNvPr id="68676" name="Text Box 158"/>
              <p:cNvSpPr txBox="1">
                <a:spLocks noChangeArrowheads="1"/>
              </p:cNvSpPr>
              <p:nvPr/>
            </p:nvSpPr>
            <p:spPr bwMode="auto">
              <a:xfrm>
                <a:off x="3576" y="4070"/>
                <a:ext cx="214" cy="25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77" name="Text Box 159"/>
              <p:cNvSpPr txBox="1">
                <a:spLocks noChangeArrowheads="1"/>
              </p:cNvSpPr>
              <p:nvPr/>
            </p:nvSpPr>
            <p:spPr bwMode="auto">
              <a:xfrm>
                <a:off x="4001"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68678" name="Text Box 160"/>
              <p:cNvSpPr txBox="1">
                <a:spLocks noChangeArrowheads="1"/>
              </p:cNvSpPr>
              <p:nvPr/>
            </p:nvSpPr>
            <p:spPr bwMode="auto">
              <a:xfrm>
                <a:off x="4407"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79" name="Text Box 161"/>
              <p:cNvSpPr txBox="1">
                <a:spLocks noChangeArrowheads="1"/>
              </p:cNvSpPr>
              <p:nvPr/>
            </p:nvSpPr>
            <p:spPr bwMode="auto">
              <a:xfrm>
                <a:off x="4800"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0" name="Text Box 162"/>
              <p:cNvSpPr txBox="1">
                <a:spLocks noChangeArrowheads="1"/>
              </p:cNvSpPr>
              <p:nvPr/>
            </p:nvSpPr>
            <p:spPr bwMode="auto">
              <a:xfrm>
                <a:off x="5208"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sp>
          <p:nvSpPr>
            <p:cNvPr id="68664" name="Text Box 166"/>
            <p:cNvSpPr txBox="1">
              <a:spLocks noChangeArrowheads="1"/>
            </p:cNvSpPr>
            <p:nvPr/>
          </p:nvSpPr>
          <p:spPr bwMode="auto">
            <a:xfrm>
              <a:off x="920" y="3793"/>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第三趟跳越</a:t>
              </a:r>
            </a:p>
          </p:txBody>
        </p:sp>
      </p:grpSp>
      <p:sp>
        <p:nvSpPr>
          <p:cNvPr id="68612" name="Line 167"/>
          <p:cNvSpPr>
            <a:spLocks noChangeShapeType="1"/>
          </p:cNvSpPr>
          <p:nvPr/>
        </p:nvSpPr>
        <p:spPr bwMode="auto">
          <a:xfrm>
            <a:off x="706438" y="1108075"/>
            <a:ext cx="6407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nvGrpSpPr>
          <p:cNvPr id="6" name="Group 172"/>
          <p:cNvGrpSpPr>
            <a:grpSpLocks/>
          </p:cNvGrpSpPr>
          <p:nvPr/>
        </p:nvGrpSpPr>
        <p:grpSpPr bwMode="auto">
          <a:xfrm>
            <a:off x="706438" y="3195638"/>
            <a:ext cx="6407150" cy="1411287"/>
            <a:chOff x="567" y="2568"/>
            <a:chExt cx="5148" cy="1134"/>
          </a:xfrm>
        </p:grpSpPr>
        <p:grpSp>
          <p:nvGrpSpPr>
            <p:cNvPr id="68640" name="Group 137"/>
            <p:cNvGrpSpPr>
              <a:grpSpLocks/>
            </p:cNvGrpSpPr>
            <p:nvPr/>
          </p:nvGrpSpPr>
          <p:grpSpPr bwMode="auto">
            <a:xfrm>
              <a:off x="2517" y="2568"/>
              <a:ext cx="2978" cy="1095"/>
              <a:chOff x="748" y="2704"/>
              <a:chExt cx="2978" cy="1095"/>
            </a:xfrm>
          </p:grpSpPr>
          <p:sp>
            <p:nvSpPr>
              <p:cNvPr id="68643" name="Text Box 115"/>
              <p:cNvSpPr txBox="1">
                <a:spLocks noChangeArrowheads="1"/>
              </p:cNvSpPr>
              <p:nvPr/>
            </p:nvSpPr>
            <p:spPr bwMode="auto">
              <a:xfrm>
                <a:off x="748" y="2704"/>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8644" name="Text Box 116"/>
              <p:cNvSpPr txBox="1">
                <a:spLocks noChangeArrowheads="1"/>
              </p:cNvSpPr>
              <p:nvPr/>
            </p:nvSpPr>
            <p:spPr bwMode="auto">
              <a:xfrm>
                <a:off x="2412" y="2704"/>
                <a:ext cx="349"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45" name="Text Box 117"/>
              <p:cNvSpPr txBox="1">
                <a:spLocks noChangeArrowheads="1"/>
              </p:cNvSpPr>
              <p:nvPr/>
            </p:nvSpPr>
            <p:spPr bwMode="auto">
              <a:xfrm>
                <a:off x="1111"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46" name="Text Box 118"/>
              <p:cNvSpPr txBox="1">
                <a:spLocks noChangeArrowheads="1"/>
              </p:cNvSpPr>
              <p:nvPr/>
            </p:nvSpPr>
            <p:spPr bwMode="auto">
              <a:xfrm>
                <a:off x="2730"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47" name="Text Box 119"/>
              <p:cNvSpPr txBox="1">
                <a:spLocks noChangeArrowheads="1"/>
              </p:cNvSpPr>
              <p:nvPr/>
            </p:nvSpPr>
            <p:spPr bwMode="auto">
              <a:xfrm>
                <a:off x="1383" y="2704"/>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48" name="Text Box 120"/>
              <p:cNvSpPr txBox="1">
                <a:spLocks noChangeArrowheads="1"/>
              </p:cNvSpPr>
              <p:nvPr/>
            </p:nvSpPr>
            <p:spPr bwMode="auto">
              <a:xfrm>
                <a:off x="3062" y="2704"/>
                <a:ext cx="346"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49" name="Text Box 121"/>
              <p:cNvSpPr txBox="1">
                <a:spLocks noChangeArrowheads="1"/>
              </p:cNvSpPr>
              <p:nvPr/>
            </p:nvSpPr>
            <p:spPr bwMode="auto">
              <a:xfrm>
                <a:off x="1748"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50" name="Line 122"/>
              <p:cNvSpPr>
                <a:spLocks noChangeShapeType="1"/>
              </p:cNvSpPr>
              <p:nvPr/>
            </p:nvSpPr>
            <p:spPr bwMode="auto">
              <a:xfrm>
                <a:off x="1111"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1" name="Line 123"/>
              <p:cNvSpPr>
                <a:spLocks noChangeShapeType="1"/>
              </p:cNvSpPr>
              <p:nvPr/>
            </p:nvSpPr>
            <p:spPr bwMode="auto">
              <a:xfrm>
                <a:off x="2776"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2" name="Line 124"/>
              <p:cNvSpPr>
                <a:spLocks noChangeShapeType="1"/>
              </p:cNvSpPr>
              <p:nvPr/>
            </p:nvSpPr>
            <p:spPr bwMode="auto">
              <a:xfrm>
                <a:off x="1475"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3" name="Line 125"/>
              <p:cNvSpPr>
                <a:spLocks noChangeShapeType="1"/>
              </p:cNvSpPr>
              <p:nvPr/>
            </p:nvSpPr>
            <p:spPr bwMode="auto">
              <a:xfrm>
                <a:off x="3093"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4" name="Text Box 128"/>
              <p:cNvSpPr txBox="1">
                <a:spLocks noChangeArrowheads="1"/>
              </p:cNvSpPr>
              <p:nvPr/>
            </p:nvSpPr>
            <p:spPr bwMode="auto">
              <a:xfrm>
                <a:off x="3379"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655" name="Text Box 129"/>
              <p:cNvSpPr txBox="1">
                <a:spLocks noChangeArrowheads="1"/>
              </p:cNvSpPr>
              <p:nvPr/>
            </p:nvSpPr>
            <p:spPr bwMode="auto">
              <a:xfrm>
                <a:off x="810"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4</a:t>
                </a:r>
              </a:p>
            </p:txBody>
          </p:sp>
          <p:sp>
            <p:nvSpPr>
              <p:cNvPr id="68656" name="Text Box 130"/>
              <p:cNvSpPr txBox="1">
                <a:spLocks noChangeArrowheads="1"/>
              </p:cNvSpPr>
              <p:nvPr/>
            </p:nvSpPr>
            <p:spPr bwMode="auto">
              <a:xfrm>
                <a:off x="2475"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57" name="Text Box 131"/>
              <p:cNvSpPr txBox="1">
                <a:spLocks noChangeArrowheads="1"/>
              </p:cNvSpPr>
              <p:nvPr/>
            </p:nvSpPr>
            <p:spPr bwMode="auto">
              <a:xfrm>
                <a:off x="1174"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58" name="Text Box 132"/>
              <p:cNvSpPr txBox="1">
                <a:spLocks noChangeArrowheads="1"/>
              </p:cNvSpPr>
              <p:nvPr/>
            </p:nvSpPr>
            <p:spPr bwMode="auto">
              <a:xfrm>
                <a:off x="2791"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59" name="Text Box 133"/>
              <p:cNvSpPr txBox="1">
                <a:spLocks noChangeArrowheads="1"/>
              </p:cNvSpPr>
              <p:nvPr/>
            </p:nvSpPr>
            <p:spPr bwMode="auto">
              <a:xfrm>
                <a:off x="1444"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68660" name="Text Box 134"/>
              <p:cNvSpPr txBox="1">
                <a:spLocks noChangeArrowheads="1"/>
              </p:cNvSpPr>
              <p:nvPr/>
            </p:nvSpPr>
            <p:spPr bwMode="auto">
              <a:xfrm>
                <a:off x="3121"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61" name="Text Box 135"/>
              <p:cNvSpPr txBox="1">
                <a:spLocks noChangeArrowheads="1"/>
              </p:cNvSpPr>
              <p:nvPr/>
            </p:nvSpPr>
            <p:spPr bwMode="auto">
              <a:xfrm>
                <a:off x="1808"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62" name="Text Box 136"/>
              <p:cNvSpPr txBox="1">
                <a:spLocks noChangeArrowheads="1"/>
              </p:cNvSpPr>
              <p:nvPr/>
            </p:nvSpPr>
            <p:spPr bwMode="auto">
              <a:xfrm>
                <a:off x="3439"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sp>
          <p:nvSpPr>
            <p:cNvPr id="68641" name="Text Box 165"/>
            <p:cNvSpPr txBox="1">
              <a:spLocks noChangeArrowheads="1"/>
            </p:cNvSpPr>
            <p:nvPr/>
          </p:nvSpPr>
          <p:spPr bwMode="auto">
            <a:xfrm>
              <a:off x="921" y="2795"/>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第二趟跳越</a:t>
              </a:r>
            </a:p>
          </p:txBody>
        </p:sp>
        <p:sp>
          <p:nvSpPr>
            <p:cNvPr id="68642" name="Line 168"/>
            <p:cNvSpPr>
              <a:spLocks noChangeShapeType="1"/>
            </p:cNvSpPr>
            <p:nvPr/>
          </p:nvSpPr>
          <p:spPr bwMode="auto">
            <a:xfrm>
              <a:off x="567" y="370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8" name="Group 171"/>
          <p:cNvGrpSpPr>
            <a:grpSpLocks/>
          </p:cNvGrpSpPr>
          <p:nvPr/>
        </p:nvGrpSpPr>
        <p:grpSpPr bwMode="auto">
          <a:xfrm>
            <a:off x="706438" y="1501775"/>
            <a:ext cx="6407150" cy="1525588"/>
            <a:chOff x="567" y="1207"/>
            <a:chExt cx="5148" cy="1225"/>
          </a:xfrm>
        </p:grpSpPr>
        <p:grpSp>
          <p:nvGrpSpPr>
            <p:cNvPr id="68615" name="Group 113"/>
            <p:cNvGrpSpPr>
              <a:grpSpLocks/>
            </p:cNvGrpSpPr>
            <p:nvPr/>
          </p:nvGrpSpPr>
          <p:grpSpPr bwMode="auto">
            <a:xfrm>
              <a:off x="2426" y="1207"/>
              <a:ext cx="2540" cy="1140"/>
              <a:chOff x="748" y="1389"/>
              <a:chExt cx="2540" cy="1140"/>
            </a:xfrm>
          </p:grpSpPr>
          <p:sp>
            <p:nvSpPr>
              <p:cNvPr id="68618" name="Text Box 90"/>
              <p:cNvSpPr txBox="1">
                <a:spLocks noChangeArrowheads="1"/>
              </p:cNvSpPr>
              <p:nvPr/>
            </p:nvSpPr>
            <p:spPr bwMode="auto">
              <a:xfrm>
                <a:off x="748"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8619" name="Text Box 91"/>
              <p:cNvSpPr txBox="1">
                <a:spLocks noChangeArrowheads="1"/>
              </p:cNvSpPr>
              <p:nvPr/>
            </p:nvSpPr>
            <p:spPr bwMode="auto">
              <a:xfrm>
                <a:off x="1036"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20" name="Text Box 92"/>
              <p:cNvSpPr txBox="1">
                <a:spLocks noChangeArrowheads="1"/>
              </p:cNvSpPr>
              <p:nvPr/>
            </p:nvSpPr>
            <p:spPr bwMode="auto">
              <a:xfrm>
                <a:off x="1383"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21" name="Text Box 93"/>
              <p:cNvSpPr txBox="1">
                <a:spLocks noChangeArrowheads="1"/>
              </p:cNvSpPr>
              <p:nvPr/>
            </p:nvSpPr>
            <p:spPr bwMode="auto">
              <a:xfrm>
                <a:off x="1671"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22" name="Text Box 94"/>
              <p:cNvSpPr txBox="1">
                <a:spLocks noChangeArrowheads="1"/>
              </p:cNvSpPr>
              <p:nvPr/>
            </p:nvSpPr>
            <p:spPr bwMode="auto">
              <a:xfrm>
                <a:off x="2017"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23" name="Text Box 95"/>
              <p:cNvSpPr txBox="1">
                <a:spLocks noChangeArrowheads="1"/>
              </p:cNvSpPr>
              <p:nvPr/>
            </p:nvSpPr>
            <p:spPr bwMode="auto">
              <a:xfrm>
                <a:off x="2305"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24" name="Text Box 96"/>
              <p:cNvSpPr txBox="1">
                <a:spLocks noChangeArrowheads="1"/>
              </p:cNvSpPr>
              <p:nvPr/>
            </p:nvSpPr>
            <p:spPr bwMode="auto">
              <a:xfrm>
                <a:off x="2653"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25" name="Line 97"/>
              <p:cNvSpPr>
                <a:spLocks noChangeShapeType="1"/>
              </p:cNvSpPr>
              <p:nvPr/>
            </p:nvSpPr>
            <p:spPr bwMode="auto">
              <a:xfrm>
                <a:off x="1111"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6" name="Line 98"/>
              <p:cNvSpPr>
                <a:spLocks noChangeShapeType="1"/>
              </p:cNvSpPr>
              <p:nvPr/>
            </p:nvSpPr>
            <p:spPr bwMode="auto">
              <a:xfrm>
                <a:off x="1399"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7" name="Line 99"/>
              <p:cNvSpPr>
                <a:spLocks noChangeShapeType="1"/>
              </p:cNvSpPr>
              <p:nvPr/>
            </p:nvSpPr>
            <p:spPr bwMode="auto">
              <a:xfrm>
                <a:off x="1746"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8" name="Line 100"/>
              <p:cNvSpPr>
                <a:spLocks noChangeShapeType="1"/>
              </p:cNvSpPr>
              <p:nvPr/>
            </p:nvSpPr>
            <p:spPr bwMode="auto">
              <a:xfrm>
                <a:off x="2034"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9" name="Line 101"/>
              <p:cNvSpPr>
                <a:spLocks noChangeShapeType="1"/>
              </p:cNvSpPr>
              <p:nvPr/>
            </p:nvSpPr>
            <p:spPr bwMode="auto">
              <a:xfrm>
                <a:off x="2380"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30" name="Line 102"/>
              <p:cNvSpPr>
                <a:spLocks noChangeShapeType="1"/>
              </p:cNvSpPr>
              <p:nvPr/>
            </p:nvSpPr>
            <p:spPr bwMode="auto">
              <a:xfrm>
                <a:off x="2668"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31" name="Text Box 103"/>
              <p:cNvSpPr txBox="1">
                <a:spLocks noChangeArrowheads="1"/>
              </p:cNvSpPr>
              <p:nvPr/>
            </p:nvSpPr>
            <p:spPr bwMode="auto">
              <a:xfrm>
                <a:off x="2941"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632" name="Text Box 105"/>
              <p:cNvSpPr txBox="1">
                <a:spLocks noChangeArrowheads="1"/>
              </p:cNvSpPr>
              <p:nvPr/>
            </p:nvSpPr>
            <p:spPr bwMode="auto">
              <a:xfrm>
                <a:off x="810"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2</a:t>
                </a:r>
              </a:p>
            </p:txBody>
          </p:sp>
          <p:sp>
            <p:nvSpPr>
              <p:cNvPr id="68633" name="Text Box 106"/>
              <p:cNvSpPr txBox="1">
                <a:spLocks noChangeArrowheads="1"/>
              </p:cNvSpPr>
              <p:nvPr/>
            </p:nvSpPr>
            <p:spPr bwMode="auto">
              <a:xfrm>
                <a:off x="1097"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4" name="Text Box 107"/>
              <p:cNvSpPr txBox="1">
                <a:spLocks noChangeArrowheads="1"/>
              </p:cNvSpPr>
              <p:nvPr/>
            </p:nvSpPr>
            <p:spPr bwMode="auto">
              <a:xfrm>
                <a:off x="1445"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5" name="Text Box 108"/>
              <p:cNvSpPr txBox="1">
                <a:spLocks noChangeArrowheads="1"/>
              </p:cNvSpPr>
              <p:nvPr/>
            </p:nvSpPr>
            <p:spPr bwMode="auto">
              <a:xfrm>
                <a:off x="1732"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6" name="Text Box 109"/>
              <p:cNvSpPr txBox="1">
                <a:spLocks noChangeArrowheads="1"/>
              </p:cNvSpPr>
              <p:nvPr/>
            </p:nvSpPr>
            <p:spPr bwMode="auto">
              <a:xfrm>
                <a:off x="2078"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7" name="Text Box 110"/>
              <p:cNvSpPr txBox="1">
                <a:spLocks noChangeArrowheads="1"/>
              </p:cNvSpPr>
              <p:nvPr/>
            </p:nvSpPr>
            <p:spPr bwMode="auto">
              <a:xfrm>
                <a:off x="2365"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8" name="Text Box 111"/>
              <p:cNvSpPr txBox="1">
                <a:spLocks noChangeArrowheads="1"/>
              </p:cNvSpPr>
              <p:nvPr/>
            </p:nvSpPr>
            <p:spPr bwMode="auto">
              <a:xfrm>
                <a:off x="2713"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39" name="Text Box 112"/>
              <p:cNvSpPr txBox="1">
                <a:spLocks noChangeArrowheads="1"/>
              </p:cNvSpPr>
              <p:nvPr/>
            </p:nvSpPr>
            <p:spPr bwMode="auto">
              <a:xfrm>
                <a:off x="3001"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sp>
          <p:nvSpPr>
            <p:cNvPr id="68616" name="Text Box 164"/>
            <p:cNvSpPr txBox="1">
              <a:spLocks noChangeArrowheads="1"/>
            </p:cNvSpPr>
            <p:nvPr/>
          </p:nvSpPr>
          <p:spPr bwMode="auto">
            <a:xfrm>
              <a:off x="921" y="1450"/>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第一趟跳越</a:t>
              </a:r>
            </a:p>
          </p:txBody>
        </p:sp>
        <p:sp>
          <p:nvSpPr>
            <p:cNvPr id="68617" name="Line 170"/>
            <p:cNvSpPr>
              <a:spLocks noChangeShapeType="1"/>
            </p:cNvSpPr>
            <p:nvPr/>
          </p:nvSpPr>
          <p:spPr bwMode="auto">
            <a:xfrm>
              <a:off x="567" y="243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243" name="Group 299"/>
          <p:cNvGraphicFramePr>
            <a:graphicFrameLocks noGrp="1"/>
          </p:cNvGraphicFramePr>
          <p:nvPr/>
        </p:nvGraphicFramePr>
        <p:xfrm>
          <a:off x="1385888" y="147638"/>
          <a:ext cx="5641975" cy="1238252"/>
        </p:xfrm>
        <a:graphic>
          <a:graphicData uri="http://schemas.openxmlformats.org/drawingml/2006/table">
            <a:tbl>
              <a:tblPr/>
              <a:tblGrid>
                <a:gridCol w="627062">
                  <a:extLst>
                    <a:ext uri="{9D8B030D-6E8A-4147-A177-3AD203B41FA5}">
                      <a16:colId xmlns:a16="http://schemas.microsoft.com/office/drawing/2014/main" val="20000"/>
                    </a:ext>
                  </a:extLst>
                </a:gridCol>
                <a:gridCol w="623888">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7062">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627063">
                  <a:extLst>
                    <a:ext uri="{9D8B030D-6E8A-4147-A177-3AD203B41FA5}">
                      <a16:colId xmlns:a16="http://schemas.microsoft.com/office/drawing/2014/main" val="20005"/>
                    </a:ext>
                  </a:extLst>
                </a:gridCol>
                <a:gridCol w="627062">
                  <a:extLst>
                    <a:ext uri="{9D8B030D-6E8A-4147-A177-3AD203B41FA5}">
                      <a16:colId xmlns:a16="http://schemas.microsoft.com/office/drawing/2014/main" val="20006"/>
                    </a:ext>
                  </a:extLst>
                </a:gridCol>
                <a:gridCol w="625475">
                  <a:extLst>
                    <a:ext uri="{9D8B030D-6E8A-4147-A177-3AD203B41FA5}">
                      <a16:colId xmlns:a16="http://schemas.microsoft.com/office/drawing/2014/main" val="20007"/>
                    </a:ext>
                  </a:extLst>
                </a:gridCol>
                <a:gridCol w="627063">
                  <a:extLst>
                    <a:ext uri="{9D8B030D-6E8A-4147-A177-3AD203B41FA5}">
                      <a16:colId xmlns:a16="http://schemas.microsoft.com/office/drawing/2014/main" val="20008"/>
                    </a:ext>
                  </a:extLst>
                </a:gridCol>
              </a:tblGrid>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3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L="71689" marR="71689" marT="35859" marB="35859"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data</a:t>
                      </a:r>
                    </a:p>
                  </a:txBody>
                  <a:tcPr marL="71689" marR="71689" marT="35859" marB="3585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25</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17</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98</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61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30</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22</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next</a:t>
                      </a:r>
                    </a:p>
                  </a:txBody>
                  <a:tcPr marL="71689" marR="71689" marT="35859" marB="3585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d</a:t>
                      </a:r>
                    </a:p>
                  </a:txBody>
                  <a:tcPr marL="71689" marR="71689" marT="35859" marB="3585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9684" name="Line 119"/>
          <p:cNvSpPr>
            <a:spLocks noChangeShapeType="1"/>
          </p:cNvSpPr>
          <p:nvPr/>
        </p:nvSpPr>
        <p:spPr bwMode="auto">
          <a:xfrm>
            <a:off x="1385888" y="1446213"/>
            <a:ext cx="12509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85" name="Line 120"/>
          <p:cNvSpPr>
            <a:spLocks noChangeShapeType="1"/>
          </p:cNvSpPr>
          <p:nvPr/>
        </p:nvSpPr>
        <p:spPr bwMode="auto">
          <a:xfrm>
            <a:off x="1385888" y="2651125"/>
            <a:ext cx="627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p>
        </p:txBody>
      </p:sp>
      <p:sp>
        <p:nvSpPr>
          <p:cNvPr id="69686" name="Line 121"/>
          <p:cNvSpPr>
            <a:spLocks noChangeShapeType="1"/>
          </p:cNvSpPr>
          <p:nvPr/>
        </p:nvSpPr>
        <p:spPr bwMode="auto">
          <a:xfrm>
            <a:off x="1385888" y="1747838"/>
            <a:ext cx="0" cy="301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p>
        </p:txBody>
      </p:sp>
      <p:sp>
        <p:nvSpPr>
          <p:cNvPr id="69687" name="Line 122"/>
          <p:cNvSpPr>
            <a:spLocks noChangeShapeType="1"/>
          </p:cNvSpPr>
          <p:nvPr/>
        </p:nvSpPr>
        <p:spPr bwMode="auto">
          <a:xfrm>
            <a:off x="2636838" y="1446213"/>
            <a:ext cx="6286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88" name="Line 123"/>
          <p:cNvSpPr>
            <a:spLocks noChangeShapeType="1"/>
          </p:cNvSpPr>
          <p:nvPr/>
        </p:nvSpPr>
        <p:spPr bwMode="auto">
          <a:xfrm>
            <a:off x="3265488" y="1446213"/>
            <a:ext cx="627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89" name="Line 124"/>
          <p:cNvSpPr>
            <a:spLocks noChangeShapeType="1"/>
          </p:cNvSpPr>
          <p:nvPr/>
        </p:nvSpPr>
        <p:spPr bwMode="auto">
          <a:xfrm>
            <a:off x="3892550" y="1446213"/>
            <a:ext cx="6286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0" name="Line 125"/>
          <p:cNvSpPr>
            <a:spLocks noChangeShapeType="1"/>
          </p:cNvSpPr>
          <p:nvPr/>
        </p:nvSpPr>
        <p:spPr bwMode="auto">
          <a:xfrm>
            <a:off x="4521200" y="1446213"/>
            <a:ext cx="6270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1" name="Line 126"/>
          <p:cNvSpPr>
            <a:spLocks noChangeShapeType="1"/>
          </p:cNvSpPr>
          <p:nvPr/>
        </p:nvSpPr>
        <p:spPr bwMode="auto">
          <a:xfrm>
            <a:off x="5148263" y="1446213"/>
            <a:ext cx="627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2" name="Line 127"/>
          <p:cNvSpPr>
            <a:spLocks noChangeShapeType="1"/>
          </p:cNvSpPr>
          <p:nvPr/>
        </p:nvSpPr>
        <p:spPr bwMode="auto">
          <a:xfrm>
            <a:off x="5775325" y="1446213"/>
            <a:ext cx="625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3" name="Line 128"/>
          <p:cNvSpPr>
            <a:spLocks noChangeShapeType="1"/>
          </p:cNvSpPr>
          <p:nvPr/>
        </p:nvSpPr>
        <p:spPr bwMode="auto">
          <a:xfrm>
            <a:off x="6400800" y="1446213"/>
            <a:ext cx="6270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4" name="Line 130"/>
          <p:cNvSpPr>
            <a:spLocks noChangeShapeType="1"/>
          </p:cNvSpPr>
          <p:nvPr/>
        </p:nvSpPr>
        <p:spPr bwMode="auto">
          <a:xfrm>
            <a:off x="1385888" y="1446213"/>
            <a:ext cx="0" cy="301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5" name="Line 138"/>
          <p:cNvSpPr>
            <a:spLocks noChangeShapeType="1"/>
          </p:cNvSpPr>
          <p:nvPr/>
        </p:nvSpPr>
        <p:spPr bwMode="auto">
          <a:xfrm>
            <a:off x="7027863" y="1446213"/>
            <a:ext cx="0" cy="301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6" name="Line 140"/>
          <p:cNvSpPr>
            <a:spLocks noChangeShapeType="1"/>
          </p:cNvSpPr>
          <p:nvPr/>
        </p:nvSpPr>
        <p:spPr bwMode="auto">
          <a:xfrm>
            <a:off x="1385888" y="2049463"/>
            <a:ext cx="0" cy="601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p>
        </p:txBody>
      </p:sp>
      <p:grpSp>
        <p:nvGrpSpPr>
          <p:cNvPr id="2" name="Group 294"/>
          <p:cNvGrpSpPr>
            <a:grpSpLocks/>
          </p:cNvGrpSpPr>
          <p:nvPr/>
        </p:nvGrpSpPr>
        <p:grpSpPr bwMode="auto">
          <a:xfrm>
            <a:off x="716992" y="1446213"/>
            <a:ext cx="6310872" cy="1204912"/>
            <a:chOff x="576" y="1162"/>
            <a:chExt cx="5071" cy="968"/>
          </a:xfrm>
        </p:grpSpPr>
        <p:sp>
          <p:nvSpPr>
            <p:cNvPr id="69826" name="Rectangle 83"/>
            <p:cNvSpPr>
              <a:spLocks noChangeArrowheads="1"/>
            </p:cNvSpPr>
            <p:nvPr/>
          </p:nvSpPr>
          <p:spPr bwMode="auto">
            <a:xfrm>
              <a:off x="5143"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27" name="Rectangle 84"/>
            <p:cNvSpPr>
              <a:spLocks noChangeArrowheads="1"/>
            </p:cNvSpPr>
            <p:nvPr/>
          </p:nvSpPr>
          <p:spPr bwMode="auto">
            <a:xfrm>
              <a:off x="4640" y="1888"/>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28" name="Rectangle 85"/>
            <p:cNvSpPr>
              <a:spLocks noChangeArrowheads="1"/>
            </p:cNvSpPr>
            <p:nvPr/>
          </p:nvSpPr>
          <p:spPr bwMode="auto">
            <a:xfrm>
              <a:off x="4136"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829" name="Rectangle 86"/>
            <p:cNvSpPr>
              <a:spLocks noChangeArrowheads="1"/>
            </p:cNvSpPr>
            <p:nvPr/>
          </p:nvSpPr>
          <p:spPr bwMode="auto">
            <a:xfrm>
              <a:off x="3632"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0" name="Rectangle 87"/>
            <p:cNvSpPr>
              <a:spLocks noChangeArrowheads="1"/>
            </p:cNvSpPr>
            <p:nvPr/>
          </p:nvSpPr>
          <p:spPr bwMode="auto">
            <a:xfrm>
              <a:off x="3128"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1" name="Rectangle 88"/>
            <p:cNvSpPr>
              <a:spLocks noChangeArrowheads="1"/>
            </p:cNvSpPr>
            <p:nvPr/>
          </p:nvSpPr>
          <p:spPr bwMode="auto">
            <a:xfrm>
              <a:off x="2623" y="1888"/>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2" name="Rectangle 89"/>
            <p:cNvSpPr>
              <a:spLocks noChangeArrowheads="1"/>
            </p:cNvSpPr>
            <p:nvPr/>
          </p:nvSpPr>
          <p:spPr bwMode="auto">
            <a:xfrm>
              <a:off x="2119"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833" name="Rectangle 90"/>
            <p:cNvSpPr>
              <a:spLocks noChangeArrowheads="1"/>
            </p:cNvSpPr>
            <p:nvPr/>
          </p:nvSpPr>
          <p:spPr bwMode="auto">
            <a:xfrm>
              <a:off x="1617" y="1888"/>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4" name="Rectangle 91"/>
            <p:cNvSpPr>
              <a:spLocks noChangeArrowheads="1"/>
            </p:cNvSpPr>
            <p:nvPr/>
          </p:nvSpPr>
          <p:spPr bwMode="auto">
            <a:xfrm>
              <a:off x="1113"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
              </a:r>
            </a:p>
          </p:txBody>
        </p:sp>
        <p:sp>
          <p:nvSpPr>
            <p:cNvPr id="69835" name="Rectangle 92"/>
            <p:cNvSpPr>
              <a:spLocks noChangeArrowheads="1"/>
            </p:cNvSpPr>
            <p:nvPr/>
          </p:nvSpPr>
          <p:spPr bwMode="auto">
            <a:xfrm>
              <a:off x="1113"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next</a:t>
              </a:r>
            </a:p>
          </p:txBody>
        </p:sp>
        <p:sp>
          <p:nvSpPr>
            <p:cNvPr id="69836" name="Rectangle 93"/>
            <p:cNvSpPr>
              <a:spLocks noChangeArrowheads="1"/>
            </p:cNvSpPr>
            <p:nvPr/>
          </p:nvSpPr>
          <p:spPr bwMode="auto">
            <a:xfrm>
              <a:off x="1113"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data</a:t>
              </a:r>
            </a:p>
          </p:txBody>
        </p:sp>
        <p:sp>
          <p:nvSpPr>
            <p:cNvPr id="69837" name="Rectangle 94"/>
            <p:cNvSpPr>
              <a:spLocks noChangeArrowheads="1"/>
            </p:cNvSpPr>
            <p:nvPr/>
          </p:nvSpPr>
          <p:spPr bwMode="auto">
            <a:xfrm>
              <a:off x="1113"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69838" name="Rectangle 95"/>
            <p:cNvSpPr>
              <a:spLocks noChangeArrowheads="1"/>
            </p:cNvSpPr>
            <p:nvPr/>
          </p:nvSpPr>
          <p:spPr bwMode="auto">
            <a:xfrm>
              <a:off x="5143"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839" name="Rectangle 96"/>
            <p:cNvSpPr>
              <a:spLocks noChangeArrowheads="1"/>
            </p:cNvSpPr>
            <p:nvPr/>
          </p:nvSpPr>
          <p:spPr bwMode="auto">
            <a:xfrm>
              <a:off x="4640" y="1646"/>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40" name="Rectangle 97"/>
            <p:cNvSpPr>
              <a:spLocks noChangeArrowheads="1"/>
            </p:cNvSpPr>
            <p:nvPr/>
          </p:nvSpPr>
          <p:spPr bwMode="auto">
            <a:xfrm>
              <a:off x="4136"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841" name="Rectangle 98"/>
            <p:cNvSpPr>
              <a:spLocks noChangeArrowheads="1"/>
            </p:cNvSpPr>
            <p:nvPr/>
          </p:nvSpPr>
          <p:spPr bwMode="auto">
            <a:xfrm>
              <a:off x="3632"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842" name="Rectangle 99"/>
            <p:cNvSpPr>
              <a:spLocks noChangeArrowheads="1"/>
            </p:cNvSpPr>
            <p:nvPr/>
          </p:nvSpPr>
          <p:spPr bwMode="auto">
            <a:xfrm>
              <a:off x="3128"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843" name="Rectangle 100"/>
            <p:cNvSpPr>
              <a:spLocks noChangeArrowheads="1"/>
            </p:cNvSpPr>
            <p:nvPr/>
          </p:nvSpPr>
          <p:spPr bwMode="auto">
            <a:xfrm>
              <a:off x="2623" y="1646"/>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844" name="Rectangle 101"/>
            <p:cNvSpPr>
              <a:spLocks noChangeArrowheads="1"/>
            </p:cNvSpPr>
            <p:nvPr/>
          </p:nvSpPr>
          <p:spPr bwMode="auto">
            <a:xfrm>
              <a:off x="2119"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845" name="Rectangle 102"/>
            <p:cNvSpPr>
              <a:spLocks noChangeArrowheads="1"/>
            </p:cNvSpPr>
            <p:nvPr/>
          </p:nvSpPr>
          <p:spPr bwMode="auto">
            <a:xfrm>
              <a:off x="1617" y="1646"/>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846" name="Rectangle 103"/>
            <p:cNvSpPr>
              <a:spLocks noChangeArrowheads="1"/>
            </p:cNvSpPr>
            <p:nvPr/>
          </p:nvSpPr>
          <p:spPr bwMode="auto">
            <a:xfrm>
              <a:off x="5143"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15</a:t>
              </a:r>
            </a:p>
          </p:txBody>
        </p:sp>
        <p:sp>
          <p:nvSpPr>
            <p:cNvPr id="69847" name="Rectangle 104"/>
            <p:cNvSpPr>
              <a:spLocks noChangeArrowheads="1"/>
            </p:cNvSpPr>
            <p:nvPr/>
          </p:nvSpPr>
          <p:spPr bwMode="auto">
            <a:xfrm>
              <a:off x="4640" y="1404"/>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22</a:t>
              </a:r>
            </a:p>
          </p:txBody>
        </p:sp>
        <p:sp>
          <p:nvSpPr>
            <p:cNvPr id="69848" name="Rectangle 105"/>
            <p:cNvSpPr>
              <a:spLocks noChangeArrowheads="1"/>
            </p:cNvSpPr>
            <p:nvPr/>
          </p:nvSpPr>
          <p:spPr bwMode="auto">
            <a:xfrm>
              <a:off x="4136"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30</a:t>
              </a:r>
            </a:p>
          </p:txBody>
        </p:sp>
        <p:sp>
          <p:nvSpPr>
            <p:cNvPr id="69849" name="Rectangle 106"/>
            <p:cNvSpPr>
              <a:spLocks noChangeArrowheads="1"/>
            </p:cNvSpPr>
            <p:nvPr/>
          </p:nvSpPr>
          <p:spPr bwMode="auto">
            <a:xfrm>
              <a:off x="3632"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61</a:t>
              </a:r>
            </a:p>
          </p:txBody>
        </p:sp>
        <p:sp>
          <p:nvSpPr>
            <p:cNvPr id="69850" name="Rectangle 107"/>
            <p:cNvSpPr>
              <a:spLocks noChangeArrowheads="1"/>
            </p:cNvSpPr>
            <p:nvPr/>
          </p:nvSpPr>
          <p:spPr bwMode="auto">
            <a:xfrm>
              <a:off x="3128"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98</a:t>
              </a:r>
            </a:p>
          </p:txBody>
        </p:sp>
        <p:sp>
          <p:nvSpPr>
            <p:cNvPr id="69851" name="Rectangle 108"/>
            <p:cNvSpPr>
              <a:spLocks noChangeArrowheads="1"/>
            </p:cNvSpPr>
            <p:nvPr/>
          </p:nvSpPr>
          <p:spPr bwMode="auto">
            <a:xfrm>
              <a:off x="2623" y="1404"/>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17</a:t>
              </a:r>
            </a:p>
          </p:txBody>
        </p:sp>
        <p:sp>
          <p:nvSpPr>
            <p:cNvPr id="69852" name="Rectangle 109"/>
            <p:cNvSpPr>
              <a:spLocks noChangeArrowheads="1"/>
            </p:cNvSpPr>
            <p:nvPr/>
          </p:nvSpPr>
          <p:spPr bwMode="auto">
            <a:xfrm>
              <a:off x="2119"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25</a:t>
              </a:r>
            </a:p>
          </p:txBody>
        </p:sp>
        <p:sp>
          <p:nvSpPr>
            <p:cNvPr id="69853" name="Rectangle 110"/>
            <p:cNvSpPr>
              <a:spLocks noChangeArrowheads="1"/>
            </p:cNvSpPr>
            <p:nvPr/>
          </p:nvSpPr>
          <p:spPr bwMode="auto">
            <a:xfrm>
              <a:off x="1617" y="1404"/>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19</a:t>
              </a:r>
            </a:p>
          </p:txBody>
        </p:sp>
        <p:sp>
          <p:nvSpPr>
            <p:cNvPr id="69854" name="Rectangle 111"/>
            <p:cNvSpPr>
              <a:spLocks noChangeArrowheads="1"/>
            </p:cNvSpPr>
            <p:nvPr/>
          </p:nvSpPr>
          <p:spPr bwMode="auto">
            <a:xfrm>
              <a:off x="5143"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855" name="Rectangle 112"/>
            <p:cNvSpPr>
              <a:spLocks noChangeArrowheads="1"/>
            </p:cNvSpPr>
            <p:nvPr/>
          </p:nvSpPr>
          <p:spPr bwMode="auto">
            <a:xfrm>
              <a:off x="4640" y="1162"/>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856" name="Rectangle 113"/>
            <p:cNvSpPr>
              <a:spLocks noChangeArrowheads="1"/>
            </p:cNvSpPr>
            <p:nvPr/>
          </p:nvSpPr>
          <p:spPr bwMode="auto">
            <a:xfrm>
              <a:off x="4136"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857" name="Rectangle 114"/>
            <p:cNvSpPr>
              <a:spLocks noChangeArrowheads="1"/>
            </p:cNvSpPr>
            <p:nvPr/>
          </p:nvSpPr>
          <p:spPr bwMode="auto">
            <a:xfrm>
              <a:off x="3632"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858" name="Rectangle 115"/>
            <p:cNvSpPr>
              <a:spLocks noChangeArrowheads="1"/>
            </p:cNvSpPr>
            <p:nvPr/>
          </p:nvSpPr>
          <p:spPr bwMode="auto">
            <a:xfrm>
              <a:off x="3128"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859" name="Rectangle 116"/>
            <p:cNvSpPr>
              <a:spLocks noChangeArrowheads="1"/>
            </p:cNvSpPr>
            <p:nvPr/>
          </p:nvSpPr>
          <p:spPr bwMode="auto">
            <a:xfrm>
              <a:off x="2623" y="1162"/>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860" name="Rectangle 117"/>
            <p:cNvSpPr>
              <a:spLocks noChangeArrowheads="1"/>
            </p:cNvSpPr>
            <p:nvPr/>
          </p:nvSpPr>
          <p:spPr bwMode="auto">
            <a:xfrm>
              <a:off x="2119"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61" name="Rectangle 118"/>
            <p:cNvSpPr>
              <a:spLocks noChangeArrowheads="1"/>
            </p:cNvSpPr>
            <p:nvPr/>
          </p:nvSpPr>
          <p:spPr bwMode="auto">
            <a:xfrm>
              <a:off x="1617" y="1162"/>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862" name="Line 129"/>
            <p:cNvSpPr>
              <a:spLocks noChangeShapeType="1"/>
            </p:cNvSpPr>
            <p:nvPr/>
          </p:nvSpPr>
          <p:spPr bwMode="auto">
            <a:xfrm>
              <a:off x="5647" y="1404"/>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3" name="Line 131"/>
            <p:cNvSpPr>
              <a:spLocks noChangeShapeType="1"/>
            </p:cNvSpPr>
            <p:nvPr/>
          </p:nvSpPr>
          <p:spPr bwMode="auto">
            <a:xfrm>
              <a:off x="2119"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4" name="Line 132"/>
            <p:cNvSpPr>
              <a:spLocks noChangeShapeType="1"/>
            </p:cNvSpPr>
            <p:nvPr/>
          </p:nvSpPr>
          <p:spPr bwMode="auto">
            <a:xfrm>
              <a:off x="2623"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5" name="Line 133"/>
            <p:cNvSpPr>
              <a:spLocks noChangeShapeType="1"/>
            </p:cNvSpPr>
            <p:nvPr/>
          </p:nvSpPr>
          <p:spPr bwMode="auto">
            <a:xfrm>
              <a:off x="3128"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6" name="Line 134"/>
            <p:cNvSpPr>
              <a:spLocks noChangeShapeType="1"/>
            </p:cNvSpPr>
            <p:nvPr/>
          </p:nvSpPr>
          <p:spPr bwMode="auto">
            <a:xfrm>
              <a:off x="3632"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7" name="Line 135"/>
            <p:cNvSpPr>
              <a:spLocks noChangeShapeType="1"/>
            </p:cNvSpPr>
            <p:nvPr/>
          </p:nvSpPr>
          <p:spPr bwMode="auto">
            <a:xfrm>
              <a:off x="4136"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8" name="Line 136"/>
            <p:cNvSpPr>
              <a:spLocks noChangeShapeType="1"/>
            </p:cNvSpPr>
            <p:nvPr/>
          </p:nvSpPr>
          <p:spPr bwMode="auto">
            <a:xfrm>
              <a:off x="4640"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9" name="Line 137"/>
            <p:cNvSpPr>
              <a:spLocks noChangeShapeType="1"/>
            </p:cNvSpPr>
            <p:nvPr/>
          </p:nvSpPr>
          <p:spPr bwMode="auto">
            <a:xfrm>
              <a:off x="5143"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0" name="Line 139"/>
            <p:cNvSpPr>
              <a:spLocks noChangeShapeType="1"/>
            </p:cNvSpPr>
            <p:nvPr/>
          </p:nvSpPr>
          <p:spPr bwMode="auto">
            <a:xfrm>
              <a:off x="1617" y="1404"/>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1" name="Line 141"/>
            <p:cNvSpPr>
              <a:spLocks noChangeShapeType="1"/>
            </p:cNvSpPr>
            <p:nvPr/>
          </p:nvSpPr>
          <p:spPr bwMode="auto">
            <a:xfrm>
              <a:off x="1617" y="1646"/>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2" name="Line 142"/>
            <p:cNvSpPr>
              <a:spLocks noChangeShapeType="1"/>
            </p:cNvSpPr>
            <p:nvPr/>
          </p:nvSpPr>
          <p:spPr bwMode="auto">
            <a:xfrm>
              <a:off x="1617" y="2130"/>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3" name="Line 143"/>
            <p:cNvSpPr>
              <a:spLocks noChangeShapeType="1"/>
            </p:cNvSpPr>
            <p:nvPr/>
          </p:nvSpPr>
          <p:spPr bwMode="auto">
            <a:xfrm>
              <a:off x="1617" y="1404"/>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4" name="Line 144"/>
            <p:cNvSpPr>
              <a:spLocks noChangeShapeType="1"/>
            </p:cNvSpPr>
            <p:nvPr/>
          </p:nvSpPr>
          <p:spPr bwMode="auto">
            <a:xfrm>
              <a:off x="1617" y="1888"/>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69875" name="Text Box 291"/>
            <p:cNvSpPr txBox="1">
              <a:spLocks noChangeArrowheads="1"/>
            </p:cNvSpPr>
            <p:nvPr/>
          </p:nvSpPr>
          <p:spPr bwMode="auto">
            <a:xfrm>
              <a:off x="576" y="1452"/>
              <a:ext cx="5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900" dirty="0">
                  <a:solidFill>
                    <a:schemeClr val="tx1"/>
                  </a:solidFill>
                </a:rPr>
                <a:t>1</a:t>
              </a:r>
              <a:r>
                <a:rPr lang="zh-CN" altLang="en-US" sz="1900" dirty="0">
                  <a:solidFill>
                    <a:schemeClr val="tx1"/>
                  </a:solidFill>
                </a:rPr>
                <a:t>次</a:t>
              </a:r>
            </a:p>
            <a:p>
              <a:pPr algn="ctr" eaLnBrk="1" hangingPunct="1"/>
              <a:r>
                <a:rPr lang="zh-CN" altLang="en-US" sz="1900" dirty="0">
                  <a:solidFill>
                    <a:schemeClr val="tx1"/>
                  </a:solidFill>
                </a:rPr>
                <a:t>跳越</a:t>
              </a:r>
            </a:p>
          </p:txBody>
        </p:sp>
      </p:grpSp>
      <p:grpSp>
        <p:nvGrpSpPr>
          <p:cNvPr id="3" name="Group 295"/>
          <p:cNvGrpSpPr>
            <a:grpSpLocks/>
          </p:cNvGrpSpPr>
          <p:nvPr/>
        </p:nvGrpSpPr>
        <p:grpSpPr bwMode="auto">
          <a:xfrm>
            <a:off x="716991" y="2744788"/>
            <a:ext cx="6309284" cy="1204912"/>
            <a:chOff x="576" y="2205"/>
            <a:chExt cx="5069" cy="968"/>
          </a:xfrm>
        </p:grpSpPr>
        <p:sp>
          <p:nvSpPr>
            <p:cNvPr id="69763" name="Rectangle 146"/>
            <p:cNvSpPr>
              <a:spLocks noChangeArrowheads="1"/>
            </p:cNvSpPr>
            <p:nvPr/>
          </p:nvSpPr>
          <p:spPr bwMode="auto">
            <a:xfrm>
              <a:off x="5141"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4" name="Rectangle 147"/>
            <p:cNvSpPr>
              <a:spLocks noChangeArrowheads="1"/>
            </p:cNvSpPr>
            <p:nvPr/>
          </p:nvSpPr>
          <p:spPr bwMode="auto">
            <a:xfrm>
              <a:off x="4638" y="2931"/>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65" name="Rectangle 148"/>
            <p:cNvSpPr>
              <a:spLocks noChangeArrowheads="1"/>
            </p:cNvSpPr>
            <p:nvPr/>
          </p:nvSpPr>
          <p:spPr bwMode="auto">
            <a:xfrm>
              <a:off x="4134"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66" name="Rectangle 149"/>
            <p:cNvSpPr>
              <a:spLocks noChangeArrowheads="1"/>
            </p:cNvSpPr>
            <p:nvPr/>
          </p:nvSpPr>
          <p:spPr bwMode="auto">
            <a:xfrm>
              <a:off x="3630"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7" name="Rectangle 150"/>
            <p:cNvSpPr>
              <a:spLocks noChangeArrowheads="1"/>
            </p:cNvSpPr>
            <p:nvPr/>
          </p:nvSpPr>
          <p:spPr bwMode="auto">
            <a:xfrm>
              <a:off x="3126"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8" name="Rectangle 151"/>
            <p:cNvSpPr>
              <a:spLocks noChangeArrowheads="1"/>
            </p:cNvSpPr>
            <p:nvPr/>
          </p:nvSpPr>
          <p:spPr bwMode="auto">
            <a:xfrm>
              <a:off x="2621" y="2931"/>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9" name="Rectangle 152"/>
            <p:cNvSpPr>
              <a:spLocks noChangeArrowheads="1"/>
            </p:cNvSpPr>
            <p:nvPr/>
          </p:nvSpPr>
          <p:spPr bwMode="auto">
            <a:xfrm>
              <a:off x="2117"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70" name="Rectangle 153"/>
            <p:cNvSpPr>
              <a:spLocks noChangeArrowheads="1"/>
            </p:cNvSpPr>
            <p:nvPr/>
          </p:nvSpPr>
          <p:spPr bwMode="auto">
            <a:xfrm>
              <a:off x="1615" y="2931"/>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71" name="Rectangle 154"/>
            <p:cNvSpPr>
              <a:spLocks noChangeArrowheads="1"/>
            </p:cNvSpPr>
            <p:nvPr/>
          </p:nvSpPr>
          <p:spPr bwMode="auto">
            <a:xfrm>
              <a:off x="1111"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
              </a:r>
            </a:p>
          </p:txBody>
        </p:sp>
        <p:sp>
          <p:nvSpPr>
            <p:cNvPr id="69772" name="Rectangle 155"/>
            <p:cNvSpPr>
              <a:spLocks noChangeArrowheads="1"/>
            </p:cNvSpPr>
            <p:nvPr/>
          </p:nvSpPr>
          <p:spPr bwMode="auto">
            <a:xfrm>
              <a:off x="1111"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next</a:t>
              </a:r>
            </a:p>
          </p:txBody>
        </p:sp>
        <p:sp>
          <p:nvSpPr>
            <p:cNvPr id="69773" name="Rectangle 156"/>
            <p:cNvSpPr>
              <a:spLocks noChangeArrowheads="1"/>
            </p:cNvSpPr>
            <p:nvPr/>
          </p:nvSpPr>
          <p:spPr bwMode="auto">
            <a:xfrm>
              <a:off x="1111"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data</a:t>
              </a:r>
            </a:p>
          </p:txBody>
        </p:sp>
        <p:sp>
          <p:nvSpPr>
            <p:cNvPr id="69774" name="Rectangle 157"/>
            <p:cNvSpPr>
              <a:spLocks noChangeArrowheads="1"/>
            </p:cNvSpPr>
            <p:nvPr/>
          </p:nvSpPr>
          <p:spPr bwMode="auto">
            <a:xfrm>
              <a:off x="1111"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69775" name="Rectangle 158"/>
            <p:cNvSpPr>
              <a:spLocks noChangeArrowheads="1"/>
            </p:cNvSpPr>
            <p:nvPr/>
          </p:nvSpPr>
          <p:spPr bwMode="auto">
            <a:xfrm>
              <a:off x="5141"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76" name="Rectangle 159"/>
            <p:cNvSpPr>
              <a:spLocks noChangeArrowheads="1"/>
            </p:cNvSpPr>
            <p:nvPr/>
          </p:nvSpPr>
          <p:spPr bwMode="auto">
            <a:xfrm>
              <a:off x="4638" y="2689"/>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77" name="Rectangle 160"/>
            <p:cNvSpPr>
              <a:spLocks noChangeArrowheads="1"/>
            </p:cNvSpPr>
            <p:nvPr/>
          </p:nvSpPr>
          <p:spPr bwMode="auto">
            <a:xfrm>
              <a:off x="4134"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78" name="Rectangle 161"/>
            <p:cNvSpPr>
              <a:spLocks noChangeArrowheads="1"/>
            </p:cNvSpPr>
            <p:nvPr/>
          </p:nvSpPr>
          <p:spPr bwMode="auto">
            <a:xfrm>
              <a:off x="3630"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79" name="Rectangle 162"/>
            <p:cNvSpPr>
              <a:spLocks noChangeArrowheads="1"/>
            </p:cNvSpPr>
            <p:nvPr/>
          </p:nvSpPr>
          <p:spPr bwMode="auto">
            <a:xfrm>
              <a:off x="3126"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80" name="Rectangle 163"/>
            <p:cNvSpPr>
              <a:spLocks noChangeArrowheads="1"/>
            </p:cNvSpPr>
            <p:nvPr/>
          </p:nvSpPr>
          <p:spPr bwMode="auto">
            <a:xfrm>
              <a:off x="2621" y="2689"/>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81" name="Rectangle 164"/>
            <p:cNvSpPr>
              <a:spLocks noChangeArrowheads="1"/>
            </p:cNvSpPr>
            <p:nvPr/>
          </p:nvSpPr>
          <p:spPr bwMode="auto">
            <a:xfrm>
              <a:off x="2117"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82" name="Rectangle 165"/>
            <p:cNvSpPr>
              <a:spLocks noChangeArrowheads="1"/>
            </p:cNvSpPr>
            <p:nvPr/>
          </p:nvSpPr>
          <p:spPr bwMode="auto">
            <a:xfrm>
              <a:off x="1615" y="2689"/>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83" name="Rectangle 166"/>
            <p:cNvSpPr>
              <a:spLocks noChangeArrowheads="1"/>
            </p:cNvSpPr>
            <p:nvPr/>
          </p:nvSpPr>
          <p:spPr bwMode="auto">
            <a:xfrm>
              <a:off x="5141"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15</a:t>
              </a:r>
            </a:p>
          </p:txBody>
        </p:sp>
        <p:sp>
          <p:nvSpPr>
            <p:cNvPr id="69784" name="Rectangle 167"/>
            <p:cNvSpPr>
              <a:spLocks noChangeArrowheads="1"/>
            </p:cNvSpPr>
            <p:nvPr/>
          </p:nvSpPr>
          <p:spPr bwMode="auto">
            <a:xfrm>
              <a:off x="4638" y="2447"/>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22</a:t>
              </a:r>
            </a:p>
          </p:txBody>
        </p:sp>
        <p:sp>
          <p:nvSpPr>
            <p:cNvPr id="69785" name="Rectangle 168"/>
            <p:cNvSpPr>
              <a:spLocks noChangeArrowheads="1"/>
            </p:cNvSpPr>
            <p:nvPr/>
          </p:nvSpPr>
          <p:spPr bwMode="auto">
            <a:xfrm>
              <a:off x="4134"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30</a:t>
              </a:r>
            </a:p>
          </p:txBody>
        </p:sp>
        <p:sp>
          <p:nvSpPr>
            <p:cNvPr id="69786" name="Rectangle 169"/>
            <p:cNvSpPr>
              <a:spLocks noChangeArrowheads="1"/>
            </p:cNvSpPr>
            <p:nvPr/>
          </p:nvSpPr>
          <p:spPr bwMode="auto">
            <a:xfrm>
              <a:off x="3630"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61</a:t>
              </a:r>
            </a:p>
          </p:txBody>
        </p:sp>
        <p:sp>
          <p:nvSpPr>
            <p:cNvPr id="69787" name="Rectangle 170"/>
            <p:cNvSpPr>
              <a:spLocks noChangeArrowheads="1"/>
            </p:cNvSpPr>
            <p:nvPr/>
          </p:nvSpPr>
          <p:spPr bwMode="auto">
            <a:xfrm>
              <a:off x="3126"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98</a:t>
              </a:r>
            </a:p>
          </p:txBody>
        </p:sp>
        <p:sp>
          <p:nvSpPr>
            <p:cNvPr id="69788" name="Rectangle 171"/>
            <p:cNvSpPr>
              <a:spLocks noChangeArrowheads="1"/>
            </p:cNvSpPr>
            <p:nvPr/>
          </p:nvSpPr>
          <p:spPr bwMode="auto">
            <a:xfrm>
              <a:off x="2621" y="2447"/>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17</a:t>
              </a:r>
            </a:p>
          </p:txBody>
        </p:sp>
        <p:sp>
          <p:nvSpPr>
            <p:cNvPr id="69789" name="Rectangle 172"/>
            <p:cNvSpPr>
              <a:spLocks noChangeArrowheads="1"/>
            </p:cNvSpPr>
            <p:nvPr/>
          </p:nvSpPr>
          <p:spPr bwMode="auto">
            <a:xfrm>
              <a:off x="2117"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25</a:t>
              </a:r>
            </a:p>
          </p:txBody>
        </p:sp>
        <p:sp>
          <p:nvSpPr>
            <p:cNvPr id="69790" name="Rectangle 173"/>
            <p:cNvSpPr>
              <a:spLocks noChangeArrowheads="1"/>
            </p:cNvSpPr>
            <p:nvPr/>
          </p:nvSpPr>
          <p:spPr bwMode="auto">
            <a:xfrm>
              <a:off x="1615" y="2447"/>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19</a:t>
              </a:r>
            </a:p>
          </p:txBody>
        </p:sp>
        <p:sp>
          <p:nvSpPr>
            <p:cNvPr id="69791" name="Rectangle 174"/>
            <p:cNvSpPr>
              <a:spLocks noChangeArrowheads="1"/>
            </p:cNvSpPr>
            <p:nvPr/>
          </p:nvSpPr>
          <p:spPr bwMode="auto">
            <a:xfrm>
              <a:off x="5141"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792" name="Rectangle 175"/>
            <p:cNvSpPr>
              <a:spLocks noChangeArrowheads="1"/>
            </p:cNvSpPr>
            <p:nvPr/>
          </p:nvSpPr>
          <p:spPr bwMode="auto">
            <a:xfrm>
              <a:off x="4638" y="2205"/>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93" name="Rectangle 176"/>
            <p:cNvSpPr>
              <a:spLocks noChangeArrowheads="1"/>
            </p:cNvSpPr>
            <p:nvPr/>
          </p:nvSpPr>
          <p:spPr bwMode="auto">
            <a:xfrm>
              <a:off x="4134"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94" name="Rectangle 177"/>
            <p:cNvSpPr>
              <a:spLocks noChangeArrowheads="1"/>
            </p:cNvSpPr>
            <p:nvPr/>
          </p:nvSpPr>
          <p:spPr bwMode="auto">
            <a:xfrm>
              <a:off x="3630"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795" name="Rectangle 178"/>
            <p:cNvSpPr>
              <a:spLocks noChangeArrowheads="1"/>
            </p:cNvSpPr>
            <p:nvPr/>
          </p:nvSpPr>
          <p:spPr bwMode="auto">
            <a:xfrm>
              <a:off x="3126"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96" name="Rectangle 179"/>
            <p:cNvSpPr>
              <a:spLocks noChangeArrowheads="1"/>
            </p:cNvSpPr>
            <p:nvPr/>
          </p:nvSpPr>
          <p:spPr bwMode="auto">
            <a:xfrm>
              <a:off x="2621" y="2205"/>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97" name="Rectangle 180"/>
            <p:cNvSpPr>
              <a:spLocks noChangeArrowheads="1"/>
            </p:cNvSpPr>
            <p:nvPr/>
          </p:nvSpPr>
          <p:spPr bwMode="auto">
            <a:xfrm>
              <a:off x="2117"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98" name="Rectangle 181"/>
            <p:cNvSpPr>
              <a:spLocks noChangeArrowheads="1"/>
            </p:cNvSpPr>
            <p:nvPr/>
          </p:nvSpPr>
          <p:spPr bwMode="auto">
            <a:xfrm>
              <a:off x="1615" y="2205"/>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99" name="Line 182"/>
            <p:cNvSpPr>
              <a:spLocks noChangeShapeType="1"/>
            </p:cNvSpPr>
            <p:nvPr/>
          </p:nvSpPr>
          <p:spPr bwMode="auto">
            <a:xfrm>
              <a:off x="1111" y="2205"/>
              <a:ext cx="100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0" name="Line 183"/>
            <p:cNvSpPr>
              <a:spLocks noChangeShapeType="1"/>
            </p:cNvSpPr>
            <p:nvPr/>
          </p:nvSpPr>
          <p:spPr bwMode="auto">
            <a:xfrm>
              <a:off x="1111" y="3173"/>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1" name="Line 184"/>
            <p:cNvSpPr>
              <a:spLocks noChangeShapeType="1"/>
            </p:cNvSpPr>
            <p:nvPr/>
          </p:nvSpPr>
          <p:spPr bwMode="auto">
            <a:xfrm>
              <a:off x="1111" y="2447"/>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2" name="Line 185"/>
            <p:cNvSpPr>
              <a:spLocks noChangeShapeType="1"/>
            </p:cNvSpPr>
            <p:nvPr/>
          </p:nvSpPr>
          <p:spPr bwMode="auto">
            <a:xfrm>
              <a:off x="2117"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3" name="Line 186"/>
            <p:cNvSpPr>
              <a:spLocks noChangeShapeType="1"/>
            </p:cNvSpPr>
            <p:nvPr/>
          </p:nvSpPr>
          <p:spPr bwMode="auto">
            <a:xfrm>
              <a:off x="2621" y="2205"/>
              <a:ext cx="50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4" name="Line 187"/>
            <p:cNvSpPr>
              <a:spLocks noChangeShapeType="1"/>
            </p:cNvSpPr>
            <p:nvPr/>
          </p:nvSpPr>
          <p:spPr bwMode="auto">
            <a:xfrm>
              <a:off x="3126"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5" name="Line 188"/>
            <p:cNvSpPr>
              <a:spLocks noChangeShapeType="1"/>
            </p:cNvSpPr>
            <p:nvPr/>
          </p:nvSpPr>
          <p:spPr bwMode="auto">
            <a:xfrm>
              <a:off x="3630"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6" name="Line 189"/>
            <p:cNvSpPr>
              <a:spLocks noChangeShapeType="1"/>
            </p:cNvSpPr>
            <p:nvPr/>
          </p:nvSpPr>
          <p:spPr bwMode="auto">
            <a:xfrm>
              <a:off x="4134"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7" name="Line 190"/>
            <p:cNvSpPr>
              <a:spLocks noChangeShapeType="1"/>
            </p:cNvSpPr>
            <p:nvPr/>
          </p:nvSpPr>
          <p:spPr bwMode="auto">
            <a:xfrm>
              <a:off x="4638" y="2205"/>
              <a:ext cx="50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8" name="Line 191"/>
            <p:cNvSpPr>
              <a:spLocks noChangeShapeType="1"/>
            </p:cNvSpPr>
            <p:nvPr/>
          </p:nvSpPr>
          <p:spPr bwMode="auto">
            <a:xfrm>
              <a:off x="5141"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9" name="Line 192"/>
            <p:cNvSpPr>
              <a:spLocks noChangeShapeType="1"/>
            </p:cNvSpPr>
            <p:nvPr/>
          </p:nvSpPr>
          <p:spPr bwMode="auto">
            <a:xfrm>
              <a:off x="5645" y="2447"/>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0" name="Line 193"/>
            <p:cNvSpPr>
              <a:spLocks noChangeShapeType="1"/>
            </p:cNvSpPr>
            <p:nvPr/>
          </p:nvSpPr>
          <p:spPr bwMode="auto">
            <a:xfrm>
              <a:off x="1111" y="2205"/>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11" name="Line 194"/>
            <p:cNvSpPr>
              <a:spLocks noChangeShapeType="1"/>
            </p:cNvSpPr>
            <p:nvPr/>
          </p:nvSpPr>
          <p:spPr bwMode="auto">
            <a:xfrm>
              <a:off x="2117"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2" name="Line 195"/>
            <p:cNvSpPr>
              <a:spLocks noChangeShapeType="1"/>
            </p:cNvSpPr>
            <p:nvPr/>
          </p:nvSpPr>
          <p:spPr bwMode="auto">
            <a:xfrm>
              <a:off x="2621"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3" name="Line 196"/>
            <p:cNvSpPr>
              <a:spLocks noChangeShapeType="1"/>
            </p:cNvSpPr>
            <p:nvPr/>
          </p:nvSpPr>
          <p:spPr bwMode="auto">
            <a:xfrm>
              <a:off x="3126"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4" name="Line 197"/>
            <p:cNvSpPr>
              <a:spLocks noChangeShapeType="1"/>
            </p:cNvSpPr>
            <p:nvPr/>
          </p:nvSpPr>
          <p:spPr bwMode="auto">
            <a:xfrm>
              <a:off x="3630"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5" name="Line 198"/>
            <p:cNvSpPr>
              <a:spLocks noChangeShapeType="1"/>
            </p:cNvSpPr>
            <p:nvPr/>
          </p:nvSpPr>
          <p:spPr bwMode="auto">
            <a:xfrm>
              <a:off x="4134"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6" name="Line 199"/>
            <p:cNvSpPr>
              <a:spLocks noChangeShapeType="1"/>
            </p:cNvSpPr>
            <p:nvPr/>
          </p:nvSpPr>
          <p:spPr bwMode="auto">
            <a:xfrm>
              <a:off x="4638"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7" name="Line 200"/>
            <p:cNvSpPr>
              <a:spLocks noChangeShapeType="1"/>
            </p:cNvSpPr>
            <p:nvPr/>
          </p:nvSpPr>
          <p:spPr bwMode="auto">
            <a:xfrm>
              <a:off x="5141"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8" name="Line 201"/>
            <p:cNvSpPr>
              <a:spLocks noChangeShapeType="1"/>
            </p:cNvSpPr>
            <p:nvPr/>
          </p:nvSpPr>
          <p:spPr bwMode="auto">
            <a:xfrm>
              <a:off x="5645" y="2205"/>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19" name="Line 202"/>
            <p:cNvSpPr>
              <a:spLocks noChangeShapeType="1"/>
            </p:cNvSpPr>
            <p:nvPr/>
          </p:nvSpPr>
          <p:spPr bwMode="auto">
            <a:xfrm>
              <a:off x="1615" y="2447"/>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0" name="Line 203"/>
            <p:cNvSpPr>
              <a:spLocks noChangeShapeType="1"/>
            </p:cNvSpPr>
            <p:nvPr/>
          </p:nvSpPr>
          <p:spPr bwMode="auto">
            <a:xfrm>
              <a:off x="1111" y="2689"/>
              <a:ext cx="0" cy="4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21" name="Line 204"/>
            <p:cNvSpPr>
              <a:spLocks noChangeShapeType="1"/>
            </p:cNvSpPr>
            <p:nvPr/>
          </p:nvSpPr>
          <p:spPr bwMode="auto">
            <a:xfrm>
              <a:off x="1615" y="2689"/>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2" name="Line 205"/>
            <p:cNvSpPr>
              <a:spLocks noChangeShapeType="1"/>
            </p:cNvSpPr>
            <p:nvPr/>
          </p:nvSpPr>
          <p:spPr bwMode="auto">
            <a:xfrm>
              <a:off x="1615" y="3173"/>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3" name="Line 206"/>
            <p:cNvSpPr>
              <a:spLocks noChangeShapeType="1"/>
            </p:cNvSpPr>
            <p:nvPr/>
          </p:nvSpPr>
          <p:spPr bwMode="auto">
            <a:xfrm>
              <a:off x="1615" y="2447"/>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4" name="Line 207"/>
            <p:cNvSpPr>
              <a:spLocks noChangeShapeType="1"/>
            </p:cNvSpPr>
            <p:nvPr/>
          </p:nvSpPr>
          <p:spPr bwMode="auto">
            <a:xfrm>
              <a:off x="1615" y="2931"/>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69825" name="Text Box 292"/>
            <p:cNvSpPr txBox="1">
              <a:spLocks noChangeArrowheads="1"/>
            </p:cNvSpPr>
            <p:nvPr/>
          </p:nvSpPr>
          <p:spPr bwMode="auto">
            <a:xfrm>
              <a:off x="576" y="2540"/>
              <a:ext cx="5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900">
                  <a:solidFill>
                    <a:schemeClr val="tx1"/>
                  </a:solidFill>
                </a:rPr>
                <a:t>2</a:t>
              </a:r>
              <a:r>
                <a:rPr lang="zh-CN" altLang="en-US" sz="1900">
                  <a:solidFill>
                    <a:schemeClr val="tx1"/>
                  </a:solidFill>
                </a:rPr>
                <a:t>次</a:t>
              </a:r>
            </a:p>
            <a:p>
              <a:pPr algn="ctr" eaLnBrk="1" hangingPunct="1"/>
              <a:r>
                <a:rPr lang="zh-CN" altLang="en-US" sz="1900">
                  <a:solidFill>
                    <a:schemeClr val="tx1"/>
                  </a:solidFill>
                </a:rPr>
                <a:t>跳越</a:t>
              </a:r>
            </a:p>
          </p:txBody>
        </p:sp>
      </p:grpSp>
      <p:grpSp>
        <p:nvGrpSpPr>
          <p:cNvPr id="4" name="Group 297"/>
          <p:cNvGrpSpPr>
            <a:grpSpLocks/>
          </p:cNvGrpSpPr>
          <p:nvPr/>
        </p:nvGrpSpPr>
        <p:grpSpPr bwMode="auto">
          <a:xfrm>
            <a:off x="716991" y="4043363"/>
            <a:ext cx="6309284" cy="1204912"/>
            <a:chOff x="576" y="3249"/>
            <a:chExt cx="5069" cy="968"/>
          </a:xfrm>
        </p:grpSpPr>
        <p:sp>
          <p:nvSpPr>
            <p:cNvPr id="69700" name="Rectangle 227"/>
            <p:cNvSpPr>
              <a:spLocks noChangeArrowheads="1"/>
            </p:cNvSpPr>
            <p:nvPr/>
          </p:nvSpPr>
          <p:spPr bwMode="auto">
            <a:xfrm>
              <a:off x="5141"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01" name="Rectangle 228"/>
            <p:cNvSpPr>
              <a:spLocks noChangeArrowheads="1"/>
            </p:cNvSpPr>
            <p:nvPr/>
          </p:nvSpPr>
          <p:spPr bwMode="auto">
            <a:xfrm>
              <a:off x="4638" y="3975"/>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02" name="Rectangle 229"/>
            <p:cNvSpPr>
              <a:spLocks noChangeArrowheads="1"/>
            </p:cNvSpPr>
            <p:nvPr/>
          </p:nvSpPr>
          <p:spPr bwMode="auto">
            <a:xfrm>
              <a:off x="4134"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03" name="Rectangle 230"/>
            <p:cNvSpPr>
              <a:spLocks noChangeArrowheads="1"/>
            </p:cNvSpPr>
            <p:nvPr/>
          </p:nvSpPr>
          <p:spPr bwMode="auto">
            <a:xfrm>
              <a:off x="3630"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04" name="Rectangle 231"/>
            <p:cNvSpPr>
              <a:spLocks noChangeArrowheads="1"/>
            </p:cNvSpPr>
            <p:nvPr/>
          </p:nvSpPr>
          <p:spPr bwMode="auto">
            <a:xfrm>
              <a:off x="3126"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705" name="Rectangle 232"/>
            <p:cNvSpPr>
              <a:spLocks noChangeArrowheads="1"/>
            </p:cNvSpPr>
            <p:nvPr/>
          </p:nvSpPr>
          <p:spPr bwMode="auto">
            <a:xfrm>
              <a:off x="2621" y="3975"/>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06" name="Rectangle 233"/>
            <p:cNvSpPr>
              <a:spLocks noChangeArrowheads="1"/>
            </p:cNvSpPr>
            <p:nvPr/>
          </p:nvSpPr>
          <p:spPr bwMode="auto">
            <a:xfrm>
              <a:off x="2117"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07" name="Rectangle 234"/>
            <p:cNvSpPr>
              <a:spLocks noChangeArrowheads="1"/>
            </p:cNvSpPr>
            <p:nvPr/>
          </p:nvSpPr>
          <p:spPr bwMode="auto">
            <a:xfrm>
              <a:off x="1615" y="3975"/>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08" name="Rectangle 235"/>
            <p:cNvSpPr>
              <a:spLocks noChangeArrowheads="1"/>
            </p:cNvSpPr>
            <p:nvPr/>
          </p:nvSpPr>
          <p:spPr bwMode="auto">
            <a:xfrm>
              <a:off x="1111"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
              </a:r>
            </a:p>
          </p:txBody>
        </p:sp>
        <p:sp>
          <p:nvSpPr>
            <p:cNvPr id="69709" name="Rectangle 236"/>
            <p:cNvSpPr>
              <a:spLocks noChangeArrowheads="1"/>
            </p:cNvSpPr>
            <p:nvPr/>
          </p:nvSpPr>
          <p:spPr bwMode="auto">
            <a:xfrm>
              <a:off x="1111"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next</a:t>
              </a:r>
            </a:p>
          </p:txBody>
        </p:sp>
        <p:sp>
          <p:nvSpPr>
            <p:cNvPr id="69710" name="Rectangle 237"/>
            <p:cNvSpPr>
              <a:spLocks noChangeArrowheads="1"/>
            </p:cNvSpPr>
            <p:nvPr/>
          </p:nvSpPr>
          <p:spPr bwMode="auto">
            <a:xfrm>
              <a:off x="1111"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data</a:t>
              </a:r>
            </a:p>
          </p:txBody>
        </p:sp>
        <p:sp>
          <p:nvSpPr>
            <p:cNvPr id="69711" name="Rectangle 238"/>
            <p:cNvSpPr>
              <a:spLocks noChangeArrowheads="1"/>
            </p:cNvSpPr>
            <p:nvPr/>
          </p:nvSpPr>
          <p:spPr bwMode="auto">
            <a:xfrm>
              <a:off x="1111"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69712" name="Rectangle 239"/>
            <p:cNvSpPr>
              <a:spLocks noChangeArrowheads="1"/>
            </p:cNvSpPr>
            <p:nvPr/>
          </p:nvSpPr>
          <p:spPr bwMode="auto">
            <a:xfrm>
              <a:off x="5141"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3" name="Rectangle 240"/>
            <p:cNvSpPr>
              <a:spLocks noChangeArrowheads="1"/>
            </p:cNvSpPr>
            <p:nvPr/>
          </p:nvSpPr>
          <p:spPr bwMode="auto">
            <a:xfrm>
              <a:off x="4638" y="3733"/>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4" name="Rectangle 241"/>
            <p:cNvSpPr>
              <a:spLocks noChangeArrowheads="1"/>
            </p:cNvSpPr>
            <p:nvPr/>
          </p:nvSpPr>
          <p:spPr bwMode="auto">
            <a:xfrm>
              <a:off x="4134"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5" name="Rectangle 242"/>
            <p:cNvSpPr>
              <a:spLocks noChangeArrowheads="1"/>
            </p:cNvSpPr>
            <p:nvPr/>
          </p:nvSpPr>
          <p:spPr bwMode="auto">
            <a:xfrm>
              <a:off x="3630"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6" name="Rectangle 243"/>
            <p:cNvSpPr>
              <a:spLocks noChangeArrowheads="1"/>
            </p:cNvSpPr>
            <p:nvPr/>
          </p:nvSpPr>
          <p:spPr bwMode="auto">
            <a:xfrm>
              <a:off x="3126"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7" name="Rectangle 244"/>
            <p:cNvSpPr>
              <a:spLocks noChangeArrowheads="1"/>
            </p:cNvSpPr>
            <p:nvPr/>
          </p:nvSpPr>
          <p:spPr bwMode="auto">
            <a:xfrm>
              <a:off x="2621" y="3733"/>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8" name="Rectangle 245"/>
            <p:cNvSpPr>
              <a:spLocks noChangeArrowheads="1"/>
            </p:cNvSpPr>
            <p:nvPr/>
          </p:nvSpPr>
          <p:spPr bwMode="auto">
            <a:xfrm>
              <a:off x="2117"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9" name="Rectangle 246"/>
            <p:cNvSpPr>
              <a:spLocks noChangeArrowheads="1"/>
            </p:cNvSpPr>
            <p:nvPr/>
          </p:nvSpPr>
          <p:spPr bwMode="auto">
            <a:xfrm>
              <a:off x="1615" y="3733"/>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20" name="Rectangle 247"/>
            <p:cNvSpPr>
              <a:spLocks noChangeArrowheads="1"/>
            </p:cNvSpPr>
            <p:nvPr/>
          </p:nvSpPr>
          <p:spPr bwMode="auto">
            <a:xfrm>
              <a:off x="5141"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15</a:t>
              </a:r>
            </a:p>
          </p:txBody>
        </p:sp>
        <p:sp>
          <p:nvSpPr>
            <p:cNvPr id="69721" name="Rectangle 248"/>
            <p:cNvSpPr>
              <a:spLocks noChangeArrowheads="1"/>
            </p:cNvSpPr>
            <p:nvPr/>
          </p:nvSpPr>
          <p:spPr bwMode="auto">
            <a:xfrm>
              <a:off x="4638" y="3491"/>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22</a:t>
              </a:r>
            </a:p>
          </p:txBody>
        </p:sp>
        <p:sp>
          <p:nvSpPr>
            <p:cNvPr id="69722" name="Rectangle 249"/>
            <p:cNvSpPr>
              <a:spLocks noChangeArrowheads="1"/>
            </p:cNvSpPr>
            <p:nvPr/>
          </p:nvSpPr>
          <p:spPr bwMode="auto">
            <a:xfrm>
              <a:off x="4134"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30</a:t>
              </a:r>
            </a:p>
          </p:txBody>
        </p:sp>
        <p:sp>
          <p:nvSpPr>
            <p:cNvPr id="69723" name="Rectangle 250"/>
            <p:cNvSpPr>
              <a:spLocks noChangeArrowheads="1"/>
            </p:cNvSpPr>
            <p:nvPr/>
          </p:nvSpPr>
          <p:spPr bwMode="auto">
            <a:xfrm>
              <a:off x="3630"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61</a:t>
              </a:r>
            </a:p>
          </p:txBody>
        </p:sp>
        <p:sp>
          <p:nvSpPr>
            <p:cNvPr id="69724" name="Rectangle 251"/>
            <p:cNvSpPr>
              <a:spLocks noChangeArrowheads="1"/>
            </p:cNvSpPr>
            <p:nvPr/>
          </p:nvSpPr>
          <p:spPr bwMode="auto">
            <a:xfrm>
              <a:off x="3126"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98</a:t>
              </a:r>
            </a:p>
          </p:txBody>
        </p:sp>
        <p:sp>
          <p:nvSpPr>
            <p:cNvPr id="69725" name="Rectangle 252"/>
            <p:cNvSpPr>
              <a:spLocks noChangeArrowheads="1"/>
            </p:cNvSpPr>
            <p:nvPr/>
          </p:nvSpPr>
          <p:spPr bwMode="auto">
            <a:xfrm>
              <a:off x="2621" y="3491"/>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17</a:t>
              </a:r>
            </a:p>
          </p:txBody>
        </p:sp>
        <p:sp>
          <p:nvSpPr>
            <p:cNvPr id="69726" name="Rectangle 253"/>
            <p:cNvSpPr>
              <a:spLocks noChangeArrowheads="1"/>
            </p:cNvSpPr>
            <p:nvPr/>
          </p:nvSpPr>
          <p:spPr bwMode="auto">
            <a:xfrm>
              <a:off x="2117"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25</a:t>
              </a:r>
            </a:p>
          </p:txBody>
        </p:sp>
        <p:sp>
          <p:nvSpPr>
            <p:cNvPr id="69727" name="Rectangle 254"/>
            <p:cNvSpPr>
              <a:spLocks noChangeArrowheads="1"/>
            </p:cNvSpPr>
            <p:nvPr/>
          </p:nvSpPr>
          <p:spPr bwMode="auto">
            <a:xfrm>
              <a:off x="1615" y="3491"/>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19</a:t>
              </a:r>
            </a:p>
          </p:txBody>
        </p:sp>
        <p:sp>
          <p:nvSpPr>
            <p:cNvPr id="69728" name="Rectangle 255"/>
            <p:cNvSpPr>
              <a:spLocks noChangeArrowheads="1"/>
            </p:cNvSpPr>
            <p:nvPr/>
          </p:nvSpPr>
          <p:spPr bwMode="auto">
            <a:xfrm>
              <a:off x="5141"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729" name="Rectangle 256"/>
            <p:cNvSpPr>
              <a:spLocks noChangeArrowheads="1"/>
            </p:cNvSpPr>
            <p:nvPr/>
          </p:nvSpPr>
          <p:spPr bwMode="auto">
            <a:xfrm>
              <a:off x="4638" y="3249"/>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30" name="Rectangle 257"/>
            <p:cNvSpPr>
              <a:spLocks noChangeArrowheads="1"/>
            </p:cNvSpPr>
            <p:nvPr/>
          </p:nvSpPr>
          <p:spPr bwMode="auto">
            <a:xfrm>
              <a:off x="4134"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31" name="Rectangle 258"/>
            <p:cNvSpPr>
              <a:spLocks noChangeArrowheads="1"/>
            </p:cNvSpPr>
            <p:nvPr/>
          </p:nvSpPr>
          <p:spPr bwMode="auto">
            <a:xfrm>
              <a:off x="3630"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732" name="Rectangle 259"/>
            <p:cNvSpPr>
              <a:spLocks noChangeArrowheads="1"/>
            </p:cNvSpPr>
            <p:nvPr/>
          </p:nvSpPr>
          <p:spPr bwMode="auto">
            <a:xfrm>
              <a:off x="3126"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33" name="Rectangle 260"/>
            <p:cNvSpPr>
              <a:spLocks noChangeArrowheads="1"/>
            </p:cNvSpPr>
            <p:nvPr/>
          </p:nvSpPr>
          <p:spPr bwMode="auto">
            <a:xfrm>
              <a:off x="2621" y="3249"/>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34" name="Rectangle 261"/>
            <p:cNvSpPr>
              <a:spLocks noChangeArrowheads="1"/>
            </p:cNvSpPr>
            <p:nvPr/>
          </p:nvSpPr>
          <p:spPr bwMode="auto">
            <a:xfrm>
              <a:off x="2117"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35" name="Rectangle 262"/>
            <p:cNvSpPr>
              <a:spLocks noChangeArrowheads="1"/>
            </p:cNvSpPr>
            <p:nvPr/>
          </p:nvSpPr>
          <p:spPr bwMode="auto">
            <a:xfrm>
              <a:off x="1615" y="3249"/>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36" name="Line 263"/>
            <p:cNvSpPr>
              <a:spLocks noChangeShapeType="1"/>
            </p:cNvSpPr>
            <p:nvPr/>
          </p:nvSpPr>
          <p:spPr bwMode="auto">
            <a:xfrm>
              <a:off x="1111" y="3249"/>
              <a:ext cx="100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37" name="Line 264"/>
            <p:cNvSpPr>
              <a:spLocks noChangeShapeType="1"/>
            </p:cNvSpPr>
            <p:nvPr/>
          </p:nvSpPr>
          <p:spPr bwMode="auto">
            <a:xfrm>
              <a:off x="1111" y="4217"/>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38" name="Line 265"/>
            <p:cNvSpPr>
              <a:spLocks noChangeShapeType="1"/>
            </p:cNvSpPr>
            <p:nvPr/>
          </p:nvSpPr>
          <p:spPr bwMode="auto">
            <a:xfrm>
              <a:off x="1111" y="3491"/>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39" name="Line 266"/>
            <p:cNvSpPr>
              <a:spLocks noChangeShapeType="1"/>
            </p:cNvSpPr>
            <p:nvPr/>
          </p:nvSpPr>
          <p:spPr bwMode="auto">
            <a:xfrm>
              <a:off x="2117"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0" name="Line 267"/>
            <p:cNvSpPr>
              <a:spLocks noChangeShapeType="1"/>
            </p:cNvSpPr>
            <p:nvPr/>
          </p:nvSpPr>
          <p:spPr bwMode="auto">
            <a:xfrm>
              <a:off x="2621" y="3249"/>
              <a:ext cx="50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1" name="Line 268"/>
            <p:cNvSpPr>
              <a:spLocks noChangeShapeType="1"/>
            </p:cNvSpPr>
            <p:nvPr/>
          </p:nvSpPr>
          <p:spPr bwMode="auto">
            <a:xfrm>
              <a:off x="3126"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2" name="Line 269"/>
            <p:cNvSpPr>
              <a:spLocks noChangeShapeType="1"/>
            </p:cNvSpPr>
            <p:nvPr/>
          </p:nvSpPr>
          <p:spPr bwMode="auto">
            <a:xfrm>
              <a:off x="3630"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3" name="Line 270"/>
            <p:cNvSpPr>
              <a:spLocks noChangeShapeType="1"/>
            </p:cNvSpPr>
            <p:nvPr/>
          </p:nvSpPr>
          <p:spPr bwMode="auto">
            <a:xfrm>
              <a:off x="4134"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4" name="Line 271"/>
            <p:cNvSpPr>
              <a:spLocks noChangeShapeType="1"/>
            </p:cNvSpPr>
            <p:nvPr/>
          </p:nvSpPr>
          <p:spPr bwMode="auto">
            <a:xfrm>
              <a:off x="4638" y="3249"/>
              <a:ext cx="50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5" name="Line 272"/>
            <p:cNvSpPr>
              <a:spLocks noChangeShapeType="1"/>
            </p:cNvSpPr>
            <p:nvPr/>
          </p:nvSpPr>
          <p:spPr bwMode="auto">
            <a:xfrm>
              <a:off x="5141"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6" name="Line 273"/>
            <p:cNvSpPr>
              <a:spLocks noChangeShapeType="1"/>
            </p:cNvSpPr>
            <p:nvPr/>
          </p:nvSpPr>
          <p:spPr bwMode="auto">
            <a:xfrm>
              <a:off x="5645" y="3491"/>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47" name="Line 274"/>
            <p:cNvSpPr>
              <a:spLocks noChangeShapeType="1"/>
            </p:cNvSpPr>
            <p:nvPr/>
          </p:nvSpPr>
          <p:spPr bwMode="auto">
            <a:xfrm>
              <a:off x="1111" y="3249"/>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8" name="Line 275"/>
            <p:cNvSpPr>
              <a:spLocks noChangeShapeType="1"/>
            </p:cNvSpPr>
            <p:nvPr/>
          </p:nvSpPr>
          <p:spPr bwMode="auto">
            <a:xfrm>
              <a:off x="2117"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49" name="Line 276"/>
            <p:cNvSpPr>
              <a:spLocks noChangeShapeType="1"/>
            </p:cNvSpPr>
            <p:nvPr/>
          </p:nvSpPr>
          <p:spPr bwMode="auto">
            <a:xfrm>
              <a:off x="2621"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0" name="Line 277"/>
            <p:cNvSpPr>
              <a:spLocks noChangeShapeType="1"/>
            </p:cNvSpPr>
            <p:nvPr/>
          </p:nvSpPr>
          <p:spPr bwMode="auto">
            <a:xfrm>
              <a:off x="3126"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1" name="Line 278"/>
            <p:cNvSpPr>
              <a:spLocks noChangeShapeType="1"/>
            </p:cNvSpPr>
            <p:nvPr/>
          </p:nvSpPr>
          <p:spPr bwMode="auto">
            <a:xfrm>
              <a:off x="3630"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2" name="Line 279"/>
            <p:cNvSpPr>
              <a:spLocks noChangeShapeType="1"/>
            </p:cNvSpPr>
            <p:nvPr/>
          </p:nvSpPr>
          <p:spPr bwMode="auto">
            <a:xfrm>
              <a:off x="4134"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3" name="Line 280"/>
            <p:cNvSpPr>
              <a:spLocks noChangeShapeType="1"/>
            </p:cNvSpPr>
            <p:nvPr/>
          </p:nvSpPr>
          <p:spPr bwMode="auto">
            <a:xfrm>
              <a:off x="4638"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4" name="Line 281"/>
            <p:cNvSpPr>
              <a:spLocks noChangeShapeType="1"/>
            </p:cNvSpPr>
            <p:nvPr/>
          </p:nvSpPr>
          <p:spPr bwMode="auto">
            <a:xfrm>
              <a:off x="5141"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5" name="Line 282"/>
            <p:cNvSpPr>
              <a:spLocks noChangeShapeType="1"/>
            </p:cNvSpPr>
            <p:nvPr/>
          </p:nvSpPr>
          <p:spPr bwMode="auto">
            <a:xfrm>
              <a:off x="5645" y="3249"/>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56" name="Line 283"/>
            <p:cNvSpPr>
              <a:spLocks noChangeShapeType="1"/>
            </p:cNvSpPr>
            <p:nvPr/>
          </p:nvSpPr>
          <p:spPr bwMode="auto">
            <a:xfrm>
              <a:off x="1615" y="3491"/>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7" name="Line 284"/>
            <p:cNvSpPr>
              <a:spLocks noChangeShapeType="1"/>
            </p:cNvSpPr>
            <p:nvPr/>
          </p:nvSpPr>
          <p:spPr bwMode="auto">
            <a:xfrm>
              <a:off x="1111" y="3733"/>
              <a:ext cx="0" cy="4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58" name="Line 285"/>
            <p:cNvSpPr>
              <a:spLocks noChangeShapeType="1"/>
            </p:cNvSpPr>
            <p:nvPr/>
          </p:nvSpPr>
          <p:spPr bwMode="auto">
            <a:xfrm>
              <a:off x="1615" y="3733"/>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9" name="Line 286"/>
            <p:cNvSpPr>
              <a:spLocks noChangeShapeType="1"/>
            </p:cNvSpPr>
            <p:nvPr/>
          </p:nvSpPr>
          <p:spPr bwMode="auto">
            <a:xfrm>
              <a:off x="1615" y="4217"/>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60" name="Line 287"/>
            <p:cNvSpPr>
              <a:spLocks noChangeShapeType="1"/>
            </p:cNvSpPr>
            <p:nvPr/>
          </p:nvSpPr>
          <p:spPr bwMode="auto">
            <a:xfrm>
              <a:off x="1615" y="3491"/>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61" name="Line 288"/>
            <p:cNvSpPr>
              <a:spLocks noChangeShapeType="1"/>
            </p:cNvSpPr>
            <p:nvPr/>
          </p:nvSpPr>
          <p:spPr bwMode="auto">
            <a:xfrm>
              <a:off x="1615" y="3975"/>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69762" name="Text Box 293"/>
            <p:cNvSpPr txBox="1">
              <a:spLocks noChangeArrowheads="1"/>
            </p:cNvSpPr>
            <p:nvPr/>
          </p:nvSpPr>
          <p:spPr bwMode="auto">
            <a:xfrm>
              <a:off x="576" y="3539"/>
              <a:ext cx="5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900">
                  <a:solidFill>
                    <a:schemeClr val="tx1"/>
                  </a:solidFill>
                </a:rPr>
                <a:t>3</a:t>
              </a:r>
              <a:r>
                <a:rPr lang="zh-CN" altLang="en-US" sz="1900">
                  <a:solidFill>
                    <a:schemeClr val="tx1"/>
                  </a:solidFill>
                </a:rPr>
                <a:t>次</a:t>
              </a:r>
            </a:p>
            <a:p>
              <a:pPr algn="ctr" eaLnBrk="1" hangingPunct="1"/>
              <a:r>
                <a:rPr lang="zh-CN" altLang="en-US" sz="1900">
                  <a:solidFill>
                    <a:schemeClr val="tx1"/>
                  </a:solidFill>
                </a:rPr>
                <a:t>跳越</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70659" name="Rectangle 3"/>
          <p:cNvSpPr>
            <a:spLocks noGrp="1" noChangeArrowheads="1"/>
          </p:cNvSpPr>
          <p:nvPr>
            <p:ph idx="1"/>
          </p:nvPr>
        </p:nvSpPr>
        <p:spPr bwMode="auto">
          <a:xfrm>
            <a:off x="836613" y="1552575"/>
            <a:ext cx="5915025" cy="3562350"/>
          </a:xfrm>
        </p:spPr>
        <p:txBody>
          <a:bodyPr wrap="square" numCol="1" anchor="t" anchorCtr="0" compatLnSpc="1">
            <a:prstTxWarp prst="textNoShape">
              <a:avLst/>
            </a:prstTxWarp>
            <a:normAutofit fontScale="77500" lnSpcReduction="20000"/>
          </a:bodyPr>
          <a:lstStyle/>
          <a:p>
            <a:pPr>
              <a:lnSpc>
                <a:spcPct val="200000"/>
              </a:lnSpc>
            </a:pPr>
            <a:r>
              <a:rPr lang="zh-CN" altLang="en-US" sz="1600" dirty="0"/>
              <a:t>指针跳越操作将破坏原有的链结构，因此在操作前应复制原链结构，在复制的链结构上进行跳越操作。</a:t>
            </a:r>
          </a:p>
          <a:p>
            <a:pPr>
              <a:lnSpc>
                <a:spcPct val="200000"/>
              </a:lnSpc>
            </a:pPr>
            <a:r>
              <a:rPr lang="zh-CN" altLang="en-US" sz="1600" dirty="0"/>
              <a:t>可证明算法的正确性。在循环过程中，以每个元素为链头的子表中的</a:t>
            </a:r>
            <a:r>
              <a:rPr lang="en-US" altLang="zh-CN" sz="1600" dirty="0"/>
              <a:t>d</a:t>
            </a:r>
            <a:r>
              <a:rPr lang="zh-CN" altLang="en-US" sz="1600" dirty="0"/>
              <a:t>值之和，恰好等于该元素到表尾的距离。在指针跳越过程中，将越过的元素的</a:t>
            </a:r>
            <a:r>
              <a:rPr lang="en-US" altLang="zh-CN" sz="1600" dirty="0"/>
              <a:t>d</a:t>
            </a:r>
            <a:r>
              <a:rPr lang="zh-CN" altLang="en-US" sz="1600" dirty="0"/>
              <a:t>值累积到被操作元素上，以保证上述性质仍然成立。当元素没有后继元素时，其</a:t>
            </a:r>
            <a:r>
              <a:rPr lang="en-US" altLang="zh-CN" sz="1600" dirty="0"/>
              <a:t>d</a:t>
            </a:r>
            <a:r>
              <a:rPr lang="zh-CN" altLang="en-US" sz="1600" dirty="0"/>
              <a:t>值即是到表尾的距离值。</a:t>
            </a:r>
          </a:p>
          <a:p>
            <a:pPr>
              <a:lnSpc>
                <a:spcPct val="200000"/>
              </a:lnSpc>
            </a:pPr>
            <a:r>
              <a:rPr lang="zh-CN" altLang="en-US" sz="1600" dirty="0"/>
              <a:t>注意：在对多个</a:t>
            </a:r>
            <a:r>
              <a:rPr lang="en-US" altLang="zh-CN" sz="1600" dirty="0"/>
              <a:t>next</a:t>
            </a:r>
            <a:r>
              <a:rPr lang="zh-CN" altLang="en-US" sz="1600" dirty="0"/>
              <a:t>指针进行更新时，要求读写操作保持同步，即读取</a:t>
            </a:r>
            <a:r>
              <a:rPr lang="en-US" altLang="zh-CN" sz="1600" dirty="0"/>
              <a:t>next</a:t>
            </a:r>
            <a:r>
              <a:rPr lang="zh-CN" altLang="en-US" sz="1600" dirty="0"/>
              <a:t>值的操作要先于任何</a:t>
            </a:r>
            <a:r>
              <a:rPr lang="en-US" altLang="zh-CN" sz="1600" dirty="0"/>
              <a:t>next</a:t>
            </a:r>
            <a:r>
              <a:rPr lang="zh-CN" altLang="en-US" sz="1600" dirty="0"/>
              <a:t>的写入操作。</a:t>
            </a:r>
          </a:p>
          <a:p>
            <a:pPr>
              <a:lnSpc>
                <a:spcPct val="200000"/>
              </a:lnSpc>
            </a:pPr>
            <a:r>
              <a:rPr lang="zh-CN" altLang="en-US" sz="1600" dirty="0"/>
              <a:t>由于每次跳越将使一个子表被分裂成两个子表，因此计算时间为</a:t>
            </a:r>
            <a:r>
              <a:rPr lang="en-US" altLang="zh-CN" sz="1600" dirty="0"/>
              <a:t>O(</a:t>
            </a:r>
            <a:r>
              <a:rPr lang="en-US" altLang="zh-CN" sz="1600" dirty="0" err="1"/>
              <a:t>logn</a:t>
            </a:r>
            <a:r>
              <a:rPr lang="en-US" altLang="zh-CN" sz="1600" dirty="0"/>
              <a:t>)</a:t>
            </a:r>
            <a:r>
              <a:rPr lang="zh-CN" altLang="en-US" sz="16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三、向量法</a:t>
            </a:r>
          </a:p>
        </p:txBody>
      </p:sp>
      <p:sp>
        <p:nvSpPr>
          <p:cNvPr id="44035"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向量法的基本思想</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以向量方式描述计算过程；</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以并行方式执行向量计算。</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83971" name="Rectangle 3"/>
          <p:cNvSpPr>
            <a:spLocks noGrp="1" noChangeArrowheads="1"/>
          </p:cNvSpPr>
          <p:nvPr>
            <p:ph idx="1"/>
          </p:nvPr>
        </p:nvSpPr>
        <p:spPr>
          <a:xfrm>
            <a:off x="1522413" y="1673225"/>
            <a:ext cx="5168900" cy="2960688"/>
          </a:xfrm>
        </p:spPr>
        <p:txBody>
          <a:bodyPr>
            <a:normAutofit fontScale="62500" lnSpcReduction="20000"/>
          </a:bodyPr>
          <a:lstStyle/>
          <a:p>
            <a:pPr marL="268834" indent="-268834" defTabSz="358445" fontAlgn="auto">
              <a:lnSpc>
                <a:spcPct val="170000"/>
              </a:lnSpc>
              <a:spcBef>
                <a:spcPts val="784"/>
              </a:spcBef>
              <a:spcAft>
                <a:spcPts val="0"/>
              </a:spcAft>
              <a:buFont typeface="Wingdings 3" charset="2"/>
              <a:buChar char=""/>
              <a:defRPr/>
            </a:pPr>
            <a:r>
              <a:rPr lang="zh-CN" altLang="en-US" sz="1900" dirty="0">
                <a:solidFill>
                  <a:schemeClr val="tx1">
                    <a:lumMod val="75000"/>
                    <a:lumOff val="25000"/>
                  </a:schemeClr>
                </a:solidFill>
              </a:rPr>
              <a:t>表前缀的并行计算</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表前缀计算问题由一个二元可结合运算⊕来定义，对一个输入序列</a:t>
            </a:r>
            <a:r>
              <a:rPr lang="en-US" altLang="zh-CN" sz="1600" dirty="0">
                <a:solidFill>
                  <a:schemeClr val="tx1">
                    <a:lumMod val="75000"/>
                    <a:lumOff val="25000"/>
                  </a:schemeClr>
                </a:solidFill>
              </a:rPr>
              <a:t>&lt;x</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n</a:t>
            </a:r>
            <a:r>
              <a:rPr lang="en-US" altLang="zh-CN" sz="1600" dirty="0">
                <a:solidFill>
                  <a:schemeClr val="tx1">
                    <a:lumMod val="75000"/>
                    <a:lumOff val="25000"/>
                  </a:schemeClr>
                </a:solidFill>
              </a:rPr>
              <a:t>&gt;</a:t>
            </a:r>
            <a:r>
              <a:rPr lang="zh-CN" altLang="en-US" sz="1600" dirty="0">
                <a:solidFill>
                  <a:schemeClr val="tx1">
                    <a:lumMod val="75000"/>
                    <a:lumOff val="25000"/>
                  </a:schemeClr>
                </a:solidFill>
              </a:rPr>
              <a:t>，其输出是序列</a:t>
            </a:r>
            <a:r>
              <a:rPr lang="en-US" altLang="zh-CN" sz="1600" dirty="0">
                <a:solidFill>
                  <a:schemeClr val="tx1">
                    <a:lumMod val="75000"/>
                    <a:lumOff val="25000"/>
                  </a:schemeClr>
                </a:solidFill>
              </a:rPr>
              <a:t>&lt;y</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n</a:t>
            </a:r>
            <a:r>
              <a:rPr lang="en-US" altLang="zh-CN" sz="1600" dirty="0">
                <a:solidFill>
                  <a:schemeClr val="tx1">
                    <a:lumMod val="75000"/>
                    <a:lumOff val="25000"/>
                  </a:schemeClr>
                </a:solidFill>
              </a:rPr>
              <a:t>&gt;</a:t>
            </a:r>
            <a:r>
              <a:rPr lang="zh-CN" altLang="en-US" sz="1600" dirty="0">
                <a:solidFill>
                  <a:schemeClr val="tx1">
                    <a:lumMod val="75000"/>
                    <a:lumOff val="25000"/>
                  </a:schemeClr>
                </a:solidFill>
              </a:rPr>
              <a:t>，满足：</a:t>
            </a:r>
            <a:r>
              <a:rPr lang="en-US" altLang="zh-CN" sz="1600" dirty="0">
                <a:solidFill>
                  <a:schemeClr val="tx1">
                    <a:lumMod val="75000"/>
                    <a:lumOff val="25000"/>
                  </a:schemeClr>
                </a:solidFill>
              </a:rPr>
              <a:t>y</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1</a:t>
            </a:r>
            <a:r>
              <a:rPr lang="zh-CN" altLang="en-US" sz="1600" dirty="0">
                <a:solidFill>
                  <a:schemeClr val="tx1">
                    <a:lumMod val="75000"/>
                    <a:lumOff val="25000"/>
                  </a:schemeClr>
                </a:solidFill>
              </a:rPr>
              <a:t>，且 </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k</a:t>
            </a:r>
            <a:r>
              <a:rPr lang="en-US" altLang="zh-CN" sz="1600" dirty="0">
                <a:solidFill>
                  <a:schemeClr val="tx1">
                    <a:lumMod val="75000"/>
                    <a:lumOff val="25000"/>
                  </a:schemeClr>
                </a:solidFill>
              </a:rPr>
              <a:t> = y</a:t>
            </a:r>
            <a:r>
              <a:rPr lang="en-US" altLang="zh-CN" sz="1600" baseline="-25000" dirty="0">
                <a:solidFill>
                  <a:schemeClr val="tx1">
                    <a:lumMod val="75000"/>
                    <a:lumOff val="25000"/>
                  </a:schemeClr>
                </a:solidFill>
              </a:rPr>
              <a:t>k-1</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k</a:t>
            </a:r>
            <a:r>
              <a:rPr lang="en-US" altLang="zh-CN" sz="1600" dirty="0">
                <a:solidFill>
                  <a:schemeClr val="tx1">
                    <a:lumMod val="75000"/>
                    <a:lumOff val="25000"/>
                  </a:schemeClr>
                </a:solidFill>
              </a:rPr>
              <a:t> = x</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2</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k</a:t>
            </a:r>
            <a:r>
              <a:rPr lang="en-US" altLang="zh-CN" sz="1600" dirty="0">
                <a:solidFill>
                  <a:schemeClr val="tx1">
                    <a:lumMod val="75000"/>
                    <a:lumOff val="25000"/>
                  </a:schemeClr>
                </a:solidFill>
              </a:rPr>
              <a:t>, k=2,3,…,n</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即每一个</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k</a:t>
            </a:r>
            <a:r>
              <a:rPr lang="zh-CN" altLang="en-US" sz="1600" dirty="0">
                <a:solidFill>
                  <a:schemeClr val="tx1">
                    <a:lumMod val="75000"/>
                    <a:lumOff val="25000"/>
                  </a:schemeClr>
                </a:solidFill>
              </a:rPr>
              <a:t>是输入序列的前</a:t>
            </a:r>
            <a:r>
              <a:rPr lang="en-US" altLang="zh-CN" sz="1600" dirty="0">
                <a:solidFill>
                  <a:schemeClr val="tx1">
                    <a:lumMod val="75000"/>
                    <a:lumOff val="25000"/>
                  </a:schemeClr>
                </a:solidFill>
              </a:rPr>
              <a:t>k</a:t>
            </a:r>
            <a:r>
              <a:rPr lang="zh-CN" altLang="en-US" sz="1600" dirty="0">
                <a:solidFill>
                  <a:schemeClr val="tx1">
                    <a:lumMod val="75000"/>
                    <a:lumOff val="25000"/>
                  </a:schemeClr>
                </a:solidFill>
              </a:rPr>
              <a:t>个元素的“累积”。</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表序计算可以看作表前缀的一个特例（须先将表颠倒）。</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为描述方便，定义如下符号：</a:t>
            </a:r>
          </a:p>
          <a:p>
            <a:pPr marL="582473" lvl="1" indent="-224028" defTabSz="358445" fontAlgn="auto">
              <a:lnSpc>
                <a:spcPct val="170000"/>
              </a:lnSpc>
              <a:spcBef>
                <a:spcPts val="784"/>
              </a:spcBef>
              <a:spcAft>
                <a:spcPts val="0"/>
              </a:spcAft>
              <a:buFont typeface="Wingdings 3" charset="2"/>
              <a:buChar char=""/>
              <a:defRPr/>
            </a:pP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i,j</a:t>
            </a:r>
            <a:r>
              <a:rPr lang="en-US" altLang="zh-CN" sz="1600" dirty="0">
                <a:solidFill>
                  <a:schemeClr val="tx1">
                    <a:lumMod val="75000"/>
                    <a:lumOff val="25000"/>
                  </a:schemeClr>
                </a:solidFill>
              </a:rPr>
              <a:t>] = x</a:t>
            </a:r>
            <a:r>
              <a:rPr lang="en-US" altLang="zh-CN" sz="1600" baseline="-25000" dirty="0">
                <a:solidFill>
                  <a:schemeClr val="tx1">
                    <a:lumMod val="75000"/>
                    <a:lumOff val="25000"/>
                  </a:schemeClr>
                </a:solidFill>
              </a:rPr>
              <a:t>i</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i+1</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j</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1≤i≤j≤n</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则有：</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k,k</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k</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i,k</a:t>
            </a:r>
            <a:r>
              <a:rPr lang="en-US" altLang="zh-CN" sz="1600" dirty="0">
                <a:solidFill>
                  <a:schemeClr val="tx1">
                    <a:lumMod val="75000"/>
                    <a:lumOff val="25000"/>
                  </a:schemeClr>
                </a:solidFill>
              </a:rPr>
              <a:t>] = [</a:t>
            </a:r>
            <a:r>
              <a:rPr lang="en-US" altLang="zh-CN" sz="1600" dirty="0" err="1">
                <a:solidFill>
                  <a:schemeClr val="tx1">
                    <a:lumMod val="75000"/>
                    <a:lumOff val="25000"/>
                  </a:schemeClr>
                </a:solidFill>
              </a:rPr>
              <a:t>i,j</a:t>
            </a:r>
            <a:r>
              <a:rPr lang="en-US" altLang="zh-CN" sz="1600" dirty="0">
                <a:solidFill>
                  <a:schemeClr val="tx1">
                    <a:lumMod val="75000"/>
                    <a:lumOff val="25000"/>
                  </a:schemeClr>
                </a:solidFill>
              </a:rPr>
              <a:t>]⊕[j+1,k]</a:t>
            </a:r>
            <a:r>
              <a:rPr lang="zh-CN" altLang="en-US" sz="1600" dirty="0">
                <a:solidFill>
                  <a:schemeClr val="tx1">
                    <a:lumMod val="75000"/>
                    <a:lumOff val="25000"/>
                  </a:schemeClr>
                </a:solidFill>
              </a:rPr>
              <a:t>，</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k</a:t>
            </a:r>
            <a:r>
              <a:rPr lang="en-US" altLang="zh-CN" sz="1600" dirty="0">
                <a:solidFill>
                  <a:schemeClr val="tx1">
                    <a:lumMod val="75000"/>
                    <a:lumOff val="25000"/>
                  </a:schemeClr>
                </a:solidFill>
              </a:rPr>
              <a:t>=[1,k]</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1063625" y="1155700"/>
            <a:ext cx="5645150" cy="4124325"/>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400" b="1">
                <a:solidFill>
                  <a:srgbClr val="000000"/>
                </a:solidFill>
              </a:rPr>
              <a:t>for all Pi  i=1…n do</a:t>
            </a:r>
          </a:p>
          <a:p>
            <a:pPr eaLnBrk="1" hangingPunct="1">
              <a:spcBef>
                <a:spcPct val="50000"/>
              </a:spcBef>
            </a:pPr>
            <a:r>
              <a:rPr lang="en-US" altLang="zh-CN" sz="1400" b="1">
                <a:solidFill>
                  <a:srgbClr val="000000"/>
                </a:solidFill>
              </a:rPr>
              <a:t>	y[i] = x[i];</a:t>
            </a:r>
          </a:p>
          <a:p>
            <a:pPr eaLnBrk="1" hangingPunct="1">
              <a:spcBef>
                <a:spcPct val="50000"/>
              </a:spcBef>
            </a:pPr>
            <a:r>
              <a:rPr lang="en-US" altLang="zh-CN" sz="1400" b="1">
                <a:solidFill>
                  <a:srgbClr val="000000"/>
                </a:solidFill>
              </a:rPr>
              <a:t>while( </a:t>
            </a:r>
            <a:r>
              <a:rPr lang="zh-CN" altLang="en-US" sz="1400" b="1">
                <a:solidFill>
                  <a:srgbClr val="000000"/>
                </a:solidFill>
              </a:rPr>
              <a:t>存在</a:t>
            </a:r>
            <a:r>
              <a:rPr lang="en-US" altLang="zh-CN" sz="1400" b="1">
                <a:solidFill>
                  <a:srgbClr val="000000"/>
                </a:solidFill>
              </a:rPr>
              <a:t>next[i]!=0 )</a:t>
            </a:r>
          </a:p>
          <a:p>
            <a:pPr eaLnBrk="1" hangingPunct="1">
              <a:spcBef>
                <a:spcPct val="50000"/>
              </a:spcBef>
            </a:pPr>
            <a:r>
              <a:rPr lang="en-US" altLang="zh-CN" sz="1400" b="1">
                <a:solidFill>
                  <a:srgbClr val="000000"/>
                </a:solidFill>
              </a:rPr>
              <a:t>{</a:t>
            </a:r>
          </a:p>
          <a:p>
            <a:pPr eaLnBrk="1" hangingPunct="1">
              <a:spcBef>
                <a:spcPct val="50000"/>
              </a:spcBef>
            </a:pPr>
            <a:r>
              <a:rPr lang="en-US" altLang="zh-CN" sz="1400" b="1">
                <a:solidFill>
                  <a:srgbClr val="000000"/>
                </a:solidFill>
              </a:rPr>
              <a:t>	for all Pi  i=1…n do</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if( next[i]!=0 )</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y[ next[i] ] = y[i]⊕y[ next[i] ];</a:t>
            </a:r>
          </a:p>
          <a:p>
            <a:pPr eaLnBrk="1" hangingPunct="1">
              <a:spcBef>
                <a:spcPct val="50000"/>
              </a:spcBef>
            </a:pPr>
            <a:r>
              <a:rPr lang="en-US" altLang="zh-CN" sz="1400" b="1">
                <a:solidFill>
                  <a:srgbClr val="000000"/>
                </a:solidFill>
              </a:rPr>
              <a:t>			next[i] = next[next[i]];</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a:t>
            </a:r>
          </a:p>
        </p:txBody>
      </p:sp>
      <p:sp>
        <p:nvSpPr>
          <p:cNvPr id="73731" name="Text Box 5"/>
          <p:cNvSpPr txBox="1">
            <a:spLocks noChangeArrowheads="1"/>
          </p:cNvSpPr>
          <p:nvPr/>
        </p:nvSpPr>
        <p:spPr bwMode="auto">
          <a:xfrm>
            <a:off x="1048808" y="600075"/>
            <a:ext cx="2683935" cy="41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2200" dirty="0">
                <a:solidFill>
                  <a:schemeClr val="tx1"/>
                </a:solidFill>
              </a:rPr>
              <a:t>并行算法描述如下：</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
          <p:cNvGrpSpPr>
            <a:grpSpLocks/>
          </p:cNvGrpSpPr>
          <p:nvPr/>
        </p:nvGrpSpPr>
        <p:grpSpPr bwMode="auto">
          <a:xfrm>
            <a:off x="874713" y="373063"/>
            <a:ext cx="5964237" cy="656750"/>
            <a:chOff x="703" y="527"/>
            <a:chExt cx="4792" cy="528"/>
          </a:xfrm>
        </p:grpSpPr>
        <p:grpSp>
          <p:nvGrpSpPr>
            <p:cNvPr id="74825" name="Group 3"/>
            <p:cNvGrpSpPr>
              <a:grpSpLocks/>
            </p:cNvGrpSpPr>
            <p:nvPr/>
          </p:nvGrpSpPr>
          <p:grpSpPr bwMode="auto">
            <a:xfrm>
              <a:off x="703" y="527"/>
              <a:ext cx="4792" cy="256"/>
              <a:chOff x="703" y="2478"/>
              <a:chExt cx="4792" cy="256"/>
            </a:xfrm>
          </p:grpSpPr>
          <p:sp>
            <p:nvSpPr>
              <p:cNvPr id="74834" name="Text Box 4"/>
              <p:cNvSpPr txBox="1">
                <a:spLocks noChangeArrowheads="1"/>
              </p:cNvSpPr>
              <p:nvPr/>
            </p:nvSpPr>
            <p:spPr bwMode="auto">
              <a:xfrm>
                <a:off x="70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61</a:t>
                </a:r>
              </a:p>
            </p:txBody>
          </p:sp>
          <p:sp>
            <p:nvSpPr>
              <p:cNvPr id="74835" name="Text Box 5"/>
              <p:cNvSpPr txBox="1">
                <a:spLocks noChangeArrowheads="1"/>
              </p:cNvSpPr>
              <p:nvPr/>
            </p:nvSpPr>
            <p:spPr bwMode="auto">
              <a:xfrm>
                <a:off x="133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836" name="Text Box 6"/>
              <p:cNvSpPr txBox="1">
                <a:spLocks noChangeArrowheads="1"/>
              </p:cNvSpPr>
              <p:nvPr/>
            </p:nvSpPr>
            <p:spPr bwMode="auto">
              <a:xfrm>
                <a:off x="197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837" name="Text Box 7"/>
              <p:cNvSpPr txBox="1">
                <a:spLocks noChangeArrowheads="1"/>
              </p:cNvSpPr>
              <p:nvPr/>
            </p:nvSpPr>
            <p:spPr bwMode="auto">
              <a:xfrm>
                <a:off x="260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838" name="Text Box 8"/>
              <p:cNvSpPr txBox="1">
                <a:spLocks noChangeArrowheads="1"/>
              </p:cNvSpPr>
              <p:nvPr/>
            </p:nvSpPr>
            <p:spPr bwMode="auto">
              <a:xfrm>
                <a:off x="324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839" name="Text Box 9"/>
              <p:cNvSpPr txBox="1">
                <a:spLocks noChangeArrowheads="1"/>
              </p:cNvSpPr>
              <p:nvPr/>
            </p:nvSpPr>
            <p:spPr bwMode="auto">
              <a:xfrm>
                <a:off x="387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840" name="Text Box 10"/>
              <p:cNvSpPr txBox="1">
                <a:spLocks noChangeArrowheads="1"/>
              </p:cNvSpPr>
              <p:nvPr/>
            </p:nvSpPr>
            <p:spPr bwMode="auto">
              <a:xfrm>
                <a:off x="451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841" name="Line 11"/>
              <p:cNvSpPr>
                <a:spLocks noChangeShapeType="1"/>
              </p:cNvSpPr>
              <p:nvPr/>
            </p:nvSpPr>
            <p:spPr bwMode="auto">
              <a:xfrm>
                <a:off x="106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2" name="Line 12"/>
              <p:cNvSpPr>
                <a:spLocks noChangeShapeType="1"/>
              </p:cNvSpPr>
              <p:nvPr/>
            </p:nvSpPr>
            <p:spPr bwMode="auto">
              <a:xfrm>
                <a:off x="170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3" name="Line 13"/>
              <p:cNvSpPr>
                <a:spLocks noChangeShapeType="1"/>
              </p:cNvSpPr>
              <p:nvPr/>
            </p:nvSpPr>
            <p:spPr bwMode="auto">
              <a:xfrm>
                <a:off x="233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4" name="Line 14"/>
              <p:cNvSpPr>
                <a:spLocks noChangeShapeType="1"/>
              </p:cNvSpPr>
              <p:nvPr/>
            </p:nvSpPr>
            <p:spPr bwMode="auto">
              <a:xfrm>
                <a:off x="297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5" name="Line 15"/>
              <p:cNvSpPr>
                <a:spLocks noChangeShapeType="1"/>
              </p:cNvSpPr>
              <p:nvPr/>
            </p:nvSpPr>
            <p:spPr bwMode="auto">
              <a:xfrm>
                <a:off x="360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6" name="Line 16"/>
              <p:cNvSpPr>
                <a:spLocks noChangeShapeType="1"/>
              </p:cNvSpPr>
              <p:nvPr/>
            </p:nvSpPr>
            <p:spPr bwMode="auto">
              <a:xfrm>
                <a:off x="424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7" name="Text Box 17"/>
              <p:cNvSpPr txBox="1">
                <a:spLocks noChangeArrowheads="1"/>
              </p:cNvSpPr>
              <p:nvPr/>
            </p:nvSpPr>
            <p:spPr bwMode="auto">
              <a:xfrm>
                <a:off x="514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848" name="Line 18"/>
              <p:cNvSpPr>
                <a:spLocks noChangeShapeType="1"/>
              </p:cNvSpPr>
              <p:nvPr/>
            </p:nvSpPr>
            <p:spPr bwMode="auto">
              <a:xfrm>
                <a:off x="487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74826" name="Text Box 19"/>
            <p:cNvSpPr txBox="1">
              <a:spLocks noChangeArrowheads="1"/>
            </p:cNvSpPr>
            <p:nvPr/>
          </p:nvSpPr>
          <p:spPr bwMode="auto">
            <a:xfrm>
              <a:off x="766"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827" name="Text Box 20"/>
            <p:cNvSpPr txBox="1">
              <a:spLocks noChangeArrowheads="1"/>
            </p:cNvSpPr>
            <p:nvPr/>
          </p:nvSpPr>
          <p:spPr bwMode="auto">
            <a:xfrm>
              <a:off x="1400"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28" name="Text Box 21"/>
            <p:cNvSpPr txBox="1">
              <a:spLocks noChangeArrowheads="1"/>
            </p:cNvSpPr>
            <p:nvPr/>
          </p:nvSpPr>
          <p:spPr bwMode="auto">
            <a:xfrm>
              <a:off x="2035"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29" name="Text Box 22"/>
            <p:cNvSpPr txBox="1">
              <a:spLocks noChangeArrowheads="1"/>
            </p:cNvSpPr>
            <p:nvPr/>
          </p:nvSpPr>
          <p:spPr bwMode="auto">
            <a:xfrm>
              <a:off x="2669"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0" name="Text Box 23"/>
            <p:cNvSpPr txBox="1">
              <a:spLocks noChangeArrowheads="1"/>
            </p:cNvSpPr>
            <p:nvPr/>
          </p:nvSpPr>
          <p:spPr bwMode="auto">
            <a:xfrm>
              <a:off x="3304"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1" name="Text Box 24"/>
            <p:cNvSpPr txBox="1">
              <a:spLocks noChangeArrowheads="1"/>
            </p:cNvSpPr>
            <p:nvPr/>
          </p:nvSpPr>
          <p:spPr bwMode="auto">
            <a:xfrm>
              <a:off x="393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2" name="Text Box 25"/>
            <p:cNvSpPr txBox="1">
              <a:spLocks noChangeArrowheads="1"/>
            </p:cNvSpPr>
            <p:nvPr/>
          </p:nvSpPr>
          <p:spPr bwMode="auto">
            <a:xfrm>
              <a:off x="4573"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3" name="Text Box 26"/>
            <p:cNvSpPr txBox="1">
              <a:spLocks noChangeArrowheads="1"/>
            </p:cNvSpPr>
            <p:nvPr/>
          </p:nvSpPr>
          <p:spPr bwMode="auto">
            <a:xfrm>
              <a:off x="520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grpSp>
      <p:grpSp>
        <p:nvGrpSpPr>
          <p:cNvPr id="4" name="Group 27"/>
          <p:cNvGrpSpPr>
            <a:grpSpLocks/>
          </p:cNvGrpSpPr>
          <p:nvPr/>
        </p:nvGrpSpPr>
        <p:grpSpPr bwMode="auto">
          <a:xfrm>
            <a:off x="1145058" y="4721228"/>
            <a:ext cx="5693892" cy="663103"/>
            <a:chOff x="920" y="3793"/>
            <a:chExt cx="4575" cy="533"/>
          </a:xfrm>
        </p:grpSpPr>
        <p:grpSp>
          <p:nvGrpSpPr>
            <p:cNvPr id="74807" name="Group 28"/>
            <p:cNvGrpSpPr>
              <a:grpSpLocks/>
            </p:cNvGrpSpPr>
            <p:nvPr/>
          </p:nvGrpSpPr>
          <p:grpSpPr bwMode="auto">
            <a:xfrm>
              <a:off x="2306" y="3798"/>
              <a:ext cx="3189" cy="528"/>
              <a:chOff x="2306" y="3798"/>
              <a:chExt cx="3189" cy="528"/>
            </a:xfrm>
          </p:grpSpPr>
          <p:sp>
            <p:nvSpPr>
              <p:cNvPr id="74809" name="Text Box 29"/>
              <p:cNvSpPr txBox="1">
                <a:spLocks noChangeArrowheads="1"/>
              </p:cNvSpPr>
              <p:nvPr/>
            </p:nvSpPr>
            <p:spPr bwMode="auto">
              <a:xfrm>
                <a:off x="2306"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74810" name="Text Box 30"/>
              <p:cNvSpPr txBox="1">
                <a:spLocks noChangeArrowheads="1"/>
              </p:cNvSpPr>
              <p:nvPr/>
            </p:nvSpPr>
            <p:spPr bwMode="auto">
              <a:xfrm>
                <a:off x="2714"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811" name="Text Box 31"/>
              <p:cNvSpPr txBox="1">
                <a:spLocks noChangeArrowheads="1"/>
              </p:cNvSpPr>
              <p:nvPr/>
            </p:nvSpPr>
            <p:spPr bwMode="auto">
              <a:xfrm>
                <a:off x="3123"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812" name="Text Box 32"/>
              <p:cNvSpPr txBox="1">
                <a:spLocks noChangeArrowheads="1"/>
              </p:cNvSpPr>
              <p:nvPr/>
            </p:nvSpPr>
            <p:spPr bwMode="auto">
              <a:xfrm>
                <a:off x="3515"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813" name="Text Box 33"/>
              <p:cNvSpPr txBox="1">
                <a:spLocks noChangeArrowheads="1"/>
              </p:cNvSpPr>
              <p:nvPr/>
            </p:nvSpPr>
            <p:spPr bwMode="auto">
              <a:xfrm>
                <a:off x="3940"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814" name="Text Box 34"/>
              <p:cNvSpPr txBox="1">
                <a:spLocks noChangeArrowheads="1"/>
              </p:cNvSpPr>
              <p:nvPr/>
            </p:nvSpPr>
            <p:spPr bwMode="auto">
              <a:xfrm>
                <a:off x="4347"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815" name="Text Box 35"/>
              <p:cNvSpPr txBox="1">
                <a:spLocks noChangeArrowheads="1"/>
              </p:cNvSpPr>
              <p:nvPr/>
            </p:nvSpPr>
            <p:spPr bwMode="auto">
              <a:xfrm>
                <a:off x="4740"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816" name="Text Box 36"/>
              <p:cNvSpPr txBox="1">
                <a:spLocks noChangeArrowheads="1"/>
              </p:cNvSpPr>
              <p:nvPr/>
            </p:nvSpPr>
            <p:spPr bwMode="auto">
              <a:xfrm>
                <a:off x="5148"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817" name="Text Box 37"/>
              <p:cNvSpPr txBox="1">
                <a:spLocks noChangeArrowheads="1"/>
              </p:cNvSpPr>
              <p:nvPr/>
            </p:nvSpPr>
            <p:spPr bwMode="auto">
              <a:xfrm>
                <a:off x="2369"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818" name="Text Box 38"/>
              <p:cNvSpPr txBox="1">
                <a:spLocks noChangeArrowheads="1"/>
              </p:cNvSpPr>
              <p:nvPr/>
            </p:nvSpPr>
            <p:spPr bwMode="auto">
              <a:xfrm>
                <a:off x="2776"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819" name="Text Box 39"/>
              <p:cNvSpPr txBox="1">
                <a:spLocks noChangeArrowheads="1"/>
              </p:cNvSpPr>
              <p:nvPr/>
            </p:nvSpPr>
            <p:spPr bwMode="auto">
              <a:xfrm>
                <a:off x="3185"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74820" name="Text Box 40"/>
              <p:cNvSpPr txBox="1">
                <a:spLocks noChangeArrowheads="1"/>
              </p:cNvSpPr>
              <p:nvPr/>
            </p:nvSpPr>
            <p:spPr bwMode="auto">
              <a:xfrm>
                <a:off x="3576"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21" name="Text Box 41"/>
              <p:cNvSpPr txBox="1">
                <a:spLocks noChangeArrowheads="1"/>
              </p:cNvSpPr>
              <p:nvPr/>
            </p:nvSpPr>
            <p:spPr bwMode="auto">
              <a:xfrm>
                <a:off x="4001"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5</a:t>
                </a:r>
              </a:p>
            </p:txBody>
          </p:sp>
          <p:sp>
            <p:nvSpPr>
              <p:cNvPr id="74822" name="Text Box 42"/>
              <p:cNvSpPr txBox="1">
                <a:spLocks noChangeArrowheads="1"/>
              </p:cNvSpPr>
              <p:nvPr/>
            </p:nvSpPr>
            <p:spPr bwMode="auto">
              <a:xfrm>
                <a:off x="4407"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a:t>
                </a:r>
              </a:p>
            </p:txBody>
          </p:sp>
          <p:sp>
            <p:nvSpPr>
              <p:cNvPr id="74823" name="Text Box 43"/>
              <p:cNvSpPr txBox="1">
                <a:spLocks noChangeArrowheads="1"/>
              </p:cNvSpPr>
              <p:nvPr/>
            </p:nvSpPr>
            <p:spPr bwMode="auto">
              <a:xfrm>
                <a:off x="4800"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7</a:t>
                </a:r>
              </a:p>
            </p:txBody>
          </p:sp>
          <p:sp>
            <p:nvSpPr>
              <p:cNvPr id="74824" name="Text Box 44"/>
              <p:cNvSpPr txBox="1">
                <a:spLocks noChangeArrowheads="1"/>
              </p:cNvSpPr>
              <p:nvPr/>
            </p:nvSpPr>
            <p:spPr bwMode="auto">
              <a:xfrm>
                <a:off x="5208"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8</a:t>
                </a:r>
              </a:p>
            </p:txBody>
          </p:sp>
        </p:grpSp>
        <p:sp>
          <p:nvSpPr>
            <p:cNvPr id="74808" name="Text Box 45"/>
            <p:cNvSpPr txBox="1">
              <a:spLocks noChangeArrowheads="1"/>
            </p:cNvSpPr>
            <p:nvPr/>
          </p:nvSpPr>
          <p:spPr bwMode="auto">
            <a:xfrm>
              <a:off x="920" y="3793"/>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第三趟跳越</a:t>
              </a:r>
            </a:p>
          </p:txBody>
        </p:sp>
      </p:grpSp>
      <p:sp>
        <p:nvSpPr>
          <p:cNvPr id="74756" name="Line 46"/>
          <p:cNvSpPr>
            <a:spLocks noChangeShapeType="1"/>
          </p:cNvSpPr>
          <p:nvPr/>
        </p:nvSpPr>
        <p:spPr bwMode="auto">
          <a:xfrm>
            <a:off x="706438" y="1108075"/>
            <a:ext cx="6407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nvGrpSpPr>
          <p:cNvPr id="6" name="Group 47"/>
          <p:cNvGrpSpPr>
            <a:grpSpLocks/>
          </p:cNvGrpSpPr>
          <p:nvPr/>
        </p:nvGrpSpPr>
        <p:grpSpPr bwMode="auto">
          <a:xfrm>
            <a:off x="706438" y="3195638"/>
            <a:ext cx="6407150" cy="1411287"/>
            <a:chOff x="567" y="2568"/>
            <a:chExt cx="5148" cy="1134"/>
          </a:xfrm>
        </p:grpSpPr>
        <p:grpSp>
          <p:nvGrpSpPr>
            <p:cNvPr id="74784" name="Group 48"/>
            <p:cNvGrpSpPr>
              <a:grpSpLocks/>
            </p:cNvGrpSpPr>
            <p:nvPr/>
          </p:nvGrpSpPr>
          <p:grpSpPr bwMode="auto">
            <a:xfrm>
              <a:off x="2517" y="2568"/>
              <a:ext cx="2978" cy="1095"/>
              <a:chOff x="748" y="2704"/>
              <a:chExt cx="2978" cy="1095"/>
            </a:xfrm>
          </p:grpSpPr>
          <p:sp>
            <p:nvSpPr>
              <p:cNvPr id="74787" name="Text Box 49"/>
              <p:cNvSpPr txBox="1">
                <a:spLocks noChangeArrowheads="1"/>
              </p:cNvSpPr>
              <p:nvPr/>
            </p:nvSpPr>
            <p:spPr bwMode="auto">
              <a:xfrm>
                <a:off x="748"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74788" name="Text Box 50"/>
              <p:cNvSpPr txBox="1">
                <a:spLocks noChangeArrowheads="1"/>
              </p:cNvSpPr>
              <p:nvPr/>
            </p:nvSpPr>
            <p:spPr bwMode="auto">
              <a:xfrm>
                <a:off x="2413"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789" name="Text Box 51"/>
              <p:cNvSpPr txBox="1">
                <a:spLocks noChangeArrowheads="1"/>
              </p:cNvSpPr>
              <p:nvPr/>
            </p:nvSpPr>
            <p:spPr bwMode="auto">
              <a:xfrm>
                <a:off x="1112"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790" name="Text Box 52"/>
              <p:cNvSpPr txBox="1">
                <a:spLocks noChangeArrowheads="1"/>
              </p:cNvSpPr>
              <p:nvPr/>
            </p:nvSpPr>
            <p:spPr bwMode="auto">
              <a:xfrm>
                <a:off x="2730"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791" name="Text Box 53"/>
              <p:cNvSpPr txBox="1">
                <a:spLocks noChangeArrowheads="1"/>
              </p:cNvSpPr>
              <p:nvPr/>
            </p:nvSpPr>
            <p:spPr bwMode="auto">
              <a:xfrm>
                <a:off x="1383"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792" name="Text Box 54"/>
              <p:cNvSpPr txBox="1">
                <a:spLocks noChangeArrowheads="1"/>
              </p:cNvSpPr>
              <p:nvPr/>
            </p:nvSpPr>
            <p:spPr bwMode="auto">
              <a:xfrm>
                <a:off x="3061"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793" name="Text Box 55"/>
              <p:cNvSpPr txBox="1">
                <a:spLocks noChangeArrowheads="1"/>
              </p:cNvSpPr>
              <p:nvPr/>
            </p:nvSpPr>
            <p:spPr bwMode="auto">
              <a:xfrm>
                <a:off x="1748"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794" name="Line 56"/>
              <p:cNvSpPr>
                <a:spLocks noChangeShapeType="1"/>
              </p:cNvSpPr>
              <p:nvPr/>
            </p:nvSpPr>
            <p:spPr bwMode="auto">
              <a:xfrm>
                <a:off x="1111"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5" name="Line 57"/>
              <p:cNvSpPr>
                <a:spLocks noChangeShapeType="1"/>
              </p:cNvSpPr>
              <p:nvPr/>
            </p:nvSpPr>
            <p:spPr bwMode="auto">
              <a:xfrm>
                <a:off x="2776"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6" name="Line 58"/>
              <p:cNvSpPr>
                <a:spLocks noChangeShapeType="1"/>
              </p:cNvSpPr>
              <p:nvPr/>
            </p:nvSpPr>
            <p:spPr bwMode="auto">
              <a:xfrm>
                <a:off x="1475"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7" name="Line 59"/>
              <p:cNvSpPr>
                <a:spLocks noChangeShapeType="1"/>
              </p:cNvSpPr>
              <p:nvPr/>
            </p:nvSpPr>
            <p:spPr bwMode="auto">
              <a:xfrm>
                <a:off x="3093"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8" name="Text Box 60"/>
              <p:cNvSpPr txBox="1">
                <a:spLocks noChangeArrowheads="1"/>
              </p:cNvSpPr>
              <p:nvPr/>
            </p:nvSpPr>
            <p:spPr bwMode="auto">
              <a:xfrm>
                <a:off x="3379"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799" name="Text Box 61"/>
              <p:cNvSpPr txBox="1">
                <a:spLocks noChangeArrowheads="1"/>
              </p:cNvSpPr>
              <p:nvPr/>
            </p:nvSpPr>
            <p:spPr bwMode="auto">
              <a:xfrm>
                <a:off x="811"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800" name="Text Box 62"/>
              <p:cNvSpPr txBox="1">
                <a:spLocks noChangeArrowheads="1"/>
              </p:cNvSpPr>
              <p:nvPr/>
            </p:nvSpPr>
            <p:spPr bwMode="auto">
              <a:xfrm>
                <a:off x="2475"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801" name="Text Box 63"/>
              <p:cNvSpPr txBox="1">
                <a:spLocks noChangeArrowheads="1"/>
              </p:cNvSpPr>
              <p:nvPr/>
            </p:nvSpPr>
            <p:spPr bwMode="auto">
              <a:xfrm>
                <a:off x="1174"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74802" name="Text Box 64"/>
              <p:cNvSpPr txBox="1">
                <a:spLocks noChangeArrowheads="1"/>
              </p:cNvSpPr>
              <p:nvPr/>
            </p:nvSpPr>
            <p:spPr bwMode="auto">
              <a:xfrm>
                <a:off x="2791"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3" name="Text Box 65"/>
              <p:cNvSpPr txBox="1">
                <a:spLocks noChangeArrowheads="1"/>
              </p:cNvSpPr>
              <p:nvPr/>
            </p:nvSpPr>
            <p:spPr bwMode="auto">
              <a:xfrm>
                <a:off x="1444"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4" name="Text Box 66"/>
              <p:cNvSpPr txBox="1">
                <a:spLocks noChangeArrowheads="1"/>
              </p:cNvSpPr>
              <p:nvPr/>
            </p:nvSpPr>
            <p:spPr bwMode="auto">
              <a:xfrm>
                <a:off x="3121"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5" name="Text Box 67"/>
              <p:cNvSpPr txBox="1">
                <a:spLocks noChangeArrowheads="1"/>
              </p:cNvSpPr>
              <p:nvPr/>
            </p:nvSpPr>
            <p:spPr bwMode="auto">
              <a:xfrm>
                <a:off x="1808"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6" name="Text Box 68"/>
              <p:cNvSpPr txBox="1">
                <a:spLocks noChangeArrowheads="1"/>
              </p:cNvSpPr>
              <p:nvPr/>
            </p:nvSpPr>
            <p:spPr bwMode="auto">
              <a:xfrm>
                <a:off x="3439"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grpSp>
        <p:sp>
          <p:nvSpPr>
            <p:cNvPr id="74785" name="Text Box 69"/>
            <p:cNvSpPr txBox="1">
              <a:spLocks noChangeArrowheads="1"/>
            </p:cNvSpPr>
            <p:nvPr/>
          </p:nvSpPr>
          <p:spPr bwMode="auto">
            <a:xfrm>
              <a:off x="921" y="2795"/>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第二趟跳越</a:t>
              </a:r>
            </a:p>
          </p:txBody>
        </p:sp>
        <p:sp>
          <p:nvSpPr>
            <p:cNvPr id="74786" name="Line 70"/>
            <p:cNvSpPr>
              <a:spLocks noChangeShapeType="1"/>
            </p:cNvSpPr>
            <p:nvPr/>
          </p:nvSpPr>
          <p:spPr bwMode="auto">
            <a:xfrm>
              <a:off x="567" y="370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8" name="Group 71"/>
          <p:cNvGrpSpPr>
            <a:grpSpLocks/>
          </p:cNvGrpSpPr>
          <p:nvPr/>
        </p:nvGrpSpPr>
        <p:grpSpPr bwMode="auto">
          <a:xfrm>
            <a:off x="706438" y="1501775"/>
            <a:ext cx="6407150" cy="1525588"/>
            <a:chOff x="567" y="1207"/>
            <a:chExt cx="5148" cy="1225"/>
          </a:xfrm>
        </p:grpSpPr>
        <p:grpSp>
          <p:nvGrpSpPr>
            <p:cNvPr id="74759" name="Group 72"/>
            <p:cNvGrpSpPr>
              <a:grpSpLocks/>
            </p:cNvGrpSpPr>
            <p:nvPr/>
          </p:nvGrpSpPr>
          <p:grpSpPr bwMode="auto">
            <a:xfrm>
              <a:off x="2426" y="1207"/>
              <a:ext cx="2540" cy="1140"/>
              <a:chOff x="748" y="1389"/>
              <a:chExt cx="2540" cy="1140"/>
            </a:xfrm>
          </p:grpSpPr>
          <p:sp>
            <p:nvSpPr>
              <p:cNvPr id="74762" name="Text Box 73"/>
              <p:cNvSpPr txBox="1">
                <a:spLocks noChangeArrowheads="1"/>
              </p:cNvSpPr>
              <p:nvPr/>
            </p:nvSpPr>
            <p:spPr bwMode="auto">
              <a:xfrm>
                <a:off x="748"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74763" name="Text Box 74"/>
              <p:cNvSpPr txBox="1">
                <a:spLocks noChangeArrowheads="1"/>
              </p:cNvSpPr>
              <p:nvPr/>
            </p:nvSpPr>
            <p:spPr bwMode="auto">
              <a:xfrm>
                <a:off x="1036"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764" name="Text Box 75"/>
              <p:cNvSpPr txBox="1">
                <a:spLocks noChangeArrowheads="1"/>
              </p:cNvSpPr>
              <p:nvPr/>
            </p:nvSpPr>
            <p:spPr bwMode="auto">
              <a:xfrm>
                <a:off x="1383"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765" name="Text Box 76"/>
              <p:cNvSpPr txBox="1">
                <a:spLocks noChangeArrowheads="1"/>
              </p:cNvSpPr>
              <p:nvPr/>
            </p:nvSpPr>
            <p:spPr bwMode="auto">
              <a:xfrm>
                <a:off x="1671"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766" name="Text Box 77"/>
              <p:cNvSpPr txBox="1">
                <a:spLocks noChangeArrowheads="1"/>
              </p:cNvSpPr>
              <p:nvPr/>
            </p:nvSpPr>
            <p:spPr bwMode="auto">
              <a:xfrm>
                <a:off x="2017"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767" name="Text Box 78"/>
              <p:cNvSpPr txBox="1">
                <a:spLocks noChangeArrowheads="1"/>
              </p:cNvSpPr>
              <p:nvPr/>
            </p:nvSpPr>
            <p:spPr bwMode="auto">
              <a:xfrm>
                <a:off x="2305"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768" name="Text Box 79"/>
              <p:cNvSpPr txBox="1">
                <a:spLocks noChangeArrowheads="1"/>
              </p:cNvSpPr>
              <p:nvPr/>
            </p:nvSpPr>
            <p:spPr bwMode="auto">
              <a:xfrm>
                <a:off x="2653"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769" name="Line 80"/>
              <p:cNvSpPr>
                <a:spLocks noChangeShapeType="1"/>
              </p:cNvSpPr>
              <p:nvPr/>
            </p:nvSpPr>
            <p:spPr bwMode="auto">
              <a:xfrm>
                <a:off x="1111"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0" name="Line 81"/>
              <p:cNvSpPr>
                <a:spLocks noChangeShapeType="1"/>
              </p:cNvSpPr>
              <p:nvPr/>
            </p:nvSpPr>
            <p:spPr bwMode="auto">
              <a:xfrm>
                <a:off x="1399"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1" name="Line 82"/>
              <p:cNvSpPr>
                <a:spLocks noChangeShapeType="1"/>
              </p:cNvSpPr>
              <p:nvPr/>
            </p:nvSpPr>
            <p:spPr bwMode="auto">
              <a:xfrm>
                <a:off x="1746"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2" name="Line 83"/>
              <p:cNvSpPr>
                <a:spLocks noChangeShapeType="1"/>
              </p:cNvSpPr>
              <p:nvPr/>
            </p:nvSpPr>
            <p:spPr bwMode="auto">
              <a:xfrm>
                <a:off x="2034"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3" name="Line 84"/>
              <p:cNvSpPr>
                <a:spLocks noChangeShapeType="1"/>
              </p:cNvSpPr>
              <p:nvPr/>
            </p:nvSpPr>
            <p:spPr bwMode="auto">
              <a:xfrm>
                <a:off x="2380"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4" name="Line 85"/>
              <p:cNvSpPr>
                <a:spLocks noChangeShapeType="1"/>
              </p:cNvSpPr>
              <p:nvPr/>
            </p:nvSpPr>
            <p:spPr bwMode="auto">
              <a:xfrm>
                <a:off x="2668"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5" name="Text Box 86"/>
              <p:cNvSpPr txBox="1">
                <a:spLocks noChangeArrowheads="1"/>
              </p:cNvSpPr>
              <p:nvPr/>
            </p:nvSpPr>
            <p:spPr bwMode="auto">
              <a:xfrm>
                <a:off x="2941"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776" name="Text Box 87"/>
              <p:cNvSpPr txBox="1">
                <a:spLocks noChangeArrowheads="1"/>
              </p:cNvSpPr>
              <p:nvPr/>
            </p:nvSpPr>
            <p:spPr bwMode="auto">
              <a:xfrm>
                <a:off x="811"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777" name="Text Box 88"/>
              <p:cNvSpPr txBox="1">
                <a:spLocks noChangeArrowheads="1"/>
              </p:cNvSpPr>
              <p:nvPr/>
            </p:nvSpPr>
            <p:spPr bwMode="auto">
              <a:xfrm>
                <a:off x="1098"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78" name="Text Box 89"/>
              <p:cNvSpPr txBox="1">
                <a:spLocks noChangeArrowheads="1"/>
              </p:cNvSpPr>
              <p:nvPr/>
            </p:nvSpPr>
            <p:spPr bwMode="auto">
              <a:xfrm>
                <a:off x="1445"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79" name="Text Box 90"/>
              <p:cNvSpPr txBox="1">
                <a:spLocks noChangeArrowheads="1"/>
              </p:cNvSpPr>
              <p:nvPr/>
            </p:nvSpPr>
            <p:spPr bwMode="auto">
              <a:xfrm>
                <a:off x="1732"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0" name="Text Box 91"/>
              <p:cNvSpPr txBox="1">
                <a:spLocks noChangeArrowheads="1"/>
              </p:cNvSpPr>
              <p:nvPr/>
            </p:nvSpPr>
            <p:spPr bwMode="auto">
              <a:xfrm>
                <a:off x="2078"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1" name="Text Box 92"/>
              <p:cNvSpPr txBox="1">
                <a:spLocks noChangeArrowheads="1"/>
              </p:cNvSpPr>
              <p:nvPr/>
            </p:nvSpPr>
            <p:spPr bwMode="auto">
              <a:xfrm>
                <a:off x="2365"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2" name="Text Box 93"/>
              <p:cNvSpPr txBox="1">
                <a:spLocks noChangeArrowheads="1"/>
              </p:cNvSpPr>
              <p:nvPr/>
            </p:nvSpPr>
            <p:spPr bwMode="auto">
              <a:xfrm>
                <a:off x="2713"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3" name="Text Box 94"/>
              <p:cNvSpPr txBox="1">
                <a:spLocks noChangeArrowheads="1"/>
              </p:cNvSpPr>
              <p:nvPr/>
            </p:nvSpPr>
            <p:spPr bwMode="auto">
              <a:xfrm>
                <a:off x="3001"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grpSp>
        <p:sp>
          <p:nvSpPr>
            <p:cNvPr id="74760" name="Text Box 95"/>
            <p:cNvSpPr txBox="1">
              <a:spLocks noChangeArrowheads="1"/>
            </p:cNvSpPr>
            <p:nvPr/>
          </p:nvSpPr>
          <p:spPr bwMode="auto">
            <a:xfrm>
              <a:off x="921" y="1450"/>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第一趟跳越</a:t>
              </a:r>
            </a:p>
          </p:txBody>
        </p:sp>
        <p:sp>
          <p:nvSpPr>
            <p:cNvPr id="74761" name="Line 96"/>
            <p:cNvSpPr>
              <a:spLocks noChangeShapeType="1"/>
            </p:cNvSpPr>
            <p:nvPr/>
          </p:nvSpPr>
          <p:spPr bwMode="auto">
            <a:xfrm>
              <a:off x="567" y="243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88067" name="Rectangle 3"/>
          <p:cNvSpPr>
            <a:spLocks noGrp="1" noChangeArrowheads="1"/>
          </p:cNvSpPr>
          <p:nvPr>
            <p:ph idx="1"/>
          </p:nvPr>
        </p:nvSpPr>
        <p:spPr>
          <a:xfrm>
            <a:off x="847725" y="1536700"/>
            <a:ext cx="5915025" cy="2151063"/>
          </a:xfrm>
        </p:spPr>
        <p:txBody>
          <a:bodyPr>
            <a:normAutofit fontScale="625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200" dirty="0">
                <a:solidFill>
                  <a:schemeClr val="tx1">
                    <a:lumMod val="75000"/>
                    <a:lumOff val="25000"/>
                  </a:schemeClr>
                </a:solidFill>
              </a:rPr>
              <a:t>前缀运算中的循环终止条件的判断</a:t>
            </a:r>
          </a:p>
          <a:p>
            <a:pPr marL="582473" lvl="1" indent="-224028" defTabSz="358445" fontAlgn="auto">
              <a:lnSpc>
                <a:spcPct val="210000"/>
              </a:lnSpc>
              <a:spcBef>
                <a:spcPts val="784"/>
              </a:spcBef>
              <a:spcAft>
                <a:spcPts val="0"/>
              </a:spcAft>
              <a:buFont typeface="Wingdings 3" charset="2"/>
              <a:buChar char=""/>
              <a:defRPr/>
            </a:pPr>
            <a:r>
              <a:rPr lang="zh-CN" altLang="en-US" sz="1900" dirty="0">
                <a:solidFill>
                  <a:schemeClr val="tx1">
                    <a:lumMod val="75000"/>
                    <a:lumOff val="25000"/>
                  </a:schemeClr>
                </a:solidFill>
              </a:rPr>
              <a:t>对已知表长</a:t>
            </a:r>
            <a:r>
              <a:rPr lang="en-US" altLang="zh-CN" sz="1900" dirty="0">
                <a:solidFill>
                  <a:schemeClr val="tx1">
                    <a:lumMod val="75000"/>
                    <a:lumOff val="25000"/>
                  </a:schemeClr>
                </a:solidFill>
              </a:rPr>
              <a:t>n</a:t>
            </a:r>
            <a:r>
              <a:rPr lang="zh-CN" altLang="en-US" sz="1900" dirty="0">
                <a:solidFill>
                  <a:schemeClr val="tx1">
                    <a:lumMod val="75000"/>
                    <a:lumOff val="25000"/>
                  </a:schemeClr>
                </a:solidFill>
              </a:rPr>
              <a:t>的情况下，循环步长不超过</a:t>
            </a:r>
            <a:r>
              <a:rPr lang="en-US" altLang="zh-CN" sz="1900" dirty="0" err="1">
                <a:solidFill>
                  <a:schemeClr val="tx1">
                    <a:lumMod val="75000"/>
                    <a:lumOff val="25000"/>
                  </a:schemeClr>
                </a:solidFill>
              </a:rPr>
              <a:t>logn</a:t>
            </a:r>
            <a:r>
              <a:rPr lang="zh-CN" altLang="en-US" sz="1900" dirty="0">
                <a:solidFill>
                  <a:schemeClr val="tx1">
                    <a:lumMod val="75000"/>
                    <a:lumOff val="25000"/>
                  </a:schemeClr>
                </a:solidFill>
              </a:rPr>
              <a:t>。</a:t>
            </a:r>
          </a:p>
          <a:p>
            <a:pPr marL="582473" lvl="1" indent="-224028" defTabSz="358445" fontAlgn="auto">
              <a:lnSpc>
                <a:spcPct val="210000"/>
              </a:lnSpc>
              <a:spcBef>
                <a:spcPts val="784"/>
              </a:spcBef>
              <a:spcAft>
                <a:spcPts val="0"/>
              </a:spcAft>
              <a:buFont typeface="Wingdings 3" charset="2"/>
              <a:buChar char=""/>
              <a:defRPr/>
            </a:pPr>
            <a:r>
              <a:rPr lang="zh-CN" altLang="en-US" sz="1900" dirty="0">
                <a:solidFill>
                  <a:schemeClr val="tx1">
                    <a:lumMod val="75000"/>
                    <a:lumOff val="25000"/>
                  </a:schemeClr>
                </a:solidFill>
              </a:rPr>
              <a:t>对未知表长</a:t>
            </a:r>
            <a:r>
              <a:rPr lang="en-US" altLang="zh-CN" sz="1900" dirty="0">
                <a:solidFill>
                  <a:schemeClr val="tx1">
                    <a:lumMod val="75000"/>
                    <a:lumOff val="25000"/>
                  </a:schemeClr>
                </a:solidFill>
              </a:rPr>
              <a:t>n</a:t>
            </a:r>
            <a:r>
              <a:rPr lang="zh-CN" altLang="en-US" sz="1900" dirty="0">
                <a:solidFill>
                  <a:schemeClr val="tx1">
                    <a:lumMod val="75000"/>
                    <a:lumOff val="25000"/>
                  </a:schemeClr>
                </a:solidFill>
              </a:rPr>
              <a:t>的情况下，表头元素的循环步数最多，通过判断表头元素的</a:t>
            </a:r>
            <a:r>
              <a:rPr lang="en-US" altLang="zh-CN" sz="1900" dirty="0">
                <a:solidFill>
                  <a:schemeClr val="tx1">
                    <a:lumMod val="75000"/>
                    <a:lumOff val="25000"/>
                  </a:schemeClr>
                </a:solidFill>
              </a:rPr>
              <a:t>next</a:t>
            </a:r>
            <a:r>
              <a:rPr lang="zh-CN" altLang="en-US" sz="1900" dirty="0">
                <a:solidFill>
                  <a:schemeClr val="tx1">
                    <a:lumMod val="75000"/>
                    <a:lumOff val="25000"/>
                  </a:schemeClr>
                </a:solidFill>
              </a:rPr>
              <a:t>是否已变为</a:t>
            </a:r>
            <a:r>
              <a:rPr lang="en-US" altLang="zh-CN" sz="1900" dirty="0">
                <a:solidFill>
                  <a:schemeClr val="tx1">
                    <a:lumMod val="75000"/>
                    <a:lumOff val="25000"/>
                  </a:schemeClr>
                </a:solidFill>
              </a:rPr>
              <a:t>0</a:t>
            </a:r>
            <a:r>
              <a:rPr lang="zh-CN" altLang="en-US" sz="1900" dirty="0">
                <a:solidFill>
                  <a:schemeClr val="tx1">
                    <a:lumMod val="75000"/>
                    <a:lumOff val="25000"/>
                  </a:schemeClr>
                </a:solidFill>
              </a:rPr>
              <a:t>来作为循环的终止条件。</a:t>
            </a:r>
          </a:p>
          <a:p>
            <a:pPr marL="582473" lvl="1" indent="-224028" defTabSz="358445" fontAlgn="auto">
              <a:lnSpc>
                <a:spcPct val="210000"/>
              </a:lnSpc>
              <a:spcBef>
                <a:spcPts val="784"/>
              </a:spcBef>
              <a:spcAft>
                <a:spcPts val="0"/>
              </a:spcAft>
              <a:buFont typeface="Wingdings 3" charset="2"/>
              <a:buChar char=""/>
              <a:defRPr/>
            </a:pPr>
            <a:r>
              <a:rPr lang="zh-CN" altLang="en-US" sz="1900" dirty="0">
                <a:solidFill>
                  <a:schemeClr val="tx1">
                    <a:lumMod val="75000"/>
                    <a:lumOff val="25000"/>
                  </a:schemeClr>
                </a:solidFill>
              </a:rPr>
              <a:t>可以通过</a:t>
            </a:r>
            <a:r>
              <a:rPr lang="en-US" altLang="zh-CN" sz="1900" dirty="0">
                <a:solidFill>
                  <a:schemeClr val="tx1">
                    <a:lumMod val="75000"/>
                    <a:lumOff val="25000"/>
                  </a:schemeClr>
                </a:solidFill>
              </a:rPr>
              <a:t>O(1)</a:t>
            </a:r>
            <a:r>
              <a:rPr lang="zh-CN" altLang="en-US" sz="1900" dirty="0">
                <a:solidFill>
                  <a:schemeClr val="tx1">
                    <a:lumMod val="75000"/>
                    <a:lumOff val="25000"/>
                  </a:schemeClr>
                </a:solidFill>
              </a:rPr>
              <a:t>的运算找到表头单元。</a:t>
            </a:r>
          </a:p>
        </p:txBody>
      </p:sp>
      <p:sp>
        <p:nvSpPr>
          <p:cNvPr id="88068" name="Rectangle 4"/>
          <p:cNvSpPr>
            <a:spLocks noChangeArrowheads="1"/>
          </p:cNvSpPr>
          <p:nvPr/>
        </p:nvSpPr>
        <p:spPr bwMode="auto">
          <a:xfrm>
            <a:off x="1497013" y="3659188"/>
            <a:ext cx="4911725" cy="1549400"/>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rgbClr val="000000"/>
                </a:solidFill>
              </a:rPr>
              <a:t>for all Pi i=1…n do</a:t>
            </a:r>
          </a:p>
          <a:p>
            <a:pPr eaLnBrk="1" hangingPunct="1"/>
            <a:r>
              <a:rPr lang="en-US" altLang="zh-CN" sz="1600" b="1">
                <a:solidFill>
                  <a:srgbClr val="000000"/>
                </a:solidFill>
              </a:rPr>
              <a:t>{</a:t>
            </a:r>
          </a:p>
          <a:p>
            <a:pPr eaLnBrk="1" hangingPunct="1"/>
            <a:r>
              <a:rPr lang="en-US" altLang="zh-CN" sz="1600" b="1">
                <a:solidFill>
                  <a:srgbClr val="000000"/>
                </a:solidFill>
              </a:rPr>
              <a:t>	h[i] = 1;</a:t>
            </a:r>
          </a:p>
          <a:p>
            <a:pPr eaLnBrk="1" hangingPunct="1"/>
            <a:r>
              <a:rPr lang="en-US" altLang="zh-CN" sz="1600" b="1">
                <a:solidFill>
                  <a:srgbClr val="000000"/>
                </a:solidFill>
              </a:rPr>
              <a:t>	if( next[i]!=0 ) h[next[i]] = 0;</a:t>
            </a:r>
          </a:p>
          <a:p>
            <a:pPr eaLnBrk="1" hangingPunct="1"/>
            <a:r>
              <a:rPr lang="en-US" altLang="zh-CN" sz="1600" b="1">
                <a:solidFill>
                  <a:srgbClr val="000000"/>
                </a:solidFill>
              </a:rPr>
              <a:t>	if( h[i]==1 ) head = I;</a:t>
            </a:r>
          </a:p>
          <a:p>
            <a:pPr eaLnBrk="1" hangingPunct="1"/>
            <a:r>
              <a:rPr lang="en-US" altLang="zh-CN" sz="1600" b="1">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96259" name="Rectangle 3"/>
          <p:cNvSpPr>
            <a:spLocks noGrp="1" noChangeArrowheads="1"/>
          </p:cNvSpPr>
          <p:nvPr>
            <p:ph idx="1"/>
          </p:nvPr>
        </p:nvSpPr>
        <p:spPr>
          <a:xfrm>
            <a:off x="836613" y="1552575"/>
            <a:ext cx="5915025" cy="3584575"/>
          </a:xfrm>
        </p:spPr>
        <p:txBody>
          <a:bodyPr>
            <a:normAutofit fontScale="92500"/>
          </a:bodyPr>
          <a:lstStyle/>
          <a:p>
            <a:pPr marL="268834" indent="-268834" defTabSz="358445" fontAlgn="auto">
              <a:lnSpc>
                <a:spcPct val="110000"/>
              </a:lnSpc>
              <a:spcBef>
                <a:spcPts val="784"/>
              </a:spcBef>
              <a:spcAft>
                <a:spcPts val="0"/>
              </a:spcAft>
              <a:buFont typeface="Wingdings 3" charset="2"/>
              <a:buChar char=""/>
              <a:defRPr/>
            </a:pPr>
            <a:r>
              <a:rPr lang="zh-CN" altLang="en-US" sz="1900">
                <a:solidFill>
                  <a:schemeClr val="tx1">
                    <a:lumMod val="75000"/>
                    <a:lumOff val="25000"/>
                  </a:schemeClr>
                </a:solidFill>
              </a:rPr>
              <a:t>应用举例</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中位元素定位</a:t>
            </a:r>
          </a:p>
          <a:p>
            <a:pPr marL="896112" lvl="2" indent="-179222" defTabSz="358445" fontAlgn="auto">
              <a:lnSpc>
                <a:spcPct val="110000"/>
              </a:lnSpc>
              <a:spcBef>
                <a:spcPts val="784"/>
              </a:spcBef>
              <a:spcAft>
                <a:spcPts val="0"/>
              </a:spcAft>
              <a:buFont typeface="Wingdings 3" charset="2"/>
              <a:buChar char=""/>
              <a:defRPr/>
            </a:pPr>
            <a:r>
              <a:rPr lang="zh-CN" altLang="en-US" sz="1500">
                <a:solidFill>
                  <a:schemeClr val="tx1">
                    <a:lumMod val="75000"/>
                    <a:lumOff val="25000"/>
                  </a:schemeClr>
                </a:solidFill>
              </a:rPr>
              <a:t>查找链表中序号为</a:t>
            </a:r>
            <a:r>
              <a:rPr lang="en-US" altLang="zh-CN" sz="1500">
                <a:solidFill>
                  <a:schemeClr val="tx1">
                    <a:lumMod val="75000"/>
                    <a:lumOff val="25000"/>
                  </a:schemeClr>
                </a:solidFill>
              </a:rPr>
              <a:t>K</a:t>
            </a:r>
            <a:r>
              <a:rPr lang="zh-CN" altLang="en-US" sz="1500">
                <a:solidFill>
                  <a:schemeClr val="tx1">
                    <a:lumMod val="75000"/>
                    <a:lumOff val="25000"/>
                  </a:schemeClr>
                </a:solidFill>
              </a:rPr>
              <a:t>的元素。</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数组的前缀运算</a:t>
            </a:r>
          </a:p>
          <a:p>
            <a:pPr marL="896112" lvl="2" indent="-179222" defTabSz="358445" fontAlgn="auto">
              <a:lnSpc>
                <a:spcPct val="110000"/>
              </a:lnSpc>
              <a:spcBef>
                <a:spcPts val="784"/>
              </a:spcBef>
              <a:spcAft>
                <a:spcPts val="0"/>
              </a:spcAft>
              <a:buFont typeface="Wingdings 3" charset="2"/>
              <a:buChar char=""/>
              <a:defRPr/>
            </a:pPr>
            <a:r>
              <a:rPr lang="en-US" altLang="zh-CN" sz="1500">
                <a:solidFill>
                  <a:schemeClr val="tx1">
                    <a:lumMod val="75000"/>
                    <a:lumOff val="25000"/>
                  </a:schemeClr>
                </a:solidFill>
              </a:rPr>
              <a:t>y</a:t>
            </a:r>
            <a:r>
              <a:rPr lang="en-US" altLang="zh-CN" sz="1500" baseline="-25000">
                <a:solidFill>
                  <a:schemeClr val="tx1">
                    <a:lumMod val="75000"/>
                    <a:lumOff val="25000"/>
                  </a:schemeClr>
                </a:solidFill>
              </a:rPr>
              <a:t>k</a:t>
            </a:r>
            <a:r>
              <a:rPr lang="en-US" altLang="zh-CN" sz="1500">
                <a:solidFill>
                  <a:schemeClr val="tx1">
                    <a:lumMod val="75000"/>
                    <a:lumOff val="25000"/>
                  </a:schemeClr>
                </a:solidFill>
              </a:rPr>
              <a:t> = y</a:t>
            </a:r>
            <a:r>
              <a:rPr lang="en-US" altLang="zh-CN" sz="1500" baseline="-25000">
                <a:solidFill>
                  <a:schemeClr val="tx1">
                    <a:lumMod val="75000"/>
                    <a:lumOff val="25000"/>
                  </a:schemeClr>
                </a:solidFill>
              </a:rPr>
              <a:t>k-1</a:t>
            </a:r>
            <a:r>
              <a:rPr lang="en-US" altLang="zh-CN" sz="1500">
                <a:solidFill>
                  <a:schemeClr val="tx1">
                    <a:lumMod val="75000"/>
                    <a:lumOff val="25000"/>
                  </a:schemeClr>
                </a:solidFill>
              </a:rPr>
              <a:t>⊕x</a:t>
            </a:r>
            <a:r>
              <a:rPr lang="en-US" altLang="zh-CN" sz="1500" baseline="-25000">
                <a:solidFill>
                  <a:schemeClr val="tx1">
                    <a:lumMod val="75000"/>
                    <a:lumOff val="25000"/>
                  </a:schemeClr>
                </a:solidFill>
              </a:rPr>
              <a:t>k</a:t>
            </a:r>
            <a:r>
              <a:rPr lang="en-US" altLang="zh-CN" sz="1500">
                <a:solidFill>
                  <a:schemeClr val="tx1">
                    <a:lumMod val="75000"/>
                    <a:lumOff val="25000"/>
                  </a:schemeClr>
                </a:solidFill>
              </a:rPr>
              <a:t> = x</a:t>
            </a:r>
            <a:r>
              <a:rPr lang="en-US" altLang="zh-CN" sz="1500" baseline="-25000">
                <a:solidFill>
                  <a:schemeClr val="tx1">
                    <a:lumMod val="75000"/>
                    <a:lumOff val="25000"/>
                  </a:schemeClr>
                </a:solidFill>
              </a:rPr>
              <a:t>1</a:t>
            </a:r>
            <a:r>
              <a:rPr lang="en-US" altLang="zh-CN" sz="1500">
                <a:solidFill>
                  <a:schemeClr val="tx1">
                    <a:lumMod val="75000"/>
                    <a:lumOff val="25000"/>
                  </a:schemeClr>
                </a:solidFill>
              </a:rPr>
              <a:t>⊕x</a:t>
            </a:r>
            <a:r>
              <a:rPr lang="en-US" altLang="zh-CN" sz="1500" baseline="-25000">
                <a:solidFill>
                  <a:schemeClr val="tx1">
                    <a:lumMod val="75000"/>
                    <a:lumOff val="25000"/>
                  </a:schemeClr>
                </a:solidFill>
              </a:rPr>
              <a:t>2</a:t>
            </a:r>
            <a:r>
              <a:rPr lang="en-US" altLang="zh-CN" sz="1500">
                <a:solidFill>
                  <a:schemeClr val="tx1">
                    <a:lumMod val="75000"/>
                    <a:lumOff val="25000"/>
                  </a:schemeClr>
                </a:solidFill>
              </a:rPr>
              <a:t>⊕…⊕x</a:t>
            </a:r>
            <a:r>
              <a:rPr lang="en-US" altLang="zh-CN" sz="1500" baseline="-25000">
                <a:solidFill>
                  <a:schemeClr val="tx1">
                    <a:lumMod val="75000"/>
                    <a:lumOff val="25000"/>
                  </a:schemeClr>
                </a:solidFill>
              </a:rPr>
              <a:t>k</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蓝色链表问题</a:t>
            </a:r>
          </a:p>
          <a:p>
            <a:pPr marL="896112" lvl="2" indent="-179222" defTabSz="358445" fontAlgn="auto">
              <a:lnSpc>
                <a:spcPct val="110000"/>
              </a:lnSpc>
              <a:spcBef>
                <a:spcPts val="784"/>
              </a:spcBef>
              <a:spcAft>
                <a:spcPts val="0"/>
              </a:spcAft>
              <a:buFont typeface="Wingdings 3" charset="2"/>
              <a:buChar char=""/>
              <a:defRPr/>
            </a:pPr>
            <a:r>
              <a:rPr lang="zh-CN" altLang="en-US" sz="1500">
                <a:solidFill>
                  <a:schemeClr val="tx1">
                    <a:lumMod val="75000"/>
                    <a:lumOff val="25000"/>
                  </a:schemeClr>
                </a:solidFill>
              </a:rPr>
              <a:t>链表中有红蓝两色的结点，将蓝色结点挑出组成一个新的链表。</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循环链表的标识问题</a:t>
            </a:r>
          </a:p>
          <a:p>
            <a:pPr marL="896112" lvl="2" indent="-179222" defTabSz="358445" fontAlgn="auto">
              <a:lnSpc>
                <a:spcPct val="110000"/>
              </a:lnSpc>
              <a:spcBef>
                <a:spcPts val="784"/>
              </a:spcBef>
              <a:spcAft>
                <a:spcPts val="0"/>
              </a:spcAft>
              <a:buFont typeface="Wingdings 3" charset="2"/>
              <a:buChar char=""/>
              <a:defRPr/>
            </a:pPr>
            <a:r>
              <a:rPr lang="zh-CN" altLang="en-US" sz="1500">
                <a:solidFill>
                  <a:schemeClr val="tx1">
                    <a:lumMod val="75000"/>
                    <a:lumOff val="25000"/>
                  </a:schemeClr>
                </a:solidFill>
              </a:rPr>
              <a:t>在循环链表上应用指针跳越技术，如何标识跳越的结束状态。</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98307"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欧拉回路</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一个图的欧拉回路是指经过图中每条弧恰好一次的一条回路。</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一个有向强连通图有欧拉回路的充要条件是该图中每个结点的出度等于入度。</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无向连通图可以转换为有欧拉回路的有向强连通图。</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35"/>
          <p:cNvGrpSpPr>
            <a:grpSpLocks/>
          </p:cNvGrpSpPr>
          <p:nvPr/>
        </p:nvGrpSpPr>
        <p:grpSpPr bwMode="auto">
          <a:xfrm>
            <a:off x="992188" y="455613"/>
            <a:ext cx="2735262" cy="2520950"/>
            <a:chOff x="534" y="287"/>
            <a:chExt cx="1723" cy="1588"/>
          </a:xfrm>
        </p:grpSpPr>
        <p:sp>
          <p:nvSpPr>
            <p:cNvPr id="79892" name="Oval 17"/>
            <p:cNvSpPr>
              <a:spLocks noChangeArrowheads="1"/>
            </p:cNvSpPr>
            <p:nvPr/>
          </p:nvSpPr>
          <p:spPr bwMode="auto">
            <a:xfrm>
              <a:off x="1215" y="287"/>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3" name="Oval 18"/>
            <p:cNvSpPr>
              <a:spLocks noChangeArrowheads="1"/>
            </p:cNvSpPr>
            <p:nvPr/>
          </p:nvSpPr>
          <p:spPr bwMode="auto">
            <a:xfrm>
              <a:off x="534" y="92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4" name="Oval 19"/>
            <p:cNvSpPr>
              <a:spLocks noChangeArrowheads="1"/>
            </p:cNvSpPr>
            <p:nvPr/>
          </p:nvSpPr>
          <p:spPr bwMode="auto">
            <a:xfrm>
              <a:off x="988" y="1784"/>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5" name="Oval 20"/>
            <p:cNvSpPr>
              <a:spLocks noChangeArrowheads="1"/>
            </p:cNvSpPr>
            <p:nvPr/>
          </p:nvSpPr>
          <p:spPr bwMode="auto">
            <a:xfrm>
              <a:off x="1804" y="1693"/>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6" name="Oval 21"/>
            <p:cNvSpPr>
              <a:spLocks noChangeArrowheads="1"/>
            </p:cNvSpPr>
            <p:nvPr/>
          </p:nvSpPr>
          <p:spPr bwMode="auto">
            <a:xfrm>
              <a:off x="2167" y="92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79897" name="AutoShape 22"/>
            <p:cNvCxnSpPr>
              <a:cxnSpLocks noChangeShapeType="1"/>
              <a:stCxn id="79892" idx="3"/>
              <a:endCxn id="79893" idx="0"/>
            </p:cNvCxnSpPr>
            <p:nvPr/>
          </p:nvCxnSpPr>
          <p:spPr bwMode="auto">
            <a:xfrm rot="5400000">
              <a:off x="625" y="319"/>
              <a:ext cx="557" cy="649"/>
            </a:xfrm>
            <a:prstGeom prst="curvedConnector3">
              <a:avLst>
                <a:gd name="adj1" fmla="val 51167"/>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98" name="AutoShape 23"/>
            <p:cNvCxnSpPr>
              <a:cxnSpLocks noChangeShapeType="1"/>
              <a:stCxn id="79893" idx="4"/>
              <a:endCxn id="79894" idx="1"/>
            </p:cNvCxnSpPr>
            <p:nvPr/>
          </p:nvCxnSpPr>
          <p:spPr bwMode="auto">
            <a:xfrm rot="16200000" flipH="1">
              <a:off x="398" y="1194"/>
              <a:ext cx="784" cy="422"/>
            </a:xfrm>
            <a:prstGeom prst="curvedConnector3">
              <a:avLst>
                <a:gd name="adj1" fmla="val 49106"/>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99" name="AutoShape 24"/>
            <p:cNvCxnSpPr>
              <a:cxnSpLocks noChangeShapeType="1"/>
              <a:stCxn id="79894" idx="7"/>
              <a:endCxn id="79892" idx="5"/>
            </p:cNvCxnSpPr>
            <p:nvPr/>
          </p:nvCxnSpPr>
          <p:spPr bwMode="auto">
            <a:xfrm rot="-5400000">
              <a:off x="463" y="967"/>
              <a:ext cx="1432" cy="227"/>
            </a:xfrm>
            <a:prstGeom prst="curvedConnector3">
              <a:avLst>
                <a:gd name="adj1" fmla="val 50000"/>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0" name="AutoShape 25"/>
            <p:cNvCxnSpPr>
              <a:cxnSpLocks noChangeShapeType="1"/>
              <a:stCxn id="79892" idx="6"/>
              <a:endCxn id="79895" idx="0"/>
            </p:cNvCxnSpPr>
            <p:nvPr/>
          </p:nvCxnSpPr>
          <p:spPr bwMode="auto">
            <a:xfrm>
              <a:off x="1305" y="333"/>
              <a:ext cx="544" cy="1360"/>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1" name="AutoShape 26"/>
            <p:cNvCxnSpPr>
              <a:cxnSpLocks noChangeShapeType="1"/>
              <a:stCxn id="79895" idx="3"/>
              <a:endCxn id="79894" idx="6"/>
            </p:cNvCxnSpPr>
            <p:nvPr/>
          </p:nvCxnSpPr>
          <p:spPr bwMode="auto">
            <a:xfrm rot="5400000">
              <a:off x="1418" y="1431"/>
              <a:ext cx="59" cy="739"/>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2" name="AutoShape 27"/>
            <p:cNvCxnSpPr>
              <a:cxnSpLocks noChangeShapeType="1"/>
              <a:stCxn id="79894" idx="4"/>
              <a:endCxn id="79896" idx="4"/>
            </p:cNvCxnSpPr>
            <p:nvPr/>
          </p:nvCxnSpPr>
          <p:spPr bwMode="auto">
            <a:xfrm rot="5400000" flipH="1" flipV="1">
              <a:off x="1192" y="854"/>
              <a:ext cx="862" cy="1179"/>
            </a:xfrm>
            <a:prstGeom prst="curvedConnector3">
              <a:avLst>
                <a:gd name="adj1" fmla="val -16704"/>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3" name="AutoShape 28"/>
            <p:cNvCxnSpPr>
              <a:cxnSpLocks noChangeShapeType="1"/>
              <a:stCxn id="79896" idx="0"/>
              <a:endCxn id="79892" idx="0"/>
            </p:cNvCxnSpPr>
            <p:nvPr/>
          </p:nvCxnSpPr>
          <p:spPr bwMode="auto">
            <a:xfrm rot="5400000" flipH="1">
              <a:off x="1418" y="129"/>
              <a:ext cx="635" cy="952"/>
            </a:xfrm>
            <a:prstGeom prst="curvedConnector3">
              <a:avLst>
                <a:gd name="adj1" fmla="val 122676"/>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grpSp>
      <p:grpSp>
        <p:nvGrpSpPr>
          <p:cNvPr id="3" name="Group 33"/>
          <p:cNvGrpSpPr>
            <a:grpSpLocks/>
          </p:cNvGrpSpPr>
          <p:nvPr/>
        </p:nvGrpSpPr>
        <p:grpSpPr bwMode="auto">
          <a:xfrm>
            <a:off x="3871913" y="2255838"/>
            <a:ext cx="2735262" cy="2827337"/>
            <a:chOff x="2439" y="1377"/>
            <a:chExt cx="1723" cy="1781"/>
          </a:xfrm>
        </p:grpSpPr>
        <p:sp>
          <p:nvSpPr>
            <p:cNvPr id="79876" name="Oval 31"/>
            <p:cNvSpPr>
              <a:spLocks noChangeArrowheads="1"/>
            </p:cNvSpPr>
            <p:nvPr/>
          </p:nvSpPr>
          <p:spPr bwMode="auto">
            <a:xfrm>
              <a:off x="3050" y="1377"/>
              <a:ext cx="318" cy="317"/>
            </a:xfrm>
            <a:prstGeom prst="ellipse">
              <a:avLst/>
            </a:prstGeom>
            <a:noFill/>
            <a:ln w="19050" algn="ctr">
              <a:solidFill>
                <a:srgbClr val="26262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77" name="Oval 4"/>
            <p:cNvSpPr>
              <a:spLocks noChangeArrowheads="1"/>
            </p:cNvSpPr>
            <p:nvPr/>
          </p:nvSpPr>
          <p:spPr bwMode="auto">
            <a:xfrm>
              <a:off x="3120" y="1467"/>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78" name="Oval 5"/>
            <p:cNvSpPr>
              <a:spLocks noChangeArrowheads="1"/>
            </p:cNvSpPr>
            <p:nvPr/>
          </p:nvSpPr>
          <p:spPr bwMode="auto">
            <a:xfrm>
              <a:off x="2439" y="210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79" name="Oval 6"/>
            <p:cNvSpPr>
              <a:spLocks noChangeArrowheads="1"/>
            </p:cNvSpPr>
            <p:nvPr/>
          </p:nvSpPr>
          <p:spPr bwMode="auto">
            <a:xfrm>
              <a:off x="2893" y="2964"/>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80" name="Oval 7"/>
            <p:cNvSpPr>
              <a:spLocks noChangeArrowheads="1"/>
            </p:cNvSpPr>
            <p:nvPr/>
          </p:nvSpPr>
          <p:spPr bwMode="auto">
            <a:xfrm>
              <a:off x="3709" y="2873"/>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81" name="Oval 8"/>
            <p:cNvSpPr>
              <a:spLocks noChangeArrowheads="1"/>
            </p:cNvSpPr>
            <p:nvPr/>
          </p:nvSpPr>
          <p:spPr bwMode="auto">
            <a:xfrm>
              <a:off x="4072" y="210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79882" name="AutoShape 9"/>
            <p:cNvCxnSpPr>
              <a:cxnSpLocks noChangeShapeType="1"/>
              <a:stCxn id="79877" idx="3"/>
              <a:endCxn id="79878" idx="0"/>
            </p:cNvCxnSpPr>
            <p:nvPr/>
          </p:nvCxnSpPr>
          <p:spPr bwMode="auto">
            <a:xfrm rot="5400000">
              <a:off x="2530" y="1499"/>
              <a:ext cx="557" cy="649"/>
            </a:xfrm>
            <a:prstGeom prst="curvedConnector3">
              <a:avLst>
                <a:gd name="adj1" fmla="val 51167"/>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3" name="AutoShape 10"/>
            <p:cNvCxnSpPr>
              <a:cxnSpLocks noChangeShapeType="1"/>
              <a:stCxn id="79878" idx="4"/>
              <a:endCxn id="79889" idx="0"/>
            </p:cNvCxnSpPr>
            <p:nvPr/>
          </p:nvCxnSpPr>
          <p:spPr bwMode="auto">
            <a:xfrm rot="16200000" flipH="1">
              <a:off x="2269" y="2408"/>
              <a:ext cx="771" cy="342"/>
            </a:xfrm>
            <a:prstGeom prst="curvedConnector3">
              <a:avLst>
                <a:gd name="adj1" fmla="val 49935"/>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4" name="AutoShape 11"/>
            <p:cNvCxnSpPr>
              <a:cxnSpLocks noChangeShapeType="1"/>
              <a:stCxn id="79889" idx="7"/>
              <a:endCxn id="79890" idx="3"/>
            </p:cNvCxnSpPr>
            <p:nvPr/>
          </p:nvCxnSpPr>
          <p:spPr bwMode="auto">
            <a:xfrm rot="-5400000">
              <a:off x="2354" y="2094"/>
              <a:ext cx="1387" cy="380"/>
            </a:xfrm>
            <a:prstGeom prst="curvedConnector3">
              <a:avLst>
                <a:gd name="adj1" fmla="val 49963"/>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5" name="AutoShape 12"/>
            <p:cNvCxnSpPr>
              <a:cxnSpLocks noChangeShapeType="1"/>
              <a:stCxn id="79890" idx="6"/>
              <a:endCxn id="79880" idx="0"/>
            </p:cNvCxnSpPr>
            <p:nvPr/>
          </p:nvCxnSpPr>
          <p:spPr bwMode="auto">
            <a:xfrm>
              <a:off x="3315" y="1558"/>
              <a:ext cx="439" cy="1315"/>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6" name="AutoShape 13"/>
            <p:cNvCxnSpPr>
              <a:cxnSpLocks noChangeShapeType="1"/>
              <a:stCxn id="79880" idx="3"/>
              <a:endCxn id="79879" idx="6"/>
            </p:cNvCxnSpPr>
            <p:nvPr/>
          </p:nvCxnSpPr>
          <p:spPr bwMode="auto">
            <a:xfrm rot="5400000">
              <a:off x="3323" y="2611"/>
              <a:ext cx="59" cy="739"/>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7" name="AutoShape 14"/>
            <p:cNvCxnSpPr>
              <a:cxnSpLocks noChangeShapeType="1"/>
              <a:stCxn id="79879" idx="4"/>
              <a:endCxn id="79881" idx="4"/>
            </p:cNvCxnSpPr>
            <p:nvPr/>
          </p:nvCxnSpPr>
          <p:spPr bwMode="auto">
            <a:xfrm rot="5400000" flipH="1" flipV="1">
              <a:off x="3097" y="2034"/>
              <a:ext cx="862" cy="1179"/>
            </a:xfrm>
            <a:prstGeom prst="curvedConnector3">
              <a:avLst>
                <a:gd name="adj1" fmla="val -16704"/>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8" name="AutoShape 15"/>
            <p:cNvCxnSpPr>
              <a:cxnSpLocks noChangeShapeType="1"/>
              <a:stCxn id="79881" idx="0"/>
              <a:endCxn id="79877" idx="0"/>
            </p:cNvCxnSpPr>
            <p:nvPr/>
          </p:nvCxnSpPr>
          <p:spPr bwMode="auto">
            <a:xfrm rot="5400000" flipH="1">
              <a:off x="3323" y="1309"/>
              <a:ext cx="635" cy="952"/>
            </a:xfrm>
            <a:prstGeom prst="curvedConnector3">
              <a:avLst>
                <a:gd name="adj1" fmla="val 122676"/>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sp>
          <p:nvSpPr>
            <p:cNvPr id="79889" name="Oval 29"/>
            <p:cNvSpPr>
              <a:spLocks noChangeArrowheads="1"/>
            </p:cNvSpPr>
            <p:nvPr/>
          </p:nvSpPr>
          <p:spPr bwMode="auto">
            <a:xfrm>
              <a:off x="2781" y="2964"/>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0" name="Oval 30"/>
            <p:cNvSpPr>
              <a:spLocks noChangeArrowheads="1"/>
            </p:cNvSpPr>
            <p:nvPr/>
          </p:nvSpPr>
          <p:spPr bwMode="auto">
            <a:xfrm>
              <a:off x="3225" y="151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1" name="Oval 32"/>
            <p:cNvSpPr>
              <a:spLocks noChangeArrowheads="1"/>
            </p:cNvSpPr>
            <p:nvPr/>
          </p:nvSpPr>
          <p:spPr bwMode="auto">
            <a:xfrm>
              <a:off x="2712" y="2841"/>
              <a:ext cx="318" cy="317"/>
            </a:xfrm>
            <a:prstGeom prst="ellipse">
              <a:avLst/>
            </a:prstGeom>
            <a:noFill/>
            <a:ln w="19050" algn="ctr">
              <a:solidFill>
                <a:srgbClr val="26262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03427" name="Rectangle 3"/>
          <p:cNvSpPr>
            <a:spLocks noGrp="1" noChangeArrowheads="1"/>
          </p:cNvSpPr>
          <p:nvPr>
            <p:ph idx="1"/>
          </p:nvPr>
        </p:nvSpPr>
        <p:spPr>
          <a:xfrm>
            <a:off x="836613" y="1552575"/>
            <a:ext cx="5915025" cy="1136650"/>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二叉树的欧拉回路构造</a:t>
            </a:r>
          </a:p>
          <a:p>
            <a:pPr marL="582473" lvl="1" indent="-224028" defTabSz="358445" fontAlgn="auto">
              <a:spcBef>
                <a:spcPts val="784"/>
              </a:spcBef>
              <a:spcAft>
                <a:spcPts val="0"/>
              </a:spcAft>
              <a:buFont typeface="Wingdings 3" charset="2"/>
              <a:buChar char=""/>
              <a:defRPr/>
            </a:pPr>
            <a:r>
              <a:rPr lang="zh-CN" altLang="en-US" sz="1254" dirty="0">
                <a:solidFill>
                  <a:schemeClr val="tx1">
                    <a:lumMod val="75000"/>
                    <a:lumOff val="25000"/>
                  </a:schemeClr>
                </a:solidFill>
              </a:rPr>
              <a:t>构造思路</a:t>
            </a:r>
          </a:p>
        </p:txBody>
      </p:sp>
      <p:sp>
        <p:nvSpPr>
          <p:cNvPr id="103428" name="Rectangle 4"/>
          <p:cNvSpPr>
            <a:spLocks noChangeArrowheads="1"/>
          </p:cNvSpPr>
          <p:nvPr/>
        </p:nvSpPr>
        <p:spPr bwMode="auto">
          <a:xfrm>
            <a:off x="1423988" y="2760663"/>
            <a:ext cx="5113337"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buFontTx/>
              <a:buChar char="•"/>
            </a:pPr>
            <a:r>
              <a:rPr lang="zh-CN" altLang="en-US" dirty="0">
                <a:solidFill>
                  <a:schemeClr val="tx1"/>
                </a:solidFill>
              </a:rPr>
              <a:t>通过对二叉树进行变形，构造欧拉回路；</a:t>
            </a:r>
          </a:p>
          <a:p>
            <a:pPr eaLnBrk="1" hangingPunct="1">
              <a:spcBef>
                <a:spcPct val="50000"/>
              </a:spcBef>
              <a:buFontTx/>
              <a:buChar char="•"/>
            </a:pPr>
            <a:r>
              <a:rPr lang="zh-CN" altLang="en-US" dirty="0">
                <a:solidFill>
                  <a:schemeClr val="tx1"/>
                </a:solidFill>
              </a:rPr>
              <a:t>将每个结点分解为三个单链子结点</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C</a:t>
            </a:r>
            <a:r>
              <a:rPr lang="zh-CN" altLang="en-US" dirty="0">
                <a:solidFill>
                  <a:schemeClr val="tx1"/>
                </a:solidFill>
              </a:rPr>
              <a:t>；</a:t>
            </a:r>
          </a:p>
          <a:p>
            <a:pPr eaLnBrk="1" hangingPunct="1">
              <a:spcBef>
                <a:spcPct val="50000"/>
              </a:spcBef>
              <a:buFontTx/>
              <a:buChar char="•"/>
            </a:pPr>
            <a:r>
              <a:rPr lang="zh-CN" altLang="en-US" dirty="0">
                <a:solidFill>
                  <a:schemeClr val="tx1"/>
                </a:solidFill>
              </a:rPr>
              <a:t>令</a:t>
            </a:r>
            <a:r>
              <a:rPr lang="en-US" altLang="zh-CN" dirty="0">
                <a:solidFill>
                  <a:schemeClr val="tx1"/>
                </a:solidFill>
              </a:rPr>
              <a:t>A</a:t>
            </a:r>
            <a:r>
              <a:rPr lang="zh-CN" altLang="en-US" dirty="0">
                <a:solidFill>
                  <a:schemeClr val="tx1"/>
                </a:solidFill>
              </a:rPr>
              <a:t>为父结点入口，左子出口；</a:t>
            </a:r>
          </a:p>
          <a:p>
            <a:pPr eaLnBrk="1" hangingPunct="1">
              <a:spcBef>
                <a:spcPct val="50000"/>
              </a:spcBef>
              <a:buFontTx/>
              <a:buChar char="•"/>
            </a:pPr>
            <a:r>
              <a:rPr lang="zh-CN" altLang="en-US" dirty="0">
                <a:solidFill>
                  <a:schemeClr val="tx1"/>
                </a:solidFill>
              </a:rPr>
              <a:t>令</a:t>
            </a:r>
            <a:r>
              <a:rPr lang="en-US" altLang="zh-CN" dirty="0">
                <a:solidFill>
                  <a:schemeClr val="tx1"/>
                </a:solidFill>
              </a:rPr>
              <a:t>B</a:t>
            </a:r>
            <a:r>
              <a:rPr lang="zh-CN" altLang="en-US" dirty="0">
                <a:solidFill>
                  <a:schemeClr val="tx1"/>
                </a:solidFill>
              </a:rPr>
              <a:t>为左子入口，右子出口；</a:t>
            </a:r>
          </a:p>
          <a:p>
            <a:pPr eaLnBrk="1" hangingPunct="1">
              <a:spcBef>
                <a:spcPct val="50000"/>
              </a:spcBef>
              <a:buFontTx/>
              <a:buChar char="•"/>
            </a:pPr>
            <a:r>
              <a:rPr lang="zh-CN" altLang="en-US" dirty="0">
                <a:solidFill>
                  <a:schemeClr val="tx1"/>
                </a:solidFill>
              </a:rPr>
              <a:t>令</a:t>
            </a:r>
            <a:r>
              <a:rPr lang="en-US" altLang="zh-CN" dirty="0">
                <a:solidFill>
                  <a:schemeClr val="tx1"/>
                </a:solidFill>
              </a:rPr>
              <a:t>C</a:t>
            </a:r>
            <a:r>
              <a:rPr lang="zh-CN" altLang="en-US" dirty="0">
                <a:solidFill>
                  <a:schemeClr val="tx1"/>
                </a:solidFill>
              </a:rPr>
              <a:t>为右子入口，父结点出口；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69"/>
          <p:cNvGrpSpPr>
            <a:grpSpLocks/>
          </p:cNvGrpSpPr>
          <p:nvPr/>
        </p:nvGrpSpPr>
        <p:grpSpPr bwMode="auto">
          <a:xfrm>
            <a:off x="1430338" y="628650"/>
            <a:ext cx="2082800" cy="1584325"/>
            <a:chOff x="901" y="396"/>
            <a:chExt cx="1312" cy="998"/>
          </a:xfrm>
        </p:grpSpPr>
        <p:sp>
          <p:nvSpPr>
            <p:cNvPr id="81973" name="Oval 4"/>
            <p:cNvSpPr>
              <a:spLocks noChangeArrowheads="1"/>
            </p:cNvSpPr>
            <p:nvPr/>
          </p:nvSpPr>
          <p:spPr bwMode="auto">
            <a:xfrm>
              <a:off x="901" y="856"/>
              <a:ext cx="138"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4" name="Oval 5"/>
            <p:cNvSpPr>
              <a:spLocks noChangeArrowheads="1"/>
            </p:cNvSpPr>
            <p:nvPr/>
          </p:nvSpPr>
          <p:spPr bwMode="auto">
            <a:xfrm>
              <a:off x="1169" y="1240"/>
              <a:ext cx="139"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5" name="Oval 7"/>
            <p:cNvSpPr>
              <a:spLocks noChangeArrowheads="1"/>
            </p:cNvSpPr>
            <p:nvPr/>
          </p:nvSpPr>
          <p:spPr bwMode="auto">
            <a:xfrm>
              <a:off x="1799" y="856"/>
              <a:ext cx="138"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6" name="Oval 8"/>
            <p:cNvSpPr>
              <a:spLocks noChangeArrowheads="1"/>
            </p:cNvSpPr>
            <p:nvPr/>
          </p:nvSpPr>
          <p:spPr bwMode="auto">
            <a:xfrm>
              <a:off x="1523" y="1240"/>
              <a:ext cx="139"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7" name="Oval 9"/>
            <p:cNvSpPr>
              <a:spLocks noChangeArrowheads="1"/>
            </p:cNvSpPr>
            <p:nvPr/>
          </p:nvSpPr>
          <p:spPr bwMode="auto">
            <a:xfrm>
              <a:off x="2074" y="1240"/>
              <a:ext cx="139"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8" name="Oval 10"/>
            <p:cNvSpPr>
              <a:spLocks noChangeArrowheads="1"/>
            </p:cNvSpPr>
            <p:nvPr/>
          </p:nvSpPr>
          <p:spPr bwMode="auto">
            <a:xfrm>
              <a:off x="1385" y="396"/>
              <a:ext cx="138"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81979" name="AutoShape 11"/>
            <p:cNvCxnSpPr>
              <a:cxnSpLocks noChangeShapeType="1"/>
              <a:stCxn id="81978" idx="4"/>
              <a:endCxn id="81973" idx="0"/>
            </p:cNvCxnSpPr>
            <p:nvPr/>
          </p:nvCxnSpPr>
          <p:spPr bwMode="auto">
            <a:xfrm flipH="1">
              <a:off x="971" y="560"/>
              <a:ext cx="484" cy="28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0" name="AutoShape 12"/>
            <p:cNvCxnSpPr>
              <a:cxnSpLocks noChangeShapeType="1"/>
              <a:stCxn id="81978" idx="4"/>
              <a:endCxn id="81975" idx="0"/>
            </p:cNvCxnSpPr>
            <p:nvPr/>
          </p:nvCxnSpPr>
          <p:spPr bwMode="auto">
            <a:xfrm>
              <a:off x="1455" y="560"/>
              <a:ext cx="414" cy="28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1" name="AutoShape 13"/>
            <p:cNvCxnSpPr>
              <a:cxnSpLocks noChangeShapeType="1"/>
              <a:stCxn id="81973" idx="4"/>
              <a:endCxn id="81974" idx="0"/>
            </p:cNvCxnSpPr>
            <p:nvPr/>
          </p:nvCxnSpPr>
          <p:spPr bwMode="auto">
            <a:xfrm>
              <a:off x="970" y="1016"/>
              <a:ext cx="269" cy="21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2" name="AutoShape 15"/>
            <p:cNvCxnSpPr>
              <a:cxnSpLocks noChangeShapeType="1"/>
              <a:stCxn id="81975" idx="4"/>
              <a:endCxn id="81976" idx="0"/>
            </p:cNvCxnSpPr>
            <p:nvPr/>
          </p:nvCxnSpPr>
          <p:spPr bwMode="auto">
            <a:xfrm flipH="1">
              <a:off x="1593" y="1020"/>
              <a:ext cx="276" cy="21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3" name="AutoShape 16"/>
            <p:cNvCxnSpPr>
              <a:cxnSpLocks noChangeShapeType="1"/>
              <a:stCxn id="81975" idx="4"/>
              <a:endCxn id="81977" idx="0"/>
            </p:cNvCxnSpPr>
            <p:nvPr/>
          </p:nvCxnSpPr>
          <p:spPr bwMode="auto">
            <a:xfrm>
              <a:off x="1869" y="1020"/>
              <a:ext cx="275" cy="21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70"/>
          <p:cNvGrpSpPr>
            <a:grpSpLocks/>
          </p:cNvGrpSpPr>
          <p:nvPr/>
        </p:nvGrpSpPr>
        <p:grpSpPr bwMode="auto">
          <a:xfrm>
            <a:off x="3513138" y="2184400"/>
            <a:ext cx="2928937" cy="2457450"/>
            <a:chOff x="2122" y="1558"/>
            <a:chExt cx="1845" cy="1548"/>
          </a:xfrm>
        </p:grpSpPr>
        <p:grpSp>
          <p:nvGrpSpPr>
            <p:cNvPr id="81925" name="Group 21"/>
            <p:cNvGrpSpPr>
              <a:grpSpLocks/>
            </p:cNvGrpSpPr>
            <p:nvPr/>
          </p:nvGrpSpPr>
          <p:grpSpPr bwMode="auto">
            <a:xfrm>
              <a:off x="3235" y="1642"/>
              <a:ext cx="265" cy="223"/>
              <a:chOff x="1940" y="1149"/>
              <a:chExt cx="136" cy="137"/>
            </a:xfrm>
          </p:grpSpPr>
          <p:sp>
            <p:nvSpPr>
              <p:cNvPr id="81970" name="Oval 18"/>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1" name="Oval 19"/>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2" name="Oval 20"/>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6" name="Group 22"/>
            <p:cNvGrpSpPr>
              <a:grpSpLocks/>
            </p:cNvGrpSpPr>
            <p:nvPr/>
          </p:nvGrpSpPr>
          <p:grpSpPr bwMode="auto">
            <a:xfrm>
              <a:off x="2199" y="2268"/>
              <a:ext cx="265" cy="223"/>
              <a:chOff x="1940" y="1149"/>
              <a:chExt cx="136" cy="137"/>
            </a:xfrm>
          </p:grpSpPr>
          <p:sp>
            <p:nvSpPr>
              <p:cNvPr id="81967" name="Oval 23"/>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8" name="Oval 24"/>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9" name="Oval 25"/>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7" name="Group 26"/>
            <p:cNvGrpSpPr>
              <a:grpSpLocks/>
            </p:cNvGrpSpPr>
            <p:nvPr/>
          </p:nvGrpSpPr>
          <p:grpSpPr bwMode="auto">
            <a:xfrm>
              <a:off x="3448" y="2268"/>
              <a:ext cx="265" cy="223"/>
              <a:chOff x="1940" y="1149"/>
              <a:chExt cx="136" cy="137"/>
            </a:xfrm>
          </p:grpSpPr>
          <p:sp>
            <p:nvSpPr>
              <p:cNvPr id="81964" name="Oval 27"/>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5" name="Oval 28"/>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6" name="Oval 29"/>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8" name="Group 30"/>
            <p:cNvGrpSpPr>
              <a:grpSpLocks/>
            </p:cNvGrpSpPr>
            <p:nvPr/>
          </p:nvGrpSpPr>
          <p:grpSpPr bwMode="auto">
            <a:xfrm>
              <a:off x="2295" y="2786"/>
              <a:ext cx="265" cy="223"/>
              <a:chOff x="1940" y="1149"/>
              <a:chExt cx="136" cy="137"/>
            </a:xfrm>
          </p:grpSpPr>
          <p:sp>
            <p:nvSpPr>
              <p:cNvPr id="81961" name="Oval 31"/>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2" name="Oval 32"/>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3" name="Oval 33"/>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9" name="Group 34"/>
            <p:cNvGrpSpPr>
              <a:grpSpLocks/>
            </p:cNvGrpSpPr>
            <p:nvPr/>
          </p:nvGrpSpPr>
          <p:grpSpPr bwMode="auto">
            <a:xfrm>
              <a:off x="2917" y="2786"/>
              <a:ext cx="266" cy="223"/>
              <a:chOff x="1940" y="1149"/>
              <a:chExt cx="136" cy="137"/>
            </a:xfrm>
          </p:grpSpPr>
          <p:sp>
            <p:nvSpPr>
              <p:cNvPr id="81958" name="Oval 35"/>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9" name="Oval 36"/>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0" name="Oval 37"/>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30" name="Group 38"/>
            <p:cNvGrpSpPr>
              <a:grpSpLocks/>
            </p:cNvGrpSpPr>
            <p:nvPr/>
          </p:nvGrpSpPr>
          <p:grpSpPr bwMode="auto">
            <a:xfrm>
              <a:off x="3626" y="2786"/>
              <a:ext cx="265" cy="223"/>
              <a:chOff x="1940" y="1149"/>
              <a:chExt cx="136" cy="137"/>
            </a:xfrm>
          </p:grpSpPr>
          <p:sp>
            <p:nvSpPr>
              <p:cNvPr id="81955" name="Oval 39"/>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6" name="Oval 40"/>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7" name="Oval 41"/>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cxnSp>
          <p:nvCxnSpPr>
            <p:cNvPr id="81931" name="AutoShape 42"/>
            <p:cNvCxnSpPr>
              <a:cxnSpLocks noChangeShapeType="1"/>
              <a:stCxn id="81970" idx="2"/>
              <a:endCxn id="81967" idx="1"/>
            </p:cNvCxnSpPr>
            <p:nvPr/>
          </p:nvCxnSpPr>
          <p:spPr bwMode="auto">
            <a:xfrm flipH="1">
              <a:off x="2302" y="1680"/>
              <a:ext cx="1023" cy="599"/>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2" name="AutoShape 44"/>
            <p:cNvCxnSpPr>
              <a:cxnSpLocks noChangeShapeType="1"/>
              <a:stCxn id="81967" idx="1"/>
              <a:endCxn id="81968" idx="2"/>
            </p:cNvCxnSpPr>
            <p:nvPr/>
          </p:nvCxnSpPr>
          <p:spPr bwMode="auto">
            <a:xfrm flipH="1">
              <a:off x="2199" y="2279"/>
              <a:ext cx="103" cy="175"/>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3" name="AutoShape 45"/>
            <p:cNvCxnSpPr>
              <a:cxnSpLocks noChangeShapeType="1"/>
              <a:stCxn id="81961" idx="1"/>
              <a:endCxn id="81962" idx="1"/>
            </p:cNvCxnSpPr>
            <p:nvPr/>
          </p:nvCxnSpPr>
          <p:spPr bwMode="auto">
            <a:xfrm flipH="1">
              <a:off x="2308" y="2797"/>
              <a:ext cx="90" cy="14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4" name="AutoShape 46"/>
            <p:cNvCxnSpPr>
              <a:cxnSpLocks noChangeShapeType="1"/>
              <a:stCxn id="81962" idx="4"/>
              <a:endCxn id="81963" idx="4"/>
            </p:cNvCxnSpPr>
            <p:nvPr/>
          </p:nvCxnSpPr>
          <p:spPr bwMode="auto">
            <a:xfrm>
              <a:off x="2339" y="3009"/>
              <a:ext cx="177"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5" name="AutoShape 47"/>
            <p:cNvCxnSpPr>
              <a:cxnSpLocks noChangeShapeType="1"/>
              <a:stCxn id="81963" idx="7"/>
              <a:endCxn id="81969" idx="4"/>
            </p:cNvCxnSpPr>
            <p:nvPr/>
          </p:nvCxnSpPr>
          <p:spPr bwMode="auto">
            <a:xfrm flipH="1" flipV="1">
              <a:off x="2420" y="2491"/>
              <a:ext cx="127" cy="454"/>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6" name="AutoShape 48"/>
            <p:cNvCxnSpPr>
              <a:cxnSpLocks noChangeShapeType="1"/>
              <a:stCxn id="81968" idx="4"/>
              <a:endCxn id="81961" idx="1"/>
            </p:cNvCxnSpPr>
            <p:nvPr/>
          </p:nvCxnSpPr>
          <p:spPr bwMode="auto">
            <a:xfrm>
              <a:off x="2243" y="2491"/>
              <a:ext cx="155" cy="306"/>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7" name="AutoShape 49"/>
            <p:cNvCxnSpPr>
              <a:cxnSpLocks noChangeShapeType="1"/>
              <a:stCxn id="81969" idx="6"/>
              <a:endCxn id="81971" idx="4"/>
            </p:cNvCxnSpPr>
            <p:nvPr/>
          </p:nvCxnSpPr>
          <p:spPr bwMode="auto">
            <a:xfrm flipV="1">
              <a:off x="2464" y="1865"/>
              <a:ext cx="815" cy="589"/>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8" name="AutoShape 50"/>
            <p:cNvCxnSpPr>
              <a:cxnSpLocks noChangeShapeType="1"/>
              <a:stCxn id="81971" idx="4"/>
              <a:endCxn id="81964" idx="2"/>
            </p:cNvCxnSpPr>
            <p:nvPr/>
          </p:nvCxnSpPr>
          <p:spPr bwMode="auto">
            <a:xfrm>
              <a:off x="3279" y="1865"/>
              <a:ext cx="259" cy="44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9" name="AutoShape 51"/>
            <p:cNvCxnSpPr>
              <a:cxnSpLocks noChangeShapeType="1"/>
              <a:stCxn id="81964" idx="2"/>
              <a:endCxn id="81958" idx="0"/>
            </p:cNvCxnSpPr>
            <p:nvPr/>
          </p:nvCxnSpPr>
          <p:spPr bwMode="auto">
            <a:xfrm flipH="1">
              <a:off x="3052" y="2305"/>
              <a:ext cx="486" cy="48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0" name="AutoShape 52"/>
            <p:cNvCxnSpPr>
              <a:cxnSpLocks noChangeShapeType="1"/>
              <a:stCxn id="81958" idx="2"/>
              <a:endCxn id="81959" idx="1"/>
            </p:cNvCxnSpPr>
            <p:nvPr/>
          </p:nvCxnSpPr>
          <p:spPr bwMode="auto">
            <a:xfrm flipH="1">
              <a:off x="2931" y="2823"/>
              <a:ext cx="76" cy="122"/>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1" name="AutoShape 53"/>
            <p:cNvCxnSpPr>
              <a:cxnSpLocks noChangeShapeType="1"/>
              <a:stCxn id="81959" idx="4"/>
              <a:endCxn id="81960" idx="4"/>
            </p:cNvCxnSpPr>
            <p:nvPr/>
          </p:nvCxnSpPr>
          <p:spPr bwMode="auto">
            <a:xfrm>
              <a:off x="2962" y="3009"/>
              <a:ext cx="178"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2" name="AutoShape 54"/>
            <p:cNvCxnSpPr>
              <a:cxnSpLocks noChangeShapeType="1"/>
              <a:stCxn id="81960" idx="6"/>
              <a:endCxn id="81965" idx="4"/>
            </p:cNvCxnSpPr>
            <p:nvPr/>
          </p:nvCxnSpPr>
          <p:spPr bwMode="auto">
            <a:xfrm flipV="1">
              <a:off x="3183" y="2491"/>
              <a:ext cx="310" cy="48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3" name="AutoShape 55"/>
            <p:cNvCxnSpPr>
              <a:cxnSpLocks noChangeShapeType="1"/>
              <a:stCxn id="81965" idx="4"/>
              <a:endCxn id="81955" idx="1"/>
            </p:cNvCxnSpPr>
            <p:nvPr/>
          </p:nvCxnSpPr>
          <p:spPr bwMode="auto">
            <a:xfrm>
              <a:off x="3493" y="2491"/>
              <a:ext cx="236" cy="306"/>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4" name="AutoShape 56"/>
            <p:cNvCxnSpPr>
              <a:cxnSpLocks noChangeShapeType="1"/>
              <a:stCxn id="81955" idx="2"/>
              <a:endCxn id="81956" idx="0"/>
            </p:cNvCxnSpPr>
            <p:nvPr/>
          </p:nvCxnSpPr>
          <p:spPr bwMode="auto">
            <a:xfrm flipH="1">
              <a:off x="3670" y="2823"/>
              <a:ext cx="45" cy="11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5" name="AutoShape 57"/>
            <p:cNvCxnSpPr>
              <a:cxnSpLocks noChangeShapeType="1"/>
              <a:stCxn id="81956" idx="4"/>
              <a:endCxn id="81957" idx="4"/>
            </p:cNvCxnSpPr>
            <p:nvPr/>
          </p:nvCxnSpPr>
          <p:spPr bwMode="auto">
            <a:xfrm>
              <a:off x="3670" y="3009"/>
              <a:ext cx="178"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6" name="AutoShape 58"/>
            <p:cNvCxnSpPr>
              <a:cxnSpLocks noChangeShapeType="1"/>
              <a:stCxn id="81957" idx="7"/>
              <a:endCxn id="81966" idx="6"/>
            </p:cNvCxnSpPr>
            <p:nvPr/>
          </p:nvCxnSpPr>
          <p:spPr bwMode="auto">
            <a:xfrm flipH="1" flipV="1">
              <a:off x="3713" y="2453"/>
              <a:ext cx="164" cy="492"/>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7" name="AutoShape 59"/>
            <p:cNvCxnSpPr>
              <a:cxnSpLocks noChangeShapeType="1"/>
              <a:stCxn id="81966" idx="7"/>
              <a:endCxn id="81972" idx="6"/>
            </p:cNvCxnSpPr>
            <p:nvPr/>
          </p:nvCxnSpPr>
          <p:spPr bwMode="auto">
            <a:xfrm flipH="1" flipV="1">
              <a:off x="3500" y="1828"/>
              <a:ext cx="200" cy="599"/>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8" name="AutoShape 60"/>
            <p:cNvCxnSpPr>
              <a:cxnSpLocks noChangeShapeType="1"/>
              <a:stCxn id="81972" idx="7"/>
              <a:endCxn id="81970" idx="6"/>
            </p:cNvCxnSpPr>
            <p:nvPr/>
          </p:nvCxnSpPr>
          <p:spPr bwMode="auto">
            <a:xfrm flipH="1" flipV="1">
              <a:off x="3412" y="1680"/>
              <a:ext cx="75" cy="12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81949" name="Oval 62"/>
            <p:cNvSpPr>
              <a:spLocks noChangeArrowheads="1"/>
            </p:cNvSpPr>
            <p:nvPr/>
          </p:nvSpPr>
          <p:spPr bwMode="auto">
            <a:xfrm>
              <a:off x="3165" y="155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0" name="Oval 63"/>
            <p:cNvSpPr>
              <a:spLocks noChangeArrowheads="1"/>
            </p:cNvSpPr>
            <p:nvPr/>
          </p:nvSpPr>
          <p:spPr bwMode="auto">
            <a:xfrm>
              <a:off x="2122" y="2193"/>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1" name="Oval 64"/>
            <p:cNvSpPr>
              <a:spLocks noChangeArrowheads="1"/>
            </p:cNvSpPr>
            <p:nvPr/>
          </p:nvSpPr>
          <p:spPr bwMode="auto">
            <a:xfrm>
              <a:off x="2220" y="269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2" name="Oval 65"/>
            <p:cNvSpPr>
              <a:spLocks noChangeArrowheads="1"/>
            </p:cNvSpPr>
            <p:nvPr/>
          </p:nvSpPr>
          <p:spPr bwMode="auto">
            <a:xfrm>
              <a:off x="2848" y="269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3" name="Oval 66"/>
            <p:cNvSpPr>
              <a:spLocks noChangeArrowheads="1"/>
            </p:cNvSpPr>
            <p:nvPr/>
          </p:nvSpPr>
          <p:spPr bwMode="auto">
            <a:xfrm>
              <a:off x="3559" y="269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4" name="Oval 67"/>
            <p:cNvSpPr>
              <a:spLocks noChangeArrowheads="1"/>
            </p:cNvSpPr>
            <p:nvPr/>
          </p:nvSpPr>
          <p:spPr bwMode="auto">
            <a:xfrm>
              <a:off x="3378" y="2185"/>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sp>
        <p:nvSpPr>
          <p:cNvPr id="105543" name="Text Box 71"/>
          <p:cNvSpPr txBox="1">
            <a:spLocks noChangeArrowheads="1"/>
          </p:cNvSpPr>
          <p:nvPr/>
        </p:nvSpPr>
        <p:spPr bwMode="auto">
          <a:xfrm>
            <a:off x="1422400" y="4822825"/>
            <a:ext cx="4779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600" dirty="0">
                <a:solidFill>
                  <a:schemeClr val="tx1"/>
                </a:solidFill>
              </a:rPr>
              <a:t>欧拉回路链的顺序为：</a:t>
            </a:r>
            <a:r>
              <a:rPr lang="en-US" altLang="zh-CN" sz="1600" dirty="0">
                <a:solidFill>
                  <a:schemeClr val="tx1"/>
                </a:solidFill>
              </a:rPr>
              <a:t>A——</a:t>
            </a:r>
            <a:r>
              <a:rPr lang="zh-CN" altLang="en-US" sz="1600" dirty="0">
                <a:solidFill>
                  <a:schemeClr val="tx1"/>
                </a:solidFill>
              </a:rPr>
              <a:t>左子树</a:t>
            </a:r>
            <a:r>
              <a:rPr lang="en-US" altLang="zh-CN" sz="1600" dirty="0">
                <a:solidFill>
                  <a:schemeClr val="tx1"/>
                </a:solidFill>
              </a:rPr>
              <a:t>——B——</a:t>
            </a:r>
            <a:r>
              <a:rPr lang="zh-CN" altLang="en-US" sz="1600" dirty="0">
                <a:solidFill>
                  <a:schemeClr val="tx1"/>
                </a:solidFill>
              </a:rPr>
              <a:t>右子树</a:t>
            </a:r>
            <a:r>
              <a:rPr lang="en-US" altLang="zh-CN" sz="1600" dirty="0">
                <a:solidFill>
                  <a:schemeClr val="tx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4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04451" name="Rectangle 3"/>
          <p:cNvSpPr>
            <a:spLocks noGrp="1" noChangeArrowheads="1"/>
          </p:cNvSpPr>
          <p:nvPr>
            <p:ph idx="1"/>
          </p:nvPr>
        </p:nvSpPr>
        <p:spPr>
          <a:xfrm>
            <a:off x="992287" y="1501684"/>
            <a:ext cx="5168299" cy="2961761"/>
          </a:xfrm>
        </p:spPr>
        <p:txBody>
          <a:bodyPr vert="horz" lIns="91440" tIns="45720" rIns="91440" bIns="45720" rtlCol="0">
            <a:normAutofit/>
          </a:bodyPr>
          <a:lstStyle/>
          <a:p>
            <a:pPr marL="268834" indent="-268834" defTabSz="358445" fontAlgn="auto">
              <a:spcBef>
                <a:spcPts val="784"/>
              </a:spcBef>
              <a:spcAft>
                <a:spcPts val="0"/>
              </a:spcAft>
              <a:buFont typeface="Wingdings 3" charset="2"/>
            </a:pPr>
            <a:r>
              <a:rPr lang="zh-CN" altLang="en-US" sz="1411" dirty="0">
                <a:solidFill>
                  <a:schemeClr val="tx1">
                    <a:lumMod val="75000"/>
                    <a:lumOff val="25000"/>
                  </a:schemeClr>
                </a:solidFill>
              </a:rPr>
              <a:t>二叉树的欧拉回路构造</a:t>
            </a:r>
          </a:p>
          <a:p>
            <a:pPr marL="582473" lvl="1" indent="-224028" defTabSz="358445" fontAlgn="auto">
              <a:spcBef>
                <a:spcPts val="784"/>
              </a:spcBef>
              <a:spcAft>
                <a:spcPts val="0"/>
              </a:spcAft>
              <a:buFont typeface="Wingdings 3" charset="2"/>
            </a:pPr>
            <a:r>
              <a:rPr lang="zh-CN" altLang="en-US" sz="1254" dirty="0">
                <a:solidFill>
                  <a:schemeClr val="tx1">
                    <a:lumMod val="75000"/>
                    <a:lumOff val="25000"/>
                  </a:schemeClr>
                </a:solidFill>
              </a:rPr>
              <a:t>构造规则</a:t>
            </a:r>
          </a:p>
        </p:txBody>
      </p:sp>
      <p:sp>
        <p:nvSpPr>
          <p:cNvPr id="104452" name="Rectangle 4"/>
          <p:cNvSpPr>
            <a:spLocks noChangeArrowheads="1"/>
          </p:cNvSpPr>
          <p:nvPr/>
        </p:nvSpPr>
        <p:spPr bwMode="auto">
          <a:xfrm>
            <a:off x="1226836" y="2400399"/>
            <a:ext cx="5762625"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buFontTx/>
              <a:buChar char="•"/>
            </a:pPr>
            <a:r>
              <a:rPr lang="zh-CN" altLang="en-US" dirty="0">
                <a:solidFill>
                  <a:schemeClr val="tx1"/>
                </a:solidFill>
              </a:rPr>
              <a:t>若一个结点有左子，则令结点的</a:t>
            </a:r>
            <a:r>
              <a:rPr lang="en-US" altLang="zh-CN" dirty="0">
                <a:solidFill>
                  <a:schemeClr val="tx1"/>
                </a:solidFill>
              </a:rPr>
              <a:t>A</a:t>
            </a:r>
            <a:r>
              <a:rPr lang="zh-CN" altLang="en-US" dirty="0">
                <a:solidFill>
                  <a:schemeClr val="tx1"/>
                </a:solidFill>
              </a:rPr>
              <a:t>指向左子结点的</a:t>
            </a:r>
            <a:r>
              <a:rPr lang="en-US" altLang="zh-CN" dirty="0">
                <a:solidFill>
                  <a:schemeClr val="tx1"/>
                </a:solidFill>
              </a:rPr>
              <a:t>A</a:t>
            </a:r>
            <a:r>
              <a:rPr lang="zh-CN" altLang="en-US" dirty="0">
                <a:solidFill>
                  <a:schemeClr val="tx1"/>
                </a:solidFill>
              </a:rPr>
              <a:t>，否则令结点的</a:t>
            </a:r>
            <a:r>
              <a:rPr lang="en-US" altLang="zh-CN" dirty="0">
                <a:solidFill>
                  <a:schemeClr val="tx1"/>
                </a:solidFill>
              </a:rPr>
              <a:t>A</a:t>
            </a:r>
            <a:r>
              <a:rPr lang="zh-CN" altLang="en-US" dirty="0">
                <a:solidFill>
                  <a:schemeClr val="tx1"/>
                </a:solidFill>
              </a:rPr>
              <a:t>指向结点的</a:t>
            </a:r>
            <a:r>
              <a:rPr lang="en-US" altLang="zh-CN" dirty="0">
                <a:solidFill>
                  <a:schemeClr val="tx1"/>
                </a:solidFill>
              </a:rPr>
              <a:t>B</a:t>
            </a:r>
            <a:r>
              <a:rPr lang="zh-CN" altLang="en-US" dirty="0">
                <a:solidFill>
                  <a:schemeClr val="tx1"/>
                </a:solidFill>
              </a:rPr>
              <a:t>；</a:t>
            </a:r>
          </a:p>
          <a:p>
            <a:pPr eaLnBrk="1" hangingPunct="1">
              <a:spcBef>
                <a:spcPct val="50000"/>
              </a:spcBef>
              <a:buFontTx/>
              <a:buChar char="•"/>
            </a:pPr>
            <a:r>
              <a:rPr lang="zh-CN" altLang="en-US" dirty="0">
                <a:solidFill>
                  <a:schemeClr val="tx1"/>
                </a:solidFill>
              </a:rPr>
              <a:t>若一个结点有右子，则令结点的</a:t>
            </a:r>
            <a:r>
              <a:rPr lang="en-US" altLang="zh-CN" dirty="0">
                <a:solidFill>
                  <a:schemeClr val="tx1"/>
                </a:solidFill>
              </a:rPr>
              <a:t>B</a:t>
            </a:r>
            <a:r>
              <a:rPr lang="zh-CN" altLang="en-US" dirty="0">
                <a:solidFill>
                  <a:schemeClr val="tx1"/>
                </a:solidFill>
              </a:rPr>
              <a:t>指向右子结点的</a:t>
            </a:r>
            <a:r>
              <a:rPr lang="en-US" altLang="zh-CN" dirty="0">
                <a:solidFill>
                  <a:schemeClr val="tx1"/>
                </a:solidFill>
              </a:rPr>
              <a:t>A</a:t>
            </a:r>
            <a:r>
              <a:rPr lang="zh-CN" altLang="en-US" dirty="0">
                <a:solidFill>
                  <a:schemeClr val="tx1"/>
                </a:solidFill>
              </a:rPr>
              <a:t>，否则令结点的</a:t>
            </a:r>
            <a:r>
              <a:rPr lang="en-US" altLang="zh-CN" dirty="0">
                <a:solidFill>
                  <a:schemeClr val="tx1"/>
                </a:solidFill>
              </a:rPr>
              <a:t>B</a:t>
            </a:r>
            <a:r>
              <a:rPr lang="zh-CN" altLang="en-US" dirty="0">
                <a:solidFill>
                  <a:schemeClr val="tx1"/>
                </a:solidFill>
              </a:rPr>
              <a:t>指向结点的</a:t>
            </a:r>
            <a:r>
              <a:rPr lang="en-US" altLang="zh-CN" dirty="0">
                <a:solidFill>
                  <a:schemeClr val="tx1"/>
                </a:solidFill>
              </a:rPr>
              <a:t>C</a:t>
            </a:r>
            <a:r>
              <a:rPr lang="zh-CN" altLang="en-US" dirty="0">
                <a:solidFill>
                  <a:schemeClr val="tx1"/>
                </a:solidFill>
              </a:rPr>
              <a:t>；</a:t>
            </a:r>
          </a:p>
          <a:p>
            <a:pPr eaLnBrk="1" hangingPunct="1">
              <a:spcBef>
                <a:spcPct val="50000"/>
              </a:spcBef>
              <a:buFontTx/>
              <a:buChar char="•"/>
            </a:pPr>
            <a:r>
              <a:rPr lang="zh-CN" altLang="en-US" dirty="0">
                <a:solidFill>
                  <a:schemeClr val="tx1"/>
                </a:solidFill>
              </a:rPr>
              <a:t>若一个结点是父结点的左子，则令</a:t>
            </a:r>
            <a:r>
              <a:rPr lang="en-US" altLang="zh-CN" dirty="0">
                <a:solidFill>
                  <a:schemeClr val="tx1"/>
                </a:solidFill>
              </a:rPr>
              <a:t>C</a:t>
            </a:r>
            <a:r>
              <a:rPr lang="zh-CN" altLang="en-US" dirty="0">
                <a:solidFill>
                  <a:schemeClr val="tx1"/>
                </a:solidFill>
              </a:rPr>
              <a:t>指向父结点的</a:t>
            </a:r>
            <a:r>
              <a:rPr lang="en-US" altLang="zh-CN" dirty="0">
                <a:solidFill>
                  <a:schemeClr val="tx1"/>
                </a:solidFill>
              </a:rPr>
              <a:t>B</a:t>
            </a:r>
            <a:r>
              <a:rPr lang="zh-CN" altLang="en-US" dirty="0">
                <a:solidFill>
                  <a:schemeClr val="tx1"/>
                </a:solidFill>
              </a:rPr>
              <a:t>；若是父结点的右子，则令</a:t>
            </a:r>
            <a:r>
              <a:rPr lang="en-US" altLang="zh-CN" dirty="0">
                <a:solidFill>
                  <a:schemeClr val="tx1"/>
                </a:solidFill>
              </a:rPr>
              <a:t>C</a:t>
            </a:r>
            <a:r>
              <a:rPr lang="zh-CN" altLang="en-US" dirty="0">
                <a:solidFill>
                  <a:schemeClr val="tx1"/>
                </a:solidFill>
              </a:rPr>
              <a:t>指向父结点的</a:t>
            </a:r>
            <a:r>
              <a:rPr lang="en-US" altLang="zh-CN" dirty="0">
                <a:solidFill>
                  <a:schemeClr val="tx1"/>
                </a:solidFill>
              </a:rPr>
              <a:t>C</a:t>
            </a:r>
            <a:r>
              <a:rPr lang="zh-CN" altLang="en-US" dirty="0">
                <a:solidFill>
                  <a:schemeClr val="tx1"/>
                </a:solidFill>
              </a:rPr>
              <a:t>；根结点的</a:t>
            </a:r>
            <a:r>
              <a:rPr lang="en-US" altLang="zh-CN" dirty="0">
                <a:solidFill>
                  <a:schemeClr val="tx1"/>
                </a:solidFill>
              </a:rPr>
              <a:t>C</a:t>
            </a:r>
            <a:r>
              <a:rPr lang="zh-CN" altLang="en-US" dirty="0">
                <a:solidFill>
                  <a:schemeClr val="tx1"/>
                </a:solidFill>
              </a:rPr>
              <a:t>指向空；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三、向量法</a:t>
            </a:r>
          </a:p>
        </p:txBody>
      </p:sp>
      <p:sp>
        <p:nvSpPr>
          <p:cNvPr id="38915" name="Rectangle 3"/>
          <p:cNvSpPr>
            <a:spLocks noGrp="1" noChangeArrowheads="1"/>
          </p:cNvSpPr>
          <p:nvPr>
            <p:ph idx="1"/>
          </p:nvPr>
        </p:nvSpPr>
        <p:spPr bwMode="auto">
          <a:xfrm>
            <a:off x="1522908" y="1672802"/>
            <a:ext cx="5168299" cy="1807717"/>
          </a:xfrm>
        </p:spPr>
        <p:txBody>
          <a:bodyPr wrap="square" numCol="1" anchor="t" anchorCtr="0" compatLnSpc="1">
            <a:prstTxWarp prst="textNoShape">
              <a:avLst/>
            </a:prstTxWarp>
            <a:normAutofit fontScale="85000" lnSpcReduction="10000"/>
          </a:bodyPr>
          <a:lstStyle/>
          <a:p>
            <a:r>
              <a:rPr lang="zh-CN" altLang="en-US" sz="2200" dirty="0"/>
              <a:t>以矩阵计算为例</a:t>
            </a:r>
          </a:p>
          <a:p>
            <a:pPr lvl="1">
              <a:lnSpc>
                <a:spcPct val="150000"/>
              </a:lnSpc>
            </a:pPr>
            <a:r>
              <a:rPr lang="zh-CN" altLang="en-US" sz="1900" dirty="0"/>
              <a:t>对</a:t>
            </a:r>
            <a:r>
              <a:rPr lang="en-US" altLang="zh-CN" sz="1900" dirty="0"/>
              <a:t>n</a:t>
            </a:r>
            <a:r>
              <a:rPr lang="zh-CN" altLang="en-US" sz="1900" dirty="0"/>
              <a:t>阶矩阵，串行加法的计算量为</a:t>
            </a:r>
            <a:r>
              <a:rPr lang="en-US" altLang="zh-CN" sz="1900" dirty="0"/>
              <a:t>n</a:t>
            </a:r>
            <a:r>
              <a:rPr lang="en-US" altLang="zh-CN" sz="1900" baseline="30000" dirty="0"/>
              <a:t>2</a:t>
            </a:r>
            <a:r>
              <a:rPr lang="zh-CN" altLang="en-US" sz="1900" dirty="0"/>
              <a:t>，若动用</a:t>
            </a:r>
            <a:r>
              <a:rPr lang="en-US" altLang="zh-CN" sz="1900" dirty="0"/>
              <a:t>n</a:t>
            </a:r>
            <a:r>
              <a:rPr lang="zh-CN" altLang="en-US" sz="1900" dirty="0"/>
              <a:t>个（或</a:t>
            </a:r>
            <a:r>
              <a:rPr lang="en-US" altLang="zh-CN" sz="1900" dirty="0"/>
              <a:t>n</a:t>
            </a:r>
            <a:r>
              <a:rPr lang="en-US" altLang="zh-CN" sz="1900" baseline="30000" dirty="0"/>
              <a:t>2</a:t>
            </a:r>
            <a:r>
              <a:rPr lang="zh-CN" altLang="en-US" sz="1900" dirty="0"/>
              <a:t>个）处理器，分别处理每行（或列）的相加运算，则可以得到计算量亦为</a:t>
            </a:r>
            <a:r>
              <a:rPr lang="en-US" altLang="zh-CN" sz="1900" dirty="0"/>
              <a:t>n</a:t>
            </a:r>
            <a:r>
              <a:rPr lang="en-US" altLang="zh-CN" sz="1900" baseline="30000" dirty="0"/>
              <a:t>2</a:t>
            </a:r>
            <a:r>
              <a:rPr lang="zh-CN" altLang="en-US" sz="1900" dirty="0"/>
              <a:t>，工作量有效。</a:t>
            </a:r>
          </a:p>
        </p:txBody>
      </p:sp>
      <mc:AlternateContent xmlns:mc="http://schemas.openxmlformats.org/markup-compatibility/2006" xmlns:a14="http://schemas.microsoft.com/office/drawing/2010/main">
        <mc:Choice Requires="a14">
          <p:sp>
            <p:nvSpPr>
              <p:cNvPr id="2" name="文本框 1"/>
              <p:cNvSpPr txBox="1"/>
              <p:nvPr/>
            </p:nvSpPr>
            <p:spPr>
              <a:xfrm>
                <a:off x="1813316" y="4259736"/>
                <a:ext cx="1520608"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𝑖𝑗</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𝑖𝑗</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𝑖𝑗</m:t>
                          </m:r>
                        </m:sub>
                      </m:sSub>
                    </m:oMath>
                  </m:oMathPara>
                </a14:m>
                <a:endParaRPr lang="zh-CN" altLang="en-US" dirty="0">
                  <a:solidFill>
                    <a:schemeClr val="tx1"/>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813316" y="4259736"/>
                <a:ext cx="1520608" cy="299313"/>
              </a:xfrm>
              <a:prstGeom prst="rect">
                <a:avLst/>
              </a:prstGeom>
              <a:blipFill rotWithShape="0">
                <a:blip r:embed="rId2"/>
                <a:stretch>
                  <a:fillRect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4301872" y="3882993"/>
                <a:ext cx="1429237" cy="317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m:t>
                              </m:r>
                            </m:sub>
                          </m:sSub>
                        </m:e>
                      </m:acc>
                      <m:r>
                        <a:rPr lang="en-US" altLang="zh-CN" b="0" i="0" smtClean="0">
                          <a:solidFill>
                            <a:schemeClr val="tx1"/>
                          </a:solidFill>
                          <a:latin typeface="Cambria Math" panose="02040503050406030204" pitchFamily="18" charset="0"/>
                        </a:rPr>
                        <m:t>=</m:t>
                      </m:r>
                      <m:acc>
                        <m:accPr>
                          <m:chr m:val="⃗"/>
                          <m:ctrlPr>
                            <a:rPr lang="en-US" altLang="zh-CN" b="0" i="1" smtClean="0">
                              <a:solidFill>
                                <a:schemeClr val="tx1"/>
                              </a:solidFill>
                              <a:latin typeface="Cambria Math" panose="02040503050406030204" pitchFamily="18" charset="0"/>
                            </a:rPr>
                          </m:ctrlPr>
                        </m:acc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m:t>
                              </m:r>
                            </m:sub>
                          </m:sSub>
                        </m:e>
                      </m:acc>
                      <m:r>
                        <a:rPr lang="en-US" altLang="zh-CN" b="0" i="0" smtClean="0">
                          <a:solidFill>
                            <a:schemeClr val="tx1"/>
                          </a:solidFill>
                          <a:latin typeface="Cambria Math" panose="02040503050406030204" pitchFamily="18" charset="0"/>
                        </a:rPr>
                        <m:t>+</m:t>
                      </m:r>
                      <m:acc>
                        <m:accPr>
                          <m:chr m:val="⃗"/>
                          <m:ctrlPr>
                            <a:rPr lang="en-US" altLang="zh-CN" b="0" i="1" smtClean="0">
                              <a:solidFill>
                                <a:schemeClr val="tx1"/>
                              </a:solidFill>
                              <a:latin typeface="Cambria Math" panose="02040503050406030204" pitchFamily="18" charset="0"/>
                            </a:rPr>
                          </m:ctrlPr>
                        </m:acc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m:t>
                              </m:r>
                            </m:sub>
                          </m:sSub>
                        </m:e>
                      </m:acc>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4301872" y="3882993"/>
                <a:ext cx="1429237" cy="317972"/>
              </a:xfrm>
              <a:prstGeom prst="rect">
                <a:avLst/>
              </a:prstGeom>
              <a:blipFill rotWithShape="0">
                <a:blip r:embed="rId3"/>
                <a:stretch>
                  <a:fillRect b="-13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4304655" y="4632647"/>
                <a:ext cx="11695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𝐶</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𝐵</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4304655" y="4632647"/>
                <a:ext cx="1169551" cy="276999"/>
              </a:xfrm>
              <a:prstGeom prst="rect">
                <a:avLst/>
              </a:prstGeom>
              <a:blipFill rotWithShape="0">
                <a:blip r:embed="rId4"/>
                <a:stretch>
                  <a:fillRect l="-521" r="-521" b="-4444"/>
                </a:stretch>
              </a:blipFill>
            </p:spPr>
            <p:txBody>
              <a:bodyPr/>
              <a:lstStyle/>
              <a:p>
                <a:r>
                  <a:rPr lang="zh-CN" altLang="en-US">
                    <a:noFill/>
                  </a:rPr>
                  <a:t> </a:t>
                </a:r>
              </a:p>
            </p:txBody>
          </p:sp>
        </mc:Fallback>
      </mc:AlternateContent>
      <p:sp>
        <p:nvSpPr>
          <p:cNvPr id="6" name="右箭头 5"/>
          <p:cNvSpPr/>
          <p:nvPr/>
        </p:nvSpPr>
        <p:spPr>
          <a:xfrm rot="20656990">
            <a:off x="3327232" y="4164961"/>
            <a:ext cx="879739"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784562">
            <a:off x="3323801" y="4600554"/>
            <a:ext cx="879739"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01379" name="Rectangle 3"/>
          <p:cNvSpPr>
            <a:spLocks noGrp="1" noChangeArrowheads="1"/>
          </p:cNvSpPr>
          <p:nvPr>
            <p:ph idx="1"/>
          </p:nvPr>
        </p:nvSpPr>
        <p:spPr>
          <a:xfrm>
            <a:off x="836613" y="1552575"/>
            <a:ext cx="5915025" cy="16398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计算二叉树各结点的层次</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定义根结点为</a:t>
            </a:r>
            <a:r>
              <a:rPr lang="en-US" altLang="zh-CN" sz="1254">
                <a:solidFill>
                  <a:schemeClr val="tx1">
                    <a:lumMod val="75000"/>
                    <a:lumOff val="25000"/>
                  </a:schemeClr>
                </a:solidFill>
              </a:rPr>
              <a:t>0</a:t>
            </a:r>
            <a:r>
              <a:rPr lang="zh-CN" altLang="en-US" sz="1254">
                <a:solidFill>
                  <a:schemeClr val="tx1">
                    <a:lumMod val="75000"/>
                    <a:lumOff val="25000"/>
                  </a:schemeClr>
                </a:solidFill>
              </a:rPr>
              <a:t>层；</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定义子结点的层数为父结点的层数加</a:t>
            </a:r>
            <a:r>
              <a:rPr lang="en-US" altLang="zh-CN" sz="1254">
                <a:solidFill>
                  <a:schemeClr val="tx1">
                    <a:lumMod val="75000"/>
                    <a:lumOff val="25000"/>
                  </a:schemeClr>
                </a:solidFill>
              </a:rPr>
              <a:t>1</a:t>
            </a:r>
            <a:r>
              <a:rPr lang="zh-CN" altLang="en-US" sz="1254">
                <a:solidFill>
                  <a:schemeClr val="tx1">
                    <a:lumMod val="75000"/>
                    <a:lumOff val="25000"/>
                  </a:schemeClr>
                </a:solidFill>
              </a:rPr>
              <a:t>；</a:t>
            </a:r>
          </a:p>
        </p:txBody>
      </p:sp>
      <p:grpSp>
        <p:nvGrpSpPr>
          <p:cNvPr id="86020" name="Group 25"/>
          <p:cNvGrpSpPr>
            <a:grpSpLocks/>
          </p:cNvGrpSpPr>
          <p:nvPr/>
        </p:nvGrpSpPr>
        <p:grpSpPr bwMode="auto">
          <a:xfrm>
            <a:off x="1746250" y="3479800"/>
            <a:ext cx="2160588" cy="1512888"/>
            <a:chOff x="1532" y="2192"/>
            <a:chExt cx="1361" cy="953"/>
          </a:xfrm>
        </p:grpSpPr>
        <p:sp>
          <p:nvSpPr>
            <p:cNvPr id="86029" name="Oval 4"/>
            <p:cNvSpPr>
              <a:spLocks noChangeArrowheads="1"/>
            </p:cNvSpPr>
            <p:nvPr/>
          </p:nvSpPr>
          <p:spPr bwMode="auto">
            <a:xfrm>
              <a:off x="2258" y="219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0" name="Oval 5"/>
            <p:cNvSpPr>
              <a:spLocks noChangeArrowheads="1"/>
            </p:cNvSpPr>
            <p:nvPr/>
          </p:nvSpPr>
          <p:spPr bwMode="auto">
            <a:xfrm>
              <a:off x="1895" y="246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1" name="Oval 6"/>
            <p:cNvSpPr>
              <a:spLocks noChangeArrowheads="1"/>
            </p:cNvSpPr>
            <p:nvPr/>
          </p:nvSpPr>
          <p:spPr bwMode="auto">
            <a:xfrm>
              <a:off x="2621" y="246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2" name="Oval 7"/>
            <p:cNvSpPr>
              <a:spLocks noChangeArrowheads="1"/>
            </p:cNvSpPr>
            <p:nvPr/>
          </p:nvSpPr>
          <p:spPr bwMode="auto">
            <a:xfrm>
              <a:off x="1715"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3" name="Oval 8"/>
            <p:cNvSpPr>
              <a:spLocks noChangeArrowheads="1"/>
            </p:cNvSpPr>
            <p:nvPr/>
          </p:nvSpPr>
          <p:spPr bwMode="auto">
            <a:xfrm>
              <a:off x="2077"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4" name="Oval 9"/>
            <p:cNvSpPr>
              <a:spLocks noChangeArrowheads="1"/>
            </p:cNvSpPr>
            <p:nvPr/>
          </p:nvSpPr>
          <p:spPr bwMode="auto">
            <a:xfrm>
              <a:off x="2440"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5" name="Oval 10"/>
            <p:cNvSpPr>
              <a:spLocks noChangeArrowheads="1"/>
            </p:cNvSpPr>
            <p:nvPr/>
          </p:nvSpPr>
          <p:spPr bwMode="auto">
            <a:xfrm>
              <a:off x="2803"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6" name="Oval 11"/>
            <p:cNvSpPr>
              <a:spLocks noChangeArrowheads="1"/>
            </p:cNvSpPr>
            <p:nvPr/>
          </p:nvSpPr>
          <p:spPr bwMode="auto">
            <a:xfrm>
              <a:off x="1532"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7" name="Oval 12"/>
            <p:cNvSpPr>
              <a:spLocks noChangeArrowheads="1"/>
            </p:cNvSpPr>
            <p:nvPr/>
          </p:nvSpPr>
          <p:spPr bwMode="auto">
            <a:xfrm>
              <a:off x="1895"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8" name="Oval 13"/>
            <p:cNvSpPr>
              <a:spLocks noChangeArrowheads="1"/>
            </p:cNvSpPr>
            <p:nvPr/>
          </p:nvSpPr>
          <p:spPr bwMode="auto">
            <a:xfrm>
              <a:off x="2258"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9" name="Oval 14"/>
            <p:cNvSpPr>
              <a:spLocks noChangeArrowheads="1"/>
            </p:cNvSpPr>
            <p:nvPr/>
          </p:nvSpPr>
          <p:spPr bwMode="auto">
            <a:xfrm>
              <a:off x="2621"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86040" name="AutoShape 15"/>
            <p:cNvCxnSpPr>
              <a:cxnSpLocks noChangeShapeType="1"/>
              <a:stCxn id="86029" idx="4"/>
              <a:endCxn id="86030" idx="0"/>
            </p:cNvCxnSpPr>
            <p:nvPr/>
          </p:nvCxnSpPr>
          <p:spPr bwMode="auto">
            <a:xfrm flipH="1">
              <a:off x="1940" y="2283"/>
              <a:ext cx="363"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1" name="AutoShape 16"/>
            <p:cNvCxnSpPr>
              <a:cxnSpLocks noChangeShapeType="1"/>
              <a:stCxn id="86029" idx="4"/>
              <a:endCxn id="86031" idx="0"/>
            </p:cNvCxnSpPr>
            <p:nvPr/>
          </p:nvCxnSpPr>
          <p:spPr bwMode="auto">
            <a:xfrm>
              <a:off x="2303" y="2283"/>
              <a:ext cx="363"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2" name="AutoShape 17"/>
            <p:cNvCxnSpPr>
              <a:cxnSpLocks noChangeShapeType="1"/>
              <a:stCxn id="86030" idx="4"/>
              <a:endCxn id="86032" idx="0"/>
            </p:cNvCxnSpPr>
            <p:nvPr/>
          </p:nvCxnSpPr>
          <p:spPr bwMode="auto">
            <a:xfrm flipH="1">
              <a:off x="1760" y="2555"/>
              <a:ext cx="180" cy="227"/>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3" name="AutoShape 18"/>
            <p:cNvCxnSpPr>
              <a:cxnSpLocks noChangeShapeType="1"/>
              <a:stCxn id="86030" idx="4"/>
              <a:endCxn id="86033" idx="0"/>
            </p:cNvCxnSpPr>
            <p:nvPr/>
          </p:nvCxnSpPr>
          <p:spPr bwMode="auto">
            <a:xfrm>
              <a:off x="1940" y="2555"/>
              <a:ext cx="182" cy="227"/>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4" name="AutoShape 19"/>
            <p:cNvCxnSpPr>
              <a:cxnSpLocks noChangeShapeType="1"/>
              <a:stCxn id="86031" idx="4"/>
              <a:endCxn id="86034" idx="0"/>
            </p:cNvCxnSpPr>
            <p:nvPr/>
          </p:nvCxnSpPr>
          <p:spPr bwMode="auto">
            <a:xfrm flipH="1">
              <a:off x="2485" y="2555"/>
              <a:ext cx="181" cy="227"/>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5" name="AutoShape 20"/>
            <p:cNvCxnSpPr>
              <a:cxnSpLocks noChangeShapeType="1"/>
              <a:stCxn id="86031" idx="3"/>
              <a:endCxn id="86035" idx="0"/>
            </p:cNvCxnSpPr>
            <p:nvPr/>
          </p:nvCxnSpPr>
          <p:spPr bwMode="auto">
            <a:xfrm>
              <a:off x="2634" y="2542"/>
              <a:ext cx="214" cy="240"/>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6" name="AutoShape 21"/>
            <p:cNvCxnSpPr>
              <a:cxnSpLocks noChangeShapeType="1"/>
              <a:stCxn id="86034" idx="4"/>
              <a:endCxn id="86038" idx="0"/>
            </p:cNvCxnSpPr>
            <p:nvPr/>
          </p:nvCxnSpPr>
          <p:spPr bwMode="auto">
            <a:xfrm flipH="1">
              <a:off x="2303" y="2873"/>
              <a:ext cx="182"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7" name="AutoShape 22"/>
            <p:cNvCxnSpPr>
              <a:cxnSpLocks noChangeShapeType="1"/>
              <a:stCxn id="86034" idx="4"/>
              <a:endCxn id="86039" idx="0"/>
            </p:cNvCxnSpPr>
            <p:nvPr/>
          </p:nvCxnSpPr>
          <p:spPr bwMode="auto">
            <a:xfrm>
              <a:off x="2485" y="2873"/>
              <a:ext cx="181"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8" name="AutoShape 23"/>
            <p:cNvCxnSpPr>
              <a:cxnSpLocks noChangeShapeType="1"/>
              <a:stCxn id="86032" idx="4"/>
              <a:endCxn id="86036" idx="0"/>
            </p:cNvCxnSpPr>
            <p:nvPr/>
          </p:nvCxnSpPr>
          <p:spPr bwMode="auto">
            <a:xfrm flipH="1">
              <a:off x="1577" y="2873"/>
              <a:ext cx="183"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9" name="AutoShape 24"/>
            <p:cNvCxnSpPr>
              <a:cxnSpLocks noChangeShapeType="1"/>
              <a:stCxn id="86032" idx="3"/>
              <a:endCxn id="86037" idx="0"/>
            </p:cNvCxnSpPr>
            <p:nvPr/>
          </p:nvCxnSpPr>
          <p:spPr bwMode="auto">
            <a:xfrm>
              <a:off x="1728" y="2860"/>
              <a:ext cx="212" cy="194"/>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grpSp>
      <p:sp>
        <p:nvSpPr>
          <p:cNvPr id="86021" name="Line 26"/>
          <p:cNvSpPr>
            <a:spLocks noChangeShapeType="1"/>
          </p:cNvSpPr>
          <p:nvPr/>
        </p:nvSpPr>
        <p:spPr bwMode="auto">
          <a:xfrm>
            <a:off x="3186113" y="3552825"/>
            <a:ext cx="2017712"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2" name="Text Box 27"/>
          <p:cNvSpPr txBox="1">
            <a:spLocks noChangeArrowheads="1"/>
          </p:cNvSpPr>
          <p:nvPr/>
        </p:nvSpPr>
        <p:spPr bwMode="auto">
          <a:xfrm>
            <a:off x="5183188" y="3367088"/>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dirty="0">
                <a:solidFill>
                  <a:schemeClr val="tx1"/>
                </a:solidFill>
              </a:rPr>
              <a:t>0</a:t>
            </a:r>
            <a:r>
              <a:rPr lang="zh-CN" altLang="en-US" sz="1600" dirty="0">
                <a:solidFill>
                  <a:schemeClr val="tx1"/>
                </a:solidFill>
              </a:rPr>
              <a:t>层</a:t>
            </a:r>
          </a:p>
        </p:txBody>
      </p:sp>
      <p:sp>
        <p:nvSpPr>
          <p:cNvPr id="86023" name="Line 28"/>
          <p:cNvSpPr>
            <a:spLocks noChangeShapeType="1"/>
          </p:cNvSpPr>
          <p:nvPr/>
        </p:nvSpPr>
        <p:spPr bwMode="auto">
          <a:xfrm>
            <a:off x="3835400" y="3984625"/>
            <a:ext cx="136842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4" name="Text Box 29"/>
          <p:cNvSpPr txBox="1">
            <a:spLocks noChangeArrowheads="1"/>
          </p:cNvSpPr>
          <p:nvPr/>
        </p:nvSpPr>
        <p:spPr bwMode="auto">
          <a:xfrm>
            <a:off x="5183188" y="3798888"/>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a:solidFill>
                  <a:schemeClr val="tx1"/>
                </a:solidFill>
              </a:rPr>
              <a:t>1</a:t>
            </a:r>
            <a:r>
              <a:rPr lang="zh-CN" altLang="en-US" sz="1600">
                <a:solidFill>
                  <a:schemeClr val="tx1"/>
                </a:solidFill>
              </a:rPr>
              <a:t>层</a:t>
            </a:r>
          </a:p>
        </p:txBody>
      </p:sp>
      <p:sp>
        <p:nvSpPr>
          <p:cNvPr id="86025" name="Line 30"/>
          <p:cNvSpPr>
            <a:spLocks noChangeShapeType="1"/>
          </p:cNvSpPr>
          <p:nvPr/>
        </p:nvSpPr>
        <p:spPr bwMode="auto">
          <a:xfrm>
            <a:off x="4124325" y="4487863"/>
            <a:ext cx="10795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6" name="Text Box 31"/>
          <p:cNvSpPr txBox="1">
            <a:spLocks noChangeArrowheads="1"/>
          </p:cNvSpPr>
          <p:nvPr/>
        </p:nvSpPr>
        <p:spPr bwMode="auto">
          <a:xfrm>
            <a:off x="5183188" y="4302125"/>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a:solidFill>
                  <a:schemeClr val="tx1"/>
                </a:solidFill>
              </a:rPr>
              <a:t>2</a:t>
            </a:r>
            <a:r>
              <a:rPr lang="zh-CN" altLang="en-US" sz="1600">
                <a:solidFill>
                  <a:schemeClr val="tx1"/>
                </a:solidFill>
              </a:rPr>
              <a:t>层</a:t>
            </a:r>
          </a:p>
        </p:txBody>
      </p:sp>
      <p:sp>
        <p:nvSpPr>
          <p:cNvPr id="86027" name="Line 32"/>
          <p:cNvSpPr>
            <a:spLocks noChangeShapeType="1"/>
          </p:cNvSpPr>
          <p:nvPr/>
        </p:nvSpPr>
        <p:spPr bwMode="auto">
          <a:xfrm>
            <a:off x="3762375" y="4921250"/>
            <a:ext cx="14414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8" name="Text Box 33"/>
          <p:cNvSpPr txBox="1">
            <a:spLocks noChangeArrowheads="1"/>
          </p:cNvSpPr>
          <p:nvPr/>
        </p:nvSpPr>
        <p:spPr bwMode="auto">
          <a:xfrm>
            <a:off x="5183188" y="4733925"/>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a:solidFill>
                  <a:schemeClr val="tx1"/>
                </a:solidFill>
              </a:rPr>
              <a:t>3</a:t>
            </a:r>
            <a:r>
              <a:rPr lang="zh-CN" altLang="en-US" sz="1600">
                <a:solidFill>
                  <a:schemeClr val="tx1"/>
                </a:solidFill>
              </a:rPr>
              <a:t>层</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09571"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计算二叉树各结点的层次</a:t>
            </a:r>
          </a:p>
          <a:p>
            <a:pPr marL="582473" lvl="1" indent="-224028" defTabSz="358445" fontAlgn="auto">
              <a:spcBef>
                <a:spcPts val="784"/>
              </a:spcBef>
              <a:spcAft>
                <a:spcPts val="0"/>
              </a:spcAft>
              <a:buFont typeface="Wingdings 3" charset="2"/>
              <a:buChar char=""/>
              <a:defRPr/>
            </a:pPr>
            <a:r>
              <a:rPr lang="zh-CN" altLang="en-US" sz="1254" dirty="0">
                <a:solidFill>
                  <a:schemeClr val="tx1">
                    <a:lumMod val="75000"/>
                    <a:lumOff val="25000"/>
                  </a:schemeClr>
                </a:solidFill>
              </a:rPr>
              <a:t>利用欧拉回路计算</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先构造二叉树的欧拉回路；</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令各结点的</a:t>
            </a:r>
            <a:r>
              <a:rPr lang="en-US" altLang="zh-CN" sz="1098" dirty="0">
                <a:solidFill>
                  <a:schemeClr val="tx1">
                    <a:lumMod val="75000"/>
                    <a:lumOff val="25000"/>
                  </a:schemeClr>
                </a:solidFill>
              </a:rPr>
              <a:t>A</a:t>
            </a:r>
            <a:r>
              <a:rPr lang="zh-CN" altLang="en-US" sz="1098" dirty="0">
                <a:solidFill>
                  <a:schemeClr val="tx1">
                    <a:lumMod val="75000"/>
                    <a:lumOff val="25000"/>
                  </a:schemeClr>
                </a:solidFill>
              </a:rPr>
              <a:t>的初值为</a:t>
            </a:r>
            <a:r>
              <a:rPr lang="en-US" altLang="zh-CN" sz="1098" dirty="0">
                <a:solidFill>
                  <a:schemeClr val="tx1">
                    <a:lumMod val="75000"/>
                    <a:lumOff val="25000"/>
                  </a:schemeClr>
                </a:solidFill>
              </a:rPr>
              <a:t>1</a:t>
            </a:r>
            <a:r>
              <a:rPr lang="zh-CN" altLang="en-US" sz="1098" dirty="0">
                <a:solidFill>
                  <a:schemeClr val="tx1">
                    <a:lumMod val="75000"/>
                    <a:lumOff val="25000"/>
                  </a:schemeClr>
                </a:solidFill>
              </a:rPr>
              <a:t>，</a:t>
            </a:r>
            <a:r>
              <a:rPr lang="en-US" altLang="zh-CN" sz="1098" dirty="0">
                <a:solidFill>
                  <a:schemeClr val="tx1">
                    <a:lumMod val="75000"/>
                    <a:lumOff val="25000"/>
                  </a:schemeClr>
                </a:solidFill>
              </a:rPr>
              <a:t>B</a:t>
            </a:r>
            <a:r>
              <a:rPr lang="zh-CN" altLang="en-US" sz="1098" dirty="0">
                <a:solidFill>
                  <a:schemeClr val="tx1">
                    <a:lumMod val="75000"/>
                    <a:lumOff val="25000"/>
                  </a:schemeClr>
                </a:solidFill>
              </a:rPr>
              <a:t>的初值为</a:t>
            </a:r>
            <a:r>
              <a:rPr lang="en-US" altLang="zh-CN" sz="1098" dirty="0">
                <a:solidFill>
                  <a:schemeClr val="tx1">
                    <a:lumMod val="75000"/>
                    <a:lumOff val="25000"/>
                  </a:schemeClr>
                </a:solidFill>
              </a:rPr>
              <a:t>0</a:t>
            </a:r>
            <a:r>
              <a:rPr lang="zh-CN" altLang="en-US" sz="1098" dirty="0">
                <a:solidFill>
                  <a:schemeClr val="tx1">
                    <a:lumMod val="75000"/>
                    <a:lumOff val="25000"/>
                  </a:schemeClr>
                </a:solidFill>
              </a:rPr>
              <a:t>，</a:t>
            </a:r>
            <a:r>
              <a:rPr lang="en-US" altLang="zh-CN" sz="1098" dirty="0">
                <a:solidFill>
                  <a:schemeClr val="tx1">
                    <a:lumMod val="75000"/>
                    <a:lumOff val="25000"/>
                  </a:schemeClr>
                </a:solidFill>
              </a:rPr>
              <a:t>C</a:t>
            </a:r>
            <a:r>
              <a:rPr lang="zh-CN" altLang="en-US" sz="1098" dirty="0">
                <a:solidFill>
                  <a:schemeClr val="tx1">
                    <a:lumMod val="75000"/>
                    <a:lumOff val="25000"/>
                  </a:schemeClr>
                </a:solidFill>
              </a:rPr>
              <a:t>的初值为</a:t>
            </a:r>
            <a:r>
              <a:rPr lang="en-US" altLang="zh-CN" sz="1098" dirty="0">
                <a:solidFill>
                  <a:schemeClr val="tx1">
                    <a:lumMod val="75000"/>
                    <a:lumOff val="25000"/>
                  </a:schemeClr>
                </a:solidFill>
              </a:rPr>
              <a:t>-1</a:t>
            </a:r>
            <a:r>
              <a:rPr lang="zh-CN" altLang="en-US" sz="1098" dirty="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对该链进行前缀加和运算；</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各结点</a:t>
            </a:r>
            <a:r>
              <a:rPr lang="en-US" altLang="zh-CN" sz="1098" dirty="0">
                <a:solidFill>
                  <a:schemeClr val="tx1">
                    <a:lumMod val="75000"/>
                    <a:lumOff val="25000"/>
                  </a:schemeClr>
                </a:solidFill>
              </a:rPr>
              <a:t>C</a:t>
            </a:r>
            <a:r>
              <a:rPr lang="zh-CN" altLang="en-US" sz="1098" dirty="0">
                <a:solidFill>
                  <a:schemeClr val="tx1">
                    <a:lumMod val="75000"/>
                    <a:lumOff val="25000"/>
                  </a:schemeClr>
                </a:solidFill>
              </a:rPr>
              <a:t>中所得到的结果即该结点的层次；</a:t>
            </a:r>
          </a:p>
        </p:txBody>
      </p:sp>
      <p:sp>
        <p:nvSpPr>
          <p:cNvPr id="88068" name="Rectangle 4"/>
          <p:cNvSpPr>
            <a:spLocks noChangeArrowheads="1"/>
          </p:cNvSpPr>
          <p:nvPr/>
        </p:nvSpPr>
        <p:spPr bwMode="auto">
          <a:xfrm>
            <a:off x="2071688" y="4705350"/>
            <a:ext cx="3057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dirty="0">
                <a:solidFill>
                  <a:schemeClr val="tx1"/>
                </a:solidFill>
              </a:rPr>
              <a:t>A——</a:t>
            </a:r>
            <a:r>
              <a:rPr lang="zh-CN" altLang="en-US" dirty="0">
                <a:solidFill>
                  <a:schemeClr val="tx1"/>
                </a:solidFill>
              </a:rPr>
              <a:t>左子树</a:t>
            </a:r>
            <a:r>
              <a:rPr lang="en-US" altLang="zh-CN" dirty="0">
                <a:solidFill>
                  <a:schemeClr val="tx1"/>
                </a:solidFill>
              </a:rPr>
              <a:t>——B——</a:t>
            </a:r>
            <a:r>
              <a:rPr lang="zh-CN" altLang="en-US" dirty="0">
                <a:solidFill>
                  <a:schemeClr val="tx1"/>
                </a:solidFill>
              </a:rPr>
              <a:t>右子树</a:t>
            </a:r>
            <a:r>
              <a:rPr lang="en-US" altLang="zh-CN" dirty="0">
                <a:solidFill>
                  <a:schemeClr val="tx1"/>
                </a:solidFill>
              </a:rPr>
              <a:t>——C</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12643" name="Rectangle 3"/>
          <p:cNvSpPr>
            <a:spLocks noGrp="1" noChangeArrowheads="1"/>
          </p:cNvSpPr>
          <p:nvPr>
            <p:ph idx="1"/>
          </p:nvPr>
        </p:nvSpPr>
        <p:spPr>
          <a:xfrm>
            <a:off x="836613" y="1552575"/>
            <a:ext cx="5915025" cy="703263"/>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计算二叉树遍历序</a:t>
            </a:r>
          </a:p>
        </p:txBody>
      </p:sp>
      <p:sp>
        <p:nvSpPr>
          <p:cNvPr id="112644" name="Rectangle 4"/>
          <p:cNvSpPr>
            <a:spLocks noChangeArrowheads="1"/>
          </p:cNvSpPr>
          <p:nvPr/>
        </p:nvSpPr>
        <p:spPr bwMode="auto">
          <a:xfrm>
            <a:off x="1208088" y="2832100"/>
            <a:ext cx="554513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2000" dirty="0">
                <a:solidFill>
                  <a:schemeClr val="tx1"/>
                </a:solidFill>
              </a:rPr>
              <a:t>设</a:t>
            </a:r>
            <a:r>
              <a:rPr lang="en-US" altLang="zh-CN" sz="2000" dirty="0">
                <a:solidFill>
                  <a:schemeClr val="tx1"/>
                </a:solidFill>
              </a:rPr>
              <a:t>A</a:t>
            </a:r>
            <a:r>
              <a:rPr lang="zh-CN" altLang="en-US" sz="2000" dirty="0">
                <a:solidFill>
                  <a:schemeClr val="tx1"/>
                </a:solidFill>
              </a:rPr>
              <a:t>初值为</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B</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br>
              <a:rPr lang="zh-CN" altLang="en-US" sz="2000" dirty="0">
                <a:solidFill>
                  <a:schemeClr val="tx1"/>
                </a:solidFill>
              </a:rPr>
            </a:br>
            <a:r>
              <a:rPr lang="zh-CN" altLang="en-US" sz="2000" dirty="0">
                <a:solidFill>
                  <a:schemeClr val="tx1"/>
                </a:solidFill>
              </a:rPr>
              <a:t>前缀计算后，</a:t>
            </a:r>
            <a:r>
              <a:rPr lang="en-US" altLang="zh-CN" sz="2000" dirty="0">
                <a:solidFill>
                  <a:schemeClr val="tx1"/>
                </a:solidFill>
              </a:rPr>
              <a:t>A</a:t>
            </a:r>
            <a:r>
              <a:rPr lang="zh-CN" altLang="en-US" sz="2000" dirty="0">
                <a:solidFill>
                  <a:schemeClr val="tx1"/>
                </a:solidFill>
              </a:rPr>
              <a:t>中即为前序的编号；</a:t>
            </a:r>
          </a:p>
          <a:p>
            <a:pPr eaLnBrk="1" hangingPunct="1">
              <a:spcBef>
                <a:spcPct val="50000"/>
              </a:spcBef>
            </a:pPr>
            <a:r>
              <a:rPr lang="zh-CN" altLang="en-US" sz="2000" dirty="0">
                <a:solidFill>
                  <a:schemeClr val="tx1"/>
                </a:solidFill>
              </a:rPr>
              <a:t>设</a:t>
            </a:r>
            <a:r>
              <a:rPr lang="en-US" altLang="zh-CN" sz="2000" dirty="0">
                <a:solidFill>
                  <a:schemeClr val="tx1"/>
                </a:solidFill>
              </a:rPr>
              <a:t>A</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B</a:t>
            </a:r>
            <a:r>
              <a:rPr lang="zh-CN" altLang="en-US" sz="2000" dirty="0">
                <a:solidFill>
                  <a:schemeClr val="tx1"/>
                </a:solidFill>
              </a:rPr>
              <a:t>初值为</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br>
              <a:rPr lang="zh-CN" altLang="en-US" sz="2000" dirty="0">
                <a:solidFill>
                  <a:schemeClr val="tx1"/>
                </a:solidFill>
              </a:rPr>
            </a:br>
            <a:r>
              <a:rPr lang="zh-CN" altLang="en-US" sz="2000" dirty="0">
                <a:solidFill>
                  <a:schemeClr val="tx1"/>
                </a:solidFill>
              </a:rPr>
              <a:t>前缀计算后，</a:t>
            </a:r>
            <a:r>
              <a:rPr lang="en-US" altLang="zh-CN" sz="2000" dirty="0">
                <a:solidFill>
                  <a:schemeClr val="tx1"/>
                </a:solidFill>
              </a:rPr>
              <a:t>B</a:t>
            </a:r>
            <a:r>
              <a:rPr lang="zh-CN" altLang="en-US" sz="2000" dirty="0">
                <a:solidFill>
                  <a:schemeClr val="tx1"/>
                </a:solidFill>
              </a:rPr>
              <a:t>中即为中序的编号；</a:t>
            </a:r>
          </a:p>
          <a:p>
            <a:pPr eaLnBrk="1" hangingPunct="1">
              <a:spcBef>
                <a:spcPct val="50000"/>
              </a:spcBef>
            </a:pPr>
            <a:r>
              <a:rPr lang="zh-CN" altLang="en-US" sz="2000" dirty="0">
                <a:solidFill>
                  <a:schemeClr val="tx1"/>
                </a:solidFill>
              </a:rPr>
              <a:t>设</a:t>
            </a:r>
            <a:r>
              <a:rPr lang="en-US" altLang="zh-CN" sz="2000" dirty="0">
                <a:solidFill>
                  <a:schemeClr val="tx1"/>
                </a:solidFill>
              </a:rPr>
              <a:t>A</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B</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初值为</a:t>
            </a:r>
            <a:r>
              <a:rPr lang="en-US" altLang="zh-CN" sz="2000" dirty="0">
                <a:solidFill>
                  <a:schemeClr val="tx1"/>
                </a:solidFill>
              </a:rPr>
              <a:t>1</a:t>
            </a:r>
            <a:r>
              <a:rPr lang="zh-CN" altLang="en-US" sz="2000" dirty="0">
                <a:solidFill>
                  <a:schemeClr val="tx1"/>
                </a:solidFill>
              </a:rPr>
              <a:t>，</a:t>
            </a:r>
            <a:br>
              <a:rPr lang="zh-CN" altLang="en-US" sz="2000" dirty="0">
                <a:solidFill>
                  <a:schemeClr val="tx1"/>
                </a:solidFill>
              </a:rPr>
            </a:br>
            <a:r>
              <a:rPr lang="zh-CN" altLang="en-US" sz="2000" dirty="0">
                <a:solidFill>
                  <a:schemeClr val="tx1"/>
                </a:solidFill>
              </a:rPr>
              <a:t>前缀计算后，</a:t>
            </a:r>
            <a:r>
              <a:rPr lang="en-US" altLang="zh-CN" sz="2000" dirty="0">
                <a:solidFill>
                  <a:schemeClr val="tx1"/>
                </a:solidFill>
              </a:rPr>
              <a:t>C</a:t>
            </a:r>
            <a:r>
              <a:rPr lang="zh-CN" altLang="en-US" sz="2000" dirty="0">
                <a:solidFill>
                  <a:schemeClr val="tx1"/>
                </a:solidFill>
              </a:rPr>
              <a:t>中即为后序的编号；</a:t>
            </a:r>
          </a:p>
        </p:txBody>
      </p:sp>
      <p:sp>
        <p:nvSpPr>
          <p:cNvPr id="90117" name="Rectangle 5"/>
          <p:cNvSpPr>
            <a:spLocks noChangeArrowheads="1"/>
          </p:cNvSpPr>
          <p:nvPr/>
        </p:nvSpPr>
        <p:spPr bwMode="auto">
          <a:xfrm>
            <a:off x="1208088" y="2255838"/>
            <a:ext cx="567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a:solidFill>
                  <a:schemeClr val="tx1"/>
                </a:solidFill>
              </a:rPr>
              <a:t>根据欧拉回路链序：</a:t>
            </a:r>
            <a:r>
              <a:rPr lang="en-US" altLang="zh-CN" sz="2000">
                <a:solidFill>
                  <a:schemeClr val="tx1"/>
                </a:solidFill>
              </a:rPr>
              <a:t>A——</a:t>
            </a:r>
            <a:r>
              <a:rPr lang="zh-CN" altLang="en-US" sz="2000">
                <a:solidFill>
                  <a:schemeClr val="tx1"/>
                </a:solidFill>
              </a:rPr>
              <a:t>左子树</a:t>
            </a:r>
            <a:r>
              <a:rPr lang="en-US" altLang="zh-CN" sz="2000">
                <a:solidFill>
                  <a:schemeClr val="tx1"/>
                </a:solidFill>
              </a:rPr>
              <a:t>——B——</a:t>
            </a:r>
            <a:r>
              <a:rPr lang="zh-CN" altLang="en-US" sz="2000">
                <a:solidFill>
                  <a:schemeClr val="tx1"/>
                </a:solidFill>
              </a:rPr>
              <a:t>右子树</a:t>
            </a:r>
            <a:r>
              <a:rPr lang="en-US" altLang="zh-CN" sz="2000">
                <a:solidFill>
                  <a:schemeClr val="tx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13667" name="Rectangle 3"/>
          <p:cNvSpPr>
            <a:spLocks noGrp="1" noChangeArrowheads="1"/>
          </p:cNvSpPr>
          <p:nvPr>
            <p:ph idx="1"/>
          </p:nvPr>
        </p:nvSpPr>
        <p:spPr>
          <a:xfrm>
            <a:off x="836613" y="1552575"/>
            <a:ext cx="5915025" cy="7762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计算二叉树上各结点为根的子树的规模</a:t>
            </a:r>
          </a:p>
        </p:txBody>
      </p:sp>
      <p:sp>
        <p:nvSpPr>
          <p:cNvPr id="92164" name="Rectangle 4"/>
          <p:cNvSpPr>
            <a:spLocks noChangeArrowheads="1"/>
          </p:cNvSpPr>
          <p:nvPr/>
        </p:nvSpPr>
        <p:spPr bwMode="auto">
          <a:xfrm>
            <a:off x="1208088" y="2255838"/>
            <a:ext cx="567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dirty="0">
                <a:solidFill>
                  <a:schemeClr val="tx1"/>
                </a:solidFill>
              </a:rPr>
              <a:t>根据欧拉回路链序：</a:t>
            </a:r>
            <a:r>
              <a:rPr lang="en-US" altLang="zh-CN" sz="2000" dirty="0">
                <a:solidFill>
                  <a:schemeClr val="tx1"/>
                </a:solidFill>
              </a:rPr>
              <a:t>A——</a:t>
            </a:r>
            <a:r>
              <a:rPr lang="zh-CN" altLang="en-US" sz="2000" dirty="0">
                <a:solidFill>
                  <a:schemeClr val="tx1"/>
                </a:solidFill>
              </a:rPr>
              <a:t>左子树</a:t>
            </a:r>
            <a:r>
              <a:rPr lang="en-US" altLang="zh-CN" sz="2000" dirty="0">
                <a:solidFill>
                  <a:schemeClr val="tx1"/>
                </a:solidFill>
              </a:rPr>
              <a:t>——B——</a:t>
            </a:r>
            <a:r>
              <a:rPr lang="zh-CN" altLang="en-US" sz="2000" dirty="0">
                <a:solidFill>
                  <a:schemeClr val="tx1"/>
                </a:solidFill>
              </a:rPr>
              <a:t>右子树</a:t>
            </a:r>
            <a:r>
              <a:rPr lang="en-US" altLang="zh-CN" sz="2000" dirty="0">
                <a:solidFill>
                  <a:schemeClr val="tx1"/>
                </a:solidFill>
              </a:rPr>
              <a:t>——C</a:t>
            </a:r>
          </a:p>
        </p:txBody>
      </p:sp>
      <p:sp>
        <p:nvSpPr>
          <p:cNvPr id="113669" name="Rectangle 5"/>
          <p:cNvSpPr>
            <a:spLocks noChangeArrowheads="1"/>
          </p:cNvSpPr>
          <p:nvPr/>
        </p:nvSpPr>
        <p:spPr bwMode="auto">
          <a:xfrm>
            <a:off x="1208088" y="3048000"/>
            <a:ext cx="5040312"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2000">
                <a:solidFill>
                  <a:schemeClr val="tx1"/>
                </a:solidFill>
              </a:rPr>
              <a:t>在前序遍历序计算中，每个结点的</a:t>
            </a:r>
            <a:r>
              <a:rPr lang="en-US" altLang="zh-CN" sz="2000">
                <a:solidFill>
                  <a:schemeClr val="tx1"/>
                </a:solidFill>
              </a:rPr>
              <a:t>C-A+1</a:t>
            </a:r>
            <a:r>
              <a:rPr lang="zh-CN" altLang="en-US" sz="2000">
                <a:solidFill>
                  <a:schemeClr val="tx1"/>
                </a:solidFill>
              </a:rPr>
              <a:t>即子树规模；</a:t>
            </a:r>
          </a:p>
          <a:p>
            <a:pPr eaLnBrk="1" hangingPunct="1">
              <a:spcBef>
                <a:spcPct val="50000"/>
              </a:spcBef>
            </a:pPr>
            <a:r>
              <a:rPr lang="zh-CN" altLang="en-US" sz="2000">
                <a:solidFill>
                  <a:schemeClr val="tx1"/>
                </a:solidFill>
              </a:rPr>
              <a:t>在中序和后序遍历序计算中，每个结点的</a:t>
            </a:r>
            <a:r>
              <a:rPr lang="en-US" altLang="zh-CN" sz="2000">
                <a:solidFill>
                  <a:schemeClr val="tx1"/>
                </a:solidFill>
              </a:rPr>
              <a:t>C-A</a:t>
            </a:r>
            <a:r>
              <a:rPr lang="zh-CN" altLang="en-US" sz="2000">
                <a:solidFill>
                  <a:schemeClr val="tx1"/>
                </a:solidFill>
              </a:rPr>
              <a:t>的值即子树规模；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16739" name="Rectangle 3"/>
          <p:cNvSpPr>
            <a:spLocks noGrp="1" noChangeArrowheads="1"/>
          </p:cNvSpPr>
          <p:nvPr>
            <p:ph idx="1"/>
          </p:nvPr>
        </p:nvSpPr>
        <p:spPr>
          <a:xfrm>
            <a:off x="836613" y="1552575"/>
            <a:ext cx="5915025" cy="2000250"/>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二叉树的蓝色链表问题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设在一棵有</a:t>
            </a:r>
            <a:r>
              <a:rPr lang="en-US" altLang="zh-CN" sz="1254">
                <a:solidFill>
                  <a:schemeClr val="tx1">
                    <a:lumMod val="75000"/>
                    <a:lumOff val="25000"/>
                  </a:schemeClr>
                </a:solidFill>
              </a:rPr>
              <a:t>n</a:t>
            </a:r>
            <a:r>
              <a:rPr lang="zh-CN" altLang="en-US" sz="1254">
                <a:solidFill>
                  <a:schemeClr val="tx1">
                    <a:lumMod val="75000"/>
                    <a:lumOff val="25000"/>
                  </a:schemeClr>
                </a:solidFill>
              </a:rPr>
              <a:t>个结点的二叉树</a:t>
            </a:r>
            <a:r>
              <a:rPr lang="en-US" altLang="zh-CN" sz="1254">
                <a:solidFill>
                  <a:schemeClr val="tx1">
                    <a:lumMod val="75000"/>
                    <a:lumOff val="25000"/>
                  </a:schemeClr>
                </a:solidFill>
              </a:rPr>
              <a:t>T</a:t>
            </a:r>
            <a:r>
              <a:rPr lang="zh-CN" altLang="en-US" sz="1254">
                <a:solidFill>
                  <a:schemeClr val="tx1">
                    <a:lumMod val="75000"/>
                    <a:lumOff val="25000"/>
                  </a:schemeClr>
                </a:solidFill>
              </a:rPr>
              <a:t>中，某些结点标记为蓝色结点，将二叉树</a:t>
            </a:r>
            <a:r>
              <a:rPr lang="en-US" altLang="zh-CN" sz="1254">
                <a:solidFill>
                  <a:schemeClr val="tx1">
                    <a:lumMod val="75000"/>
                    <a:lumOff val="25000"/>
                  </a:schemeClr>
                </a:solidFill>
              </a:rPr>
              <a:t>T</a:t>
            </a:r>
            <a:r>
              <a:rPr lang="zh-CN" altLang="en-US" sz="1254">
                <a:solidFill>
                  <a:schemeClr val="tx1">
                    <a:lumMod val="75000"/>
                    <a:lumOff val="25000"/>
                  </a:schemeClr>
                </a:solidFill>
              </a:rPr>
              <a:t>中的所有没有蓝色祖先的蓝色结点连成一个链表。</a:t>
            </a:r>
          </a:p>
        </p:txBody>
      </p:sp>
      <p:sp>
        <p:nvSpPr>
          <p:cNvPr id="116740" name="Rectangle 4"/>
          <p:cNvSpPr>
            <a:spLocks noChangeArrowheads="1"/>
          </p:cNvSpPr>
          <p:nvPr/>
        </p:nvSpPr>
        <p:spPr bwMode="auto">
          <a:xfrm>
            <a:off x="990600" y="3552825"/>
            <a:ext cx="60499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a:solidFill>
                  <a:schemeClr val="tx1"/>
                </a:solidFill>
              </a:rPr>
              <a:t>对蓝色元素初始化为</a:t>
            </a:r>
            <a:r>
              <a:rPr lang="en-US" altLang="zh-CN">
                <a:solidFill>
                  <a:schemeClr val="tx1"/>
                </a:solidFill>
              </a:rPr>
              <a:t>A=1</a:t>
            </a:r>
            <a:r>
              <a:rPr lang="zh-CN" altLang="en-US">
                <a:solidFill>
                  <a:schemeClr val="tx1"/>
                </a:solidFill>
              </a:rPr>
              <a:t>，</a:t>
            </a:r>
            <a:r>
              <a:rPr lang="en-US" altLang="zh-CN">
                <a:solidFill>
                  <a:schemeClr val="tx1"/>
                </a:solidFill>
              </a:rPr>
              <a:t>B=0</a:t>
            </a:r>
            <a:r>
              <a:rPr lang="zh-CN" altLang="en-US">
                <a:solidFill>
                  <a:schemeClr val="tx1"/>
                </a:solidFill>
              </a:rPr>
              <a:t>，</a:t>
            </a:r>
            <a:r>
              <a:rPr lang="en-US" altLang="zh-CN">
                <a:solidFill>
                  <a:schemeClr val="tx1"/>
                </a:solidFill>
              </a:rPr>
              <a:t>C=-1</a:t>
            </a:r>
            <a:r>
              <a:rPr lang="zh-CN" altLang="en-US">
                <a:solidFill>
                  <a:schemeClr val="tx1"/>
                </a:solidFill>
              </a:rPr>
              <a:t>；对红色元素初始化为：</a:t>
            </a:r>
            <a:r>
              <a:rPr lang="en-US" altLang="zh-CN">
                <a:solidFill>
                  <a:schemeClr val="tx1"/>
                </a:solidFill>
              </a:rPr>
              <a:t>A=0</a:t>
            </a:r>
            <a:r>
              <a:rPr lang="zh-CN" altLang="en-US">
                <a:solidFill>
                  <a:schemeClr val="tx1"/>
                </a:solidFill>
              </a:rPr>
              <a:t>，</a:t>
            </a:r>
            <a:r>
              <a:rPr lang="en-US" altLang="zh-CN">
                <a:solidFill>
                  <a:schemeClr val="tx1"/>
                </a:solidFill>
              </a:rPr>
              <a:t>B=0</a:t>
            </a:r>
            <a:r>
              <a:rPr lang="zh-CN" altLang="en-US">
                <a:solidFill>
                  <a:schemeClr val="tx1"/>
                </a:solidFill>
              </a:rPr>
              <a:t>，</a:t>
            </a:r>
            <a:r>
              <a:rPr lang="en-US" altLang="zh-CN">
                <a:solidFill>
                  <a:schemeClr val="tx1"/>
                </a:solidFill>
              </a:rPr>
              <a:t>C=0</a:t>
            </a:r>
            <a:r>
              <a:rPr lang="zh-CN" altLang="en-US">
                <a:solidFill>
                  <a:schemeClr val="tx1"/>
                </a:solidFill>
              </a:rPr>
              <a:t>；构造欧拉回路，进行前缀计算后，结点的</a:t>
            </a:r>
            <a:r>
              <a:rPr lang="en-US" altLang="zh-CN">
                <a:solidFill>
                  <a:schemeClr val="tx1"/>
                </a:solidFill>
              </a:rPr>
              <a:t>C</a:t>
            </a:r>
            <a:r>
              <a:rPr lang="zh-CN" altLang="en-US">
                <a:solidFill>
                  <a:schemeClr val="tx1"/>
                </a:solidFill>
              </a:rPr>
              <a:t>中为“蓝深度”，即蓝色祖先结点的个数。</a:t>
            </a:r>
          </a:p>
        </p:txBody>
      </p:sp>
      <p:sp>
        <p:nvSpPr>
          <p:cNvPr id="116741" name="Rectangle 5"/>
          <p:cNvSpPr>
            <a:spLocks noChangeArrowheads="1"/>
          </p:cNvSpPr>
          <p:nvPr/>
        </p:nvSpPr>
        <p:spPr bwMode="auto">
          <a:xfrm>
            <a:off x="990600" y="4560888"/>
            <a:ext cx="6049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a:solidFill>
                  <a:schemeClr val="tx1"/>
                </a:solidFill>
              </a:rPr>
              <a:t>将所有有蓝色祖先的结点的颜色全改为红色，用链表的蓝色链算法剔除其中的无蓝色祖先的结点。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p:bldP spid="11674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17763" name="Rectangle 3"/>
          <p:cNvSpPr>
            <a:spLocks noGrp="1" noChangeArrowheads="1"/>
          </p:cNvSpPr>
          <p:nvPr>
            <p:ph idx="1"/>
          </p:nvPr>
        </p:nvSpPr>
        <p:spPr>
          <a:xfrm>
            <a:off x="836613" y="1552575"/>
            <a:ext cx="5915025" cy="703263"/>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多叉有序树的欧拉回路</a:t>
            </a:r>
          </a:p>
        </p:txBody>
      </p:sp>
      <p:grpSp>
        <p:nvGrpSpPr>
          <p:cNvPr id="95236" name="Group 30"/>
          <p:cNvGrpSpPr>
            <a:grpSpLocks/>
          </p:cNvGrpSpPr>
          <p:nvPr/>
        </p:nvGrpSpPr>
        <p:grpSpPr bwMode="auto">
          <a:xfrm>
            <a:off x="776288" y="2400300"/>
            <a:ext cx="2808287" cy="2160588"/>
            <a:chOff x="489" y="1512"/>
            <a:chExt cx="1769" cy="1361"/>
          </a:xfrm>
        </p:grpSpPr>
        <p:sp>
          <p:nvSpPr>
            <p:cNvPr id="95301" name="Oval 4"/>
            <p:cNvSpPr>
              <a:spLocks noChangeArrowheads="1"/>
            </p:cNvSpPr>
            <p:nvPr/>
          </p:nvSpPr>
          <p:spPr bwMode="auto">
            <a:xfrm>
              <a:off x="1260" y="1512"/>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2" name="Oval 5"/>
            <p:cNvSpPr>
              <a:spLocks noChangeArrowheads="1"/>
            </p:cNvSpPr>
            <p:nvPr/>
          </p:nvSpPr>
          <p:spPr bwMode="auto">
            <a:xfrm>
              <a:off x="489" y="205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3" name="Oval 6"/>
            <p:cNvSpPr>
              <a:spLocks noChangeArrowheads="1"/>
            </p:cNvSpPr>
            <p:nvPr/>
          </p:nvSpPr>
          <p:spPr bwMode="auto">
            <a:xfrm>
              <a:off x="1260" y="205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4" name="Oval 7"/>
            <p:cNvSpPr>
              <a:spLocks noChangeArrowheads="1"/>
            </p:cNvSpPr>
            <p:nvPr/>
          </p:nvSpPr>
          <p:spPr bwMode="auto">
            <a:xfrm>
              <a:off x="2031" y="205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5" name="Oval 8"/>
            <p:cNvSpPr>
              <a:spLocks noChangeArrowheads="1"/>
            </p:cNvSpPr>
            <p:nvPr/>
          </p:nvSpPr>
          <p:spPr bwMode="auto">
            <a:xfrm>
              <a:off x="761" y="264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6" name="Oval 9"/>
            <p:cNvSpPr>
              <a:spLocks noChangeArrowheads="1"/>
            </p:cNvSpPr>
            <p:nvPr/>
          </p:nvSpPr>
          <p:spPr bwMode="auto">
            <a:xfrm>
              <a:off x="1260" y="264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7" name="Oval 10"/>
            <p:cNvSpPr>
              <a:spLocks noChangeArrowheads="1"/>
            </p:cNvSpPr>
            <p:nvPr/>
          </p:nvSpPr>
          <p:spPr bwMode="auto">
            <a:xfrm>
              <a:off x="1759" y="264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95308" name="AutoShape 11"/>
            <p:cNvCxnSpPr>
              <a:cxnSpLocks noChangeShapeType="1"/>
              <a:stCxn id="95301" idx="4"/>
              <a:endCxn id="95302" idx="0"/>
            </p:cNvCxnSpPr>
            <p:nvPr/>
          </p:nvCxnSpPr>
          <p:spPr bwMode="auto">
            <a:xfrm flipH="1">
              <a:off x="603" y="1745"/>
              <a:ext cx="771" cy="3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09" name="AutoShape 12"/>
            <p:cNvCxnSpPr>
              <a:cxnSpLocks noChangeShapeType="1"/>
              <a:stCxn id="95301" idx="4"/>
              <a:endCxn id="95303" idx="0"/>
            </p:cNvCxnSpPr>
            <p:nvPr/>
          </p:nvCxnSpPr>
          <p:spPr bwMode="auto">
            <a:xfrm>
              <a:off x="1374" y="1745"/>
              <a:ext cx="0" cy="3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0" name="AutoShape 13"/>
            <p:cNvCxnSpPr>
              <a:cxnSpLocks noChangeShapeType="1"/>
              <a:stCxn id="95301" idx="4"/>
              <a:endCxn id="95304" idx="0"/>
            </p:cNvCxnSpPr>
            <p:nvPr/>
          </p:nvCxnSpPr>
          <p:spPr bwMode="auto">
            <a:xfrm>
              <a:off x="1374" y="1745"/>
              <a:ext cx="771" cy="3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1" name="AutoShape 14"/>
            <p:cNvCxnSpPr>
              <a:cxnSpLocks noChangeShapeType="1"/>
              <a:stCxn id="95303" idx="4"/>
              <a:endCxn id="95305" idx="0"/>
            </p:cNvCxnSpPr>
            <p:nvPr/>
          </p:nvCxnSpPr>
          <p:spPr bwMode="auto">
            <a:xfrm flipH="1">
              <a:off x="875" y="2289"/>
              <a:ext cx="499" cy="35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2" name="AutoShape 15"/>
            <p:cNvCxnSpPr>
              <a:cxnSpLocks noChangeShapeType="1"/>
              <a:stCxn id="95303" idx="4"/>
              <a:endCxn id="95306" idx="0"/>
            </p:cNvCxnSpPr>
            <p:nvPr/>
          </p:nvCxnSpPr>
          <p:spPr bwMode="auto">
            <a:xfrm>
              <a:off x="1374" y="2289"/>
              <a:ext cx="0" cy="35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3" name="AutoShape 16"/>
            <p:cNvCxnSpPr>
              <a:cxnSpLocks noChangeShapeType="1"/>
              <a:stCxn id="95303" idx="4"/>
              <a:endCxn id="95307" idx="0"/>
            </p:cNvCxnSpPr>
            <p:nvPr/>
          </p:nvCxnSpPr>
          <p:spPr bwMode="auto">
            <a:xfrm>
              <a:off x="1374" y="2289"/>
              <a:ext cx="499" cy="35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93"/>
          <p:cNvGrpSpPr>
            <a:grpSpLocks/>
          </p:cNvGrpSpPr>
          <p:nvPr/>
        </p:nvGrpSpPr>
        <p:grpSpPr bwMode="auto">
          <a:xfrm>
            <a:off x="4089400" y="2255838"/>
            <a:ext cx="2755900" cy="2952750"/>
            <a:chOff x="2576" y="1467"/>
            <a:chExt cx="1270" cy="1361"/>
          </a:xfrm>
        </p:grpSpPr>
        <p:sp>
          <p:nvSpPr>
            <p:cNvPr id="95238" name="Oval 17"/>
            <p:cNvSpPr>
              <a:spLocks noChangeArrowheads="1"/>
            </p:cNvSpPr>
            <p:nvPr/>
          </p:nvSpPr>
          <p:spPr bwMode="auto">
            <a:xfrm>
              <a:off x="3437" y="1467"/>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39" name="Oval 18"/>
            <p:cNvSpPr>
              <a:spLocks noChangeArrowheads="1"/>
            </p:cNvSpPr>
            <p:nvPr/>
          </p:nvSpPr>
          <p:spPr bwMode="auto">
            <a:xfrm>
              <a:off x="2576" y="201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0" name="Oval 19"/>
            <p:cNvSpPr>
              <a:spLocks noChangeArrowheads="1"/>
            </p:cNvSpPr>
            <p:nvPr/>
          </p:nvSpPr>
          <p:spPr bwMode="auto">
            <a:xfrm>
              <a:off x="3347" y="201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1" name="Oval 20"/>
            <p:cNvSpPr>
              <a:spLocks noChangeArrowheads="1"/>
            </p:cNvSpPr>
            <p:nvPr/>
          </p:nvSpPr>
          <p:spPr bwMode="auto">
            <a:xfrm>
              <a:off x="3619" y="201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2" name="Oval 21"/>
            <p:cNvSpPr>
              <a:spLocks noChangeArrowheads="1"/>
            </p:cNvSpPr>
            <p:nvPr/>
          </p:nvSpPr>
          <p:spPr bwMode="auto">
            <a:xfrm>
              <a:off x="2848" y="260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3" name="Oval 22"/>
            <p:cNvSpPr>
              <a:spLocks noChangeArrowheads="1"/>
            </p:cNvSpPr>
            <p:nvPr/>
          </p:nvSpPr>
          <p:spPr bwMode="auto">
            <a:xfrm>
              <a:off x="3211" y="260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4" name="Oval 23"/>
            <p:cNvSpPr>
              <a:spLocks noChangeArrowheads="1"/>
            </p:cNvSpPr>
            <p:nvPr/>
          </p:nvSpPr>
          <p:spPr bwMode="auto">
            <a:xfrm>
              <a:off x="3528" y="260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95245" name="AutoShape 24"/>
            <p:cNvCxnSpPr>
              <a:cxnSpLocks noChangeShapeType="1"/>
              <a:stCxn id="95246" idx="2"/>
              <a:endCxn id="95250" idx="0"/>
            </p:cNvCxnSpPr>
            <p:nvPr/>
          </p:nvCxnSpPr>
          <p:spPr bwMode="auto">
            <a:xfrm flipH="1">
              <a:off x="2689" y="1514"/>
              <a:ext cx="832" cy="51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5246" name="Oval 37"/>
            <p:cNvSpPr>
              <a:spLocks noChangeArrowheads="1"/>
            </p:cNvSpPr>
            <p:nvPr/>
          </p:nvSpPr>
          <p:spPr bwMode="auto">
            <a:xfrm>
              <a:off x="3527" y="149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7" name="Oval 38"/>
            <p:cNvSpPr>
              <a:spLocks noChangeArrowheads="1"/>
            </p:cNvSpPr>
            <p:nvPr/>
          </p:nvSpPr>
          <p:spPr bwMode="auto">
            <a:xfrm>
              <a:off x="3461" y="158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8" name="Oval 39"/>
            <p:cNvSpPr>
              <a:spLocks noChangeArrowheads="1"/>
            </p:cNvSpPr>
            <p:nvPr/>
          </p:nvSpPr>
          <p:spPr bwMode="auto">
            <a:xfrm>
              <a:off x="3594" y="158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9" name="Oval 40"/>
            <p:cNvSpPr>
              <a:spLocks noChangeArrowheads="1"/>
            </p:cNvSpPr>
            <p:nvPr/>
          </p:nvSpPr>
          <p:spPr bwMode="auto">
            <a:xfrm>
              <a:off x="3527" y="163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0" name="Oval 41"/>
            <p:cNvSpPr>
              <a:spLocks noChangeArrowheads="1"/>
            </p:cNvSpPr>
            <p:nvPr/>
          </p:nvSpPr>
          <p:spPr bwMode="auto">
            <a:xfrm>
              <a:off x="2666" y="203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1" name="Oval 42"/>
            <p:cNvSpPr>
              <a:spLocks noChangeArrowheads="1"/>
            </p:cNvSpPr>
            <p:nvPr/>
          </p:nvSpPr>
          <p:spPr bwMode="auto">
            <a:xfrm>
              <a:off x="2600" y="212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2" name="Oval 43"/>
            <p:cNvSpPr>
              <a:spLocks noChangeArrowheads="1"/>
            </p:cNvSpPr>
            <p:nvPr/>
          </p:nvSpPr>
          <p:spPr bwMode="auto">
            <a:xfrm>
              <a:off x="2733" y="212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3" name="Oval 44"/>
            <p:cNvSpPr>
              <a:spLocks noChangeArrowheads="1"/>
            </p:cNvSpPr>
            <p:nvPr/>
          </p:nvSpPr>
          <p:spPr bwMode="auto">
            <a:xfrm>
              <a:off x="2666" y="217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4" name="Oval 45"/>
            <p:cNvSpPr>
              <a:spLocks noChangeArrowheads="1"/>
            </p:cNvSpPr>
            <p:nvPr/>
          </p:nvSpPr>
          <p:spPr bwMode="auto">
            <a:xfrm>
              <a:off x="3437" y="2032"/>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5" name="Oval 46"/>
            <p:cNvSpPr>
              <a:spLocks noChangeArrowheads="1"/>
            </p:cNvSpPr>
            <p:nvPr/>
          </p:nvSpPr>
          <p:spPr bwMode="auto">
            <a:xfrm>
              <a:off x="3371" y="2127"/>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6" name="Oval 47"/>
            <p:cNvSpPr>
              <a:spLocks noChangeArrowheads="1"/>
            </p:cNvSpPr>
            <p:nvPr/>
          </p:nvSpPr>
          <p:spPr bwMode="auto">
            <a:xfrm>
              <a:off x="3504" y="212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7" name="Oval 48"/>
            <p:cNvSpPr>
              <a:spLocks noChangeArrowheads="1"/>
            </p:cNvSpPr>
            <p:nvPr/>
          </p:nvSpPr>
          <p:spPr bwMode="auto">
            <a:xfrm>
              <a:off x="3437" y="2172"/>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8" name="Oval 49"/>
            <p:cNvSpPr>
              <a:spLocks noChangeArrowheads="1"/>
            </p:cNvSpPr>
            <p:nvPr/>
          </p:nvSpPr>
          <p:spPr bwMode="auto">
            <a:xfrm>
              <a:off x="3709" y="2034"/>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9" name="Oval 50"/>
            <p:cNvSpPr>
              <a:spLocks noChangeArrowheads="1"/>
            </p:cNvSpPr>
            <p:nvPr/>
          </p:nvSpPr>
          <p:spPr bwMode="auto">
            <a:xfrm>
              <a:off x="3643" y="2129"/>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0" name="Oval 51"/>
            <p:cNvSpPr>
              <a:spLocks noChangeArrowheads="1"/>
            </p:cNvSpPr>
            <p:nvPr/>
          </p:nvSpPr>
          <p:spPr bwMode="auto">
            <a:xfrm>
              <a:off x="3776" y="2128"/>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1" name="Oval 52"/>
            <p:cNvSpPr>
              <a:spLocks noChangeArrowheads="1"/>
            </p:cNvSpPr>
            <p:nvPr/>
          </p:nvSpPr>
          <p:spPr bwMode="auto">
            <a:xfrm>
              <a:off x="3709" y="2174"/>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2" name="Oval 53"/>
            <p:cNvSpPr>
              <a:spLocks noChangeArrowheads="1"/>
            </p:cNvSpPr>
            <p:nvPr/>
          </p:nvSpPr>
          <p:spPr bwMode="auto">
            <a:xfrm>
              <a:off x="2938" y="262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3" name="Oval 54"/>
            <p:cNvSpPr>
              <a:spLocks noChangeArrowheads="1"/>
            </p:cNvSpPr>
            <p:nvPr/>
          </p:nvSpPr>
          <p:spPr bwMode="auto">
            <a:xfrm>
              <a:off x="2872" y="271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4" name="Oval 55"/>
            <p:cNvSpPr>
              <a:spLocks noChangeArrowheads="1"/>
            </p:cNvSpPr>
            <p:nvPr/>
          </p:nvSpPr>
          <p:spPr bwMode="auto">
            <a:xfrm>
              <a:off x="3005" y="271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5" name="Oval 56"/>
            <p:cNvSpPr>
              <a:spLocks noChangeArrowheads="1"/>
            </p:cNvSpPr>
            <p:nvPr/>
          </p:nvSpPr>
          <p:spPr bwMode="auto">
            <a:xfrm>
              <a:off x="2938" y="276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6" name="Oval 57"/>
            <p:cNvSpPr>
              <a:spLocks noChangeArrowheads="1"/>
            </p:cNvSpPr>
            <p:nvPr/>
          </p:nvSpPr>
          <p:spPr bwMode="auto">
            <a:xfrm>
              <a:off x="3301" y="262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7" name="Oval 58"/>
            <p:cNvSpPr>
              <a:spLocks noChangeArrowheads="1"/>
            </p:cNvSpPr>
            <p:nvPr/>
          </p:nvSpPr>
          <p:spPr bwMode="auto">
            <a:xfrm>
              <a:off x="3235" y="271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8" name="Oval 59"/>
            <p:cNvSpPr>
              <a:spLocks noChangeArrowheads="1"/>
            </p:cNvSpPr>
            <p:nvPr/>
          </p:nvSpPr>
          <p:spPr bwMode="auto">
            <a:xfrm>
              <a:off x="3368" y="271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9" name="Oval 60"/>
            <p:cNvSpPr>
              <a:spLocks noChangeArrowheads="1"/>
            </p:cNvSpPr>
            <p:nvPr/>
          </p:nvSpPr>
          <p:spPr bwMode="auto">
            <a:xfrm>
              <a:off x="3301" y="276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0" name="Oval 61"/>
            <p:cNvSpPr>
              <a:spLocks noChangeArrowheads="1"/>
            </p:cNvSpPr>
            <p:nvPr/>
          </p:nvSpPr>
          <p:spPr bwMode="auto">
            <a:xfrm>
              <a:off x="3618" y="262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1" name="Oval 62"/>
            <p:cNvSpPr>
              <a:spLocks noChangeArrowheads="1"/>
            </p:cNvSpPr>
            <p:nvPr/>
          </p:nvSpPr>
          <p:spPr bwMode="auto">
            <a:xfrm>
              <a:off x="3552" y="271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2" name="Oval 63"/>
            <p:cNvSpPr>
              <a:spLocks noChangeArrowheads="1"/>
            </p:cNvSpPr>
            <p:nvPr/>
          </p:nvSpPr>
          <p:spPr bwMode="auto">
            <a:xfrm>
              <a:off x="3685" y="271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3" name="Oval 64"/>
            <p:cNvSpPr>
              <a:spLocks noChangeArrowheads="1"/>
            </p:cNvSpPr>
            <p:nvPr/>
          </p:nvSpPr>
          <p:spPr bwMode="auto">
            <a:xfrm>
              <a:off x="3618" y="276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95274" name="AutoShape 65"/>
            <p:cNvCxnSpPr>
              <a:cxnSpLocks noChangeShapeType="1"/>
              <a:stCxn id="95250" idx="2"/>
              <a:endCxn id="95251" idx="0"/>
            </p:cNvCxnSpPr>
            <p:nvPr/>
          </p:nvCxnSpPr>
          <p:spPr bwMode="auto">
            <a:xfrm flipH="1">
              <a:off x="2623" y="2054"/>
              <a:ext cx="37" cy="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5" name="AutoShape 66"/>
            <p:cNvCxnSpPr>
              <a:cxnSpLocks noChangeShapeType="1"/>
              <a:stCxn id="95251" idx="4"/>
              <a:endCxn id="95253" idx="2"/>
            </p:cNvCxnSpPr>
            <p:nvPr/>
          </p:nvCxnSpPr>
          <p:spPr bwMode="auto">
            <a:xfrm>
              <a:off x="2623" y="2177"/>
              <a:ext cx="37" cy="1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6" name="AutoShape 67"/>
            <p:cNvCxnSpPr>
              <a:cxnSpLocks noChangeShapeType="1"/>
              <a:stCxn id="95253" idx="6"/>
              <a:endCxn id="95252" idx="3"/>
            </p:cNvCxnSpPr>
            <p:nvPr/>
          </p:nvCxnSpPr>
          <p:spPr bwMode="auto">
            <a:xfrm flipV="1">
              <a:off x="2717" y="2169"/>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7" name="AutoShape 68"/>
            <p:cNvCxnSpPr>
              <a:cxnSpLocks noChangeShapeType="1"/>
              <a:stCxn id="95252" idx="7"/>
              <a:endCxn id="95247" idx="3"/>
            </p:cNvCxnSpPr>
            <p:nvPr/>
          </p:nvCxnSpPr>
          <p:spPr bwMode="auto">
            <a:xfrm flipV="1">
              <a:off x="2771" y="1630"/>
              <a:ext cx="697" cy="49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8" name="AutoShape 69"/>
            <p:cNvCxnSpPr>
              <a:cxnSpLocks noChangeShapeType="1"/>
              <a:stCxn id="95247" idx="4"/>
              <a:endCxn id="95254" idx="2"/>
            </p:cNvCxnSpPr>
            <p:nvPr/>
          </p:nvCxnSpPr>
          <p:spPr bwMode="auto">
            <a:xfrm flipH="1">
              <a:off x="3431" y="1637"/>
              <a:ext cx="53" cy="41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9" name="AutoShape 70"/>
            <p:cNvCxnSpPr>
              <a:cxnSpLocks noChangeShapeType="1"/>
              <a:stCxn id="95254" idx="2"/>
              <a:endCxn id="95262" idx="1"/>
            </p:cNvCxnSpPr>
            <p:nvPr/>
          </p:nvCxnSpPr>
          <p:spPr bwMode="auto">
            <a:xfrm flipH="1">
              <a:off x="2945" y="2055"/>
              <a:ext cx="486" cy="5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0" name="AutoShape 71"/>
            <p:cNvCxnSpPr>
              <a:cxnSpLocks noChangeShapeType="1"/>
              <a:stCxn id="95262" idx="2"/>
              <a:endCxn id="95263" idx="0"/>
            </p:cNvCxnSpPr>
            <p:nvPr/>
          </p:nvCxnSpPr>
          <p:spPr bwMode="auto">
            <a:xfrm flipH="1">
              <a:off x="2895" y="2644"/>
              <a:ext cx="37" cy="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1" name="AutoShape 72"/>
            <p:cNvCxnSpPr>
              <a:cxnSpLocks noChangeShapeType="1"/>
              <a:stCxn id="95263" idx="5"/>
              <a:endCxn id="95265" idx="2"/>
            </p:cNvCxnSpPr>
            <p:nvPr/>
          </p:nvCxnSpPr>
          <p:spPr bwMode="auto">
            <a:xfrm>
              <a:off x="2910" y="2760"/>
              <a:ext cx="22" cy="2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2" name="AutoShape 73"/>
            <p:cNvCxnSpPr>
              <a:cxnSpLocks noChangeShapeType="1"/>
              <a:stCxn id="95265" idx="6"/>
              <a:endCxn id="95264" idx="3"/>
            </p:cNvCxnSpPr>
            <p:nvPr/>
          </p:nvCxnSpPr>
          <p:spPr bwMode="auto">
            <a:xfrm flipV="1">
              <a:off x="2989" y="2759"/>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3" name="AutoShape 75"/>
            <p:cNvCxnSpPr>
              <a:cxnSpLocks noChangeShapeType="1"/>
              <a:stCxn id="95264" idx="7"/>
              <a:endCxn id="95255" idx="3"/>
            </p:cNvCxnSpPr>
            <p:nvPr/>
          </p:nvCxnSpPr>
          <p:spPr bwMode="auto">
            <a:xfrm flipV="1">
              <a:off x="3043" y="2171"/>
              <a:ext cx="335" cy="5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4" name="AutoShape 76"/>
            <p:cNvCxnSpPr>
              <a:cxnSpLocks noChangeShapeType="1"/>
              <a:stCxn id="95255" idx="4"/>
              <a:endCxn id="95266" idx="2"/>
            </p:cNvCxnSpPr>
            <p:nvPr/>
          </p:nvCxnSpPr>
          <p:spPr bwMode="auto">
            <a:xfrm flipH="1">
              <a:off x="3295" y="2178"/>
              <a:ext cx="99" cy="4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5" name="AutoShape 77"/>
            <p:cNvCxnSpPr>
              <a:cxnSpLocks noChangeShapeType="1"/>
              <a:stCxn id="95266" idx="2"/>
              <a:endCxn id="95267" idx="0"/>
            </p:cNvCxnSpPr>
            <p:nvPr/>
          </p:nvCxnSpPr>
          <p:spPr bwMode="auto">
            <a:xfrm flipH="1">
              <a:off x="3258" y="2644"/>
              <a:ext cx="37" cy="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6" name="AutoShape 78"/>
            <p:cNvCxnSpPr>
              <a:cxnSpLocks noChangeShapeType="1"/>
              <a:stCxn id="95267" idx="5"/>
              <a:endCxn id="95269" idx="2"/>
            </p:cNvCxnSpPr>
            <p:nvPr/>
          </p:nvCxnSpPr>
          <p:spPr bwMode="auto">
            <a:xfrm>
              <a:off x="3273" y="2760"/>
              <a:ext cx="22" cy="2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7" name="AutoShape 79"/>
            <p:cNvCxnSpPr>
              <a:cxnSpLocks noChangeShapeType="1"/>
              <a:stCxn id="95269" idx="6"/>
              <a:endCxn id="95268" idx="3"/>
            </p:cNvCxnSpPr>
            <p:nvPr/>
          </p:nvCxnSpPr>
          <p:spPr bwMode="auto">
            <a:xfrm flipV="1">
              <a:off x="3352" y="2759"/>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8" name="AutoShape 80"/>
            <p:cNvCxnSpPr>
              <a:cxnSpLocks noChangeShapeType="1"/>
              <a:stCxn id="95268" idx="7"/>
              <a:endCxn id="95257" idx="4"/>
            </p:cNvCxnSpPr>
            <p:nvPr/>
          </p:nvCxnSpPr>
          <p:spPr bwMode="auto">
            <a:xfrm flipV="1">
              <a:off x="3406" y="2223"/>
              <a:ext cx="54" cy="49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9" name="AutoShape 81"/>
            <p:cNvCxnSpPr>
              <a:cxnSpLocks noChangeShapeType="1"/>
              <a:stCxn id="95257" idx="5"/>
              <a:endCxn id="95270" idx="1"/>
            </p:cNvCxnSpPr>
            <p:nvPr/>
          </p:nvCxnSpPr>
          <p:spPr bwMode="auto">
            <a:xfrm>
              <a:off x="3475" y="2216"/>
              <a:ext cx="150" cy="40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0" name="AutoShape 82"/>
            <p:cNvCxnSpPr>
              <a:cxnSpLocks noChangeShapeType="1"/>
              <a:stCxn id="95270" idx="2"/>
              <a:endCxn id="95271" idx="1"/>
            </p:cNvCxnSpPr>
            <p:nvPr/>
          </p:nvCxnSpPr>
          <p:spPr bwMode="auto">
            <a:xfrm flipH="1">
              <a:off x="3559" y="2644"/>
              <a:ext cx="53" cy="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1" name="AutoShape 83"/>
            <p:cNvCxnSpPr>
              <a:cxnSpLocks noChangeShapeType="1"/>
              <a:stCxn id="95271" idx="5"/>
              <a:endCxn id="95273" idx="1"/>
            </p:cNvCxnSpPr>
            <p:nvPr/>
          </p:nvCxnSpPr>
          <p:spPr bwMode="auto">
            <a:xfrm>
              <a:off x="3590" y="2760"/>
              <a:ext cx="35" cy="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2" name="AutoShape 84"/>
            <p:cNvCxnSpPr>
              <a:cxnSpLocks noChangeShapeType="1"/>
              <a:stCxn id="95273" idx="6"/>
              <a:endCxn id="95272" idx="2"/>
            </p:cNvCxnSpPr>
            <p:nvPr/>
          </p:nvCxnSpPr>
          <p:spPr bwMode="auto">
            <a:xfrm flipV="1">
              <a:off x="3669" y="2738"/>
              <a:ext cx="10" cy="4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3" name="AutoShape 85"/>
            <p:cNvCxnSpPr>
              <a:cxnSpLocks noChangeShapeType="1"/>
              <a:stCxn id="95272" idx="0"/>
              <a:endCxn id="95256" idx="6"/>
            </p:cNvCxnSpPr>
            <p:nvPr/>
          </p:nvCxnSpPr>
          <p:spPr bwMode="auto">
            <a:xfrm flipH="1" flipV="1">
              <a:off x="3555" y="2149"/>
              <a:ext cx="153" cy="56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4" name="AutoShape 86"/>
            <p:cNvCxnSpPr>
              <a:cxnSpLocks noChangeShapeType="1"/>
              <a:stCxn id="95256" idx="0"/>
              <a:endCxn id="95249" idx="5"/>
            </p:cNvCxnSpPr>
            <p:nvPr/>
          </p:nvCxnSpPr>
          <p:spPr bwMode="auto">
            <a:xfrm flipV="1">
              <a:off x="3527" y="1675"/>
              <a:ext cx="38" cy="4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5" name="AutoShape 87"/>
            <p:cNvCxnSpPr>
              <a:cxnSpLocks noChangeShapeType="1"/>
              <a:stCxn id="95249" idx="6"/>
              <a:endCxn id="95258" idx="2"/>
            </p:cNvCxnSpPr>
            <p:nvPr/>
          </p:nvCxnSpPr>
          <p:spPr bwMode="auto">
            <a:xfrm>
              <a:off x="3578" y="1654"/>
              <a:ext cx="125" cy="40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6" name="AutoShape 88"/>
            <p:cNvCxnSpPr>
              <a:cxnSpLocks noChangeShapeType="1"/>
              <a:stCxn id="95258" idx="3"/>
              <a:endCxn id="95259" idx="0"/>
            </p:cNvCxnSpPr>
            <p:nvPr/>
          </p:nvCxnSpPr>
          <p:spPr bwMode="auto">
            <a:xfrm flipH="1">
              <a:off x="3666" y="2078"/>
              <a:ext cx="50" cy="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7" name="AutoShape 89"/>
            <p:cNvCxnSpPr>
              <a:cxnSpLocks noChangeShapeType="1"/>
              <a:stCxn id="95259" idx="4"/>
              <a:endCxn id="95261" idx="2"/>
            </p:cNvCxnSpPr>
            <p:nvPr/>
          </p:nvCxnSpPr>
          <p:spPr bwMode="auto">
            <a:xfrm>
              <a:off x="3666" y="2180"/>
              <a:ext cx="37" cy="1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8" name="AutoShape 90"/>
            <p:cNvCxnSpPr>
              <a:cxnSpLocks noChangeShapeType="1"/>
              <a:stCxn id="95261" idx="6"/>
              <a:endCxn id="95260" idx="3"/>
            </p:cNvCxnSpPr>
            <p:nvPr/>
          </p:nvCxnSpPr>
          <p:spPr bwMode="auto">
            <a:xfrm flipV="1">
              <a:off x="3760" y="2172"/>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9" name="AutoShape 91"/>
            <p:cNvCxnSpPr>
              <a:cxnSpLocks noChangeShapeType="1"/>
              <a:stCxn id="95260" idx="0"/>
              <a:endCxn id="95248" idx="6"/>
            </p:cNvCxnSpPr>
            <p:nvPr/>
          </p:nvCxnSpPr>
          <p:spPr bwMode="auto">
            <a:xfrm flipH="1" flipV="1">
              <a:off x="3645" y="1608"/>
              <a:ext cx="154" cy="51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00" name="AutoShape 92"/>
            <p:cNvCxnSpPr>
              <a:cxnSpLocks noChangeShapeType="1"/>
              <a:stCxn id="95248" idx="1"/>
              <a:endCxn id="95246" idx="6"/>
            </p:cNvCxnSpPr>
            <p:nvPr/>
          </p:nvCxnSpPr>
          <p:spPr bwMode="auto">
            <a:xfrm flipH="1" flipV="1">
              <a:off x="3578" y="1514"/>
              <a:ext cx="23" cy="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1011" name="Rectangle 3"/>
          <p:cNvSpPr>
            <a:spLocks noGrp="1" noChangeArrowheads="1"/>
          </p:cNvSpPr>
          <p:nvPr>
            <p:ph idx="1"/>
          </p:nvPr>
        </p:nvSpPr>
        <p:spPr>
          <a:xfrm>
            <a:off x="1522413" y="1673225"/>
            <a:ext cx="5168900" cy="2960688"/>
          </a:xfrm>
        </p:spPr>
        <p:txBody>
          <a:bodyPr/>
          <a:lstStyle/>
          <a:p>
            <a:pPr marL="268834" indent="-268834" defTabSz="358445" fontAlgn="auto">
              <a:lnSpc>
                <a:spcPct val="150000"/>
              </a:lnSpc>
              <a:spcBef>
                <a:spcPts val="784"/>
              </a:spcBef>
              <a:spcAft>
                <a:spcPts val="0"/>
              </a:spcAft>
              <a:buFont typeface="Wingdings 3" charset="2"/>
              <a:buChar char=""/>
              <a:defRPr/>
            </a:pPr>
            <a:r>
              <a:rPr lang="zh-CN" altLang="en-US" sz="1411" dirty="0">
                <a:solidFill>
                  <a:schemeClr val="tx1"/>
                </a:solidFill>
              </a:rPr>
              <a:t>基本思想</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solidFill>
              </a:rPr>
              <a:t>运用递归，且在递归的每一阶段用最短的时间，并随机地消去尽量多的元素，以迅速地压缩问题的规模，直到规模为</a:t>
            </a:r>
            <a:r>
              <a:rPr lang="en-US" altLang="zh-CN" sz="1254" dirty="0">
                <a:solidFill>
                  <a:schemeClr val="tx1"/>
                </a:solidFill>
              </a:rPr>
              <a:t>0</a:t>
            </a:r>
            <a:r>
              <a:rPr lang="zh-CN" altLang="en-US" sz="1254" dirty="0">
                <a:solidFill>
                  <a:schemeClr val="tx1"/>
                </a:solidFill>
              </a:rPr>
              <a:t>，递归不再深入，再返回并逐步拼接原问题的解。</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solidFill>
              </a:rPr>
              <a:t>以前缀计算为例。</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3059"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可以通过</a:t>
            </a:r>
            <a:r>
              <a:rPr lang="en-US" altLang="zh-CN" sz="2000" dirty="0">
                <a:solidFill>
                  <a:schemeClr val="tx1">
                    <a:lumMod val="75000"/>
                    <a:lumOff val="25000"/>
                  </a:schemeClr>
                </a:solidFill>
              </a:rPr>
              <a:t>O(1)</a:t>
            </a:r>
            <a:r>
              <a:rPr lang="zh-CN" altLang="en-US" sz="2000" dirty="0">
                <a:solidFill>
                  <a:schemeClr val="tx1">
                    <a:lumMod val="75000"/>
                    <a:lumOff val="25000"/>
                  </a:schemeClr>
                </a:solidFill>
              </a:rPr>
              <a:t>时间的操作将一个单链表改造成为一个双向链表。</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对于规模为</a:t>
            </a:r>
            <a:r>
              <a:rPr lang="en-US" altLang="zh-CN" sz="2000" dirty="0">
                <a:solidFill>
                  <a:schemeClr val="tx1">
                    <a:lumMod val="75000"/>
                    <a:lumOff val="25000"/>
                  </a:schemeClr>
                </a:solidFill>
              </a:rPr>
              <a:t>n</a:t>
            </a:r>
            <a:r>
              <a:rPr lang="zh-CN" altLang="en-US" sz="2000" dirty="0">
                <a:solidFill>
                  <a:schemeClr val="tx1">
                    <a:lumMod val="75000"/>
                    <a:lumOff val="25000"/>
                  </a:schemeClr>
                </a:solidFill>
              </a:rPr>
              <a:t>的双向链表，拟使用</a:t>
            </a:r>
            <a:r>
              <a:rPr lang="en-US" altLang="zh-CN" sz="2000" dirty="0">
                <a:solidFill>
                  <a:schemeClr val="tx1">
                    <a:lumMod val="75000"/>
                    <a:lumOff val="25000"/>
                  </a:schemeClr>
                </a:solidFill>
              </a:rPr>
              <a:t>p</a:t>
            </a:r>
            <a:r>
              <a:rPr lang="zh-CN" altLang="en-US" sz="2000" dirty="0">
                <a:solidFill>
                  <a:schemeClr val="tx1">
                    <a:lumMod val="75000"/>
                    <a:lumOff val="25000"/>
                  </a:schemeClr>
                </a:solidFill>
              </a:rPr>
              <a:t>个处理器，每个处理器负责处理链中的</a:t>
            </a:r>
            <a:r>
              <a:rPr lang="en-US" altLang="zh-CN" sz="2000" dirty="0">
                <a:solidFill>
                  <a:schemeClr val="tx1">
                    <a:lumMod val="75000"/>
                    <a:lumOff val="25000"/>
                  </a:schemeClr>
                </a:solidFill>
              </a:rPr>
              <a:t>n/p</a:t>
            </a:r>
            <a:r>
              <a:rPr lang="zh-CN" altLang="en-US" sz="2000" dirty="0">
                <a:solidFill>
                  <a:schemeClr val="tx1">
                    <a:lumMod val="75000"/>
                    <a:lumOff val="25000"/>
                  </a:schemeClr>
                </a:solidFill>
              </a:rPr>
              <a:t>个元素。</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先将</a:t>
            </a:r>
            <a:r>
              <a:rPr lang="en-US" altLang="zh-CN" sz="2000" dirty="0">
                <a:solidFill>
                  <a:schemeClr val="tx1">
                    <a:lumMod val="75000"/>
                    <a:lumOff val="25000"/>
                  </a:schemeClr>
                </a:solidFill>
              </a:rPr>
              <a:t>n</a:t>
            </a:r>
            <a:r>
              <a:rPr lang="zh-CN" altLang="en-US" sz="2000" dirty="0">
                <a:solidFill>
                  <a:schemeClr val="tx1">
                    <a:lumMod val="75000"/>
                    <a:lumOff val="25000"/>
                  </a:schemeClr>
                </a:solidFill>
              </a:rPr>
              <a:t>个元素任意地分配给各处理器，一经分配，归属关系在递归过程中不再改变。</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4083" name="Rectangle 3"/>
          <p:cNvSpPr>
            <a:spLocks noGrp="1" noChangeArrowheads="1"/>
          </p:cNvSpPr>
          <p:nvPr>
            <p:ph idx="1"/>
          </p:nvPr>
        </p:nvSpPr>
        <p:spPr>
          <a:xfrm>
            <a:off x="1522413" y="1673225"/>
            <a:ext cx="5168900" cy="29606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第一步：消元</a:t>
            </a:r>
          </a:p>
          <a:p>
            <a:pPr marL="896112" lvl="2" indent="-179222"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各处理器按如下两条原则并行地消去表中的一些元素：</a:t>
            </a:r>
            <a:br>
              <a:rPr lang="zh-CN" altLang="en-US" sz="1700" dirty="0">
                <a:solidFill>
                  <a:schemeClr val="tx1">
                    <a:lumMod val="75000"/>
                    <a:lumOff val="25000"/>
                  </a:schemeClr>
                </a:solidFill>
              </a:rPr>
            </a:br>
            <a:r>
              <a:rPr lang="zh-CN" altLang="en-US" sz="1700" dirty="0">
                <a:solidFill>
                  <a:schemeClr val="tx1">
                    <a:lumMod val="75000"/>
                    <a:lumOff val="25000"/>
                  </a:schemeClr>
                </a:solidFill>
              </a:rPr>
              <a:t>①每一个处理器每次最多消去它所管辖的一个元素；</a:t>
            </a:r>
            <a:br>
              <a:rPr lang="zh-CN" altLang="en-US" sz="1700" dirty="0">
                <a:solidFill>
                  <a:schemeClr val="tx1">
                    <a:lumMod val="75000"/>
                    <a:lumOff val="25000"/>
                  </a:schemeClr>
                </a:solidFill>
              </a:rPr>
            </a:br>
            <a:r>
              <a:rPr lang="zh-CN" altLang="en-US" sz="1700" dirty="0">
                <a:solidFill>
                  <a:schemeClr val="tx1">
                    <a:lumMod val="75000"/>
                    <a:lumOff val="25000"/>
                  </a:schemeClr>
                </a:solidFill>
              </a:rPr>
              <a:t>②不同时消去当前表中相邻的两个元素。</a:t>
            </a:r>
            <a:br>
              <a:rPr lang="zh-CN" altLang="en-US" sz="1700" dirty="0">
                <a:solidFill>
                  <a:schemeClr val="tx1">
                    <a:lumMod val="75000"/>
                    <a:lumOff val="25000"/>
                  </a:schemeClr>
                </a:solidFill>
              </a:rPr>
            </a:br>
            <a:r>
              <a:rPr lang="zh-CN" altLang="en-US" sz="1700" dirty="0">
                <a:solidFill>
                  <a:schemeClr val="tx1">
                    <a:lumMod val="75000"/>
                    <a:lumOff val="25000"/>
                  </a:schemeClr>
                </a:solidFill>
              </a:rPr>
              <a:t>在消去当前表中它所辖的一个元素之前，都要取出该元素及其下一个元素的前缀当前值作⊕运算，并用运算的结果更新下一个元素的前缀当前值，除非是表尾元素。</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5107" name="Rectangle 3"/>
          <p:cNvSpPr>
            <a:spLocks noGrp="1" noChangeArrowheads="1"/>
          </p:cNvSpPr>
          <p:nvPr>
            <p:ph idx="1"/>
          </p:nvPr>
        </p:nvSpPr>
        <p:spPr>
          <a:xfrm>
            <a:off x="1522413" y="1673225"/>
            <a:ext cx="5168900" cy="2960688"/>
          </a:xfrm>
        </p:spPr>
        <p:txBody>
          <a:bodyPr>
            <a:normAutofit fontScale="70000" lnSpcReduction="20000"/>
          </a:bodyPr>
          <a:lstStyle/>
          <a:p>
            <a:pPr marL="268834" indent="-268834" defTabSz="358445" fontAlgn="auto">
              <a:lnSpc>
                <a:spcPct val="17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170000"/>
              </a:lnSpc>
              <a:spcBef>
                <a:spcPts val="784"/>
              </a:spcBef>
              <a:spcAft>
                <a:spcPts val="0"/>
              </a:spcAft>
              <a:buFont typeface="Wingdings 3" charset="2"/>
              <a:buChar char=""/>
              <a:defRPr/>
            </a:pPr>
            <a:r>
              <a:rPr lang="zh-CN" altLang="en-US" sz="2000" dirty="0">
                <a:solidFill>
                  <a:schemeClr val="tx1">
                    <a:lumMod val="75000"/>
                    <a:lumOff val="25000"/>
                  </a:schemeClr>
                </a:solidFill>
              </a:rPr>
              <a:t>第二步：递归</a:t>
            </a:r>
          </a:p>
          <a:p>
            <a:pPr marL="896112" lvl="2" indent="-179222" defTabSz="358445" fontAlgn="auto">
              <a:lnSpc>
                <a:spcPct val="170000"/>
              </a:lnSpc>
              <a:spcBef>
                <a:spcPts val="784"/>
              </a:spcBef>
              <a:spcAft>
                <a:spcPts val="0"/>
              </a:spcAft>
              <a:buFont typeface="Wingdings 3" charset="2"/>
              <a:buChar char=""/>
              <a:defRPr/>
            </a:pPr>
            <a:r>
              <a:rPr lang="zh-CN" altLang="en-US" sz="1700" dirty="0">
                <a:solidFill>
                  <a:schemeClr val="tx1">
                    <a:lumMod val="75000"/>
                    <a:lumOff val="25000"/>
                  </a:schemeClr>
                </a:solidFill>
              </a:rPr>
              <a:t>当第一步得到的新链表的长度不为</a:t>
            </a:r>
            <a:r>
              <a:rPr lang="en-US" altLang="zh-CN" sz="1700" dirty="0">
                <a:solidFill>
                  <a:schemeClr val="tx1">
                    <a:lumMod val="75000"/>
                    <a:lumOff val="25000"/>
                  </a:schemeClr>
                </a:solidFill>
              </a:rPr>
              <a:t>0</a:t>
            </a:r>
            <a:r>
              <a:rPr lang="zh-CN" altLang="en-US" sz="1700" dirty="0">
                <a:solidFill>
                  <a:schemeClr val="tx1">
                    <a:lumMod val="75000"/>
                    <a:lumOff val="25000"/>
                  </a:schemeClr>
                </a:solidFill>
              </a:rPr>
              <a:t>时，递归消元。</a:t>
            </a:r>
          </a:p>
          <a:p>
            <a:pPr marL="582473" lvl="1" indent="-224028" defTabSz="358445" fontAlgn="auto">
              <a:lnSpc>
                <a:spcPct val="170000"/>
              </a:lnSpc>
              <a:spcBef>
                <a:spcPts val="784"/>
              </a:spcBef>
              <a:spcAft>
                <a:spcPts val="0"/>
              </a:spcAft>
              <a:buFont typeface="Wingdings 3" charset="2"/>
              <a:buChar char=""/>
              <a:defRPr/>
            </a:pPr>
            <a:r>
              <a:rPr lang="zh-CN" altLang="en-US" sz="2000" dirty="0">
                <a:solidFill>
                  <a:schemeClr val="tx1">
                    <a:lumMod val="75000"/>
                    <a:lumOff val="25000"/>
                  </a:schemeClr>
                </a:solidFill>
              </a:rPr>
              <a:t>第三步：回收</a:t>
            </a:r>
          </a:p>
          <a:p>
            <a:pPr marL="896112" lvl="2" indent="-179222" defTabSz="358445" fontAlgn="auto">
              <a:lnSpc>
                <a:spcPct val="170000"/>
              </a:lnSpc>
              <a:spcBef>
                <a:spcPts val="784"/>
              </a:spcBef>
              <a:spcAft>
                <a:spcPts val="0"/>
              </a:spcAft>
              <a:buFont typeface="Wingdings 3" charset="2"/>
              <a:buChar char=""/>
              <a:defRPr/>
            </a:pPr>
            <a:r>
              <a:rPr lang="zh-CN" altLang="en-US" sz="1700" dirty="0">
                <a:solidFill>
                  <a:schemeClr val="tx1">
                    <a:lumMod val="75000"/>
                    <a:lumOff val="25000"/>
                  </a:schemeClr>
                </a:solidFill>
              </a:rPr>
              <a:t>各处理器并行地收回在第一步被自己消去的元素，接入递归返回的链表，然后取出该元素与其前一个元素的前缀当前值作⊕运算，并用运算的结果更新该元素的前缀当前值，除非是表首元素。</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三、向量法</a:t>
            </a:r>
          </a:p>
        </p:txBody>
      </p:sp>
      <p:sp>
        <p:nvSpPr>
          <p:cNvPr id="39939" name="Rectangle 3"/>
          <p:cNvSpPr>
            <a:spLocks noGrp="1" noChangeArrowheads="1"/>
          </p:cNvSpPr>
          <p:nvPr>
            <p:ph type="body" sz="half" idx="1"/>
          </p:nvPr>
        </p:nvSpPr>
        <p:spPr bwMode="auto">
          <a:xfrm>
            <a:off x="836613" y="1552575"/>
            <a:ext cx="5965825" cy="1079500"/>
          </a:xfrm>
        </p:spPr>
        <p:txBody>
          <a:bodyPr wrap="square" numCol="1" anchor="t" anchorCtr="0" compatLnSpc="1">
            <a:prstTxWarp prst="textNoShape">
              <a:avLst/>
            </a:prstTxWarp>
          </a:bodyPr>
          <a:lstStyle/>
          <a:p>
            <a:r>
              <a:rPr lang="zh-CN" altLang="en-US" sz="2200"/>
              <a:t>以矩阵计算为例</a:t>
            </a:r>
          </a:p>
          <a:p>
            <a:pPr lvl="1"/>
            <a:r>
              <a:rPr lang="zh-CN" altLang="en-US" sz="1900"/>
              <a:t>矩阵相乘：</a:t>
            </a:r>
            <a:r>
              <a:rPr lang="en-US" altLang="zh-CN" sz="1900"/>
              <a:t>C = A*B</a:t>
            </a:r>
          </a:p>
        </p:txBody>
      </p:sp>
      <p:pic>
        <p:nvPicPr>
          <p:cNvPr id="39940" name="Picture 28"/>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1438275" y="3422650"/>
            <a:ext cx="2106613" cy="971550"/>
          </a:xfrm>
          <a:noFill/>
          <a:extLst>
            <a:ext uri="{909E8E84-426E-40DD-AFC4-6F175D3DCCD1}">
              <a14:hiddenFill xmlns:a14="http://schemas.microsoft.com/office/drawing/2010/main">
                <a:solidFill>
                  <a:srgbClr val="FFFFFF"/>
                </a:solidFill>
              </a14:hiddenFill>
            </a:ext>
          </a:extLst>
        </p:spPr>
      </p:pic>
      <p:pic>
        <p:nvPicPr>
          <p:cNvPr id="39941" name="Picture 31"/>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bwMode="auto">
          <a:xfrm>
            <a:off x="3754438" y="3422650"/>
            <a:ext cx="2046287" cy="9556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1"/>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3" name="Rectangle 26"/>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4" name="Rectangle 31"/>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5" name="Rectangle 37"/>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6" name="Rectangle 46"/>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7" name="Rectangle 52"/>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76466" name="Group 338"/>
          <p:cNvGraphicFramePr>
            <a:graphicFrameLocks noGrp="1"/>
          </p:cNvGraphicFramePr>
          <p:nvPr/>
        </p:nvGraphicFramePr>
        <p:xfrm>
          <a:off x="1928813" y="1608138"/>
          <a:ext cx="3722687" cy="3048000"/>
        </p:xfrm>
        <a:graphic>
          <a:graphicData uri="http://schemas.openxmlformats.org/drawingml/2006/table">
            <a:tbl>
              <a:tblPr/>
              <a:tblGrid>
                <a:gridCol w="396875">
                  <a:extLst>
                    <a:ext uri="{9D8B030D-6E8A-4147-A177-3AD203B41FA5}">
                      <a16:colId xmlns:a16="http://schemas.microsoft.com/office/drawing/2014/main" val="20000"/>
                    </a:ext>
                  </a:extLst>
                </a:gridCol>
                <a:gridCol w="458787">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266825">
                  <a:extLst>
                    <a:ext uri="{9D8B030D-6E8A-4147-A177-3AD203B41FA5}">
                      <a16:colId xmlns:a16="http://schemas.microsoft.com/office/drawing/2014/main" val="20004"/>
                    </a:ext>
                  </a:extLst>
                </a:gridCol>
              </a:tblGrid>
              <a:tr h="244475">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No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next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44475">
                <a:tc rowSpan="3">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rowSpan="3">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4475">
                <a:tc rowSpan="3">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93688">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266" name="Group 4"/>
          <p:cNvGrpSpPr>
            <a:grpSpLocks noChangeAspect="1"/>
          </p:cNvGrpSpPr>
          <p:nvPr/>
        </p:nvGrpSpPr>
        <p:grpSpPr bwMode="auto">
          <a:xfrm>
            <a:off x="1281113" y="1031875"/>
            <a:ext cx="5038725" cy="4170363"/>
            <a:chOff x="2505" y="-918"/>
            <a:chExt cx="7308" cy="6057"/>
          </a:xfrm>
        </p:grpSpPr>
        <p:sp>
          <p:nvSpPr>
            <p:cNvPr id="139276" name="AutoShape 5"/>
            <p:cNvSpPr>
              <a:spLocks noChangeAspect="1" noChangeArrowheads="1"/>
            </p:cNvSpPr>
            <p:nvPr/>
          </p:nvSpPr>
          <p:spPr bwMode="auto">
            <a:xfrm>
              <a:off x="2505" y="-918"/>
              <a:ext cx="7308" cy="60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277" name="Text Box 6"/>
            <p:cNvSpPr txBox="1">
              <a:spLocks noChangeArrowheads="1"/>
            </p:cNvSpPr>
            <p:nvPr/>
          </p:nvSpPr>
          <p:spPr bwMode="auto">
            <a:xfrm>
              <a:off x="2790"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278" name="Text Box 7"/>
            <p:cNvSpPr txBox="1">
              <a:spLocks noChangeArrowheads="1"/>
            </p:cNvSpPr>
            <p:nvPr/>
          </p:nvSpPr>
          <p:spPr bwMode="auto">
            <a:xfrm>
              <a:off x="3572"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[2,2]</a:t>
              </a:r>
              <a:endParaRPr lang="en-US" altLang="zh-CN">
                <a:solidFill>
                  <a:srgbClr val="000000"/>
                </a:solidFill>
              </a:endParaRPr>
            </a:p>
          </p:txBody>
        </p:sp>
        <p:sp>
          <p:nvSpPr>
            <p:cNvPr id="139279" name="Text Box 8"/>
            <p:cNvSpPr txBox="1">
              <a:spLocks noChangeArrowheads="1"/>
            </p:cNvSpPr>
            <p:nvPr/>
          </p:nvSpPr>
          <p:spPr bwMode="auto">
            <a:xfrm>
              <a:off x="4354"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[3,3]</a:t>
              </a:r>
              <a:endParaRPr lang="en-US" altLang="zh-CN">
                <a:solidFill>
                  <a:srgbClr val="000000"/>
                </a:solidFill>
              </a:endParaRPr>
            </a:p>
          </p:txBody>
        </p:sp>
        <p:sp>
          <p:nvSpPr>
            <p:cNvPr id="139280" name="Text Box 9"/>
            <p:cNvSpPr txBox="1">
              <a:spLocks noChangeArrowheads="1"/>
            </p:cNvSpPr>
            <p:nvPr/>
          </p:nvSpPr>
          <p:spPr bwMode="auto">
            <a:xfrm>
              <a:off x="5137" y="-766"/>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[4,4]</a:t>
              </a:r>
              <a:endParaRPr lang="en-US" altLang="zh-CN">
                <a:solidFill>
                  <a:srgbClr val="000000"/>
                </a:solidFill>
              </a:endParaRPr>
            </a:p>
          </p:txBody>
        </p:sp>
        <p:sp>
          <p:nvSpPr>
            <p:cNvPr id="139281" name="Text Box 10"/>
            <p:cNvSpPr txBox="1">
              <a:spLocks noChangeArrowheads="1"/>
            </p:cNvSpPr>
            <p:nvPr/>
          </p:nvSpPr>
          <p:spPr bwMode="auto">
            <a:xfrm>
              <a:off x="5920"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[5,5]</a:t>
              </a:r>
              <a:endParaRPr lang="en-US" altLang="zh-CN">
                <a:solidFill>
                  <a:srgbClr val="000000"/>
                </a:solidFill>
              </a:endParaRPr>
            </a:p>
          </p:txBody>
        </p:sp>
        <p:sp>
          <p:nvSpPr>
            <p:cNvPr id="139282" name="Text Box 11"/>
            <p:cNvSpPr txBox="1">
              <a:spLocks noChangeArrowheads="1"/>
            </p:cNvSpPr>
            <p:nvPr/>
          </p:nvSpPr>
          <p:spPr bwMode="auto">
            <a:xfrm>
              <a:off x="6703" y="-766"/>
              <a:ext cx="624"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[6,6]</a:t>
              </a:r>
              <a:endParaRPr lang="en-US" altLang="zh-CN">
                <a:solidFill>
                  <a:srgbClr val="000000"/>
                </a:solidFill>
              </a:endParaRPr>
            </a:p>
          </p:txBody>
        </p:sp>
        <p:sp>
          <p:nvSpPr>
            <p:cNvPr id="139283" name="Text Box 12"/>
            <p:cNvSpPr txBox="1">
              <a:spLocks noChangeArrowheads="1"/>
            </p:cNvSpPr>
            <p:nvPr/>
          </p:nvSpPr>
          <p:spPr bwMode="auto">
            <a:xfrm>
              <a:off x="7485" y="-766"/>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[7,7]</a:t>
              </a:r>
              <a:endParaRPr lang="en-US" altLang="zh-CN">
                <a:solidFill>
                  <a:srgbClr val="000000"/>
                </a:solidFill>
              </a:endParaRPr>
            </a:p>
          </p:txBody>
        </p:sp>
        <p:sp>
          <p:nvSpPr>
            <p:cNvPr id="139284" name="Text Box 13"/>
            <p:cNvSpPr txBox="1">
              <a:spLocks noChangeArrowheads="1"/>
            </p:cNvSpPr>
            <p:nvPr/>
          </p:nvSpPr>
          <p:spPr bwMode="auto">
            <a:xfrm>
              <a:off x="8267" y="-766"/>
              <a:ext cx="627"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[8,8]</a:t>
              </a:r>
              <a:endParaRPr lang="en-US" altLang="zh-CN">
                <a:solidFill>
                  <a:srgbClr val="000000"/>
                </a:solidFill>
              </a:endParaRPr>
            </a:p>
          </p:txBody>
        </p:sp>
        <p:sp>
          <p:nvSpPr>
            <p:cNvPr id="139285" name="Text Box 14"/>
            <p:cNvSpPr txBox="1">
              <a:spLocks noChangeArrowheads="1"/>
            </p:cNvSpPr>
            <p:nvPr/>
          </p:nvSpPr>
          <p:spPr bwMode="auto">
            <a:xfrm>
              <a:off x="9050"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[9,9]</a:t>
              </a:r>
              <a:endParaRPr lang="en-US" altLang="zh-CN">
                <a:solidFill>
                  <a:srgbClr val="000000"/>
                </a:solidFill>
              </a:endParaRPr>
            </a:p>
          </p:txBody>
        </p:sp>
        <p:sp>
          <p:nvSpPr>
            <p:cNvPr id="139286" name="Line 15"/>
            <p:cNvSpPr>
              <a:spLocks noChangeShapeType="1"/>
            </p:cNvSpPr>
            <p:nvPr/>
          </p:nvSpPr>
          <p:spPr bwMode="auto">
            <a:xfrm>
              <a:off x="3415" y="-631"/>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7" name="Line 16"/>
            <p:cNvSpPr>
              <a:spLocks noChangeShapeType="1"/>
            </p:cNvSpPr>
            <p:nvPr/>
          </p:nvSpPr>
          <p:spPr bwMode="auto">
            <a:xfrm flipH="1">
              <a:off x="3415" y="-495"/>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8" name="Line 17"/>
            <p:cNvSpPr>
              <a:spLocks noChangeShapeType="1"/>
            </p:cNvSpPr>
            <p:nvPr/>
          </p:nvSpPr>
          <p:spPr bwMode="auto">
            <a:xfrm>
              <a:off x="4198" y="-631"/>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9" name="Line 18"/>
            <p:cNvSpPr>
              <a:spLocks noChangeShapeType="1"/>
            </p:cNvSpPr>
            <p:nvPr/>
          </p:nvSpPr>
          <p:spPr bwMode="auto">
            <a:xfrm flipH="1">
              <a:off x="4198" y="-495"/>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0" name="Line 19"/>
            <p:cNvSpPr>
              <a:spLocks noChangeShapeType="1"/>
            </p:cNvSpPr>
            <p:nvPr/>
          </p:nvSpPr>
          <p:spPr bwMode="auto">
            <a:xfrm>
              <a:off x="4979" y="-631"/>
              <a:ext cx="158"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1" name="Line 20"/>
            <p:cNvSpPr>
              <a:spLocks noChangeShapeType="1"/>
            </p:cNvSpPr>
            <p:nvPr/>
          </p:nvSpPr>
          <p:spPr bwMode="auto">
            <a:xfrm flipH="1">
              <a:off x="4979" y="-495"/>
              <a:ext cx="158"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2" name="Line 21"/>
            <p:cNvSpPr>
              <a:spLocks noChangeShapeType="1"/>
            </p:cNvSpPr>
            <p:nvPr/>
          </p:nvSpPr>
          <p:spPr bwMode="auto">
            <a:xfrm>
              <a:off x="5763" y="-631"/>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3" name="Line 22"/>
            <p:cNvSpPr>
              <a:spLocks noChangeShapeType="1"/>
            </p:cNvSpPr>
            <p:nvPr/>
          </p:nvSpPr>
          <p:spPr bwMode="auto">
            <a:xfrm flipH="1">
              <a:off x="5763" y="-495"/>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4" name="Line 23"/>
            <p:cNvSpPr>
              <a:spLocks noChangeShapeType="1"/>
            </p:cNvSpPr>
            <p:nvPr/>
          </p:nvSpPr>
          <p:spPr bwMode="auto">
            <a:xfrm>
              <a:off x="6546" y="-631"/>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5" name="Line 24"/>
            <p:cNvSpPr>
              <a:spLocks noChangeShapeType="1"/>
            </p:cNvSpPr>
            <p:nvPr/>
          </p:nvSpPr>
          <p:spPr bwMode="auto">
            <a:xfrm flipH="1">
              <a:off x="6546" y="-495"/>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6" name="Line 25"/>
            <p:cNvSpPr>
              <a:spLocks noChangeShapeType="1"/>
            </p:cNvSpPr>
            <p:nvPr/>
          </p:nvSpPr>
          <p:spPr bwMode="auto">
            <a:xfrm>
              <a:off x="7327" y="-631"/>
              <a:ext cx="159"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7" name="Line 26"/>
            <p:cNvSpPr>
              <a:spLocks noChangeShapeType="1"/>
            </p:cNvSpPr>
            <p:nvPr/>
          </p:nvSpPr>
          <p:spPr bwMode="auto">
            <a:xfrm flipH="1">
              <a:off x="7327" y="-495"/>
              <a:ext cx="159"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8" name="Line 27"/>
            <p:cNvSpPr>
              <a:spLocks noChangeShapeType="1"/>
            </p:cNvSpPr>
            <p:nvPr/>
          </p:nvSpPr>
          <p:spPr bwMode="auto">
            <a:xfrm>
              <a:off x="8111" y="-631"/>
              <a:ext cx="157" cy="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9" name="Line 28"/>
            <p:cNvSpPr>
              <a:spLocks noChangeShapeType="1"/>
            </p:cNvSpPr>
            <p:nvPr/>
          </p:nvSpPr>
          <p:spPr bwMode="auto">
            <a:xfrm flipH="1">
              <a:off x="8111" y="-495"/>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0" name="Line 29"/>
            <p:cNvSpPr>
              <a:spLocks noChangeShapeType="1"/>
            </p:cNvSpPr>
            <p:nvPr/>
          </p:nvSpPr>
          <p:spPr bwMode="auto">
            <a:xfrm>
              <a:off x="8894" y="-631"/>
              <a:ext cx="157" cy="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1" name="Line 30"/>
            <p:cNvSpPr>
              <a:spLocks noChangeShapeType="1"/>
            </p:cNvSpPr>
            <p:nvPr/>
          </p:nvSpPr>
          <p:spPr bwMode="auto">
            <a:xfrm flipH="1">
              <a:off x="8894" y="-495"/>
              <a:ext cx="157"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2" name="Text Box 31"/>
            <p:cNvSpPr txBox="1">
              <a:spLocks noChangeArrowheads="1"/>
            </p:cNvSpPr>
            <p:nvPr/>
          </p:nvSpPr>
          <p:spPr bwMode="auto">
            <a:xfrm>
              <a:off x="2790"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303" name="Text Box 32"/>
            <p:cNvSpPr txBox="1">
              <a:spLocks noChangeArrowheads="1"/>
            </p:cNvSpPr>
            <p:nvPr/>
          </p:nvSpPr>
          <p:spPr bwMode="auto">
            <a:xfrm>
              <a:off x="3572"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[2,2]</a:t>
              </a:r>
              <a:endParaRPr lang="en-US" altLang="zh-CN">
                <a:solidFill>
                  <a:srgbClr val="000000"/>
                </a:solidFill>
              </a:endParaRPr>
            </a:p>
          </p:txBody>
        </p:sp>
        <p:sp>
          <p:nvSpPr>
            <p:cNvPr id="139304" name="Text Box 33"/>
            <p:cNvSpPr txBox="1">
              <a:spLocks noChangeArrowheads="1"/>
            </p:cNvSpPr>
            <p:nvPr/>
          </p:nvSpPr>
          <p:spPr bwMode="auto">
            <a:xfrm>
              <a:off x="4354"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[3,3]</a:t>
              </a:r>
              <a:endParaRPr lang="en-US" altLang="zh-CN">
                <a:solidFill>
                  <a:srgbClr val="000000"/>
                </a:solidFill>
              </a:endParaRPr>
            </a:p>
          </p:txBody>
        </p:sp>
        <p:sp>
          <p:nvSpPr>
            <p:cNvPr id="139305" name="Text Box 34"/>
            <p:cNvSpPr txBox="1">
              <a:spLocks noChangeArrowheads="1"/>
            </p:cNvSpPr>
            <p:nvPr/>
          </p:nvSpPr>
          <p:spPr bwMode="auto">
            <a:xfrm>
              <a:off x="5920"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[4,5]</a:t>
              </a:r>
              <a:endParaRPr lang="en-US" altLang="zh-CN">
                <a:solidFill>
                  <a:srgbClr val="000000"/>
                </a:solidFill>
              </a:endParaRPr>
            </a:p>
          </p:txBody>
        </p:sp>
        <p:sp>
          <p:nvSpPr>
            <p:cNvPr id="139306" name="Text Box 35"/>
            <p:cNvSpPr txBox="1">
              <a:spLocks noChangeArrowheads="1"/>
            </p:cNvSpPr>
            <p:nvPr/>
          </p:nvSpPr>
          <p:spPr bwMode="auto">
            <a:xfrm>
              <a:off x="6703" y="-88"/>
              <a:ext cx="624"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[6,6]</a:t>
              </a:r>
              <a:endParaRPr lang="en-US" altLang="zh-CN">
                <a:solidFill>
                  <a:srgbClr val="000000"/>
                </a:solidFill>
              </a:endParaRPr>
            </a:p>
          </p:txBody>
        </p:sp>
        <p:sp>
          <p:nvSpPr>
            <p:cNvPr id="139307" name="Text Box 36"/>
            <p:cNvSpPr txBox="1">
              <a:spLocks noChangeArrowheads="1"/>
            </p:cNvSpPr>
            <p:nvPr/>
          </p:nvSpPr>
          <p:spPr bwMode="auto">
            <a:xfrm>
              <a:off x="8267" y="-88"/>
              <a:ext cx="627"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[7,8]</a:t>
              </a:r>
              <a:endParaRPr lang="en-US" altLang="zh-CN">
                <a:solidFill>
                  <a:srgbClr val="000000"/>
                </a:solidFill>
              </a:endParaRPr>
            </a:p>
          </p:txBody>
        </p:sp>
        <p:sp>
          <p:nvSpPr>
            <p:cNvPr id="139308" name="Line 37"/>
            <p:cNvSpPr>
              <a:spLocks noChangeShapeType="1"/>
            </p:cNvSpPr>
            <p:nvPr/>
          </p:nvSpPr>
          <p:spPr bwMode="auto">
            <a:xfrm>
              <a:off x="3415" y="49"/>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9" name="Line 38"/>
            <p:cNvSpPr>
              <a:spLocks noChangeShapeType="1"/>
            </p:cNvSpPr>
            <p:nvPr/>
          </p:nvSpPr>
          <p:spPr bwMode="auto">
            <a:xfrm flipH="1">
              <a:off x="3415" y="184"/>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0" name="Line 39"/>
            <p:cNvSpPr>
              <a:spLocks noChangeShapeType="1"/>
            </p:cNvSpPr>
            <p:nvPr/>
          </p:nvSpPr>
          <p:spPr bwMode="auto">
            <a:xfrm>
              <a:off x="4198" y="49"/>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1" name="Line 40"/>
            <p:cNvSpPr>
              <a:spLocks noChangeShapeType="1"/>
            </p:cNvSpPr>
            <p:nvPr/>
          </p:nvSpPr>
          <p:spPr bwMode="auto">
            <a:xfrm flipH="1">
              <a:off x="4198" y="184"/>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2" name="Line 41"/>
            <p:cNvSpPr>
              <a:spLocks noChangeShapeType="1"/>
            </p:cNvSpPr>
            <p:nvPr/>
          </p:nvSpPr>
          <p:spPr bwMode="auto">
            <a:xfrm>
              <a:off x="4979" y="4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3" name="Line 42"/>
            <p:cNvSpPr>
              <a:spLocks noChangeShapeType="1"/>
            </p:cNvSpPr>
            <p:nvPr/>
          </p:nvSpPr>
          <p:spPr bwMode="auto">
            <a:xfrm flipH="1">
              <a:off x="4979" y="185"/>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4" name="Line 43"/>
            <p:cNvSpPr>
              <a:spLocks noChangeShapeType="1"/>
            </p:cNvSpPr>
            <p:nvPr/>
          </p:nvSpPr>
          <p:spPr bwMode="auto">
            <a:xfrm>
              <a:off x="6546" y="49"/>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5" name="Line 44"/>
            <p:cNvSpPr>
              <a:spLocks noChangeShapeType="1"/>
            </p:cNvSpPr>
            <p:nvPr/>
          </p:nvSpPr>
          <p:spPr bwMode="auto">
            <a:xfrm flipH="1">
              <a:off x="6546" y="184"/>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6" name="Line 45"/>
            <p:cNvSpPr>
              <a:spLocks noChangeShapeType="1"/>
            </p:cNvSpPr>
            <p:nvPr/>
          </p:nvSpPr>
          <p:spPr bwMode="auto">
            <a:xfrm>
              <a:off x="7327" y="4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7" name="Line 46"/>
            <p:cNvSpPr>
              <a:spLocks noChangeShapeType="1"/>
            </p:cNvSpPr>
            <p:nvPr/>
          </p:nvSpPr>
          <p:spPr bwMode="auto">
            <a:xfrm flipH="1">
              <a:off x="7327" y="185"/>
              <a:ext cx="941"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8" name="Text Box 47"/>
            <p:cNvSpPr txBox="1">
              <a:spLocks noChangeArrowheads="1"/>
            </p:cNvSpPr>
            <p:nvPr/>
          </p:nvSpPr>
          <p:spPr bwMode="auto">
            <a:xfrm>
              <a:off x="3572" y="592"/>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19" name="Text Box 48"/>
            <p:cNvSpPr txBox="1">
              <a:spLocks noChangeArrowheads="1"/>
            </p:cNvSpPr>
            <p:nvPr/>
          </p:nvSpPr>
          <p:spPr bwMode="auto">
            <a:xfrm>
              <a:off x="5920" y="592"/>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[3,5]</a:t>
              </a:r>
              <a:endParaRPr lang="en-US" altLang="zh-CN">
                <a:solidFill>
                  <a:srgbClr val="000000"/>
                </a:solidFill>
              </a:endParaRPr>
            </a:p>
          </p:txBody>
        </p:sp>
        <p:sp>
          <p:nvSpPr>
            <p:cNvPr id="139320" name="Text Box 49"/>
            <p:cNvSpPr txBox="1">
              <a:spLocks noChangeArrowheads="1"/>
            </p:cNvSpPr>
            <p:nvPr/>
          </p:nvSpPr>
          <p:spPr bwMode="auto">
            <a:xfrm>
              <a:off x="6703" y="592"/>
              <a:ext cx="624"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[6,6]</a:t>
              </a:r>
              <a:endParaRPr lang="en-US" altLang="zh-CN">
                <a:solidFill>
                  <a:srgbClr val="000000"/>
                </a:solidFill>
              </a:endParaRPr>
            </a:p>
          </p:txBody>
        </p:sp>
        <p:sp>
          <p:nvSpPr>
            <p:cNvPr id="139321" name="Line 50"/>
            <p:cNvSpPr>
              <a:spLocks noChangeShapeType="1"/>
            </p:cNvSpPr>
            <p:nvPr/>
          </p:nvSpPr>
          <p:spPr bwMode="auto">
            <a:xfrm>
              <a:off x="4199" y="728"/>
              <a:ext cx="172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2" name="Line 51"/>
            <p:cNvSpPr>
              <a:spLocks noChangeShapeType="1"/>
            </p:cNvSpPr>
            <p:nvPr/>
          </p:nvSpPr>
          <p:spPr bwMode="auto">
            <a:xfrm flipH="1">
              <a:off x="4199" y="863"/>
              <a:ext cx="1721"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3" name="Line 52"/>
            <p:cNvSpPr>
              <a:spLocks noChangeShapeType="1"/>
            </p:cNvSpPr>
            <p:nvPr/>
          </p:nvSpPr>
          <p:spPr bwMode="auto">
            <a:xfrm>
              <a:off x="6546" y="728"/>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4" name="Line 53"/>
            <p:cNvSpPr>
              <a:spLocks noChangeShapeType="1"/>
            </p:cNvSpPr>
            <p:nvPr/>
          </p:nvSpPr>
          <p:spPr bwMode="auto">
            <a:xfrm flipH="1">
              <a:off x="6546" y="862"/>
              <a:ext cx="157"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5" name="Text Box 54"/>
            <p:cNvSpPr txBox="1">
              <a:spLocks noChangeArrowheads="1"/>
            </p:cNvSpPr>
            <p:nvPr/>
          </p:nvSpPr>
          <p:spPr bwMode="auto">
            <a:xfrm>
              <a:off x="5920" y="1272"/>
              <a:ext cx="626" cy="407"/>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26" name="Text Box 55"/>
            <p:cNvSpPr txBox="1">
              <a:spLocks noChangeArrowheads="1"/>
            </p:cNvSpPr>
            <p:nvPr/>
          </p:nvSpPr>
          <p:spPr bwMode="auto">
            <a:xfrm>
              <a:off x="5920" y="1951"/>
              <a:ext cx="783"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000">
                  <a:solidFill>
                    <a:srgbClr val="000000"/>
                  </a:solidFill>
                  <a:latin typeface="Times New Roman" panose="02020603050405020304" pitchFamily="18" charset="0"/>
                  <a:ea typeface="宋体" panose="02010600030101010101" pitchFamily="2" charset="-122"/>
                </a:rPr>
                <a:t>空表</a:t>
              </a:r>
              <a:endParaRPr lang="zh-CN" altLang="en-US">
                <a:solidFill>
                  <a:srgbClr val="000000"/>
                </a:solidFill>
              </a:endParaRPr>
            </a:p>
          </p:txBody>
        </p:sp>
        <p:sp>
          <p:nvSpPr>
            <p:cNvPr id="139327" name="Text Box 56"/>
            <p:cNvSpPr txBox="1">
              <a:spLocks noChangeArrowheads="1"/>
            </p:cNvSpPr>
            <p:nvPr/>
          </p:nvSpPr>
          <p:spPr bwMode="auto">
            <a:xfrm>
              <a:off x="5920" y="2495"/>
              <a:ext cx="627" cy="407"/>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28" name="Text Box 57"/>
            <p:cNvSpPr txBox="1">
              <a:spLocks noChangeArrowheads="1"/>
            </p:cNvSpPr>
            <p:nvPr/>
          </p:nvSpPr>
          <p:spPr bwMode="auto">
            <a:xfrm>
              <a:off x="3573" y="3173"/>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29" name="Text Box 58"/>
            <p:cNvSpPr txBox="1">
              <a:spLocks noChangeArrowheads="1"/>
            </p:cNvSpPr>
            <p:nvPr/>
          </p:nvSpPr>
          <p:spPr bwMode="auto">
            <a:xfrm>
              <a:off x="5920" y="3173"/>
              <a:ext cx="626"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30" name="Text Box 59"/>
            <p:cNvSpPr txBox="1">
              <a:spLocks noChangeArrowheads="1"/>
            </p:cNvSpPr>
            <p:nvPr/>
          </p:nvSpPr>
          <p:spPr bwMode="auto">
            <a:xfrm>
              <a:off x="6704" y="3173"/>
              <a:ext cx="623"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[1,6]</a:t>
              </a:r>
              <a:endParaRPr lang="en-US" altLang="zh-CN">
                <a:solidFill>
                  <a:srgbClr val="000000"/>
                </a:solidFill>
              </a:endParaRPr>
            </a:p>
          </p:txBody>
        </p:sp>
        <p:sp>
          <p:nvSpPr>
            <p:cNvPr id="139331" name="Line 60"/>
            <p:cNvSpPr>
              <a:spLocks noChangeShapeType="1"/>
            </p:cNvSpPr>
            <p:nvPr/>
          </p:nvSpPr>
          <p:spPr bwMode="auto">
            <a:xfrm>
              <a:off x="4200" y="3311"/>
              <a:ext cx="1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2" name="Line 61"/>
            <p:cNvSpPr>
              <a:spLocks noChangeShapeType="1"/>
            </p:cNvSpPr>
            <p:nvPr/>
          </p:nvSpPr>
          <p:spPr bwMode="auto">
            <a:xfrm flipH="1">
              <a:off x="4200" y="3446"/>
              <a:ext cx="1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3" name="Line 62"/>
            <p:cNvSpPr>
              <a:spLocks noChangeShapeType="1"/>
            </p:cNvSpPr>
            <p:nvPr/>
          </p:nvSpPr>
          <p:spPr bwMode="auto">
            <a:xfrm>
              <a:off x="6547" y="3311"/>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4" name="Line 63"/>
            <p:cNvSpPr>
              <a:spLocks noChangeShapeType="1"/>
            </p:cNvSpPr>
            <p:nvPr/>
          </p:nvSpPr>
          <p:spPr bwMode="auto">
            <a:xfrm flipH="1">
              <a:off x="6547" y="3445"/>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5" name="Text Box 64"/>
            <p:cNvSpPr txBox="1">
              <a:spLocks noChangeArrowheads="1"/>
            </p:cNvSpPr>
            <p:nvPr/>
          </p:nvSpPr>
          <p:spPr bwMode="auto">
            <a:xfrm>
              <a:off x="2790"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336" name="Text Box 65"/>
            <p:cNvSpPr txBox="1">
              <a:spLocks noChangeArrowheads="1"/>
            </p:cNvSpPr>
            <p:nvPr/>
          </p:nvSpPr>
          <p:spPr bwMode="auto">
            <a:xfrm>
              <a:off x="3572"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37" name="Text Box 66"/>
            <p:cNvSpPr txBox="1">
              <a:spLocks noChangeArrowheads="1"/>
            </p:cNvSpPr>
            <p:nvPr/>
          </p:nvSpPr>
          <p:spPr bwMode="auto">
            <a:xfrm>
              <a:off x="4354"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[1,3]</a:t>
              </a:r>
              <a:endParaRPr lang="en-US" altLang="zh-CN">
                <a:solidFill>
                  <a:srgbClr val="000000"/>
                </a:solidFill>
              </a:endParaRPr>
            </a:p>
          </p:txBody>
        </p:sp>
        <p:sp>
          <p:nvSpPr>
            <p:cNvPr id="139338" name="Text Box 67"/>
            <p:cNvSpPr txBox="1">
              <a:spLocks noChangeArrowheads="1"/>
            </p:cNvSpPr>
            <p:nvPr/>
          </p:nvSpPr>
          <p:spPr bwMode="auto">
            <a:xfrm>
              <a:off x="5920"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39" name="Text Box 68"/>
            <p:cNvSpPr txBox="1">
              <a:spLocks noChangeArrowheads="1"/>
            </p:cNvSpPr>
            <p:nvPr/>
          </p:nvSpPr>
          <p:spPr bwMode="auto">
            <a:xfrm>
              <a:off x="6703" y="3853"/>
              <a:ext cx="624"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[1,6]</a:t>
              </a:r>
              <a:endParaRPr lang="en-US" altLang="zh-CN">
                <a:solidFill>
                  <a:srgbClr val="000000"/>
                </a:solidFill>
              </a:endParaRPr>
            </a:p>
          </p:txBody>
        </p:sp>
        <p:sp>
          <p:nvSpPr>
            <p:cNvPr id="139340" name="Text Box 69"/>
            <p:cNvSpPr txBox="1">
              <a:spLocks noChangeArrowheads="1"/>
            </p:cNvSpPr>
            <p:nvPr/>
          </p:nvSpPr>
          <p:spPr bwMode="auto">
            <a:xfrm>
              <a:off x="8267" y="3853"/>
              <a:ext cx="627"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[1,8]</a:t>
              </a:r>
              <a:endParaRPr lang="en-US" altLang="zh-CN">
                <a:solidFill>
                  <a:srgbClr val="000000"/>
                </a:solidFill>
              </a:endParaRPr>
            </a:p>
          </p:txBody>
        </p:sp>
        <p:sp>
          <p:nvSpPr>
            <p:cNvPr id="139341" name="Line 70"/>
            <p:cNvSpPr>
              <a:spLocks noChangeShapeType="1"/>
            </p:cNvSpPr>
            <p:nvPr/>
          </p:nvSpPr>
          <p:spPr bwMode="auto">
            <a:xfrm>
              <a:off x="3415" y="3989"/>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2" name="Line 71"/>
            <p:cNvSpPr>
              <a:spLocks noChangeShapeType="1"/>
            </p:cNvSpPr>
            <p:nvPr/>
          </p:nvSpPr>
          <p:spPr bwMode="auto">
            <a:xfrm flipH="1">
              <a:off x="3415" y="4124"/>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3" name="Line 72"/>
            <p:cNvSpPr>
              <a:spLocks noChangeShapeType="1"/>
            </p:cNvSpPr>
            <p:nvPr/>
          </p:nvSpPr>
          <p:spPr bwMode="auto">
            <a:xfrm>
              <a:off x="4198" y="3989"/>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4" name="Line 73"/>
            <p:cNvSpPr>
              <a:spLocks noChangeShapeType="1"/>
            </p:cNvSpPr>
            <p:nvPr/>
          </p:nvSpPr>
          <p:spPr bwMode="auto">
            <a:xfrm flipH="1">
              <a:off x="4198" y="4124"/>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5" name="Line 74"/>
            <p:cNvSpPr>
              <a:spLocks noChangeShapeType="1"/>
            </p:cNvSpPr>
            <p:nvPr/>
          </p:nvSpPr>
          <p:spPr bwMode="auto">
            <a:xfrm>
              <a:off x="4979" y="398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6" name="Line 75"/>
            <p:cNvSpPr>
              <a:spLocks noChangeShapeType="1"/>
            </p:cNvSpPr>
            <p:nvPr/>
          </p:nvSpPr>
          <p:spPr bwMode="auto">
            <a:xfrm flipH="1">
              <a:off x="4979" y="4125"/>
              <a:ext cx="941"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7" name="Line 76"/>
            <p:cNvSpPr>
              <a:spLocks noChangeShapeType="1"/>
            </p:cNvSpPr>
            <p:nvPr/>
          </p:nvSpPr>
          <p:spPr bwMode="auto">
            <a:xfrm>
              <a:off x="6546" y="3989"/>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8" name="Line 77"/>
            <p:cNvSpPr>
              <a:spLocks noChangeShapeType="1"/>
            </p:cNvSpPr>
            <p:nvPr/>
          </p:nvSpPr>
          <p:spPr bwMode="auto">
            <a:xfrm flipH="1">
              <a:off x="6546" y="4124"/>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9" name="Line 78"/>
            <p:cNvSpPr>
              <a:spLocks noChangeShapeType="1"/>
            </p:cNvSpPr>
            <p:nvPr/>
          </p:nvSpPr>
          <p:spPr bwMode="auto">
            <a:xfrm>
              <a:off x="7327" y="398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50" name="Line 79"/>
            <p:cNvSpPr>
              <a:spLocks noChangeShapeType="1"/>
            </p:cNvSpPr>
            <p:nvPr/>
          </p:nvSpPr>
          <p:spPr bwMode="auto">
            <a:xfrm flipH="1">
              <a:off x="7327" y="4125"/>
              <a:ext cx="941"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51" name="Text Box 80"/>
            <p:cNvSpPr txBox="1">
              <a:spLocks noChangeArrowheads="1"/>
            </p:cNvSpPr>
            <p:nvPr/>
          </p:nvSpPr>
          <p:spPr bwMode="auto">
            <a:xfrm>
              <a:off x="2791" y="4533"/>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352" name="Text Box 81"/>
            <p:cNvSpPr txBox="1">
              <a:spLocks noChangeArrowheads="1"/>
            </p:cNvSpPr>
            <p:nvPr/>
          </p:nvSpPr>
          <p:spPr bwMode="auto">
            <a:xfrm>
              <a:off x="3573" y="4533"/>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53" name="Text Box 82"/>
            <p:cNvSpPr txBox="1">
              <a:spLocks noChangeArrowheads="1"/>
            </p:cNvSpPr>
            <p:nvPr/>
          </p:nvSpPr>
          <p:spPr bwMode="auto">
            <a:xfrm>
              <a:off x="4355" y="4533"/>
              <a:ext cx="624"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[1,3]</a:t>
              </a:r>
              <a:endParaRPr lang="en-US" altLang="zh-CN">
                <a:solidFill>
                  <a:srgbClr val="000000"/>
                </a:solidFill>
              </a:endParaRPr>
            </a:p>
          </p:txBody>
        </p:sp>
        <p:sp>
          <p:nvSpPr>
            <p:cNvPr id="139354" name="Text Box 83"/>
            <p:cNvSpPr txBox="1">
              <a:spLocks noChangeArrowheads="1"/>
            </p:cNvSpPr>
            <p:nvPr/>
          </p:nvSpPr>
          <p:spPr bwMode="auto">
            <a:xfrm>
              <a:off x="5138" y="4533"/>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[1,4]</a:t>
              </a:r>
              <a:endParaRPr lang="en-US" altLang="zh-CN">
                <a:solidFill>
                  <a:srgbClr val="000000"/>
                </a:solidFill>
              </a:endParaRPr>
            </a:p>
          </p:txBody>
        </p:sp>
        <p:sp>
          <p:nvSpPr>
            <p:cNvPr id="139355" name="Text Box 84"/>
            <p:cNvSpPr txBox="1">
              <a:spLocks noChangeArrowheads="1"/>
            </p:cNvSpPr>
            <p:nvPr/>
          </p:nvSpPr>
          <p:spPr bwMode="auto">
            <a:xfrm>
              <a:off x="5920" y="4533"/>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56" name="Text Box 85"/>
            <p:cNvSpPr txBox="1">
              <a:spLocks noChangeArrowheads="1"/>
            </p:cNvSpPr>
            <p:nvPr/>
          </p:nvSpPr>
          <p:spPr bwMode="auto">
            <a:xfrm>
              <a:off x="6704" y="4533"/>
              <a:ext cx="623"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[1,6]</a:t>
              </a:r>
              <a:endParaRPr lang="en-US" altLang="zh-CN">
                <a:solidFill>
                  <a:srgbClr val="000000"/>
                </a:solidFill>
              </a:endParaRPr>
            </a:p>
          </p:txBody>
        </p:sp>
        <p:sp>
          <p:nvSpPr>
            <p:cNvPr id="139357" name="Text Box 86"/>
            <p:cNvSpPr txBox="1">
              <a:spLocks noChangeArrowheads="1"/>
            </p:cNvSpPr>
            <p:nvPr/>
          </p:nvSpPr>
          <p:spPr bwMode="auto">
            <a:xfrm>
              <a:off x="7486" y="4533"/>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[1,7]</a:t>
              </a:r>
              <a:endParaRPr lang="en-US" altLang="zh-CN">
                <a:solidFill>
                  <a:srgbClr val="000000"/>
                </a:solidFill>
              </a:endParaRPr>
            </a:p>
          </p:txBody>
        </p:sp>
        <p:sp>
          <p:nvSpPr>
            <p:cNvPr id="139358" name="Text Box 87"/>
            <p:cNvSpPr txBox="1">
              <a:spLocks noChangeArrowheads="1"/>
            </p:cNvSpPr>
            <p:nvPr/>
          </p:nvSpPr>
          <p:spPr bwMode="auto">
            <a:xfrm>
              <a:off x="8268" y="4533"/>
              <a:ext cx="627"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[1,8]</a:t>
              </a:r>
              <a:endParaRPr lang="en-US" altLang="zh-CN">
                <a:solidFill>
                  <a:srgbClr val="000000"/>
                </a:solidFill>
              </a:endParaRPr>
            </a:p>
          </p:txBody>
        </p:sp>
        <p:sp>
          <p:nvSpPr>
            <p:cNvPr id="139359" name="Text Box 88"/>
            <p:cNvSpPr txBox="1">
              <a:spLocks noChangeArrowheads="1"/>
            </p:cNvSpPr>
            <p:nvPr/>
          </p:nvSpPr>
          <p:spPr bwMode="auto">
            <a:xfrm>
              <a:off x="9051" y="4533"/>
              <a:ext cx="624"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[1,9]</a:t>
              </a:r>
              <a:endParaRPr lang="en-US" altLang="zh-CN">
                <a:solidFill>
                  <a:srgbClr val="000000"/>
                </a:solidFill>
              </a:endParaRPr>
            </a:p>
          </p:txBody>
        </p:sp>
        <p:sp>
          <p:nvSpPr>
            <p:cNvPr id="139360" name="Line 89"/>
            <p:cNvSpPr>
              <a:spLocks noChangeShapeType="1"/>
            </p:cNvSpPr>
            <p:nvPr/>
          </p:nvSpPr>
          <p:spPr bwMode="auto">
            <a:xfrm>
              <a:off x="3416" y="4668"/>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1" name="Line 90"/>
            <p:cNvSpPr>
              <a:spLocks noChangeShapeType="1"/>
            </p:cNvSpPr>
            <p:nvPr/>
          </p:nvSpPr>
          <p:spPr bwMode="auto">
            <a:xfrm flipH="1">
              <a:off x="3416" y="4804"/>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2" name="Line 91"/>
            <p:cNvSpPr>
              <a:spLocks noChangeShapeType="1"/>
            </p:cNvSpPr>
            <p:nvPr/>
          </p:nvSpPr>
          <p:spPr bwMode="auto">
            <a:xfrm>
              <a:off x="4199" y="4668"/>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3" name="Line 92"/>
            <p:cNvSpPr>
              <a:spLocks noChangeShapeType="1"/>
            </p:cNvSpPr>
            <p:nvPr/>
          </p:nvSpPr>
          <p:spPr bwMode="auto">
            <a:xfrm flipH="1">
              <a:off x="4199" y="4804"/>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4" name="Line 93"/>
            <p:cNvSpPr>
              <a:spLocks noChangeShapeType="1"/>
            </p:cNvSpPr>
            <p:nvPr/>
          </p:nvSpPr>
          <p:spPr bwMode="auto">
            <a:xfrm>
              <a:off x="4979" y="4668"/>
              <a:ext cx="159"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5" name="Line 94"/>
            <p:cNvSpPr>
              <a:spLocks noChangeShapeType="1"/>
            </p:cNvSpPr>
            <p:nvPr/>
          </p:nvSpPr>
          <p:spPr bwMode="auto">
            <a:xfrm flipH="1">
              <a:off x="4979" y="4804"/>
              <a:ext cx="159"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6" name="Line 95"/>
            <p:cNvSpPr>
              <a:spLocks noChangeShapeType="1"/>
            </p:cNvSpPr>
            <p:nvPr/>
          </p:nvSpPr>
          <p:spPr bwMode="auto">
            <a:xfrm>
              <a:off x="5764" y="4668"/>
              <a:ext cx="156"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7" name="Line 96"/>
            <p:cNvSpPr>
              <a:spLocks noChangeShapeType="1"/>
            </p:cNvSpPr>
            <p:nvPr/>
          </p:nvSpPr>
          <p:spPr bwMode="auto">
            <a:xfrm flipH="1">
              <a:off x="5764" y="4804"/>
              <a:ext cx="156"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8" name="Line 97"/>
            <p:cNvSpPr>
              <a:spLocks noChangeShapeType="1"/>
            </p:cNvSpPr>
            <p:nvPr/>
          </p:nvSpPr>
          <p:spPr bwMode="auto">
            <a:xfrm>
              <a:off x="6547" y="4668"/>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9" name="Line 98"/>
            <p:cNvSpPr>
              <a:spLocks noChangeShapeType="1"/>
            </p:cNvSpPr>
            <p:nvPr/>
          </p:nvSpPr>
          <p:spPr bwMode="auto">
            <a:xfrm flipH="1">
              <a:off x="6547" y="4804"/>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0" name="Line 99"/>
            <p:cNvSpPr>
              <a:spLocks noChangeShapeType="1"/>
            </p:cNvSpPr>
            <p:nvPr/>
          </p:nvSpPr>
          <p:spPr bwMode="auto">
            <a:xfrm>
              <a:off x="7328" y="4668"/>
              <a:ext cx="159"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1" name="Line 100"/>
            <p:cNvSpPr>
              <a:spLocks noChangeShapeType="1"/>
            </p:cNvSpPr>
            <p:nvPr/>
          </p:nvSpPr>
          <p:spPr bwMode="auto">
            <a:xfrm flipH="1">
              <a:off x="7328" y="4804"/>
              <a:ext cx="159"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2" name="Line 101"/>
            <p:cNvSpPr>
              <a:spLocks noChangeShapeType="1"/>
            </p:cNvSpPr>
            <p:nvPr/>
          </p:nvSpPr>
          <p:spPr bwMode="auto">
            <a:xfrm>
              <a:off x="8112" y="4668"/>
              <a:ext cx="156" cy="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3" name="Line 102"/>
            <p:cNvSpPr>
              <a:spLocks noChangeShapeType="1"/>
            </p:cNvSpPr>
            <p:nvPr/>
          </p:nvSpPr>
          <p:spPr bwMode="auto">
            <a:xfrm flipH="1">
              <a:off x="8112" y="4804"/>
              <a:ext cx="156"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4" name="Line 103"/>
            <p:cNvSpPr>
              <a:spLocks noChangeShapeType="1"/>
            </p:cNvSpPr>
            <p:nvPr/>
          </p:nvSpPr>
          <p:spPr bwMode="auto">
            <a:xfrm>
              <a:off x="8895" y="4668"/>
              <a:ext cx="157" cy="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5" name="Line 104"/>
            <p:cNvSpPr>
              <a:spLocks noChangeShapeType="1"/>
            </p:cNvSpPr>
            <p:nvPr/>
          </p:nvSpPr>
          <p:spPr bwMode="auto">
            <a:xfrm flipH="1">
              <a:off x="8895" y="4804"/>
              <a:ext cx="157"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6" name="Rectangle 105"/>
            <p:cNvSpPr>
              <a:spLocks noChangeArrowheads="1"/>
            </p:cNvSpPr>
            <p:nvPr/>
          </p:nvSpPr>
          <p:spPr bwMode="auto">
            <a:xfrm>
              <a:off x="5828" y="1823"/>
              <a:ext cx="828" cy="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77" name="Rectangle 106"/>
            <p:cNvSpPr>
              <a:spLocks noChangeArrowheads="1"/>
            </p:cNvSpPr>
            <p:nvPr/>
          </p:nvSpPr>
          <p:spPr bwMode="auto">
            <a:xfrm>
              <a:off x="5662" y="1104"/>
              <a:ext cx="1160" cy="187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78" name="Rectangle 107"/>
            <p:cNvSpPr>
              <a:spLocks noChangeArrowheads="1"/>
            </p:cNvSpPr>
            <p:nvPr/>
          </p:nvSpPr>
          <p:spPr bwMode="auto">
            <a:xfrm>
              <a:off x="3507" y="528"/>
              <a:ext cx="3978" cy="3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79" name="Rectangle 108"/>
            <p:cNvSpPr>
              <a:spLocks noChangeArrowheads="1"/>
            </p:cNvSpPr>
            <p:nvPr/>
          </p:nvSpPr>
          <p:spPr bwMode="auto">
            <a:xfrm>
              <a:off x="2678" y="-191"/>
              <a:ext cx="6299" cy="46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80" name="Rectangle 109"/>
            <p:cNvSpPr>
              <a:spLocks noChangeArrowheads="1"/>
            </p:cNvSpPr>
            <p:nvPr/>
          </p:nvSpPr>
          <p:spPr bwMode="auto">
            <a:xfrm>
              <a:off x="2513" y="-910"/>
              <a:ext cx="7292" cy="604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sp>
        <p:nvSpPr>
          <p:cNvPr id="139267" name="Text Box 110"/>
          <p:cNvSpPr txBox="1">
            <a:spLocks noChangeArrowheads="1"/>
          </p:cNvSpPr>
          <p:nvPr/>
        </p:nvSpPr>
        <p:spPr bwMode="auto">
          <a:xfrm>
            <a:off x="1497013"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P1</a:t>
            </a:r>
          </a:p>
        </p:txBody>
      </p:sp>
      <p:sp>
        <p:nvSpPr>
          <p:cNvPr id="139268" name="Text Box 111"/>
          <p:cNvSpPr txBox="1">
            <a:spLocks noChangeArrowheads="1"/>
          </p:cNvSpPr>
          <p:nvPr/>
        </p:nvSpPr>
        <p:spPr bwMode="auto">
          <a:xfrm>
            <a:off x="2071688"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P1</a:t>
            </a:r>
          </a:p>
        </p:txBody>
      </p:sp>
      <p:sp>
        <p:nvSpPr>
          <p:cNvPr id="139269" name="Text Box 112"/>
          <p:cNvSpPr txBox="1">
            <a:spLocks noChangeArrowheads="1"/>
          </p:cNvSpPr>
          <p:nvPr/>
        </p:nvSpPr>
        <p:spPr bwMode="auto">
          <a:xfrm>
            <a:off x="2576513"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P2</a:t>
            </a:r>
          </a:p>
        </p:txBody>
      </p:sp>
      <p:sp>
        <p:nvSpPr>
          <p:cNvPr id="139270" name="Text Box 113"/>
          <p:cNvSpPr txBox="1">
            <a:spLocks noChangeArrowheads="1"/>
          </p:cNvSpPr>
          <p:nvPr/>
        </p:nvSpPr>
        <p:spPr bwMode="auto">
          <a:xfrm>
            <a:off x="3079750"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P1</a:t>
            </a:r>
          </a:p>
        </p:txBody>
      </p:sp>
      <p:sp>
        <p:nvSpPr>
          <p:cNvPr id="139271" name="Text Box 114"/>
          <p:cNvSpPr txBox="1">
            <a:spLocks noChangeArrowheads="1"/>
          </p:cNvSpPr>
          <p:nvPr/>
        </p:nvSpPr>
        <p:spPr bwMode="auto">
          <a:xfrm>
            <a:off x="3656013"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P2</a:t>
            </a:r>
          </a:p>
        </p:txBody>
      </p:sp>
      <p:sp>
        <p:nvSpPr>
          <p:cNvPr id="139272" name="Text Box 115"/>
          <p:cNvSpPr txBox="1">
            <a:spLocks noChangeArrowheads="1"/>
          </p:cNvSpPr>
          <p:nvPr/>
        </p:nvSpPr>
        <p:spPr bwMode="auto">
          <a:xfrm>
            <a:off x="4232275"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P3</a:t>
            </a:r>
          </a:p>
        </p:txBody>
      </p:sp>
      <p:sp>
        <p:nvSpPr>
          <p:cNvPr id="139273" name="Text Box 116"/>
          <p:cNvSpPr txBox="1">
            <a:spLocks noChangeArrowheads="1"/>
          </p:cNvSpPr>
          <p:nvPr/>
        </p:nvSpPr>
        <p:spPr bwMode="auto">
          <a:xfrm>
            <a:off x="4737100"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P2</a:t>
            </a:r>
          </a:p>
        </p:txBody>
      </p:sp>
      <p:sp>
        <p:nvSpPr>
          <p:cNvPr id="139274" name="Text Box 117"/>
          <p:cNvSpPr txBox="1">
            <a:spLocks noChangeArrowheads="1"/>
          </p:cNvSpPr>
          <p:nvPr/>
        </p:nvSpPr>
        <p:spPr bwMode="auto">
          <a:xfrm>
            <a:off x="5240338"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P3</a:t>
            </a:r>
          </a:p>
        </p:txBody>
      </p:sp>
      <p:sp>
        <p:nvSpPr>
          <p:cNvPr id="139275" name="Text Box 118"/>
          <p:cNvSpPr txBox="1">
            <a:spLocks noChangeArrowheads="1"/>
          </p:cNvSpPr>
          <p:nvPr/>
        </p:nvSpPr>
        <p:spPr bwMode="auto">
          <a:xfrm>
            <a:off x="5816600"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P3</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8179"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可见，在递归消元过程中，被消去元的前缀值累积到了后面的元素上；在递归返回时，回收的元素从前面的元素中获得了尚未被累积的前缀值。因此保证了在递归结束时，每个元素都获得了其前面的所有元素的前缀累积值。</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并行消元时的两条原则保证了消元过程中不会出现冲突，且消元和回收都可以在</a:t>
            </a:r>
            <a:r>
              <a:rPr lang="en-US" altLang="zh-CN" sz="2000" dirty="0">
                <a:solidFill>
                  <a:schemeClr val="tx1">
                    <a:lumMod val="75000"/>
                    <a:lumOff val="25000"/>
                  </a:schemeClr>
                </a:solidFill>
              </a:rPr>
              <a:t>O(1)</a:t>
            </a:r>
            <a:r>
              <a:rPr lang="zh-CN" altLang="en-US" sz="2000" dirty="0">
                <a:solidFill>
                  <a:schemeClr val="tx1">
                    <a:lumMod val="75000"/>
                    <a:lumOff val="25000"/>
                  </a:schemeClr>
                </a:solidFill>
              </a:rPr>
              <a:t>时间内完成。</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9203" name="Rectangle 3"/>
          <p:cNvSpPr>
            <a:spLocks noGrp="1" noChangeArrowheads="1"/>
          </p:cNvSpPr>
          <p:nvPr>
            <p:ph idx="1"/>
          </p:nvPr>
        </p:nvSpPr>
        <p:spPr>
          <a:xfrm>
            <a:off x="1522413" y="1673225"/>
            <a:ext cx="5168900" cy="2960688"/>
          </a:xfrm>
        </p:spPr>
        <p:txBody>
          <a:bodyPr>
            <a:normAutofit fontScale="62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2100">
                <a:solidFill>
                  <a:schemeClr val="tx1">
                    <a:lumMod val="75000"/>
                    <a:lumOff val="25000"/>
                  </a:schemeClr>
                </a:solidFill>
              </a:rPr>
              <a:t>选择待消元的方法</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在两条消元原则下，消去尽量多的元素，且耗费时间尽量少，最好是</a:t>
            </a:r>
            <a:r>
              <a:rPr lang="en-US" altLang="zh-CN" sz="2000" dirty="0">
                <a:solidFill>
                  <a:schemeClr val="tx1">
                    <a:lumMod val="75000"/>
                    <a:lumOff val="25000"/>
                  </a:schemeClr>
                </a:solidFill>
              </a:rPr>
              <a:t>O(1)</a:t>
            </a:r>
            <a:r>
              <a:rPr lang="zh-CN" altLang="en-US" sz="2000" dirty="0">
                <a:solidFill>
                  <a:schemeClr val="tx1">
                    <a:lumMod val="75000"/>
                    <a:lumOff val="25000"/>
                  </a:schemeClr>
                </a:solidFill>
              </a:rPr>
              <a:t>。因此可以采用随机消元法。方法如下：</a:t>
            </a:r>
          </a:p>
          <a:p>
            <a:pPr marL="896112" lvl="2" indent="-179222" defTabSz="358445" fontAlgn="auto">
              <a:lnSpc>
                <a:spcPct val="160000"/>
              </a:lnSpc>
              <a:spcBef>
                <a:spcPts val="784"/>
              </a:spcBef>
              <a:spcAft>
                <a:spcPts val="0"/>
              </a:spcAft>
              <a:buFont typeface="Wingdings 3" charset="2"/>
              <a:buChar char=""/>
              <a:defRPr/>
            </a:pPr>
            <a:r>
              <a:rPr lang="en-US" altLang="zh-CN" sz="1700" dirty="0">
                <a:solidFill>
                  <a:schemeClr val="tx1">
                    <a:lumMod val="75000"/>
                    <a:lumOff val="25000"/>
                  </a:schemeClr>
                </a:solidFill>
              </a:rPr>
              <a:t>(1)	</a:t>
            </a:r>
            <a:r>
              <a:rPr lang="zh-CN" altLang="en-US" sz="1700" dirty="0">
                <a:solidFill>
                  <a:schemeClr val="tx1">
                    <a:lumMod val="75000"/>
                    <a:lumOff val="25000"/>
                  </a:schemeClr>
                </a:solidFill>
              </a:rPr>
              <a:t>各处理器从所分管的元素中挑选一个未消去的元素作为候选元素；</a:t>
            </a:r>
          </a:p>
          <a:p>
            <a:pPr marL="896112" lvl="2" indent="-179222" defTabSz="358445" fontAlgn="auto">
              <a:lnSpc>
                <a:spcPct val="160000"/>
              </a:lnSpc>
              <a:spcBef>
                <a:spcPts val="784"/>
              </a:spcBef>
              <a:spcAft>
                <a:spcPts val="0"/>
              </a:spcAft>
              <a:buFont typeface="Wingdings 3" charset="2"/>
              <a:buChar char=""/>
              <a:defRPr/>
            </a:pPr>
            <a:r>
              <a:rPr lang="en-US" altLang="zh-CN" sz="1700" dirty="0">
                <a:solidFill>
                  <a:schemeClr val="tx1">
                    <a:lumMod val="75000"/>
                    <a:lumOff val="25000"/>
                  </a:schemeClr>
                </a:solidFill>
              </a:rPr>
              <a:t>(2)	</a:t>
            </a:r>
            <a:r>
              <a:rPr lang="zh-CN" altLang="en-US" sz="1700" dirty="0">
                <a:solidFill>
                  <a:schemeClr val="tx1">
                    <a:lumMod val="75000"/>
                    <a:lumOff val="25000"/>
                  </a:schemeClr>
                </a:solidFill>
              </a:rPr>
              <a:t>随机地（抛硬币）决定是否给该元素打一个标记；</a:t>
            </a:r>
          </a:p>
          <a:p>
            <a:pPr marL="896112" lvl="2" indent="-179222" defTabSz="358445" fontAlgn="auto">
              <a:lnSpc>
                <a:spcPct val="160000"/>
              </a:lnSpc>
              <a:spcBef>
                <a:spcPts val="784"/>
              </a:spcBef>
              <a:spcAft>
                <a:spcPts val="0"/>
              </a:spcAft>
              <a:buFont typeface="Wingdings 3" charset="2"/>
              <a:buChar char=""/>
              <a:defRPr/>
            </a:pPr>
            <a:r>
              <a:rPr lang="en-US" altLang="zh-CN" sz="1700" dirty="0">
                <a:solidFill>
                  <a:schemeClr val="tx1">
                    <a:lumMod val="75000"/>
                    <a:lumOff val="25000"/>
                  </a:schemeClr>
                </a:solidFill>
              </a:rPr>
              <a:t>(3)	</a:t>
            </a:r>
            <a:r>
              <a:rPr lang="zh-CN" altLang="en-US" sz="1700" dirty="0">
                <a:solidFill>
                  <a:schemeClr val="tx1">
                    <a:lumMod val="75000"/>
                    <a:lumOff val="25000"/>
                  </a:schemeClr>
                </a:solidFill>
              </a:rPr>
              <a:t>如果元素被标记，而元素</a:t>
            </a:r>
            <a:r>
              <a:rPr lang="en-US" altLang="zh-CN" sz="1700" dirty="0">
                <a:solidFill>
                  <a:schemeClr val="tx1">
                    <a:lumMod val="75000"/>
                    <a:lumOff val="25000"/>
                  </a:schemeClr>
                </a:solidFill>
              </a:rPr>
              <a:t>next</a:t>
            </a:r>
            <a:r>
              <a:rPr lang="zh-CN" altLang="en-US" sz="1700" dirty="0">
                <a:solidFill>
                  <a:schemeClr val="tx1">
                    <a:lumMod val="75000"/>
                    <a:lumOff val="25000"/>
                  </a:schemeClr>
                </a:solidFill>
              </a:rPr>
              <a:t>未标记，则消去该元素，否则不消去该元素；</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80227" name="Rectangle 3"/>
          <p:cNvSpPr>
            <a:spLocks noGrp="1" noChangeArrowheads="1"/>
          </p:cNvSpPr>
          <p:nvPr>
            <p:ph idx="1"/>
          </p:nvPr>
        </p:nvSpPr>
        <p:spPr>
          <a:xfrm>
            <a:off x="1522413" y="1673225"/>
            <a:ext cx="5168900" cy="2960688"/>
          </a:xfrm>
        </p:spPr>
        <p:txBody>
          <a:bodyPr>
            <a:normAutofit fontScale="92500"/>
          </a:bodyPr>
          <a:lstStyle/>
          <a:p>
            <a:pPr marL="268834" indent="-268834" defTabSz="358445" fontAlgn="auto">
              <a:lnSpc>
                <a:spcPct val="200000"/>
              </a:lnSpc>
              <a:spcBef>
                <a:spcPts val="784"/>
              </a:spcBef>
              <a:spcAft>
                <a:spcPts val="0"/>
              </a:spcAft>
              <a:buFont typeface="Wingdings 3" charset="2"/>
              <a:buChar char=""/>
              <a:defRPr/>
            </a:pPr>
            <a:r>
              <a:rPr lang="zh-CN" altLang="en-US" sz="2000" dirty="0">
                <a:solidFill>
                  <a:schemeClr val="tx1">
                    <a:lumMod val="75000"/>
                    <a:lumOff val="25000"/>
                  </a:schemeClr>
                </a:solidFill>
              </a:rPr>
              <a:t>算法分析</a:t>
            </a:r>
          </a:p>
          <a:p>
            <a:pPr marL="582473" lvl="1" indent="-224028" defTabSz="358445" fontAlgn="auto">
              <a:lnSpc>
                <a:spcPct val="200000"/>
              </a:lnSpc>
              <a:spcBef>
                <a:spcPts val="784"/>
              </a:spcBef>
              <a:spcAft>
                <a:spcPts val="0"/>
              </a:spcAft>
              <a:buFont typeface="Wingdings 3" charset="2"/>
              <a:buChar char=""/>
              <a:defRPr/>
            </a:pPr>
            <a:r>
              <a:rPr lang="zh-CN" altLang="en-US" sz="1800" dirty="0">
                <a:solidFill>
                  <a:schemeClr val="tx1">
                    <a:lumMod val="75000"/>
                    <a:lumOff val="25000"/>
                  </a:schemeClr>
                </a:solidFill>
              </a:rPr>
              <a:t>在每一个递归步中，每个处理器以至少</a:t>
            </a:r>
            <a:r>
              <a:rPr lang="en-US" altLang="zh-CN" sz="1800" dirty="0">
                <a:solidFill>
                  <a:schemeClr val="tx1">
                    <a:lumMod val="75000"/>
                    <a:lumOff val="25000"/>
                  </a:schemeClr>
                </a:solidFill>
              </a:rPr>
              <a:t>1/4</a:t>
            </a:r>
            <a:r>
              <a:rPr lang="zh-CN" altLang="en-US" sz="1800" dirty="0">
                <a:solidFill>
                  <a:schemeClr val="tx1">
                    <a:lumMod val="75000"/>
                    <a:lumOff val="25000"/>
                  </a:schemeClr>
                </a:solidFill>
              </a:rPr>
              <a:t>的概率消去一个元素，对</a:t>
            </a:r>
            <a:r>
              <a:rPr lang="en-US" altLang="zh-CN" sz="1800" dirty="0">
                <a:solidFill>
                  <a:schemeClr val="tx1">
                    <a:lumMod val="75000"/>
                    <a:lumOff val="25000"/>
                  </a:schemeClr>
                </a:solidFill>
              </a:rPr>
              <a:t>p</a:t>
            </a:r>
            <a:r>
              <a:rPr lang="zh-CN" altLang="en-US" sz="1800" dirty="0">
                <a:solidFill>
                  <a:schemeClr val="tx1">
                    <a:lumMod val="75000"/>
                    <a:lumOff val="25000"/>
                  </a:schemeClr>
                </a:solidFill>
              </a:rPr>
              <a:t>个处理器，每个处理器分管</a:t>
            </a:r>
            <a:r>
              <a:rPr lang="en-US" altLang="zh-CN" sz="1800" dirty="0">
                <a:solidFill>
                  <a:schemeClr val="tx1">
                    <a:lumMod val="75000"/>
                    <a:lumOff val="25000"/>
                  </a:schemeClr>
                </a:solidFill>
              </a:rPr>
              <a:t>n/p</a:t>
            </a:r>
            <a:r>
              <a:rPr lang="zh-CN" altLang="en-US" sz="1800" dirty="0">
                <a:solidFill>
                  <a:schemeClr val="tx1">
                    <a:lumMod val="75000"/>
                    <a:lumOff val="25000"/>
                  </a:schemeClr>
                </a:solidFill>
              </a:rPr>
              <a:t>个元素，因此在高概率下，消元的期望时间为</a:t>
            </a:r>
            <a:r>
              <a:rPr lang="en-US" altLang="zh-CN" sz="1800" dirty="0">
                <a:solidFill>
                  <a:schemeClr val="tx1">
                    <a:lumMod val="75000"/>
                    <a:lumOff val="25000"/>
                  </a:schemeClr>
                </a:solidFill>
              </a:rPr>
              <a:t>O(n/p)</a:t>
            </a:r>
            <a:r>
              <a:rPr lang="zh-CN" altLang="en-US" sz="1800" dirty="0">
                <a:solidFill>
                  <a:schemeClr val="tx1">
                    <a:lumMod val="75000"/>
                    <a:lumOff val="25000"/>
                  </a:schemeClr>
                </a:solidFill>
              </a:rPr>
              <a:t>。则总工作量为</a:t>
            </a:r>
            <a:r>
              <a:rPr lang="en-US" altLang="zh-CN" sz="1800" dirty="0">
                <a:solidFill>
                  <a:schemeClr val="tx1">
                    <a:lumMod val="75000"/>
                    <a:lumOff val="25000"/>
                  </a:schemeClr>
                </a:solidFill>
              </a:rPr>
              <a:t>O(n)</a:t>
            </a:r>
            <a:r>
              <a:rPr lang="zh-CN" altLang="en-US" sz="1800" dirty="0">
                <a:solidFill>
                  <a:schemeClr val="tx1">
                    <a:lumMod val="75000"/>
                    <a:lumOff val="25000"/>
                  </a:schemeClr>
                </a:solidFill>
              </a:rPr>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1251"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基本概念</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破对称：打破并行操作的对称性，即避免两个处理器同时被分派对同一个单元进行处理或同时不被分派进行处理。前面的随机消元中的抛硬币方法就是一种不确定的破对称技术。</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确定性破对称技术：利用处理器的编号来打破对称性。例如前面的例子中，通过让下标较小的处理器先访问来打破对称性。</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44387" name="Rectangle 3"/>
          <p:cNvSpPr>
            <a:spLocks noGrp="1" noChangeArrowheads="1"/>
          </p:cNvSpPr>
          <p:nvPr>
            <p:ph idx="1"/>
          </p:nvPr>
        </p:nvSpPr>
        <p:spPr bwMode="auto">
          <a:xfrm>
            <a:off x="1522413" y="1673225"/>
            <a:ext cx="5168900" cy="1787795"/>
          </a:xfrm>
        </p:spPr>
        <p:txBody>
          <a:bodyPr wrap="square" numCol="1" anchor="t" anchorCtr="0" compatLnSpc="1">
            <a:prstTxWarp prst="textNoShape">
              <a:avLst/>
            </a:prstTxWarp>
            <a:normAutofit/>
          </a:bodyPr>
          <a:lstStyle/>
          <a:p>
            <a:pPr>
              <a:lnSpc>
                <a:spcPct val="110000"/>
              </a:lnSpc>
            </a:pPr>
            <a:r>
              <a:rPr lang="zh-CN" altLang="en-US" sz="1200" dirty="0"/>
              <a:t>确定性破对称算法</a:t>
            </a:r>
          </a:p>
          <a:p>
            <a:pPr lvl="1">
              <a:lnSpc>
                <a:spcPct val="110000"/>
              </a:lnSpc>
            </a:pPr>
            <a:r>
              <a:rPr lang="zh-CN" altLang="en-US" dirty="0"/>
              <a:t>要求从静态链表中选出一部分元素，这部分元素在链表中两两不相邻，且数目是链表中元素总数的常分数倍。</a:t>
            </a:r>
          </a:p>
          <a:p>
            <a:pPr lvl="1">
              <a:lnSpc>
                <a:spcPct val="110000"/>
              </a:lnSpc>
            </a:pPr>
            <a:r>
              <a:rPr lang="en-US" altLang="zh-CN" dirty="0"/>
              <a:t>n</a:t>
            </a:r>
            <a:r>
              <a:rPr lang="zh-CN" altLang="en-US" dirty="0"/>
              <a:t>个处理器和</a:t>
            </a:r>
            <a:r>
              <a:rPr lang="en-US" altLang="zh-CN" dirty="0"/>
              <a:t>O(log*n)</a:t>
            </a:r>
            <a:r>
              <a:rPr lang="zh-CN" altLang="en-US" dirty="0"/>
              <a:t>的计算时间，其中</a:t>
            </a:r>
            <a:r>
              <a:rPr lang="en-US" altLang="zh-CN" dirty="0"/>
              <a:t>log*n</a:t>
            </a:r>
            <a:r>
              <a:rPr lang="zh-CN" altLang="en-US" dirty="0"/>
              <a:t>定义为：</a:t>
            </a:r>
          </a:p>
          <a:p>
            <a:pPr lvl="1">
              <a:lnSpc>
                <a:spcPct val="110000"/>
              </a:lnSpc>
            </a:pPr>
            <a:r>
              <a:rPr lang="en-US" altLang="zh-CN" dirty="0"/>
              <a:t>log*x = min{ i | log</a:t>
            </a:r>
            <a:r>
              <a:rPr lang="en-US" altLang="zh-CN" baseline="30000" dirty="0"/>
              <a:t>(i)</a:t>
            </a:r>
            <a:r>
              <a:rPr lang="en-US" altLang="zh-CN" dirty="0"/>
              <a:t>x&lt;=1, i&gt;=0 };</a:t>
            </a:r>
          </a:p>
          <a:p>
            <a:pPr lvl="1">
              <a:lnSpc>
                <a:spcPct val="110000"/>
              </a:lnSpc>
            </a:pPr>
            <a:r>
              <a:rPr lang="en-US" altLang="zh-CN" dirty="0"/>
              <a:t>log</a:t>
            </a:r>
            <a:r>
              <a:rPr lang="en-US" altLang="zh-CN" baseline="30000" dirty="0"/>
              <a:t>(i)</a:t>
            </a:r>
            <a:r>
              <a:rPr lang="en-US" altLang="zh-CN" dirty="0"/>
              <a:t>x</a:t>
            </a:r>
            <a:r>
              <a:rPr lang="zh-CN" altLang="en-US" dirty="0"/>
              <a:t>定义为：</a:t>
            </a:r>
          </a:p>
        </p:txBody>
      </p:sp>
      <p:sp>
        <p:nvSpPr>
          <p:cNvPr id="144388" name="Rectangle 5"/>
          <p:cNvSpPr>
            <a:spLocks noChangeArrowheads="1"/>
          </p:cNvSpPr>
          <p:nvPr/>
        </p:nvSpPr>
        <p:spPr bwMode="auto">
          <a:xfrm>
            <a:off x="0" y="2330450"/>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44389" name="Object 4"/>
          <p:cNvGraphicFramePr>
            <a:graphicFrameLocks noChangeAspect="1"/>
          </p:cNvGraphicFramePr>
          <p:nvPr>
            <p:extLst>
              <p:ext uri="{D42A27DB-BD31-4B8C-83A1-F6EECF244321}">
                <p14:modId xmlns:p14="http://schemas.microsoft.com/office/powerpoint/2010/main" val="2058426911"/>
              </p:ext>
            </p:extLst>
          </p:nvPr>
        </p:nvGraphicFramePr>
        <p:xfrm>
          <a:off x="2216423" y="3615277"/>
          <a:ext cx="4641800" cy="779091"/>
        </p:xfrm>
        <a:graphic>
          <a:graphicData uri="http://schemas.openxmlformats.org/presentationml/2006/ole">
            <mc:AlternateContent xmlns:mc="http://schemas.openxmlformats.org/markup-compatibility/2006">
              <mc:Choice xmlns:v="urn:schemas-microsoft-com:vml" Requires="v">
                <p:oleObj spid="_x0000_s6149" name="公式" r:id="rId3" imgW="3676666" imgH="705104" progId="Equation.3">
                  <p:embed/>
                </p:oleObj>
              </mc:Choice>
              <mc:Fallback>
                <p:oleObj name="公式" r:id="rId3" imgW="3676666" imgH="705104" progId="Equation.3">
                  <p:embed/>
                  <p:pic>
                    <p:nvPicPr>
                      <p:cNvPr id="14438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423" y="3615277"/>
                        <a:ext cx="4641800" cy="779091"/>
                      </a:xfrm>
                      <a:prstGeom prst="rect">
                        <a:avLst/>
                      </a:prstGeom>
                      <a:solidFill>
                        <a:schemeClr val="accent1"/>
                      </a:solidFill>
                      <a:ln>
                        <a:noFill/>
                      </a:ln>
                    </p:spPr>
                  </p:pic>
                </p:oleObj>
              </mc:Fallback>
            </mc:AlternateContent>
          </a:graphicData>
        </a:graphic>
      </p:graphicFrame>
      <p:sp>
        <p:nvSpPr>
          <p:cNvPr id="144390" name="Rectangle 6"/>
          <p:cNvSpPr>
            <a:spLocks noChangeArrowheads="1"/>
          </p:cNvSpPr>
          <p:nvPr/>
        </p:nvSpPr>
        <p:spPr bwMode="auto">
          <a:xfrm>
            <a:off x="2217390" y="4487083"/>
            <a:ext cx="4640833" cy="523220"/>
          </a:xfrm>
          <a:prstGeom prst="rect">
            <a:avLst/>
          </a:prstGeom>
          <a:solidFill>
            <a:schemeClr val="accent1"/>
          </a:solidFill>
          <a:ln>
            <a:noFill/>
          </a:ln>
        </p:spPr>
        <p:txBody>
          <a:bodyPr wrap="squar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dirty="0">
                <a:solidFill>
                  <a:srgbClr val="FFFFFF"/>
                </a:solidFill>
              </a:rPr>
              <a:t>对</a:t>
            </a:r>
            <a:r>
              <a:rPr lang="en-US" altLang="zh-CN" sz="1400" dirty="0">
                <a:solidFill>
                  <a:srgbClr val="FFFFFF"/>
                </a:solidFill>
              </a:rPr>
              <a:t>1≤n≤2</a:t>
            </a:r>
            <a:r>
              <a:rPr lang="en-US" altLang="zh-CN" sz="1400" baseline="30000" dirty="0">
                <a:solidFill>
                  <a:srgbClr val="FFFFFF"/>
                </a:solidFill>
              </a:rPr>
              <a:t>65536</a:t>
            </a:r>
            <a:r>
              <a:rPr lang="zh-CN" altLang="en-US" sz="1400" dirty="0">
                <a:solidFill>
                  <a:srgbClr val="FFFFFF"/>
                </a:solidFill>
              </a:rPr>
              <a:t>，有</a:t>
            </a:r>
            <a:r>
              <a:rPr lang="en-US" altLang="zh-CN" sz="1400" dirty="0">
                <a:solidFill>
                  <a:srgbClr val="FFFFFF"/>
                </a:solidFill>
              </a:rPr>
              <a:t>0≤log*n≤5</a:t>
            </a:r>
            <a:r>
              <a:rPr lang="zh-CN" altLang="en-US" sz="1400" dirty="0">
                <a:solidFill>
                  <a:srgbClr val="FFFFFF"/>
                </a:solidFill>
              </a:rPr>
              <a:t>，因此对一般的实际应用，</a:t>
            </a:r>
            <a:r>
              <a:rPr lang="en-US" altLang="zh-CN" sz="1400" dirty="0">
                <a:solidFill>
                  <a:srgbClr val="FFFFFF"/>
                </a:solidFill>
              </a:rPr>
              <a:t>log*n</a:t>
            </a:r>
            <a:r>
              <a:rPr lang="zh-CN" altLang="en-US" sz="1400" dirty="0">
                <a:solidFill>
                  <a:srgbClr val="FFFFFF"/>
                </a:solidFill>
              </a:rPr>
              <a:t>是一个小常数。</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3299" name="Rectangle 3"/>
          <p:cNvSpPr>
            <a:spLocks noGrp="1" noChangeArrowheads="1"/>
          </p:cNvSpPr>
          <p:nvPr>
            <p:ph idx="1"/>
          </p:nvPr>
        </p:nvSpPr>
        <p:spPr>
          <a:xfrm>
            <a:off x="1522413" y="1673225"/>
            <a:ext cx="5168900" cy="2960688"/>
          </a:xfrm>
        </p:spPr>
        <p:txBody>
          <a:bodyPr>
            <a:normAutofit fontScale="92500" lnSpcReduction="10000"/>
          </a:bodyPr>
          <a:lstStyle/>
          <a:p>
            <a:pPr marL="268834" indent="-268834" defTabSz="358445" fontAlgn="auto">
              <a:lnSpc>
                <a:spcPct val="200000"/>
              </a:lnSpc>
              <a:spcBef>
                <a:spcPts val="784"/>
              </a:spcBef>
              <a:spcAft>
                <a:spcPts val="0"/>
              </a:spcAft>
              <a:buFont typeface="Wingdings 3" charset="2"/>
              <a:buChar char=""/>
              <a:defRPr/>
            </a:pPr>
            <a:r>
              <a:rPr lang="zh-CN" altLang="en-US" sz="2000" dirty="0">
                <a:solidFill>
                  <a:schemeClr val="tx1">
                    <a:lumMod val="75000"/>
                    <a:lumOff val="25000"/>
                  </a:schemeClr>
                </a:solidFill>
              </a:rPr>
              <a:t>确定性破对称算法</a:t>
            </a:r>
          </a:p>
          <a:p>
            <a:pPr marL="582473" lvl="1" indent="-224028" defTabSz="358445" fontAlgn="auto">
              <a:lnSpc>
                <a:spcPct val="200000"/>
              </a:lnSpc>
              <a:spcBef>
                <a:spcPts val="784"/>
              </a:spcBef>
              <a:spcAft>
                <a:spcPts val="0"/>
              </a:spcAft>
              <a:buFont typeface="Wingdings 3" charset="2"/>
              <a:buChar char=""/>
              <a:defRPr/>
            </a:pPr>
            <a:r>
              <a:rPr lang="zh-CN" altLang="en-US" sz="1800" dirty="0">
                <a:solidFill>
                  <a:schemeClr val="tx1">
                    <a:lumMod val="75000"/>
                    <a:lumOff val="25000"/>
                  </a:schemeClr>
                </a:solidFill>
              </a:rPr>
              <a:t>确定性破对称算法分为两个部分：</a:t>
            </a:r>
          </a:p>
          <a:p>
            <a:pPr marL="896112" lvl="2" indent="-179222" defTabSz="358445" fontAlgn="auto">
              <a:lnSpc>
                <a:spcPct val="200000"/>
              </a:lnSpc>
              <a:spcBef>
                <a:spcPts val="784"/>
              </a:spcBef>
              <a:spcAft>
                <a:spcPts val="0"/>
              </a:spcAft>
              <a:buFont typeface="Wingdings 3" charset="2"/>
              <a:buChar char=""/>
              <a:defRPr/>
            </a:pPr>
            <a:r>
              <a:rPr lang="zh-CN" altLang="en-US" sz="1400" dirty="0">
                <a:solidFill>
                  <a:schemeClr val="tx1">
                    <a:lumMod val="75000"/>
                    <a:lumOff val="25000"/>
                  </a:schemeClr>
                </a:solidFill>
              </a:rPr>
              <a:t>第一部分：在</a:t>
            </a:r>
            <a:r>
              <a:rPr lang="en-US" altLang="zh-CN" sz="1400" dirty="0">
                <a:solidFill>
                  <a:schemeClr val="tx1">
                    <a:lumMod val="75000"/>
                    <a:lumOff val="25000"/>
                  </a:schemeClr>
                </a:solidFill>
              </a:rPr>
              <a:t>O(log*n)</a:t>
            </a:r>
            <a:r>
              <a:rPr lang="zh-CN" altLang="en-US" sz="1400" dirty="0">
                <a:solidFill>
                  <a:schemeClr val="tx1">
                    <a:lumMod val="75000"/>
                    <a:lumOff val="25000"/>
                  </a:schemeClr>
                </a:solidFill>
              </a:rPr>
              <a:t>时间内给出链表的“</a:t>
            </a:r>
            <a:r>
              <a:rPr lang="en-US" altLang="zh-CN" sz="1400" dirty="0">
                <a:solidFill>
                  <a:schemeClr val="tx1">
                    <a:lumMod val="75000"/>
                    <a:lumOff val="25000"/>
                  </a:schemeClr>
                </a:solidFill>
              </a:rPr>
              <a:t>6-</a:t>
            </a:r>
            <a:r>
              <a:rPr lang="zh-CN" altLang="en-US" sz="1400" dirty="0">
                <a:solidFill>
                  <a:schemeClr val="tx1">
                    <a:lumMod val="75000"/>
                    <a:lumOff val="25000"/>
                  </a:schemeClr>
                </a:solidFill>
              </a:rPr>
              <a:t>着色”。</a:t>
            </a:r>
          </a:p>
          <a:p>
            <a:pPr marL="896112" lvl="2" indent="-179222" defTabSz="358445" fontAlgn="auto">
              <a:lnSpc>
                <a:spcPct val="200000"/>
              </a:lnSpc>
              <a:spcBef>
                <a:spcPts val="784"/>
              </a:spcBef>
              <a:spcAft>
                <a:spcPts val="0"/>
              </a:spcAft>
              <a:buFont typeface="Wingdings 3" charset="2"/>
              <a:buChar char=""/>
              <a:defRPr/>
            </a:pPr>
            <a:r>
              <a:rPr lang="zh-CN" altLang="en-US" sz="1400" dirty="0">
                <a:solidFill>
                  <a:schemeClr val="tx1">
                    <a:lumMod val="75000"/>
                    <a:lumOff val="25000"/>
                  </a:schemeClr>
                </a:solidFill>
              </a:rPr>
              <a:t>第二部分：将</a:t>
            </a:r>
            <a:r>
              <a:rPr lang="en-US" altLang="zh-CN" sz="1400" dirty="0">
                <a:solidFill>
                  <a:schemeClr val="tx1">
                    <a:lumMod val="75000"/>
                    <a:lumOff val="25000"/>
                  </a:schemeClr>
                </a:solidFill>
              </a:rPr>
              <a:t>6-</a:t>
            </a:r>
            <a:r>
              <a:rPr lang="zh-CN" altLang="en-US" sz="1400" dirty="0">
                <a:solidFill>
                  <a:schemeClr val="tx1">
                    <a:lumMod val="75000"/>
                    <a:lumOff val="25000"/>
                  </a:schemeClr>
                </a:solidFill>
              </a:rPr>
              <a:t>着色转化为表的一个“极大独立集”，该极大独立集将至少包含链表中的</a:t>
            </a:r>
            <a:r>
              <a:rPr lang="en-US" altLang="zh-CN" sz="1400" dirty="0">
                <a:solidFill>
                  <a:schemeClr val="tx1">
                    <a:lumMod val="75000"/>
                    <a:lumOff val="25000"/>
                  </a:schemeClr>
                </a:solidFill>
              </a:rPr>
              <a:t>n/3</a:t>
            </a:r>
            <a:r>
              <a:rPr lang="zh-CN" altLang="en-US" sz="1400" dirty="0">
                <a:solidFill>
                  <a:schemeClr val="tx1">
                    <a:lumMod val="75000"/>
                    <a:lumOff val="25000"/>
                  </a:schemeClr>
                </a:solidFill>
              </a:rPr>
              <a:t>个元素，且这些元素中任何两个元素在链表中不相邻。</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4323" name="Rectangle 3"/>
          <p:cNvSpPr>
            <a:spLocks noGrp="1" noChangeArrowheads="1"/>
          </p:cNvSpPr>
          <p:nvPr>
            <p:ph idx="1"/>
          </p:nvPr>
        </p:nvSpPr>
        <p:spPr>
          <a:xfrm>
            <a:off x="1522413" y="1673225"/>
            <a:ext cx="5168900" cy="29606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无向图着色与极大独立集</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无向图</a:t>
            </a:r>
            <a:r>
              <a:rPr lang="en-US" altLang="zh-CN" sz="1500" dirty="0">
                <a:solidFill>
                  <a:schemeClr val="tx1">
                    <a:lumMod val="75000"/>
                    <a:lumOff val="25000"/>
                  </a:schemeClr>
                </a:solidFill>
              </a:rPr>
              <a:t>G=(V, E)</a:t>
            </a:r>
            <a:r>
              <a:rPr lang="zh-CN" altLang="en-US" sz="1500" dirty="0">
                <a:solidFill>
                  <a:schemeClr val="tx1">
                    <a:lumMod val="75000"/>
                    <a:lumOff val="25000"/>
                  </a:schemeClr>
                </a:solidFill>
              </a:rPr>
              <a:t>的一个着色是一个映射Ｃ：ＶＮ，使得对所有</a:t>
            </a:r>
            <a:r>
              <a:rPr lang="en-US" altLang="zh-CN" sz="1500" dirty="0">
                <a:solidFill>
                  <a:schemeClr val="tx1">
                    <a:lumMod val="75000"/>
                    <a:lumOff val="25000"/>
                  </a:schemeClr>
                </a:solidFill>
              </a:rPr>
              <a:t>u, v∈</a:t>
            </a:r>
            <a:r>
              <a:rPr lang="zh-CN" altLang="en-US" sz="1500" dirty="0">
                <a:solidFill>
                  <a:schemeClr val="tx1">
                    <a:lumMod val="75000"/>
                    <a:lumOff val="25000"/>
                  </a:schemeClr>
                </a:solidFill>
              </a:rPr>
              <a:t>Ｖ，如果Ｃ</a:t>
            </a:r>
            <a:r>
              <a:rPr lang="en-US" altLang="zh-CN" sz="1500" dirty="0">
                <a:solidFill>
                  <a:schemeClr val="tx1">
                    <a:lumMod val="75000"/>
                    <a:lumOff val="25000"/>
                  </a:schemeClr>
                </a:solidFill>
              </a:rPr>
              <a:t>(u)=C(v)</a:t>
            </a:r>
            <a:r>
              <a:rPr lang="zh-CN" altLang="en-US" sz="1500" dirty="0">
                <a:solidFill>
                  <a:schemeClr val="tx1">
                    <a:lumMod val="75000"/>
                    <a:lumOff val="25000"/>
                  </a:schemeClr>
                </a:solidFill>
              </a:rPr>
              <a:t>，则</a:t>
            </a:r>
            <a:r>
              <a:rPr lang="en-US" altLang="zh-CN" sz="1500" dirty="0">
                <a:solidFill>
                  <a:schemeClr val="tx1">
                    <a:lumMod val="75000"/>
                    <a:lumOff val="25000"/>
                  </a:schemeClr>
                </a:solidFill>
              </a:rPr>
              <a:t>(u, v)</a:t>
            </a:r>
            <a:r>
              <a:rPr lang="zh-CN" altLang="en-US" sz="1500" dirty="0">
                <a:solidFill>
                  <a:schemeClr val="tx1">
                    <a:lumMod val="75000"/>
                    <a:lumOff val="25000"/>
                  </a:schemeClr>
                </a:solidFill>
              </a:rPr>
              <a:t>不属于Ｅ，即相邻点不同色。</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在链表上进行６</a:t>
            </a:r>
            <a:r>
              <a:rPr lang="en-US" altLang="zh-CN" sz="1500" dirty="0">
                <a:solidFill>
                  <a:schemeClr val="tx1">
                    <a:lumMod val="75000"/>
                    <a:lumOff val="25000"/>
                  </a:schemeClr>
                </a:solidFill>
              </a:rPr>
              <a:t>-</a:t>
            </a:r>
            <a:r>
              <a:rPr lang="zh-CN" altLang="en-US" sz="1500" dirty="0">
                <a:solidFill>
                  <a:schemeClr val="tx1">
                    <a:lumMod val="75000"/>
                    <a:lumOff val="25000"/>
                  </a:schemeClr>
                </a:solidFill>
              </a:rPr>
              <a:t>着色，可用的颜色号为</a:t>
            </a:r>
            <a:r>
              <a:rPr lang="en-US" altLang="zh-CN" sz="1500" dirty="0">
                <a:solidFill>
                  <a:schemeClr val="tx1">
                    <a:lumMod val="75000"/>
                    <a:lumOff val="25000"/>
                  </a:schemeClr>
                </a:solidFill>
              </a:rPr>
              <a:t>{0, 1, 2, 3, 4, 5 }</a:t>
            </a:r>
            <a:r>
              <a:rPr lang="zh-CN" altLang="en-US" sz="1500" dirty="0">
                <a:solidFill>
                  <a:schemeClr val="tx1">
                    <a:lumMod val="75000"/>
                    <a:lumOff val="25000"/>
                  </a:schemeClr>
                </a:solidFill>
              </a:rPr>
              <a:t>，且相邻元素不同色。</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虽然可以用</a:t>
            </a:r>
            <a:r>
              <a:rPr lang="en-US" altLang="zh-CN" sz="1500" dirty="0">
                <a:solidFill>
                  <a:schemeClr val="tx1">
                    <a:lumMod val="75000"/>
                    <a:lumOff val="25000"/>
                  </a:schemeClr>
                </a:solidFill>
              </a:rPr>
              <a:t>O(</a:t>
            </a:r>
            <a:r>
              <a:rPr lang="en-US" altLang="zh-CN" sz="1500" dirty="0" err="1">
                <a:solidFill>
                  <a:schemeClr val="tx1">
                    <a:lumMod val="75000"/>
                    <a:lumOff val="25000"/>
                  </a:schemeClr>
                </a:solidFill>
              </a:rPr>
              <a:t>logn</a:t>
            </a:r>
            <a:r>
              <a:rPr lang="en-US" altLang="zh-CN" sz="1500" dirty="0">
                <a:solidFill>
                  <a:schemeClr val="tx1">
                    <a:lumMod val="75000"/>
                    <a:lumOff val="25000"/>
                  </a:schemeClr>
                </a:solidFill>
              </a:rPr>
              <a:t>)</a:t>
            </a:r>
            <a:r>
              <a:rPr lang="zh-CN" altLang="en-US" sz="1500" dirty="0">
                <a:solidFill>
                  <a:schemeClr val="tx1">
                    <a:lumMod val="75000"/>
                    <a:lumOff val="25000"/>
                  </a:schemeClr>
                </a:solidFill>
              </a:rPr>
              <a:t>的时间并行地对链表进行</a:t>
            </a:r>
            <a:r>
              <a:rPr lang="en-US" altLang="zh-CN" sz="1500" dirty="0">
                <a:solidFill>
                  <a:schemeClr val="tx1">
                    <a:lumMod val="75000"/>
                    <a:lumOff val="25000"/>
                  </a:schemeClr>
                </a:solidFill>
              </a:rPr>
              <a:t>2-</a:t>
            </a:r>
            <a:r>
              <a:rPr lang="zh-CN" altLang="en-US" sz="1500" dirty="0">
                <a:solidFill>
                  <a:schemeClr val="tx1">
                    <a:lumMod val="75000"/>
                    <a:lumOff val="25000"/>
                  </a:schemeClr>
                </a:solidFill>
              </a:rPr>
              <a:t>着色，将奇、偶元素分别着以不同的颜色，但通常只要有一种</a:t>
            </a:r>
            <a:r>
              <a:rPr lang="en-US" altLang="zh-CN" sz="1500" dirty="0">
                <a:solidFill>
                  <a:schemeClr val="tx1">
                    <a:lumMod val="75000"/>
                    <a:lumOff val="25000"/>
                  </a:schemeClr>
                </a:solidFill>
              </a:rPr>
              <a:t>O(1)</a:t>
            </a:r>
            <a:r>
              <a:rPr lang="zh-CN" altLang="en-US" sz="1500" dirty="0">
                <a:solidFill>
                  <a:schemeClr val="tx1">
                    <a:lumMod val="75000"/>
                    <a:lumOff val="25000"/>
                  </a:schemeClr>
                </a:solidFill>
              </a:rPr>
              <a:t>的着色就可以了。</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下面的算法在</a:t>
            </a:r>
            <a:r>
              <a:rPr lang="en-US" altLang="zh-CN" sz="1500" dirty="0">
                <a:solidFill>
                  <a:schemeClr val="tx1">
                    <a:lumMod val="75000"/>
                    <a:lumOff val="25000"/>
                  </a:schemeClr>
                </a:solidFill>
              </a:rPr>
              <a:t>O(log*n)</a:t>
            </a:r>
            <a:r>
              <a:rPr lang="zh-CN" altLang="en-US" sz="1500" dirty="0">
                <a:solidFill>
                  <a:schemeClr val="tx1">
                    <a:lumMod val="75000"/>
                    <a:lumOff val="25000"/>
                  </a:schemeClr>
                </a:solidFill>
              </a:rPr>
              <a:t>的时间对</a:t>
            </a:r>
            <a:r>
              <a:rPr lang="en-US" altLang="zh-CN" sz="1500" dirty="0">
                <a:solidFill>
                  <a:schemeClr val="tx1">
                    <a:lumMod val="75000"/>
                    <a:lumOff val="25000"/>
                  </a:schemeClr>
                </a:solidFill>
              </a:rPr>
              <a:t>n</a:t>
            </a:r>
            <a:r>
              <a:rPr lang="zh-CN" altLang="en-US" sz="1500" dirty="0">
                <a:solidFill>
                  <a:schemeClr val="tx1">
                    <a:lumMod val="75000"/>
                    <a:lumOff val="25000"/>
                  </a:schemeClr>
                </a:solidFill>
              </a:rPr>
              <a:t>个元素的链表进行</a:t>
            </a:r>
            <a:r>
              <a:rPr lang="en-US" altLang="zh-CN" sz="1500" dirty="0">
                <a:solidFill>
                  <a:schemeClr val="tx1">
                    <a:lumMod val="75000"/>
                    <a:lumOff val="25000"/>
                  </a:schemeClr>
                </a:solidFill>
              </a:rPr>
              <a:t>6-</a:t>
            </a:r>
            <a:r>
              <a:rPr lang="zh-CN" altLang="en-US" sz="1500" dirty="0">
                <a:solidFill>
                  <a:schemeClr val="tx1">
                    <a:lumMod val="75000"/>
                    <a:lumOff val="25000"/>
                  </a:schemeClr>
                </a:solidFill>
              </a:rPr>
              <a:t>着色。</a:t>
            </a:r>
          </a:p>
          <a:p>
            <a:pPr marL="582473" lvl="1" indent="-224028" defTabSz="358445" fontAlgn="auto">
              <a:lnSpc>
                <a:spcPct val="160000"/>
              </a:lnSpc>
              <a:spcBef>
                <a:spcPts val="784"/>
              </a:spcBef>
              <a:spcAft>
                <a:spcPts val="0"/>
              </a:spcAft>
              <a:buFont typeface="Wingdings 3" charset="2"/>
              <a:buChar char=""/>
              <a:defRPr/>
            </a:pPr>
            <a:endParaRPr lang="en-US" altLang="zh-CN" sz="1500" dirty="0">
              <a:solidFill>
                <a:schemeClr val="tx1">
                  <a:lumMod val="75000"/>
                  <a:lumOff val="25000"/>
                </a:schemeClr>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6371" name="Rectangle 3"/>
          <p:cNvSpPr>
            <a:spLocks noGrp="1" noChangeArrowheads="1"/>
          </p:cNvSpPr>
          <p:nvPr>
            <p:ph idx="1"/>
          </p:nvPr>
        </p:nvSpPr>
        <p:spPr>
          <a:xfrm>
            <a:off x="1522413" y="1673225"/>
            <a:ext cx="5168900" cy="29606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无向图着色与极大独立集</a:t>
            </a:r>
          </a:p>
          <a:p>
            <a:pPr marL="582473" lvl="1" indent="-224028" defTabSz="358445" fontAlgn="auto">
              <a:lnSpc>
                <a:spcPct val="160000"/>
              </a:lnSpc>
              <a:spcBef>
                <a:spcPts val="784"/>
              </a:spcBef>
              <a:spcAft>
                <a:spcPts val="0"/>
              </a:spcAft>
              <a:buFont typeface="Wingdings 3" charset="2"/>
              <a:buChar char=""/>
              <a:defRPr/>
            </a:pPr>
            <a:r>
              <a:rPr lang="en-US" altLang="zh-CN" sz="1500" dirty="0">
                <a:solidFill>
                  <a:schemeClr val="tx1">
                    <a:lumMod val="75000"/>
                    <a:lumOff val="25000"/>
                  </a:schemeClr>
                </a:solidFill>
              </a:rPr>
              <a:t>G=(V, E)</a:t>
            </a:r>
            <a:r>
              <a:rPr lang="zh-CN" altLang="en-US" sz="1500" dirty="0">
                <a:solidFill>
                  <a:schemeClr val="tx1">
                    <a:lumMod val="75000"/>
                    <a:lumOff val="25000"/>
                  </a:schemeClr>
                </a:solidFill>
              </a:rPr>
              <a:t>的一个独立集是其顶点集</a:t>
            </a:r>
            <a:r>
              <a:rPr lang="en-US" altLang="zh-CN" sz="1500" dirty="0">
                <a:solidFill>
                  <a:schemeClr val="tx1">
                    <a:lumMod val="75000"/>
                    <a:lumOff val="25000"/>
                  </a:schemeClr>
                </a:solidFill>
              </a:rPr>
              <a:t>V</a:t>
            </a:r>
            <a:r>
              <a:rPr lang="zh-CN" altLang="en-US" sz="1500" dirty="0">
                <a:solidFill>
                  <a:schemeClr val="tx1">
                    <a:lumMod val="75000"/>
                    <a:lumOff val="25000"/>
                  </a:schemeClr>
                </a:solidFill>
              </a:rPr>
              <a:t>的一个子集</a:t>
            </a:r>
            <a:r>
              <a:rPr lang="en-US" altLang="zh-CN" sz="1500" dirty="0">
                <a:solidFill>
                  <a:schemeClr val="tx1">
                    <a:lumMod val="75000"/>
                    <a:lumOff val="25000"/>
                  </a:schemeClr>
                </a:solidFill>
              </a:rPr>
              <a:t>V’</a:t>
            </a:r>
            <a:r>
              <a:rPr lang="zh-CN" altLang="en-US" sz="1500" dirty="0">
                <a:solidFill>
                  <a:schemeClr val="tx1">
                    <a:lumMod val="75000"/>
                    <a:lumOff val="25000"/>
                  </a:schemeClr>
                </a:solidFill>
              </a:rPr>
              <a:t>，使得</a:t>
            </a:r>
            <a:r>
              <a:rPr lang="en-US" altLang="zh-CN" sz="1500" dirty="0">
                <a:solidFill>
                  <a:schemeClr val="tx1">
                    <a:lumMod val="75000"/>
                    <a:lumOff val="25000"/>
                  </a:schemeClr>
                </a:solidFill>
              </a:rPr>
              <a:t>E</a:t>
            </a:r>
            <a:r>
              <a:rPr lang="zh-CN" altLang="en-US" sz="1500" dirty="0">
                <a:solidFill>
                  <a:schemeClr val="tx1">
                    <a:lumMod val="75000"/>
                    <a:lumOff val="25000"/>
                  </a:schemeClr>
                </a:solidFill>
              </a:rPr>
              <a:t>中的每条边最多只与</a:t>
            </a:r>
            <a:r>
              <a:rPr lang="en-US" altLang="zh-CN" sz="1500" dirty="0">
                <a:solidFill>
                  <a:schemeClr val="tx1">
                    <a:lumMod val="75000"/>
                    <a:lumOff val="25000"/>
                  </a:schemeClr>
                </a:solidFill>
              </a:rPr>
              <a:t>V’</a:t>
            </a:r>
            <a:r>
              <a:rPr lang="zh-CN" altLang="en-US" sz="1500" dirty="0">
                <a:solidFill>
                  <a:schemeClr val="tx1">
                    <a:lumMod val="75000"/>
                    <a:lumOff val="25000"/>
                  </a:schemeClr>
                </a:solidFill>
              </a:rPr>
              <a:t>中的一个顶点相关联。极大独立集是一个不能再并入其他任何顶点的独立集。最大独立集是图</a:t>
            </a:r>
            <a:r>
              <a:rPr lang="en-US" altLang="zh-CN" sz="1500" dirty="0">
                <a:solidFill>
                  <a:schemeClr val="tx1">
                    <a:lumMod val="75000"/>
                    <a:lumOff val="25000"/>
                  </a:schemeClr>
                </a:solidFill>
              </a:rPr>
              <a:t>G</a:t>
            </a:r>
            <a:r>
              <a:rPr lang="zh-CN" altLang="en-US" sz="1500" dirty="0">
                <a:solidFill>
                  <a:schemeClr val="tx1">
                    <a:lumMod val="75000"/>
                    <a:lumOff val="25000"/>
                  </a:schemeClr>
                </a:solidFill>
              </a:rPr>
              <a:t>的一个规模最大的独立集。求极大独立集是一个易解的问题，求最大独立集却是一个</a:t>
            </a:r>
            <a:r>
              <a:rPr lang="en-US" altLang="zh-CN" sz="1500" dirty="0">
                <a:solidFill>
                  <a:schemeClr val="tx1">
                    <a:lumMod val="75000"/>
                    <a:lumOff val="25000"/>
                  </a:schemeClr>
                </a:solidFill>
              </a:rPr>
              <a:t>NP-</a:t>
            </a:r>
            <a:r>
              <a:rPr lang="zh-CN" altLang="en-US" sz="1500" dirty="0">
                <a:solidFill>
                  <a:schemeClr val="tx1">
                    <a:lumMod val="75000"/>
                    <a:lumOff val="25000"/>
                  </a:schemeClr>
                </a:solidFill>
              </a:rPr>
              <a:t>完全问题。</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虽然对一个链表可以通过</a:t>
            </a:r>
            <a:r>
              <a:rPr lang="en-US" altLang="zh-CN" sz="1500" dirty="0">
                <a:solidFill>
                  <a:schemeClr val="tx1">
                    <a:lumMod val="75000"/>
                    <a:lumOff val="25000"/>
                  </a:schemeClr>
                </a:solidFill>
              </a:rPr>
              <a:t>O(</a:t>
            </a:r>
            <a:r>
              <a:rPr lang="en-US" altLang="zh-CN" sz="1500" dirty="0" err="1">
                <a:solidFill>
                  <a:schemeClr val="tx1">
                    <a:lumMod val="75000"/>
                    <a:lumOff val="25000"/>
                  </a:schemeClr>
                </a:solidFill>
              </a:rPr>
              <a:t>logn</a:t>
            </a:r>
            <a:r>
              <a:rPr lang="en-US" altLang="zh-CN" sz="1500" dirty="0">
                <a:solidFill>
                  <a:schemeClr val="tx1">
                    <a:lumMod val="75000"/>
                    <a:lumOff val="25000"/>
                  </a:schemeClr>
                </a:solidFill>
              </a:rPr>
              <a:t>)</a:t>
            </a:r>
            <a:r>
              <a:rPr lang="zh-CN" altLang="en-US" sz="1500" dirty="0">
                <a:solidFill>
                  <a:schemeClr val="tx1">
                    <a:lumMod val="75000"/>
                    <a:lumOff val="25000"/>
                  </a:schemeClr>
                </a:solidFill>
              </a:rPr>
              <a:t>时间分别标出奇偶点，从而得到两个最大独立集，但速度不够快。而只要我们能求得链表的极大独立集，则可知极大独立集中的元素个数不小于</a:t>
            </a:r>
            <a:r>
              <a:rPr lang="en-US" altLang="zh-CN" sz="1500" dirty="0">
                <a:solidFill>
                  <a:schemeClr val="tx1">
                    <a:lumMod val="75000"/>
                    <a:lumOff val="25000"/>
                  </a:schemeClr>
                </a:solidFill>
              </a:rPr>
              <a:t>n/3</a:t>
            </a:r>
            <a:r>
              <a:rPr lang="zh-CN" altLang="en-US" sz="1500" dirty="0">
                <a:solidFill>
                  <a:schemeClr val="tx1">
                    <a:lumMod val="75000"/>
                    <a:lumOff val="25000"/>
                  </a:schemeClr>
                </a:solidFill>
              </a:rPr>
              <a:t>（每三个元素中，至少有一个元素属于极大独立集）。</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2380</TotalTime>
  <Words>11021</Words>
  <Application>Microsoft Office PowerPoint</Application>
  <PresentationFormat>B5 (ISO) 纸张(176x250 毫米)</PresentationFormat>
  <Paragraphs>1665</Paragraphs>
  <Slides>108</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108</vt:i4>
      </vt:variant>
    </vt:vector>
  </HeadingPairs>
  <TitlesOfParts>
    <vt:vector size="118" baseType="lpstr">
      <vt:lpstr>宋体</vt:lpstr>
      <vt:lpstr>Arial</vt:lpstr>
      <vt:lpstr>Cambria Math</vt:lpstr>
      <vt:lpstr>Century Gothic</vt:lpstr>
      <vt:lpstr>Courier New</vt:lpstr>
      <vt:lpstr>Times New Roman</vt:lpstr>
      <vt:lpstr>Wingdings</vt:lpstr>
      <vt:lpstr>Wingdings 3</vt:lpstr>
      <vt:lpstr>丝状</vt:lpstr>
      <vt:lpstr>公式</vt:lpstr>
      <vt:lpstr>并行算法</vt:lpstr>
      <vt:lpstr>一、问题的并行性</vt:lpstr>
      <vt:lpstr>一、问题的并行性</vt:lpstr>
      <vt:lpstr>一、问题的并行性</vt:lpstr>
      <vt:lpstr>PowerPoint 演示文稿</vt:lpstr>
      <vt:lpstr>二、并行算法的性能指标</vt:lpstr>
      <vt:lpstr>三、向量法</vt:lpstr>
      <vt:lpstr>三、向量法</vt:lpstr>
      <vt:lpstr>三、向量法</vt:lpstr>
      <vt:lpstr>PowerPoint 演示文稿</vt:lpstr>
      <vt:lpstr>四、线性递推问题</vt:lpstr>
      <vt:lpstr>PowerPoint 演示文稿</vt:lpstr>
      <vt:lpstr>PowerPoint 演示文稿</vt:lpstr>
      <vt:lpstr>四、线性递推问题</vt:lpstr>
      <vt:lpstr>PowerPoint 演示文稿</vt:lpstr>
      <vt:lpstr>PowerPoint 演示文稿</vt:lpstr>
      <vt:lpstr>PowerPoint 演示文稿</vt:lpstr>
      <vt:lpstr>五、一元多项式的计算</vt:lpstr>
      <vt:lpstr>五、一元多项式的计算</vt:lpstr>
      <vt:lpstr>五、一元多项式的计算</vt:lpstr>
      <vt:lpstr>PowerPoint 演示文稿</vt:lpstr>
      <vt:lpstr>PowerPoint 演示文稿</vt:lpstr>
      <vt:lpstr>五、一元多项式的计算</vt:lpstr>
      <vt:lpstr>六、并行求和</vt:lpstr>
      <vt:lpstr>六、并行求和</vt:lpstr>
      <vt:lpstr>六、并行求和</vt:lpstr>
      <vt:lpstr>七、平衡树法</vt:lpstr>
      <vt:lpstr>七、平衡树法</vt:lpstr>
      <vt:lpstr>七、平衡树法</vt:lpstr>
      <vt:lpstr>八、接力技术</vt:lpstr>
      <vt:lpstr>八、接力技术</vt:lpstr>
      <vt:lpstr>八、接力技术</vt:lpstr>
      <vt:lpstr>PowerPoint 演示文稿</vt:lpstr>
      <vt:lpstr>八、接力技术</vt:lpstr>
      <vt:lpstr>九、并行分治</vt:lpstr>
      <vt:lpstr>九、并行分治</vt:lpstr>
      <vt:lpstr>九、并行分治</vt:lpstr>
      <vt:lpstr>十、划分法</vt:lpstr>
      <vt:lpstr>十、划分法</vt:lpstr>
      <vt:lpstr>十、划分法</vt:lpstr>
      <vt:lpstr>十、划分法</vt:lpstr>
      <vt:lpstr>PowerPoint 演示文稿</vt:lpstr>
      <vt:lpstr>十一、MIMD算法</vt:lpstr>
      <vt:lpstr>PowerPoint 演示文稿</vt:lpstr>
      <vt:lpstr>十一、MIMD算法</vt:lpstr>
      <vt:lpstr>十一、MIMD算法</vt:lpstr>
      <vt:lpstr>PowerPoint 演示文稿</vt:lpstr>
      <vt:lpstr>十一、MIMD算法</vt:lpstr>
      <vt:lpstr>十一、MIMD算法</vt:lpstr>
      <vt:lpstr>十一、MIMD算法</vt:lpstr>
      <vt:lpstr>十二、流水线技术</vt:lpstr>
      <vt:lpstr>十二、流水线技术</vt:lpstr>
      <vt:lpstr>PowerPoint 演示文稿</vt:lpstr>
      <vt:lpstr>PowerPoint 演示文稿</vt:lpstr>
      <vt:lpstr>十二、流水线技术</vt:lpstr>
      <vt:lpstr>PowerPoint 演示文稿</vt:lpstr>
      <vt:lpstr>十二、流水线技术</vt:lpstr>
      <vt:lpstr>十二、流水线技术</vt:lpstr>
      <vt:lpstr>十二、流水线技术</vt:lpstr>
      <vt:lpstr>PowerPoint 演示文稿</vt:lpstr>
      <vt:lpstr>十三、指针跳越技术</vt:lpstr>
      <vt:lpstr>十三、指针跳越技术</vt:lpstr>
      <vt:lpstr>PowerPoint 演示文稿</vt:lpstr>
      <vt:lpstr>PowerPoint 演示文稿</vt:lpstr>
      <vt:lpstr>十三、指针跳越技术</vt:lpstr>
      <vt:lpstr>PowerPoint 演示文稿</vt:lpstr>
      <vt:lpstr>PowerPoint 演示文稿</vt:lpstr>
      <vt:lpstr>PowerPoint 演示文稿</vt:lpstr>
      <vt:lpstr>十三、指针跳越技术</vt:lpstr>
      <vt:lpstr>十三、指针跳越技术</vt:lpstr>
      <vt:lpstr>PowerPoint 演示文稿</vt:lpstr>
      <vt:lpstr>PowerPoint 演示文稿</vt:lpstr>
      <vt:lpstr>十三、指针跳越技术</vt:lpstr>
      <vt:lpstr>十三、指针跳越技术</vt:lpstr>
      <vt:lpstr>十四、欧拉回路技术</vt:lpstr>
      <vt:lpstr>PowerPoint 演示文稿</vt:lpstr>
      <vt:lpstr>十四、欧拉回路技术</vt:lpstr>
      <vt:lpstr>PowerPoint 演示文稿</vt:lpstr>
      <vt:lpstr>十四、欧拉回路技术</vt:lpstr>
      <vt:lpstr>十四、欧拉回路技术</vt:lpstr>
      <vt:lpstr>十四、欧拉回路技术</vt:lpstr>
      <vt:lpstr>十四、欧拉回路技术</vt:lpstr>
      <vt:lpstr>十四、欧拉回路技术</vt:lpstr>
      <vt:lpstr>十四、欧拉回路技术</vt:lpstr>
      <vt:lpstr>十四、欧拉回路技术</vt:lpstr>
      <vt:lpstr>十五、递归的并行随机消元法</vt:lpstr>
      <vt:lpstr>十五、递归的并行随机消元法</vt:lpstr>
      <vt:lpstr>十五、递归的并行随机消元法</vt:lpstr>
      <vt:lpstr>十五、递归的并行随机消元法</vt:lpstr>
      <vt:lpstr>PowerPoint 演示文稿</vt:lpstr>
      <vt:lpstr>PowerPoint 演示文稿</vt:lpstr>
      <vt:lpstr>十五、递归的并行随机消元法</vt:lpstr>
      <vt:lpstr>十五、递归的并行随机消元法</vt:lpstr>
      <vt:lpstr>十五、递归的并行随机消元法</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PowerPoint 演示文稿</vt:lpstr>
      <vt:lpstr>PowerPoint 演示文稿</vt:lpstr>
      <vt:lpstr>十六、确定性破对称技术</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并行算法</dc:title>
  <dc:creator>PengSW</dc:creator>
  <cp:lastModifiedBy>PENG Siwei</cp:lastModifiedBy>
  <cp:revision>102</cp:revision>
  <dcterms:created xsi:type="dcterms:W3CDTF">2003-10-08T15:47:36Z</dcterms:created>
  <dcterms:modified xsi:type="dcterms:W3CDTF">2020-02-24T06:33:14Z</dcterms:modified>
</cp:coreProperties>
</file>