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56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1437" r:id="rId3"/>
    <p:sldId id="1436" r:id="rId4"/>
  </p:sldIdLst>
  <p:sldSz cx="12192000" cy="6858000"/>
  <p:notesSz cx="10234613" cy="71040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2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67" userDrawn="1">
          <p15:clr>
            <a:srgbClr val="A4A3A4"/>
          </p15:clr>
        </p15:guide>
        <p15:guide id="2" pos="2461" userDrawn="1">
          <p15:clr>
            <a:srgbClr val="A4A3A4"/>
          </p15:clr>
        </p15:guide>
        <p15:guide id="3" orient="horz" pos="2238" userDrawn="1">
          <p15:clr>
            <a:srgbClr val="A4A3A4"/>
          </p15:clr>
        </p15:guide>
        <p15:guide id="4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DBF9"/>
    <a:srgbClr val="D8F0DE"/>
    <a:srgbClr val="8001FF"/>
    <a:srgbClr val="FE0CFE"/>
    <a:srgbClr val="2222FE"/>
    <a:srgbClr val="6BC783"/>
    <a:srgbClr val="389450"/>
    <a:srgbClr val="F6FCF7"/>
    <a:srgbClr val="CFEDD7"/>
    <a:srgbClr val="C8E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B7E64B-EB10-4ABD-B8D5-0EE69918CDDB}" v="20" dt="2025-03-23T11:45:37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89373" autoAdjust="0"/>
  </p:normalViewPr>
  <p:slideViewPr>
    <p:cSldViewPr>
      <p:cViewPr varScale="1">
        <p:scale>
          <a:sx n="97" d="100"/>
          <a:sy n="97" d="100"/>
        </p:scale>
        <p:origin x="200" y="68"/>
      </p:cViewPr>
      <p:guideLst>
        <p:guide pos="3840"/>
        <p:guide orient="horz" pos="22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4637"/>
    </p:cViewPr>
  </p:sorterViewPr>
  <p:notesViewPr>
    <p:cSldViewPr>
      <p:cViewPr varScale="1">
        <p:scale>
          <a:sx n="129" d="100"/>
          <a:sy n="129" d="100"/>
        </p:scale>
        <p:origin x="1704" y="126"/>
      </p:cViewPr>
      <p:guideLst>
        <p:guide orient="horz" pos="3267"/>
        <p:guide pos="2461"/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許恩齊" userId="63512259-bcbc-4d44-97ea-e24c06d59bd6" providerId="ADAL" clId="{40C7C670-E69B-4A24-955B-0B0C90B896ED}"/>
    <pc:docChg chg="undo custSel addSld delSld modSld modSection">
      <pc:chgData name="許恩齊" userId="63512259-bcbc-4d44-97ea-e24c06d59bd6" providerId="ADAL" clId="{40C7C670-E69B-4A24-955B-0B0C90B896ED}" dt="2024-10-19T07:08:32.756" v="23"/>
      <pc:docMkLst>
        <pc:docMk/>
      </pc:docMkLst>
      <pc:sldChg chg="del">
        <pc:chgData name="許恩齊" userId="63512259-bcbc-4d44-97ea-e24c06d59bd6" providerId="ADAL" clId="{40C7C670-E69B-4A24-955B-0B0C90B896ED}" dt="2024-10-19T07:07:57.844" v="17" actId="47"/>
        <pc:sldMkLst>
          <pc:docMk/>
          <pc:sldMk cId="1131263322" sldId="677"/>
        </pc:sldMkLst>
      </pc:sldChg>
      <pc:sldChg chg="del">
        <pc:chgData name="許恩齊" userId="63512259-bcbc-4d44-97ea-e24c06d59bd6" providerId="ADAL" clId="{40C7C670-E69B-4A24-955B-0B0C90B896ED}" dt="2024-10-19T07:08:32.518" v="22" actId="47"/>
        <pc:sldMkLst>
          <pc:docMk/>
          <pc:sldMk cId="2335981242" sldId="692"/>
        </pc:sldMkLst>
      </pc:sldChg>
      <pc:sldChg chg="addSp modSp mod">
        <pc:chgData name="許恩齊" userId="63512259-bcbc-4d44-97ea-e24c06d59bd6" providerId="ADAL" clId="{40C7C670-E69B-4A24-955B-0B0C90B896ED}" dt="2024-10-19T07:05:23.321" v="14" actId="1076"/>
        <pc:sldMkLst>
          <pc:docMk/>
          <pc:sldMk cId="3614471960" sldId="887"/>
        </pc:sldMkLst>
      </pc:sldChg>
      <pc:sldChg chg="add del">
        <pc:chgData name="許恩齊" userId="63512259-bcbc-4d44-97ea-e24c06d59bd6" providerId="ADAL" clId="{40C7C670-E69B-4A24-955B-0B0C90B896ED}" dt="2024-10-19T07:02:11.789" v="3"/>
        <pc:sldMkLst>
          <pc:docMk/>
          <pc:sldMk cId="2440663969" sldId="894"/>
        </pc:sldMkLst>
      </pc:sldChg>
      <pc:sldChg chg="addSp modSp mod">
        <pc:chgData name="許恩齊" userId="63512259-bcbc-4d44-97ea-e24c06d59bd6" providerId="ADAL" clId="{40C7C670-E69B-4A24-955B-0B0C90B896ED}" dt="2024-10-19T07:05:25.385" v="16" actId="1076"/>
        <pc:sldMkLst>
          <pc:docMk/>
          <pc:sldMk cId="2079880093" sldId="897"/>
        </pc:sldMkLst>
      </pc:sldChg>
      <pc:sldChg chg="add del">
        <pc:chgData name="許恩齊" userId="63512259-bcbc-4d44-97ea-e24c06d59bd6" providerId="ADAL" clId="{40C7C670-E69B-4A24-955B-0B0C90B896ED}" dt="2024-10-19T07:08:04.127" v="20"/>
        <pc:sldMkLst>
          <pc:docMk/>
          <pc:sldMk cId="2987331742" sldId="911"/>
        </pc:sldMkLst>
      </pc:sldChg>
      <pc:sldChg chg="add del">
        <pc:chgData name="許恩齊" userId="63512259-bcbc-4d44-97ea-e24c06d59bd6" providerId="ADAL" clId="{40C7C670-E69B-4A24-955B-0B0C90B896ED}" dt="2024-10-19T07:08:04.127" v="20"/>
        <pc:sldMkLst>
          <pc:docMk/>
          <pc:sldMk cId="2200785435" sldId="912"/>
        </pc:sldMkLst>
      </pc:sldChg>
      <pc:sldChg chg="add del">
        <pc:chgData name="許恩齊" userId="63512259-bcbc-4d44-97ea-e24c06d59bd6" providerId="ADAL" clId="{40C7C670-E69B-4A24-955B-0B0C90B896ED}" dt="2024-10-19T07:08:04.127" v="20"/>
        <pc:sldMkLst>
          <pc:docMk/>
          <pc:sldMk cId="1070992287" sldId="913"/>
        </pc:sldMkLst>
      </pc:sldChg>
      <pc:sldChg chg="delSp modSp mod">
        <pc:chgData name="許恩齊" userId="63512259-bcbc-4d44-97ea-e24c06d59bd6" providerId="ADAL" clId="{40C7C670-E69B-4A24-955B-0B0C90B896ED}" dt="2024-10-19T07:03:05.121" v="6" actId="478"/>
        <pc:sldMkLst>
          <pc:docMk/>
          <pc:sldMk cId="2025012557" sldId="915"/>
        </pc:sldMkLst>
      </pc:sldChg>
      <pc:sldChg chg="del">
        <pc:chgData name="許恩齊" userId="63512259-bcbc-4d44-97ea-e24c06d59bd6" providerId="ADAL" clId="{40C7C670-E69B-4A24-955B-0B0C90B896ED}" dt="2024-10-19T07:03:46.733" v="7" actId="2696"/>
        <pc:sldMkLst>
          <pc:docMk/>
          <pc:sldMk cId="218088771" sldId="917"/>
        </pc:sldMkLst>
      </pc:sldChg>
      <pc:sldChg chg="del">
        <pc:chgData name="許恩齊" userId="63512259-bcbc-4d44-97ea-e24c06d59bd6" providerId="ADAL" clId="{40C7C670-E69B-4A24-955B-0B0C90B896ED}" dt="2024-10-19T07:07:57.844" v="17" actId="47"/>
        <pc:sldMkLst>
          <pc:docMk/>
          <pc:sldMk cId="4158120566" sldId="919"/>
        </pc:sldMkLst>
      </pc:sldChg>
      <pc:sldChg chg="modSp mod">
        <pc:chgData name="許恩齊" userId="63512259-bcbc-4d44-97ea-e24c06d59bd6" providerId="ADAL" clId="{40C7C670-E69B-4A24-955B-0B0C90B896ED}" dt="2024-10-19T07:04:22.024" v="10" actId="113"/>
        <pc:sldMkLst>
          <pc:docMk/>
          <pc:sldMk cId="90733491" sldId="925"/>
        </pc:sldMkLst>
      </pc:sldChg>
      <pc:sldChg chg="add del">
        <pc:chgData name="許恩齊" userId="63512259-bcbc-4d44-97ea-e24c06d59bd6" providerId="ADAL" clId="{40C7C670-E69B-4A24-955B-0B0C90B896ED}" dt="2024-10-19T07:08:04.127" v="20"/>
        <pc:sldMkLst>
          <pc:docMk/>
          <pc:sldMk cId="283253729" sldId="927"/>
        </pc:sldMkLst>
      </pc:sldChg>
      <pc:sldChg chg="add del">
        <pc:chgData name="許恩齊" userId="63512259-bcbc-4d44-97ea-e24c06d59bd6" providerId="ADAL" clId="{40C7C670-E69B-4A24-955B-0B0C90B896ED}" dt="2024-10-19T07:08:04.127" v="20"/>
        <pc:sldMkLst>
          <pc:docMk/>
          <pc:sldMk cId="3136583966" sldId="928"/>
        </pc:sldMkLst>
      </pc:sldChg>
      <pc:sldChg chg="add">
        <pc:chgData name="許恩齊" userId="63512259-bcbc-4d44-97ea-e24c06d59bd6" providerId="ADAL" clId="{40C7C670-E69B-4A24-955B-0B0C90B896ED}" dt="2024-10-19T07:08:24.270" v="21"/>
        <pc:sldMkLst>
          <pc:docMk/>
          <pc:sldMk cId="3433678839" sldId="929"/>
        </pc:sldMkLst>
      </pc:sldChg>
      <pc:sldChg chg="add">
        <pc:chgData name="許恩齊" userId="63512259-bcbc-4d44-97ea-e24c06d59bd6" providerId="ADAL" clId="{40C7C670-E69B-4A24-955B-0B0C90B896ED}" dt="2024-10-19T07:08:24.270" v="21"/>
        <pc:sldMkLst>
          <pc:docMk/>
          <pc:sldMk cId="3834511930" sldId="930"/>
        </pc:sldMkLst>
      </pc:sldChg>
      <pc:sldChg chg="add">
        <pc:chgData name="許恩齊" userId="63512259-bcbc-4d44-97ea-e24c06d59bd6" providerId="ADAL" clId="{40C7C670-E69B-4A24-955B-0B0C90B896ED}" dt="2024-10-19T07:08:24.270" v="21"/>
        <pc:sldMkLst>
          <pc:docMk/>
          <pc:sldMk cId="2536477344" sldId="931"/>
        </pc:sldMkLst>
      </pc:sldChg>
      <pc:sldChg chg="add">
        <pc:chgData name="許恩齊" userId="63512259-bcbc-4d44-97ea-e24c06d59bd6" providerId="ADAL" clId="{40C7C670-E69B-4A24-955B-0B0C90B896ED}" dt="2024-10-19T07:08:24.270" v="21"/>
        <pc:sldMkLst>
          <pc:docMk/>
          <pc:sldMk cId="3102876729" sldId="932"/>
        </pc:sldMkLst>
      </pc:sldChg>
      <pc:sldChg chg="add">
        <pc:chgData name="許恩齊" userId="63512259-bcbc-4d44-97ea-e24c06d59bd6" providerId="ADAL" clId="{40C7C670-E69B-4A24-955B-0B0C90B896ED}" dt="2024-10-19T07:08:24.270" v="21"/>
        <pc:sldMkLst>
          <pc:docMk/>
          <pc:sldMk cId="3524249606" sldId="933"/>
        </pc:sldMkLst>
      </pc:sldChg>
      <pc:sldChg chg="add">
        <pc:chgData name="許恩齊" userId="63512259-bcbc-4d44-97ea-e24c06d59bd6" providerId="ADAL" clId="{40C7C670-E69B-4A24-955B-0B0C90B896ED}" dt="2024-10-19T07:08:32.756" v="23"/>
        <pc:sldMkLst>
          <pc:docMk/>
          <pc:sldMk cId="2941645396" sldId="934"/>
        </pc:sldMkLst>
      </pc:sldChg>
    </pc:docChg>
  </pc:docChgLst>
  <pc:docChgLst>
    <pc:chgData name="許恩齊" userId="63512259-bcbc-4d44-97ea-e24c06d59bd6" providerId="ADAL" clId="{75ADC1DB-529C-4CCA-B245-14D4709D45D3}"/>
    <pc:docChg chg="undo custSel modSld">
      <pc:chgData name="許恩齊" userId="63512259-bcbc-4d44-97ea-e24c06d59bd6" providerId="ADAL" clId="{75ADC1DB-529C-4CCA-B245-14D4709D45D3}" dt="2024-11-15T10:00:28.345" v="21" actId="1035"/>
      <pc:docMkLst>
        <pc:docMk/>
      </pc:docMkLst>
      <pc:sldChg chg="addSp delSp modSp mod modAnim">
        <pc:chgData name="許恩齊" userId="63512259-bcbc-4d44-97ea-e24c06d59bd6" providerId="ADAL" clId="{75ADC1DB-529C-4CCA-B245-14D4709D45D3}" dt="2024-11-15T10:00:28.345" v="21" actId="1035"/>
        <pc:sldMkLst>
          <pc:docMk/>
          <pc:sldMk cId="1499677872" sldId="964"/>
        </pc:sldMkLst>
      </pc:sldChg>
    </pc:docChg>
  </pc:docChgLst>
  <pc:docChgLst>
    <pc:chgData name="許恩齊 HSU EN-CHI" userId="63512259-bcbc-4d44-97ea-e24c06d59bd6" providerId="ADAL" clId="{BB04B3F5-FD12-4D21-A0B4-9B8F6625AFEE}"/>
    <pc:docChg chg="undo custSel addSld delSld modSld sldOrd addSection modSection">
      <pc:chgData name="許恩齊 HSU EN-CHI" userId="63512259-bcbc-4d44-97ea-e24c06d59bd6" providerId="ADAL" clId="{BB04B3F5-FD12-4D21-A0B4-9B8F6625AFEE}" dt="2025-03-09T08:59:52.962" v="306"/>
      <pc:docMkLst>
        <pc:docMk/>
      </pc:docMkLst>
      <pc:sldChg chg="modSp mod">
        <pc:chgData name="許恩齊 HSU EN-CHI" userId="63512259-bcbc-4d44-97ea-e24c06d59bd6" providerId="ADAL" clId="{BB04B3F5-FD12-4D21-A0B4-9B8F6625AFEE}" dt="2025-03-09T08:15:56.830" v="12" actId="404"/>
        <pc:sldMkLst>
          <pc:docMk/>
          <pc:sldMk cId="1083043047" sldId="969"/>
        </pc:sldMkLst>
      </pc:sldChg>
      <pc:sldChg chg="addSp modSp mod">
        <pc:chgData name="許恩齊 HSU EN-CHI" userId="63512259-bcbc-4d44-97ea-e24c06d59bd6" providerId="ADAL" clId="{BB04B3F5-FD12-4D21-A0B4-9B8F6625AFEE}" dt="2025-03-09T08:17:38.841" v="76" actId="1076"/>
        <pc:sldMkLst>
          <pc:docMk/>
          <pc:sldMk cId="3479668286" sldId="1184"/>
        </pc:sldMkLst>
      </pc:sldChg>
      <pc:sldChg chg="modSp add mod">
        <pc:chgData name="許恩齊 HSU EN-CHI" userId="63512259-bcbc-4d44-97ea-e24c06d59bd6" providerId="ADAL" clId="{BB04B3F5-FD12-4D21-A0B4-9B8F6625AFEE}" dt="2025-03-09T08:44:47.705" v="203" actId="404"/>
        <pc:sldMkLst>
          <pc:docMk/>
          <pc:sldMk cId="2777935007" sldId="1194"/>
        </pc:sldMkLst>
      </pc:sldChg>
      <pc:sldChg chg="modSp add mod">
        <pc:chgData name="許恩齊 HSU EN-CHI" userId="63512259-bcbc-4d44-97ea-e24c06d59bd6" providerId="ADAL" clId="{BB04B3F5-FD12-4D21-A0B4-9B8F6625AFEE}" dt="2025-03-09T08:40:58.967" v="131" actId="207"/>
        <pc:sldMkLst>
          <pc:docMk/>
          <pc:sldMk cId="3824329078" sldId="1195"/>
        </pc:sldMkLst>
      </pc:sldChg>
      <pc:sldChg chg="modSp mod">
        <pc:chgData name="許恩齊 HSU EN-CHI" userId="63512259-bcbc-4d44-97ea-e24c06d59bd6" providerId="ADAL" clId="{BB04B3F5-FD12-4D21-A0B4-9B8F6625AFEE}" dt="2025-03-09T08:18:15.326" v="99" actId="20577"/>
        <pc:sldMkLst>
          <pc:docMk/>
          <pc:sldMk cId="797396865" sldId="1301"/>
        </pc:sldMkLst>
      </pc:sldChg>
      <pc:sldChg chg="modSp mod">
        <pc:chgData name="許恩齊 HSU EN-CHI" userId="63512259-bcbc-4d44-97ea-e24c06d59bd6" providerId="ADAL" clId="{BB04B3F5-FD12-4D21-A0B4-9B8F6625AFEE}" dt="2025-03-09T08:18:18.247" v="104" actId="20577"/>
        <pc:sldMkLst>
          <pc:docMk/>
          <pc:sldMk cId="2884294334" sldId="1302"/>
        </pc:sldMkLst>
      </pc:sldChg>
      <pc:sldChg chg="modSp mod">
        <pc:chgData name="許恩齊 HSU EN-CHI" userId="63512259-bcbc-4d44-97ea-e24c06d59bd6" providerId="ADAL" clId="{BB04B3F5-FD12-4D21-A0B4-9B8F6625AFEE}" dt="2025-03-09T08:18:22.446" v="109" actId="20577"/>
        <pc:sldMkLst>
          <pc:docMk/>
          <pc:sldMk cId="3279898002" sldId="1303"/>
        </pc:sldMkLst>
      </pc:sldChg>
      <pc:sldChg chg="modSp mod">
        <pc:chgData name="許恩齊 HSU EN-CHI" userId="63512259-bcbc-4d44-97ea-e24c06d59bd6" providerId="ADAL" clId="{BB04B3F5-FD12-4D21-A0B4-9B8F6625AFEE}" dt="2025-03-09T08:18:02.235" v="86" actId="20577"/>
        <pc:sldMkLst>
          <pc:docMk/>
          <pc:sldMk cId="567066182" sldId="1304"/>
        </pc:sldMkLst>
      </pc:sldChg>
      <pc:sldChg chg="modSp mod">
        <pc:chgData name="許恩齊 HSU EN-CHI" userId="63512259-bcbc-4d44-97ea-e24c06d59bd6" providerId="ADAL" clId="{BB04B3F5-FD12-4D21-A0B4-9B8F6625AFEE}" dt="2025-03-09T08:18:06.230" v="90" actId="20577"/>
        <pc:sldMkLst>
          <pc:docMk/>
          <pc:sldMk cId="498576061" sldId="1305"/>
        </pc:sldMkLst>
      </pc:sldChg>
      <pc:sldChg chg="modSp mod">
        <pc:chgData name="許恩齊 HSU EN-CHI" userId="63512259-bcbc-4d44-97ea-e24c06d59bd6" providerId="ADAL" clId="{BB04B3F5-FD12-4D21-A0B4-9B8F6625AFEE}" dt="2025-03-09T08:18:10.700" v="94" actId="20577"/>
        <pc:sldMkLst>
          <pc:docMk/>
          <pc:sldMk cId="3418529465" sldId="1306"/>
        </pc:sldMkLst>
      </pc:sldChg>
      <pc:sldChg chg="add">
        <pc:chgData name="許恩齊 HSU EN-CHI" userId="63512259-bcbc-4d44-97ea-e24c06d59bd6" providerId="ADAL" clId="{BB04B3F5-FD12-4D21-A0B4-9B8F6625AFEE}" dt="2025-03-09T08:36:58.980" v="125"/>
        <pc:sldMkLst>
          <pc:docMk/>
          <pc:sldMk cId="3252576525" sldId="1308"/>
        </pc:sldMkLst>
      </pc:sldChg>
      <pc:sldChg chg="add">
        <pc:chgData name="許恩齊 HSU EN-CHI" userId="63512259-bcbc-4d44-97ea-e24c06d59bd6" providerId="ADAL" clId="{BB04B3F5-FD12-4D21-A0B4-9B8F6625AFEE}" dt="2025-03-09T08:36:58.980" v="125"/>
        <pc:sldMkLst>
          <pc:docMk/>
          <pc:sldMk cId="3973019213" sldId="1309"/>
        </pc:sldMkLst>
      </pc:sldChg>
      <pc:sldChg chg="addSp delSp modSp add mod">
        <pc:chgData name="許恩齊 HSU EN-CHI" userId="63512259-bcbc-4d44-97ea-e24c06d59bd6" providerId="ADAL" clId="{BB04B3F5-FD12-4D21-A0B4-9B8F6625AFEE}" dt="2025-03-09T08:56:57.903" v="284"/>
        <pc:sldMkLst>
          <pc:docMk/>
          <pc:sldMk cId="2644591594" sldId="1310"/>
        </pc:sldMkLst>
      </pc:sldChg>
      <pc:sldChg chg="add">
        <pc:chgData name="許恩齊 HSU EN-CHI" userId="63512259-bcbc-4d44-97ea-e24c06d59bd6" providerId="ADAL" clId="{BB04B3F5-FD12-4D21-A0B4-9B8F6625AFEE}" dt="2025-03-09T08:35:05.720" v="110"/>
        <pc:sldMkLst>
          <pc:docMk/>
          <pc:sldMk cId="3322227462" sldId="1311"/>
        </pc:sldMkLst>
      </pc:sldChg>
      <pc:sldChg chg="add del">
        <pc:chgData name="許恩齊 HSU EN-CHI" userId="63512259-bcbc-4d44-97ea-e24c06d59bd6" providerId="ADAL" clId="{BB04B3F5-FD12-4D21-A0B4-9B8F6625AFEE}" dt="2025-03-09T08:35:35.312" v="114" actId="47"/>
        <pc:sldMkLst>
          <pc:docMk/>
          <pc:sldMk cId="698398748" sldId="1312"/>
        </pc:sldMkLst>
      </pc:sldChg>
      <pc:sldChg chg="add">
        <pc:chgData name="許恩齊 HSU EN-CHI" userId="63512259-bcbc-4d44-97ea-e24c06d59bd6" providerId="ADAL" clId="{BB04B3F5-FD12-4D21-A0B4-9B8F6625AFEE}" dt="2025-03-09T08:35:05.720" v="110"/>
        <pc:sldMkLst>
          <pc:docMk/>
          <pc:sldMk cId="1146294478" sldId="1313"/>
        </pc:sldMkLst>
      </pc:sldChg>
      <pc:sldChg chg="modSp add mod ord">
        <pc:chgData name="許恩齊 HSU EN-CHI" userId="63512259-bcbc-4d44-97ea-e24c06d59bd6" providerId="ADAL" clId="{BB04B3F5-FD12-4D21-A0B4-9B8F6625AFEE}" dt="2025-03-09T08:35:54.920" v="120" actId="14100"/>
        <pc:sldMkLst>
          <pc:docMk/>
          <pc:sldMk cId="282305" sldId="1314"/>
        </pc:sldMkLst>
      </pc:sldChg>
      <pc:sldChg chg="add">
        <pc:chgData name="許恩齊 HSU EN-CHI" userId="63512259-bcbc-4d44-97ea-e24c06d59bd6" providerId="ADAL" clId="{BB04B3F5-FD12-4D21-A0B4-9B8F6625AFEE}" dt="2025-03-09T08:36:25.785" v="122"/>
        <pc:sldMkLst>
          <pc:docMk/>
          <pc:sldMk cId="2451537607" sldId="1315"/>
        </pc:sldMkLst>
      </pc:sldChg>
      <pc:sldChg chg="add del">
        <pc:chgData name="許恩齊 HSU EN-CHI" userId="63512259-bcbc-4d44-97ea-e24c06d59bd6" providerId="ADAL" clId="{BB04B3F5-FD12-4D21-A0B4-9B8F6625AFEE}" dt="2025-03-09T08:36:09.376" v="121" actId="47"/>
        <pc:sldMkLst>
          <pc:docMk/>
          <pc:sldMk cId="2472209482" sldId="1315"/>
        </pc:sldMkLst>
      </pc:sldChg>
      <pc:sldChg chg="add">
        <pc:chgData name="許恩齊 HSU EN-CHI" userId="63512259-bcbc-4d44-97ea-e24c06d59bd6" providerId="ADAL" clId="{BB04B3F5-FD12-4D21-A0B4-9B8F6625AFEE}" dt="2025-03-09T08:36:47.058" v="123"/>
        <pc:sldMkLst>
          <pc:docMk/>
          <pc:sldMk cId="1673748586" sldId="1316"/>
        </pc:sldMkLst>
      </pc:sldChg>
      <pc:sldChg chg="add">
        <pc:chgData name="許恩齊 HSU EN-CHI" userId="63512259-bcbc-4d44-97ea-e24c06d59bd6" providerId="ADAL" clId="{BB04B3F5-FD12-4D21-A0B4-9B8F6625AFEE}" dt="2025-03-09T08:36:47.058" v="123"/>
        <pc:sldMkLst>
          <pc:docMk/>
          <pc:sldMk cId="2302971921" sldId="1317"/>
        </pc:sldMkLst>
      </pc:sldChg>
      <pc:sldChg chg="add">
        <pc:chgData name="許恩齊 HSU EN-CHI" userId="63512259-bcbc-4d44-97ea-e24c06d59bd6" providerId="ADAL" clId="{BB04B3F5-FD12-4D21-A0B4-9B8F6625AFEE}" dt="2025-03-09T08:36:47.058" v="123"/>
        <pc:sldMkLst>
          <pc:docMk/>
          <pc:sldMk cId="2353137984" sldId="1318"/>
        </pc:sldMkLst>
      </pc:sldChg>
      <pc:sldChg chg="addSp modSp add mod">
        <pc:chgData name="許恩齊 HSU EN-CHI" userId="63512259-bcbc-4d44-97ea-e24c06d59bd6" providerId="ADAL" clId="{BB04B3F5-FD12-4D21-A0B4-9B8F6625AFEE}" dt="2025-03-09T08:52:49.803" v="223" actId="14826"/>
        <pc:sldMkLst>
          <pc:docMk/>
          <pc:sldMk cId="911966060" sldId="1319"/>
        </pc:sldMkLst>
      </pc:sldChg>
      <pc:sldChg chg="addSp modSp add mod">
        <pc:chgData name="許恩齊 HSU EN-CHI" userId="63512259-bcbc-4d44-97ea-e24c06d59bd6" providerId="ADAL" clId="{BB04B3F5-FD12-4D21-A0B4-9B8F6625AFEE}" dt="2025-03-09T08:53:27.088" v="231" actId="14826"/>
        <pc:sldMkLst>
          <pc:docMk/>
          <pc:sldMk cId="1411507932" sldId="1320"/>
        </pc:sldMkLst>
      </pc:sldChg>
      <pc:sldChg chg="addSp delSp modSp add mod">
        <pc:chgData name="許恩齊 HSU EN-CHI" userId="63512259-bcbc-4d44-97ea-e24c06d59bd6" providerId="ADAL" clId="{BB04B3F5-FD12-4D21-A0B4-9B8F6625AFEE}" dt="2025-03-09T08:58:22.919" v="298" actId="20577"/>
        <pc:sldMkLst>
          <pc:docMk/>
          <pc:sldMk cId="2908983809" sldId="1321"/>
        </pc:sldMkLst>
      </pc:sldChg>
      <pc:sldChg chg="modSp add mod">
        <pc:chgData name="許恩齊 HSU EN-CHI" userId="63512259-bcbc-4d44-97ea-e24c06d59bd6" providerId="ADAL" clId="{BB04B3F5-FD12-4D21-A0B4-9B8F6625AFEE}" dt="2025-03-09T08:44:54.682" v="207" actId="404"/>
        <pc:sldMkLst>
          <pc:docMk/>
          <pc:sldMk cId="4076672048" sldId="1322"/>
        </pc:sldMkLst>
      </pc:sldChg>
      <pc:sldChg chg="modSp new mod">
        <pc:chgData name="許恩齊 HSU EN-CHI" userId="63512259-bcbc-4d44-97ea-e24c06d59bd6" providerId="ADAL" clId="{BB04B3F5-FD12-4D21-A0B4-9B8F6625AFEE}" dt="2025-03-09T08:42:01.626" v="166" actId="20577"/>
        <pc:sldMkLst>
          <pc:docMk/>
          <pc:sldMk cId="2924342513" sldId="1323"/>
        </pc:sldMkLst>
        <pc:spChg chg="mod">
          <ac:chgData name="許恩齊 HSU EN-CHI" userId="63512259-bcbc-4d44-97ea-e24c06d59bd6" providerId="ADAL" clId="{BB04B3F5-FD12-4D21-A0B4-9B8F6625AFEE}" dt="2025-03-09T08:42:01.626" v="166" actId="20577"/>
          <ac:spMkLst>
            <pc:docMk/>
            <pc:sldMk cId="2924342513" sldId="1323"/>
            <ac:spMk id="2" creationId="{498B2128-7B6F-3F51-03AE-AE5E0EA54379}"/>
          </ac:spMkLst>
        </pc:spChg>
      </pc:sldChg>
      <pc:sldChg chg="modSp add">
        <pc:chgData name="許恩齊 HSU EN-CHI" userId="63512259-bcbc-4d44-97ea-e24c06d59bd6" providerId="ADAL" clId="{BB04B3F5-FD12-4D21-A0B4-9B8F6625AFEE}" dt="2025-03-09T08:59:52.962" v="306"/>
        <pc:sldMkLst>
          <pc:docMk/>
          <pc:sldMk cId="2407130492" sldId="1324"/>
        </pc:sldMkLst>
      </pc:sldChg>
    </pc:docChg>
  </pc:docChgLst>
  <pc:docChgLst>
    <pc:chgData name="許恩齊 HSU EN-CHI" userId="63512259-bcbc-4d44-97ea-e24c06d59bd6" providerId="ADAL" clId="{27B7E64B-EB10-4ABD-B8D5-0EE69918CDDB}"/>
    <pc:docChg chg="undo custSel addSld delSld modSld modSection">
      <pc:chgData name="許恩齊 HSU EN-CHI" userId="63512259-bcbc-4d44-97ea-e24c06d59bd6" providerId="ADAL" clId="{27B7E64B-EB10-4ABD-B8D5-0EE69918CDDB}" dt="2025-03-23T11:47:39.094" v="151" actId="20577"/>
      <pc:docMkLst>
        <pc:docMk/>
      </pc:docMkLst>
      <pc:sldChg chg="modSp mod">
        <pc:chgData name="許恩齊 HSU EN-CHI" userId="63512259-bcbc-4d44-97ea-e24c06d59bd6" providerId="ADAL" clId="{27B7E64B-EB10-4ABD-B8D5-0EE69918CDDB}" dt="2025-03-23T11:42:09.326" v="29" actId="20577"/>
        <pc:sldMkLst>
          <pc:docMk/>
          <pc:sldMk cId="3730827682" sldId="819"/>
        </pc:sldMkLst>
        <pc:spChg chg="mod">
          <ac:chgData name="許恩齊 HSU EN-CHI" userId="63512259-bcbc-4d44-97ea-e24c06d59bd6" providerId="ADAL" clId="{27B7E64B-EB10-4ABD-B8D5-0EE69918CDDB}" dt="2025-03-23T11:42:09.326" v="29" actId="20577"/>
          <ac:spMkLst>
            <pc:docMk/>
            <pc:sldMk cId="3730827682" sldId="819"/>
            <ac:spMk id="7" creationId="{1136EDFF-7F28-AA0E-20DB-DC5D51980BE4}"/>
          </ac:spMkLst>
        </pc:spChg>
      </pc:sldChg>
      <pc:sldChg chg="modSp mod">
        <pc:chgData name="許恩齊 HSU EN-CHI" userId="63512259-bcbc-4d44-97ea-e24c06d59bd6" providerId="ADAL" clId="{27B7E64B-EB10-4ABD-B8D5-0EE69918CDDB}" dt="2025-03-23T11:43:50.706" v="107" actId="20577"/>
        <pc:sldMkLst>
          <pc:docMk/>
          <pc:sldMk cId="991027338" sldId="1191"/>
        </pc:sldMkLst>
        <pc:spChg chg="mod">
          <ac:chgData name="許恩齊 HSU EN-CHI" userId="63512259-bcbc-4d44-97ea-e24c06d59bd6" providerId="ADAL" clId="{27B7E64B-EB10-4ABD-B8D5-0EE69918CDDB}" dt="2025-03-23T11:43:50.706" v="107" actId="20577"/>
          <ac:spMkLst>
            <pc:docMk/>
            <pc:sldMk cId="991027338" sldId="1191"/>
            <ac:spMk id="3" creationId="{7047DE15-4864-4B4D-3D20-DE09ADAED556}"/>
          </ac:spMkLst>
        </pc:spChg>
      </pc:sldChg>
      <pc:sldChg chg="modSp add mod">
        <pc:chgData name="許恩齊 HSU EN-CHI" userId="63512259-bcbc-4d44-97ea-e24c06d59bd6" providerId="ADAL" clId="{27B7E64B-EB10-4ABD-B8D5-0EE69918CDDB}" dt="2025-03-23T11:47:09.860" v="133" actId="20577"/>
        <pc:sldMkLst>
          <pc:docMk/>
          <pc:sldMk cId="2363190271" sldId="1327"/>
        </pc:sldMkLst>
        <pc:spChg chg="mod">
          <ac:chgData name="許恩齊 HSU EN-CHI" userId="63512259-bcbc-4d44-97ea-e24c06d59bd6" providerId="ADAL" clId="{27B7E64B-EB10-4ABD-B8D5-0EE69918CDDB}" dt="2025-03-23T11:47:09.860" v="133" actId="20577"/>
          <ac:spMkLst>
            <pc:docMk/>
            <pc:sldMk cId="2363190271" sldId="1327"/>
            <ac:spMk id="2" creationId="{59F4804D-142E-0CFA-8130-D7EC0F88117E}"/>
          </ac:spMkLst>
        </pc:spChg>
      </pc:sldChg>
      <pc:sldChg chg="del">
        <pc:chgData name="許恩齊 HSU EN-CHI" userId="63512259-bcbc-4d44-97ea-e24c06d59bd6" providerId="ADAL" clId="{27B7E64B-EB10-4ABD-B8D5-0EE69918CDDB}" dt="2025-03-23T11:43:05.190" v="37" actId="2696"/>
        <pc:sldMkLst>
          <pc:docMk/>
          <pc:sldMk cId="524798843" sldId="1338"/>
        </pc:sldMkLst>
      </pc:sldChg>
      <pc:sldChg chg="add">
        <pc:chgData name="許恩齊 HSU EN-CHI" userId="63512259-bcbc-4d44-97ea-e24c06d59bd6" providerId="ADAL" clId="{27B7E64B-EB10-4ABD-B8D5-0EE69918CDDB}" dt="2025-03-23T11:43:10.287" v="38"/>
        <pc:sldMkLst>
          <pc:docMk/>
          <pc:sldMk cId="2069313569" sldId="1338"/>
        </pc:sldMkLst>
      </pc:sldChg>
      <pc:sldChg chg="del">
        <pc:chgData name="許恩齊 HSU EN-CHI" userId="63512259-bcbc-4d44-97ea-e24c06d59bd6" providerId="ADAL" clId="{27B7E64B-EB10-4ABD-B8D5-0EE69918CDDB}" dt="2025-03-23T11:38:55.440" v="0" actId="47"/>
        <pc:sldMkLst>
          <pc:docMk/>
          <pc:sldMk cId="3926343744" sldId="1339"/>
        </pc:sldMkLst>
      </pc:sldChg>
      <pc:sldChg chg="del">
        <pc:chgData name="許恩齊 HSU EN-CHI" userId="63512259-bcbc-4d44-97ea-e24c06d59bd6" providerId="ADAL" clId="{27B7E64B-EB10-4ABD-B8D5-0EE69918CDDB}" dt="2025-03-23T11:43:05.190" v="37" actId="2696"/>
        <pc:sldMkLst>
          <pc:docMk/>
          <pc:sldMk cId="144636728" sldId="1341"/>
        </pc:sldMkLst>
      </pc:sldChg>
      <pc:sldChg chg="modSp add mod">
        <pc:chgData name="許恩齊 HSU EN-CHI" userId="63512259-bcbc-4d44-97ea-e24c06d59bd6" providerId="ADAL" clId="{27B7E64B-EB10-4ABD-B8D5-0EE69918CDDB}" dt="2025-03-23T11:43:45.696" v="102" actId="20577"/>
        <pc:sldMkLst>
          <pc:docMk/>
          <pc:sldMk cId="4281130213" sldId="1341"/>
        </pc:sldMkLst>
        <pc:spChg chg="mod">
          <ac:chgData name="許恩齊 HSU EN-CHI" userId="63512259-bcbc-4d44-97ea-e24c06d59bd6" providerId="ADAL" clId="{27B7E64B-EB10-4ABD-B8D5-0EE69918CDDB}" dt="2025-03-23T11:43:45.696" v="102" actId="20577"/>
          <ac:spMkLst>
            <pc:docMk/>
            <pc:sldMk cId="4281130213" sldId="1341"/>
            <ac:spMk id="2" creationId="{D08E8067-595D-A1E6-A597-1DE958312FC5}"/>
          </ac:spMkLst>
        </pc:spChg>
      </pc:sldChg>
      <pc:sldChg chg="del">
        <pc:chgData name="許恩齊 HSU EN-CHI" userId="63512259-bcbc-4d44-97ea-e24c06d59bd6" providerId="ADAL" clId="{27B7E64B-EB10-4ABD-B8D5-0EE69918CDDB}" dt="2025-03-23T11:43:05.190" v="37" actId="2696"/>
        <pc:sldMkLst>
          <pc:docMk/>
          <pc:sldMk cId="1743954080" sldId="1342"/>
        </pc:sldMkLst>
      </pc:sldChg>
      <pc:sldChg chg="add">
        <pc:chgData name="許恩齊 HSU EN-CHI" userId="63512259-bcbc-4d44-97ea-e24c06d59bd6" providerId="ADAL" clId="{27B7E64B-EB10-4ABD-B8D5-0EE69918CDDB}" dt="2025-03-23T11:43:10.287" v="38"/>
        <pc:sldMkLst>
          <pc:docMk/>
          <pc:sldMk cId="3861505450" sldId="1342"/>
        </pc:sldMkLst>
      </pc:sldChg>
      <pc:sldChg chg="del">
        <pc:chgData name="許恩齊 HSU EN-CHI" userId="63512259-bcbc-4d44-97ea-e24c06d59bd6" providerId="ADAL" clId="{27B7E64B-EB10-4ABD-B8D5-0EE69918CDDB}" dt="2025-03-23T11:38:55.440" v="0" actId="47"/>
        <pc:sldMkLst>
          <pc:docMk/>
          <pc:sldMk cId="2926613029" sldId="1343"/>
        </pc:sldMkLst>
      </pc:sldChg>
      <pc:sldChg chg="modSp mod">
        <pc:chgData name="許恩齊 HSU EN-CHI" userId="63512259-bcbc-4d44-97ea-e24c06d59bd6" providerId="ADAL" clId="{27B7E64B-EB10-4ABD-B8D5-0EE69918CDDB}" dt="2025-03-23T11:42:33.427" v="36" actId="20577"/>
        <pc:sldMkLst>
          <pc:docMk/>
          <pc:sldMk cId="2140280323" sldId="1344"/>
        </pc:sldMkLst>
        <pc:spChg chg="mod">
          <ac:chgData name="許恩齊 HSU EN-CHI" userId="63512259-bcbc-4d44-97ea-e24c06d59bd6" providerId="ADAL" clId="{27B7E64B-EB10-4ABD-B8D5-0EE69918CDDB}" dt="2025-03-23T11:42:33.427" v="36" actId="20577"/>
          <ac:spMkLst>
            <pc:docMk/>
            <pc:sldMk cId="2140280323" sldId="1344"/>
            <ac:spMk id="4" creationId="{9E171A25-50B7-FDFB-A231-02AED9F5C875}"/>
          </ac:spMkLst>
        </pc:spChg>
      </pc:sldChg>
      <pc:sldChg chg="addSp modSp">
        <pc:chgData name="許恩齊 HSU EN-CHI" userId="63512259-bcbc-4d44-97ea-e24c06d59bd6" providerId="ADAL" clId="{27B7E64B-EB10-4ABD-B8D5-0EE69918CDDB}" dt="2025-03-23T11:45:37.693" v="113"/>
        <pc:sldMkLst>
          <pc:docMk/>
          <pc:sldMk cId="3027337209" sldId="1345"/>
        </pc:sldMkLst>
        <pc:graphicFrameChg chg="add mod">
          <ac:chgData name="許恩齊 HSU EN-CHI" userId="63512259-bcbc-4d44-97ea-e24c06d59bd6" providerId="ADAL" clId="{27B7E64B-EB10-4ABD-B8D5-0EE69918CDDB}" dt="2025-03-23T11:45:35.561" v="112"/>
          <ac:graphicFrameMkLst>
            <pc:docMk/>
            <pc:sldMk cId="3027337209" sldId="1345"/>
            <ac:graphicFrameMk id="8" creationId="{DDD1C339-039C-40E7-1304-E69A6B13638B}"/>
          </ac:graphicFrameMkLst>
        </pc:graphicFrameChg>
        <pc:graphicFrameChg chg="add mod">
          <ac:chgData name="許恩齊 HSU EN-CHI" userId="63512259-bcbc-4d44-97ea-e24c06d59bd6" providerId="ADAL" clId="{27B7E64B-EB10-4ABD-B8D5-0EE69918CDDB}" dt="2025-03-23T11:45:37.693" v="113"/>
          <ac:graphicFrameMkLst>
            <pc:docMk/>
            <pc:sldMk cId="3027337209" sldId="1345"/>
            <ac:graphicFrameMk id="9" creationId="{C1E1AFC1-873C-F334-773D-1F2A6C0EF056}"/>
          </ac:graphicFrameMkLst>
        </pc:graphicFrameChg>
      </pc:sldChg>
      <pc:sldChg chg="del">
        <pc:chgData name="許恩齊 HSU EN-CHI" userId="63512259-bcbc-4d44-97ea-e24c06d59bd6" providerId="ADAL" clId="{27B7E64B-EB10-4ABD-B8D5-0EE69918CDDB}" dt="2025-03-23T11:39:21.097" v="3" actId="47"/>
        <pc:sldMkLst>
          <pc:docMk/>
          <pc:sldMk cId="2632407225" sldId="1360"/>
        </pc:sldMkLst>
      </pc:sldChg>
      <pc:sldChg chg="add">
        <pc:chgData name="許恩齊 HSU EN-CHI" userId="63512259-bcbc-4d44-97ea-e24c06d59bd6" providerId="ADAL" clId="{27B7E64B-EB10-4ABD-B8D5-0EE69918CDDB}" dt="2025-03-23T11:39:28.019" v="4"/>
        <pc:sldMkLst>
          <pc:docMk/>
          <pc:sldMk cId="3372503141" sldId="1372"/>
        </pc:sldMkLst>
      </pc:sldChg>
      <pc:sldChg chg="add">
        <pc:chgData name="許恩齊 HSU EN-CHI" userId="63512259-bcbc-4d44-97ea-e24c06d59bd6" providerId="ADAL" clId="{27B7E64B-EB10-4ABD-B8D5-0EE69918CDDB}" dt="2025-03-23T11:39:28.019" v="4"/>
        <pc:sldMkLst>
          <pc:docMk/>
          <pc:sldMk cId="3502864312" sldId="1373"/>
        </pc:sldMkLst>
      </pc:sldChg>
      <pc:sldChg chg="modSp add mod">
        <pc:chgData name="許恩齊 HSU EN-CHI" userId="63512259-bcbc-4d44-97ea-e24c06d59bd6" providerId="ADAL" clId="{27B7E64B-EB10-4ABD-B8D5-0EE69918CDDB}" dt="2025-03-23T11:40:52.159" v="26"/>
        <pc:sldMkLst>
          <pc:docMk/>
          <pc:sldMk cId="248367421" sldId="1378"/>
        </pc:sldMkLst>
        <pc:graphicFrameChg chg="modGraphic">
          <ac:chgData name="許恩齊 HSU EN-CHI" userId="63512259-bcbc-4d44-97ea-e24c06d59bd6" providerId="ADAL" clId="{27B7E64B-EB10-4ABD-B8D5-0EE69918CDDB}" dt="2025-03-23T11:40:45.832" v="24" actId="108"/>
          <ac:graphicFrameMkLst>
            <pc:docMk/>
            <pc:sldMk cId="248367421" sldId="1378"/>
            <ac:graphicFrameMk id="27" creationId="{FCAF012E-0397-7EF1-3FB0-72715912E4C4}"/>
          </ac:graphicFrameMkLst>
        </pc:graphicFrameChg>
        <pc:graphicFrameChg chg="mod">
          <ac:chgData name="許恩齊 HSU EN-CHI" userId="63512259-bcbc-4d44-97ea-e24c06d59bd6" providerId="ADAL" clId="{27B7E64B-EB10-4ABD-B8D5-0EE69918CDDB}" dt="2025-03-23T11:40:52.159" v="26"/>
          <ac:graphicFrameMkLst>
            <pc:docMk/>
            <pc:sldMk cId="248367421" sldId="1378"/>
            <ac:graphicFrameMk id="44" creationId="{90C51221-3118-D8DC-5060-248B92F56A51}"/>
          </ac:graphicFrameMkLst>
        </pc:graphicFrameChg>
      </pc:sldChg>
      <pc:sldChg chg="modSp add mod">
        <pc:chgData name="許恩齊 HSU EN-CHI" userId="63512259-bcbc-4d44-97ea-e24c06d59bd6" providerId="ADAL" clId="{27B7E64B-EB10-4ABD-B8D5-0EE69918CDDB}" dt="2025-03-23T11:40:37.914" v="21"/>
        <pc:sldMkLst>
          <pc:docMk/>
          <pc:sldMk cId="551406159" sldId="1379"/>
        </pc:sldMkLst>
        <pc:graphicFrameChg chg="modGraphic">
          <ac:chgData name="許恩齊 HSU EN-CHI" userId="63512259-bcbc-4d44-97ea-e24c06d59bd6" providerId="ADAL" clId="{27B7E64B-EB10-4ABD-B8D5-0EE69918CDDB}" dt="2025-03-23T11:40:30.746" v="19" actId="108"/>
          <ac:graphicFrameMkLst>
            <pc:docMk/>
            <pc:sldMk cId="551406159" sldId="1379"/>
            <ac:graphicFrameMk id="4" creationId="{68401F0F-B3D7-DAA1-3047-7183306E9D83}"/>
          </ac:graphicFrameMkLst>
        </pc:graphicFrameChg>
        <pc:graphicFrameChg chg="mod">
          <ac:chgData name="許恩齊 HSU EN-CHI" userId="63512259-bcbc-4d44-97ea-e24c06d59bd6" providerId="ADAL" clId="{27B7E64B-EB10-4ABD-B8D5-0EE69918CDDB}" dt="2025-03-23T11:40:37.914" v="21"/>
          <ac:graphicFrameMkLst>
            <pc:docMk/>
            <pc:sldMk cId="551406159" sldId="1379"/>
            <ac:graphicFrameMk id="5" creationId="{46282637-EC72-F37C-4D7F-FC9AC6AE54B7}"/>
          </ac:graphicFrameMkLst>
        </pc:graphicFrameChg>
      </pc:sldChg>
      <pc:sldChg chg="modSp add mod">
        <pc:chgData name="許恩齊 HSU EN-CHI" userId="63512259-bcbc-4d44-97ea-e24c06d59bd6" providerId="ADAL" clId="{27B7E64B-EB10-4ABD-B8D5-0EE69918CDDB}" dt="2025-03-23T11:40:20.450" v="16"/>
        <pc:sldMkLst>
          <pc:docMk/>
          <pc:sldMk cId="2400826792" sldId="1380"/>
        </pc:sldMkLst>
        <pc:graphicFrameChg chg="mod">
          <ac:chgData name="許恩齊 HSU EN-CHI" userId="63512259-bcbc-4d44-97ea-e24c06d59bd6" providerId="ADAL" clId="{27B7E64B-EB10-4ABD-B8D5-0EE69918CDDB}" dt="2025-03-23T11:40:14.046" v="14"/>
          <ac:graphicFrameMkLst>
            <pc:docMk/>
            <pc:sldMk cId="2400826792" sldId="1380"/>
            <ac:graphicFrameMk id="3" creationId="{22643039-C9EE-99B1-72CC-F57B34EDF30C}"/>
          </ac:graphicFrameMkLst>
        </pc:graphicFrameChg>
        <pc:graphicFrameChg chg="mod">
          <ac:chgData name="許恩齊 HSU EN-CHI" userId="63512259-bcbc-4d44-97ea-e24c06d59bd6" providerId="ADAL" clId="{27B7E64B-EB10-4ABD-B8D5-0EE69918CDDB}" dt="2025-03-23T11:40:20.450" v="16"/>
          <ac:graphicFrameMkLst>
            <pc:docMk/>
            <pc:sldMk cId="2400826792" sldId="1380"/>
            <ac:graphicFrameMk id="4" creationId="{CB1071DA-AA73-E304-9EFD-13E73B538E90}"/>
          </ac:graphicFrameMkLst>
        </pc:graphicFrameChg>
        <pc:graphicFrameChg chg="modGraphic">
          <ac:chgData name="許恩齊 HSU EN-CHI" userId="63512259-bcbc-4d44-97ea-e24c06d59bd6" providerId="ADAL" clId="{27B7E64B-EB10-4ABD-B8D5-0EE69918CDDB}" dt="2025-03-23T11:40:00.370" v="12" actId="108"/>
          <ac:graphicFrameMkLst>
            <pc:docMk/>
            <pc:sldMk cId="2400826792" sldId="1380"/>
            <ac:graphicFrameMk id="8" creationId="{4DF8326A-79FA-FB90-89A0-C9DDA811A64D}"/>
          </ac:graphicFrameMkLst>
        </pc:graphicFrameChg>
        <pc:graphicFrameChg chg="mod modGraphic">
          <ac:chgData name="許恩齊 HSU EN-CHI" userId="63512259-bcbc-4d44-97ea-e24c06d59bd6" providerId="ADAL" clId="{27B7E64B-EB10-4ABD-B8D5-0EE69918CDDB}" dt="2025-03-23T11:39:57.937" v="9" actId="108"/>
          <ac:graphicFrameMkLst>
            <pc:docMk/>
            <pc:sldMk cId="2400826792" sldId="1380"/>
            <ac:graphicFrameMk id="9" creationId="{BD72CFE8-D89B-D7FF-A6E4-29B7498D4264}"/>
          </ac:graphicFrameMkLst>
        </pc:graphicFrameChg>
      </pc:sldChg>
      <pc:sldChg chg="add">
        <pc:chgData name="許恩齊 HSU EN-CHI" userId="63512259-bcbc-4d44-97ea-e24c06d59bd6" providerId="ADAL" clId="{27B7E64B-EB10-4ABD-B8D5-0EE69918CDDB}" dt="2025-03-23T11:39:38.336" v="5"/>
        <pc:sldMkLst>
          <pc:docMk/>
          <pc:sldMk cId="1838410215" sldId="1381"/>
        </pc:sldMkLst>
      </pc:sldChg>
      <pc:sldChg chg="add del">
        <pc:chgData name="許恩齊 HSU EN-CHI" userId="63512259-bcbc-4d44-97ea-e24c06d59bd6" providerId="ADAL" clId="{27B7E64B-EB10-4ABD-B8D5-0EE69918CDDB}" dt="2025-03-23T11:43:05.190" v="37" actId="2696"/>
        <pc:sldMkLst>
          <pc:docMk/>
          <pc:sldMk cId="1409725416" sldId="1382"/>
        </pc:sldMkLst>
      </pc:sldChg>
      <pc:sldChg chg="modSp add mod">
        <pc:chgData name="許恩齊 HSU EN-CHI" userId="63512259-bcbc-4d44-97ea-e24c06d59bd6" providerId="ADAL" clId="{27B7E64B-EB10-4ABD-B8D5-0EE69918CDDB}" dt="2025-03-23T11:44:52.264" v="111" actId="1037"/>
        <pc:sldMkLst>
          <pc:docMk/>
          <pc:sldMk cId="3591383081" sldId="1382"/>
        </pc:sldMkLst>
        <pc:graphicFrameChg chg="mod">
          <ac:chgData name="許恩齊 HSU EN-CHI" userId="63512259-bcbc-4d44-97ea-e24c06d59bd6" providerId="ADAL" clId="{27B7E64B-EB10-4ABD-B8D5-0EE69918CDDB}" dt="2025-03-23T11:44:52.264" v="111" actId="1037"/>
          <ac:graphicFrameMkLst>
            <pc:docMk/>
            <pc:sldMk cId="3591383081" sldId="1382"/>
            <ac:graphicFrameMk id="88" creationId="{132AD26B-6F84-ED95-33B2-C821AE1E677F}"/>
          </ac:graphicFrameMkLst>
        </pc:graphicFrameChg>
      </pc:sldChg>
      <pc:sldChg chg="add">
        <pc:chgData name="許恩齊 HSU EN-CHI" userId="63512259-bcbc-4d44-97ea-e24c06d59bd6" providerId="ADAL" clId="{27B7E64B-EB10-4ABD-B8D5-0EE69918CDDB}" dt="2025-03-23T11:38:57.295" v="1"/>
        <pc:sldMkLst>
          <pc:docMk/>
          <pc:sldMk cId="2108438736" sldId="1383"/>
        </pc:sldMkLst>
      </pc:sldChg>
      <pc:sldChg chg="modSp add mod">
        <pc:chgData name="許恩齊 HSU EN-CHI" userId="63512259-bcbc-4d44-97ea-e24c06d59bd6" providerId="ADAL" clId="{27B7E64B-EB10-4ABD-B8D5-0EE69918CDDB}" dt="2025-03-23T11:47:39.094" v="151" actId="20577"/>
        <pc:sldMkLst>
          <pc:docMk/>
          <pc:sldMk cId="4277010922" sldId="1384"/>
        </pc:sldMkLst>
        <pc:spChg chg="mod">
          <ac:chgData name="許恩齊 HSU EN-CHI" userId="63512259-bcbc-4d44-97ea-e24c06d59bd6" providerId="ADAL" clId="{27B7E64B-EB10-4ABD-B8D5-0EE69918CDDB}" dt="2025-03-23T11:47:39.094" v="151" actId="20577"/>
          <ac:spMkLst>
            <pc:docMk/>
            <pc:sldMk cId="4277010922" sldId="1384"/>
            <ac:spMk id="2" creationId="{2C6735FC-ED26-C51A-8CF1-7541A81D57CC}"/>
          </ac:spMkLst>
        </pc:spChg>
      </pc:sldChg>
    </pc:docChg>
  </pc:docChgLst>
  <pc:docChgLst>
    <pc:chgData name="許恩齊" userId="63512259-bcbc-4d44-97ea-e24c06d59bd6" providerId="ADAL" clId="{30153AD8-50A5-4670-AF6F-292CC25A5B5C}"/>
    <pc:docChg chg="undo redo custSel addSld modSld sldOrd">
      <pc:chgData name="許恩齊" userId="63512259-bcbc-4d44-97ea-e24c06d59bd6" providerId="ADAL" clId="{30153AD8-50A5-4670-AF6F-292CC25A5B5C}" dt="2024-10-14T06:00:26.743" v="285" actId="20577"/>
      <pc:docMkLst>
        <pc:docMk/>
      </pc:docMkLst>
      <pc:sldChg chg="modSp mod">
        <pc:chgData name="許恩齊" userId="63512259-bcbc-4d44-97ea-e24c06d59bd6" providerId="ADAL" clId="{30153AD8-50A5-4670-AF6F-292CC25A5B5C}" dt="2024-10-14T03:40:19.157" v="77" actId="20577"/>
        <pc:sldMkLst>
          <pc:docMk/>
          <pc:sldMk cId="2440663969" sldId="894"/>
        </pc:sldMkLst>
      </pc:sldChg>
      <pc:sldChg chg="modSp mod">
        <pc:chgData name="許恩齊" userId="63512259-bcbc-4d44-97ea-e24c06d59bd6" providerId="ADAL" clId="{30153AD8-50A5-4670-AF6F-292CC25A5B5C}" dt="2024-10-14T03:55:42.628" v="151" actId="20577"/>
        <pc:sldMkLst>
          <pc:docMk/>
          <pc:sldMk cId="1235686025" sldId="895"/>
        </pc:sldMkLst>
      </pc:sldChg>
      <pc:sldChg chg="modSp mod">
        <pc:chgData name="許恩齊" userId="63512259-bcbc-4d44-97ea-e24c06d59bd6" providerId="ADAL" clId="{30153AD8-50A5-4670-AF6F-292CC25A5B5C}" dt="2024-10-14T03:34:34.977" v="10" actId="20577"/>
        <pc:sldMkLst>
          <pc:docMk/>
          <pc:sldMk cId="884462448" sldId="900"/>
        </pc:sldMkLst>
      </pc:sldChg>
      <pc:sldChg chg="modSp">
        <pc:chgData name="許恩齊" userId="63512259-bcbc-4d44-97ea-e24c06d59bd6" providerId="ADAL" clId="{30153AD8-50A5-4670-AF6F-292CC25A5B5C}" dt="2024-10-14T03:32:16.690" v="2"/>
        <pc:sldMkLst>
          <pc:docMk/>
          <pc:sldMk cId="3980792990" sldId="901"/>
        </pc:sldMkLst>
      </pc:sldChg>
      <pc:sldChg chg="addSp modSp mod">
        <pc:chgData name="許恩齊" userId="63512259-bcbc-4d44-97ea-e24c06d59bd6" providerId="ADAL" clId="{30153AD8-50A5-4670-AF6F-292CC25A5B5C}" dt="2024-10-14T03:37:41.226" v="32" actId="1076"/>
        <pc:sldMkLst>
          <pc:docMk/>
          <pc:sldMk cId="2856212140" sldId="905"/>
        </pc:sldMkLst>
      </pc:sldChg>
      <pc:sldChg chg="addSp delSp modSp add mod ord">
        <pc:chgData name="許恩齊" userId="63512259-bcbc-4d44-97ea-e24c06d59bd6" providerId="ADAL" clId="{30153AD8-50A5-4670-AF6F-292CC25A5B5C}" dt="2024-10-14T06:00:26.743" v="285" actId="20577"/>
        <pc:sldMkLst>
          <pc:docMk/>
          <pc:sldMk cId="4191281252" sldId="907"/>
        </pc:sldMkLst>
      </pc:sldChg>
      <pc:sldChg chg="delSp modSp add mod">
        <pc:chgData name="許恩齊" userId="63512259-bcbc-4d44-97ea-e24c06d59bd6" providerId="ADAL" clId="{30153AD8-50A5-4670-AF6F-292CC25A5B5C}" dt="2024-10-14T03:41:11.964" v="107" actId="478"/>
        <pc:sldMkLst>
          <pc:docMk/>
          <pc:sldMk cId="1677020027" sldId="908"/>
        </pc:sldMkLst>
      </pc:sldChg>
    </pc:docChg>
  </pc:docChgLst>
  <pc:docChgLst>
    <pc:chgData name="許恩齊 HSU EN-CHI" userId="63512259-bcbc-4d44-97ea-e24c06d59bd6" providerId="ADAL" clId="{865071E2-BE8F-49AB-B6BC-26AE06490D79}"/>
    <pc:docChg chg="undo custSel addSld delSld modSld sldOrd modSection">
      <pc:chgData name="許恩齊 HSU EN-CHI" userId="63512259-bcbc-4d44-97ea-e24c06d59bd6" providerId="ADAL" clId="{865071E2-BE8F-49AB-B6BC-26AE06490D79}" dt="2025-03-07T09:06:31.396" v="312" actId="1076"/>
      <pc:docMkLst>
        <pc:docMk/>
      </pc:docMkLst>
      <pc:sldChg chg="addSp delSp modSp add mod">
        <pc:chgData name="許恩齊 HSU EN-CHI" userId="63512259-bcbc-4d44-97ea-e24c06d59bd6" providerId="ADAL" clId="{865071E2-BE8F-49AB-B6BC-26AE06490D79}" dt="2025-03-07T08:56:49.173" v="146" actId="1076"/>
        <pc:sldMkLst>
          <pc:docMk/>
          <pc:sldMk cId="964169571" sldId="729"/>
        </pc:sldMkLst>
      </pc:sldChg>
      <pc:sldChg chg="del">
        <pc:chgData name="許恩齊 HSU EN-CHI" userId="63512259-bcbc-4d44-97ea-e24c06d59bd6" providerId="ADAL" clId="{865071E2-BE8F-49AB-B6BC-26AE06490D79}" dt="2025-03-07T09:05:04.012" v="308" actId="47"/>
        <pc:sldMkLst>
          <pc:docMk/>
          <pc:sldMk cId="2278486683" sldId="1177"/>
        </pc:sldMkLst>
      </pc:sldChg>
      <pc:sldChg chg="modSp mod ord">
        <pc:chgData name="許恩齊 HSU EN-CHI" userId="63512259-bcbc-4d44-97ea-e24c06d59bd6" providerId="ADAL" clId="{865071E2-BE8F-49AB-B6BC-26AE06490D79}" dt="2025-03-07T09:05:06.139" v="310"/>
        <pc:sldMkLst>
          <pc:docMk/>
          <pc:sldMk cId="2406189067" sldId="1180"/>
        </pc:sldMkLst>
      </pc:sldChg>
      <pc:sldChg chg="modSp mod">
        <pc:chgData name="許恩齊 HSU EN-CHI" userId="63512259-bcbc-4d44-97ea-e24c06d59bd6" providerId="ADAL" clId="{865071E2-BE8F-49AB-B6BC-26AE06490D79}" dt="2025-03-07T09:06:31.396" v="312" actId="1076"/>
        <pc:sldMkLst>
          <pc:docMk/>
          <pc:sldMk cId="3479668286" sldId="1184"/>
        </pc:sldMkLst>
      </pc:sldChg>
      <pc:sldChg chg="ord">
        <pc:chgData name="許恩齊 HSU EN-CHI" userId="63512259-bcbc-4d44-97ea-e24c06d59bd6" providerId="ADAL" clId="{865071E2-BE8F-49AB-B6BC-26AE06490D79}" dt="2025-03-07T09:04:14.565" v="305" actId="20578"/>
        <pc:sldMkLst>
          <pc:docMk/>
          <pc:sldMk cId="996340825" sldId="1192"/>
        </pc:sldMkLst>
      </pc:sldChg>
      <pc:sldChg chg="delSp modSp add mod ord">
        <pc:chgData name="許恩齊 HSU EN-CHI" userId="63512259-bcbc-4d44-97ea-e24c06d59bd6" providerId="ADAL" clId="{865071E2-BE8F-49AB-B6BC-26AE06490D79}" dt="2025-03-07T09:01:39.396" v="250"/>
        <pc:sldMkLst>
          <pc:docMk/>
          <pc:sldMk cId="2491180912" sldId="1295"/>
        </pc:sldMkLst>
      </pc:sldChg>
      <pc:sldChg chg="modSp new mod">
        <pc:chgData name="許恩齊 HSU EN-CHI" userId="63512259-bcbc-4d44-97ea-e24c06d59bd6" providerId="ADAL" clId="{865071E2-BE8F-49AB-B6BC-26AE06490D79}" dt="2025-03-07T09:01:55.350" v="284" actId="20577"/>
        <pc:sldMkLst>
          <pc:docMk/>
          <pc:sldMk cId="632007319" sldId="1296"/>
        </pc:sldMkLst>
      </pc:sldChg>
      <pc:sldChg chg="addSp delSp modSp new mod">
        <pc:chgData name="許恩齊 HSU EN-CHI" userId="63512259-bcbc-4d44-97ea-e24c06d59bd6" providerId="ADAL" clId="{865071E2-BE8F-49AB-B6BC-26AE06490D79}" dt="2025-03-07T09:01:26.386" v="248" actId="20577"/>
        <pc:sldMkLst>
          <pc:docMk/>
          <pc:sldMk cId="745977608" sldId="1297"/>
        </pc:sldMkLst>
      </pc:sldChg>
    </pc:docChg>
  </pc:docChgLst>
  <pc:docChgLst>
    <pc:chgData name="許恩齊" userId="63512259-bcbc-4d44-97ea-e24c06d59bd6" providerId="ADAL" clId="{1145143F-302A-4F24-AC01-D874DF8BD60F}"/>
    <pc:docChg chg="undo custSel addSld delSld modSld addSection modSection">
      <pc:chgData name="許恩齊" userId="63512259-bcbc-4d44-97ea-e24c06d59bd6" providerId="ADAL" clId="{1145143F-302A-4F24-AC01-D874DF8BD60F}" dt="2024-09-19T09:50:00.433" v="163" actId="1036"/>
      <pc:docMkLst>
        <pc:docMk/>
      </pc:docMkLst>
      <pc:sldChg chg="modSp add mod">
        <pc:chgData name="許恩齊" userId="63512259-bcbc-4d44-97ea-e24c06d59bd6" providerId="ADAL" clId="{1145143F-302A-4F24-AC01-D874DF8BD60F}" dt="2024-09-19T09:06:57.181" v="33" actId="255"/>
        <pc:sldMkLst>
          <pc:docMk/>
          <pc:sldMk cId="1897053685" sldId="267"/>
        </pc:sldMkLst>
      </pc:sldChg>
      <pc:sldChg chg="add">
        <pc:chgData name="許恩齊" userId="63512259-bcbc-4d44-97ea-e24c06d59bd6" providerId="ADAL" clId="{1145143F-302A-4F24-AC01-D874DF8BD60F}" dt="2024-09-19T08:56:54.884" v="2"/>
        <pc:sldMkLst>
          <pc:docMk/>
          <pc:sldMk cId="1109707659" sldId="524"/>
        </pc:sldMkLst>
      </pc:sldChg>
      <pc:sldChg chg="add">
        <pc:chgData name="許恩齊" userId="63512259-bcbc-4d44-97ea-e24c06d59bd6" providerId="ADAL" clId="{1145143F-302A-4F24-AC01-D874DF8BD60F}" dt="2024-09-19T08:58:54.404" v="3"/>
        <pc:sldMkLst>
          <pc:docMk/>
          <pc:sldMk cId="2641894155" sldId="680"/>
        </pc:sldMkLst>
      </pc:sldChg>
      <pc:sldChg chg="add setBg">
        <pc:chgData name="許恩齊" userId="63512259-bcbc-4d44-97ea-e24c06d59bd6" providerId="ADAL" clId="{1145143F-302A-4F24-AC01-D874DF8BD60F}" dt="2024-09-19T08:56:54.884" v="2"/>
        <pc:sldMkLst>
          <pc:docMk/>
          <pc:sldMk cId="2142643199" sldId="681"/>
        </pc:sldMkLst>
      </pc:sldChg>
      <pc:sldChg chg="add">
        <pc:chgData name="許恩齊" userId="63512259-bcbc-4d44-97ea-e24c06d59bd6" providerId="ADAL" clId="{1145143F-302A-4F24-AC01-D874DF8BD60F}" dt="2024-09-19T08:56:54.884" v="2"/>
        <pc:sldMkLst>
          <pc:docMk/>
          <pc:sldMk cId="1447693710" sldId="682"/>
        </pc:sldMkLst>
      </pc:sldChg>
      <pc:sldChg chg="add">
        <pc:chgData name="許恩齊" userId="63512259-bcbc-4d44-97ea-e24c06d59bd6" providerId="ADAL" clId="{1145143F-302A-4F24-AC01-D874DF8BD60F}" dt="2024-09-19T08:56:54.884" v="2"/>
        <pc:sldMkLst>
          <pc:docMk/>
          <pc:sldMk cId="1293541733" sldId="683"/>
        </pc:sldMkLst>
      </pc:sldChg>
      <pc:sldChg chg="add">
        <pc:chgData name="許恩齊" userId="63512259-bcbc-4d44-97ea-e24c06d59bd6" providerId="ADAL" clId="{1145143F-302A-4F24-AC01-D874DF8BD60F}" dt="2024-09-19T08:56:54.884" v="2"/>
        <pc:sldMkLst>
          <pc:docMk/>
          <pc:sldMk cId="1061031401" sldId="684"/>
        </pc:sldMkLst>
      </pc:sldChg>
      <pc:sldChg chg="modSp add">
        <pc:chgData name="許恩齊" userId="63512259-bcbc-4d44-97ea-e24c06d59bd6" providerId="ADAL" clId="{1145143F-302A-4F24-AC01-D874DF8BD60F}" dt="2024-09-19T09:35:27.006" v="76" actId="20577"/>
        <pc:sldMkLst>
          <pc:docMk/>
          <pc:sldMk cId="379385688" sldId="685"/>
        </pc:sldMkLst>
      </pc:sldChg>
      <pc:sldChg chg="modSp add mod">
        <pc:chgData name="許恩齊" userId="63512259-bcbc-4d44-97ea-e24c06d59bd6" providerId="ADAL" clId="{1145143F-302A-4F24-AC01-D874DF8BD60F}" dt="2024-09-19T09:19:09.615" v="69" actId="14100"/>
        <pc:sldMkLst>
          <pc:docMk/>
          <pc:sldMk cId="1272761519" sldId="686"/>
        </pc:sldMkLst>
      </pc:sldChg>
      <pc:sldChg chg="add">
        <pc:chgData name="許恩齊" userId="63512259-bcbc-4d44-97ea-e24c06d59bd6" providerId="ADAL" clId="{1145143F-302A-4F24-AC01-D874DF8BD60F}" dt="2024-09-19T08:56:54.884" v="2"/>
        <pc:sldMkLst>
          <pc:docMk/>
          <pc:sldMk cId="3339637342" sldId="687"/>
        </pc:sldMkLst>
      </pc:sldChg>
      <pc:sldChg chg="add">
        <pc:chgData name="許恩齊" userId="63512259-bcbc-4d44-97ea-e24c06d59bd6" providerId="ADAL" clId="{1145143F-302A-4F24-AC01-D874DF8BD60F}" dt="2024-09-19T08:56:54.884" v="2"/>
        <pc:sldMkLst>
          <pc:docMk/>
          <pc:sldMk cId="2913395969" sldId="689"/>
        </pc:sldMkLst>
      </pc:sldChg>
      <pc:sldChg chg="add">
        <pc:chgData name="許恩齊" userId="63512259-bcbc-4d44-97ea-e24c06d59bd6" providerId="ADAL" clId="{1145143F-302A-4F24-AC01-D874DF8BD60F}" dt="2024-09-19T08:56:54.884" v="2"/>
        <pc:sldMkLst>
          <pc:docMk/>
          <pc:sldMk cId="2198291945" sldId="690"/>
        </pc:sldMkLst>
      </pc:sldChg>
      <pc:sldChg chg="add">
        <pc:chgData name="許恩齊" userId="63512259-bcbc-4d44-97ea-e24c06d59bd6" providerId="ADAL" clId="{1145143F-302A-4F24-AC01-D874DF8BD60F}" dt="2024-09-19T08:56:54.884" v="2"/>
        <pc:sldMkLst>
          <pc:docMk/>
          <pc:sldMk cId="945828831" sldId="691"/>
        </pc:sldMkLst>
      </pc:sldChg>
      <pc:sldChg chg="add">
        <pc:chgData name="許恩齊" userId="63512259-bcbc-4d44-97ea-e24c06d59bd6" providerId="ADAL" clId="{1145143F-302A-4F24-AC01-D874DF8BD60F}" dt="2024-09-19T09:04:23.999" v="4"/>
        <pc:sldMkLst>
          <pc:docMk/>
          <pc:sldMk cId="2335981242" sldId="692"/>
        </pc:sldMkLst>
      </pc:sldChg>
      <pc:sldChg chg="modSp add mod">
        <pc:chgData name="許恩齊" userId="63512259-bcbc-4d44-97ea-e24c06d59bd6" providerId="ADAL" clId="{1145143F-302A-4F24-AC01-D874DF8BD60F}" dt="2024-09-19T09:38:30.662" v="137" actId="1076"/>
        <pc:sldMkLst>
          <pc:docMk/>
          <pc:sldMk cId="901058965" sldId="693"/>
        </pc:sldMkLst>
      </pc:sldChg>
      <pc:sldChg chg="del">
        <pc:chgData name="許恩齊" userId="63512259-bcbc-4d44-97ea-e24c06d59bd6" providerId="ADAL" clId="{1145143F-302A-4F24-AC01-D874DF8BD60F}" dt="2024-09-19T09:04:25.870" v="5" actId="47"/>
        <pc:sldMkLst>
          <pc:docMk/>
          <pc:sldMk cId="238221746" sldId="755"/>
        </pc:sldMkLst>
      </pc:sldChg>
      <pc:sldChg chg="addSp modSp mod">
        <pc:chgData name="許恩齊" userId="63512259-bcbc-4d44-97ea-e24c06d59bd6" providerId="ADAL" clId="{1145143F-302A-4F24-AC01-D874DF8BD60F}" dt="2024-09-19T09:50:00.433" v="163" actId="1036"/>
        <pc:sldMkLst>
          <pc:docMk/>
          <pc:sldMk cId="1732106077" sldId="858"/>
        </pc:sldMkLst>
      </pc:sldChg>
      <pc:sldChg chg="modSp add mod">
        <pc:chgData name="許恩齊" userId="63512259-bcbc-4d44-97ea-e24c06d59bd6" providerId="ADAL" clId="{1145143F-302A-4F24-AC01-D874DF8BD60F}" dt="2024-09-19T09:06:48.977" v="32" actId="255"/>
        <pc:sldMkLst>
          <pc:docMk/>
          <pc:sldMk cId="397312850" sldId="863"/>
        </pc:sldMkLst>
      </pc:sldChg>
      <pc:sldChg chg="modSp add mod">
        <pc:chgData name="許恩齊" userId="63512259-bcbc-4d44-97ea-e24c06d59bd6" providerId="ADAL" clId="{1145143F-302A-4F24-AC01-D874DF8BD60F}" dt="2024-09-19T09:07:08.545" v="50" actId="20577"/>
        <pc:sldMkLst>
          <pc:docMk/>
          <pc:sldMk cId="3622115557" sldId="8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6" y="3"/>
            <a:ext cx="4434998" cy="355203"/>
          </a:xfrm>
          <a:prstGeom prst="rect">
            <a:avLst/>
          </a:prstGeom>
        </p:spPr>
        <p:txBody>
          <a:bodyPr vert="horz" lIns="89420" tIns="44711" rIns="89420" bIns="44711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251" y="3"/>
            <a:ext cx="4434998" cy="355203"/>
          </a:xfrm>
          <a:prstGeom prst="rect">
            <a:avLst/>
          </a:prstGeom>
        </p:spPr>
        <p:txBody>
          <a:bodyPr vert="horz" lIns="89420" tIns="44711" rIns="89420" bIns="44711" rtlCol="0"/>
          <a:lstStyle>
            <a:lvl1pPr algn="r">
              <a:defRPr sz="1100"/>
            </a:lvl1pPr>
          </a:lstStyle>
          <a:p>
            <a:fld id="{222553D3-7344-4C0B-83FC-610457B70B9A}" type="datetimeFigureOut">
              <a:rPr lang="zh-TW" altLang="en-US" smtClean="0"/>
              <a:pPr/>
              <a:t>2025/4/27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6" y="6747630"/>
            <a:ext cx="4434998" cy="355203"/>
          </a:xfrm>
          <a:prstGeom prst="rect">
            <a:avLst/>
          </a:prstGeom>
        </p:spPr>
        <p:txBody>
          <a:bodyPr vert="horz" lIns="89420" tIns="44711" rIns="89420" bIns="44711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251" y="6747630"/>
            <a:ext cx="4434998" cy="355203"/>
          </a:xfrm>
          <a:prstGeom prst="rect">
            <a:avLst/>
          </a:prstGeom>
        </p:spPr>
        <p:txBody>
          <a:bodyPr vert="horz" lIns="89420" tIns="44711" rIns="89420" bIns="44711" rtlCol="0" anchor="b"/>
          <a:lstStyle>
            <a:lvl1pPr algn="r">
              <a:defRPr sz="1100"/>
            </a:lvl1pPr>
          </a:lstStyle>
          <a:p>
            <a:fld id="{F37DA56B-C6A4-456E-80BB-66354D3B8BB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019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6" y="3"/>
            <a:ext cx="4434998" cy="355203"/>
          </a:xfrm>
          <a:prstGeom prst="rect">
            <a:avLst/>
          </a:prstGeom>
        </p:spPr>
        <p:txBody>
          <a:bodyPr vert="horz" lIns="89420" tIns="44711" rIns="89420" bIns="44711" rtlCol="0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7251" y="3"/>
            <a:ext cx="4434998" cy="355203"/>
          </a:xfrm>
          <a:prstGeom prst="rect">
            <a:avLst/>
          </a:prstGeom>
        </p:spPr>
        <p:txBody>
          <a:bodyPr vert="horz" lIns="89420" tIns="44711" rIns="89420" bIns="44711" rtlCol="0"/>
          <a:lstStyle>
            <a:lvl1pPr algn="r">
              <a:defRPr sz="1100"/>
            </a:lvl1pPr>
          </a:lstStyle>
          <a:p>
            <a:fld id="{4259E146-5E8D-454D-B506-93D8C169800D}" type="datetimeFigureOut">
              <a:rPr lang="zh-TW" altLang="en-US" smtClean="0"/>
              <a:pPr/>
              <a:t>2025/4/27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4988"/>
            <a:ext cx="4732337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20" tIns="44711" rIns="89420" bIns="44711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3463" y="3374431"/>
            <a:ext cx="8187690" cy="3196828"/>
          </a:xfrm>
          <a:prstGeom prst="rect">
            <a:avLst/>
          </a:prstGeom>
        </p:spPr>
        <p:txBody>
          <a:bodyPr vert="horz" lIns="89420" tIns="44711" rIns="89420" bIns="44711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6" y="6747630"/>
            <a:ext cx="4434998" cy="355203"/>
          </a:xfrm>
          <a:prstGeom prst="rect">
            <a:avLst/>
          </a:prstGeom>
        </p:spPr>
        <p:txBody>
          <a:bodyPr vert="horz" lIns="89420" tIns="44711" rIns="89420" bIns="44711" rtlCol="0" anchor="b"/>
          <a:lstStyle>
            <a:lvl1pPr algn="l">
              <a:defRPr sz="11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7251" y="6747630"/>
            <a:ext cx="4434998" cy="355203"/>
          </a:xfrm>
          <a:prstGeom prst="rect">
            <a:avLst/>
          </a:prstGeom>
        </p:spPr>
        <p:txBody>
          <a:bodyPr vert="horz" lIns="89420" tIns="44711" rIns="89420" bIns="44711" rtlCol="0" anchor="b"/>
          <a:lstStyle>
            <a:lvl1pPr algn="r">
              <a:defRPr sz="1100"/>
            </a:lvl1pPr>
          </a:lstStyle>
          <a:p>
            <a:fld id="{56461C37-BA1D-4EC0-A8D7-639E6967AB8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39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19403" y="2348880"/>
            <a:ext cx="10668000" cy="9144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 noProof="0" dirty="0"/>
              <a:t>enter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219200" y="3429000"/>
            <a:ext cx="9448800" cy="381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TW" altLang="en-US" noProof="0" dirty="0"/>
              <a:t>按一下</a:t>
            </a:r>
            <a:r>
              <a:rPr lang="en-US" altLang="zh-TW" noProof="0" dirty="0"/>
              <a:t>d</a:t>
            </a:r>
            <a:r>
              <a:rPr lang="zh-TW" altLang="en-US" noProof="0" dirty="0"/>
              <a:t>以編輯母片副標題樣式</a:t>
            </a:r>
            <a:endParaRPr lang="en-US" altLang="zh-TW" noProof="0" dirty="0"/>
          </a:p>
        </p:txBody>
      </p:sp>
      <p:pic>
        <p:nvPicPr>
          <p:cNvPr id="4" name="Picture 8" descr="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708" y="332656"/>
            <a:ext cx="1441449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127448" y="620003"/>
            <a:ext cx="22268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3" y="72206"/>
            <a:ext cx="1037447" cy="8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TW" dirty="0"/>
              <a:t>enter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 userDrawn="1"/>
        </p:nvSpPr>
        <p:spPr>
          <a:xfrm>
            <a:off x="335360" y="1196752"/>
            <a:ext cx="11521280" cy="504056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 baseline="0">
                <a:solidFill>
                  <a:schemeClr val="accent1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aseline="0">
                <a:solidFill>
                  <a:schemeClr val="tx1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aseline="0">
                <a:solidFill>
                  <a:schemeClr val="tx1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aseline="0">
                <a:solidFill>
                  <a:schemeClr val="tx1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>
              <a:buClrTx/>
              <a:buFont typeface="Wingdings" pitchFamily="2" charset="2"/>
              <a:buNone/>
            </a:pPr>
            <a:endParaRPr lang="zh-TW" alt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124750"/>
            <a:ext cx="11521280" cy="523921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000" b="0">
                <a:latin typeface="+mn-lt"/>
              </a:defRPr>
            </a:lvl1pPr>
            <a:lvl2pPr marL="800100" indent="-342900" fontAlgn="t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lnSpc>
                <a:spcPct val="150000"/>
              </a:lnSpc>
              <a:buFont typeface="Times New Roman" panose="02020603050405020304" pitchFamily="18" charset="0"/>
              <a:buChar char="‣"/>
              <a:defRPr sz="1600">
                <a:latin typeface="+mn-lt"/>
              </a:defRPr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altLang="zh-TW" dirty="0"/>
              <a:t>Enter</a:t>
            </a:r>
          </a:p>
          <a:p>
            <a:pPr lvl="0"/>
            <a:r>
              <a:rPr lang="en-US" altLang="zh-TW" dirty="0"/>
              <a:t>q</a:t>
            </a:r>
            <a:endParaRPr lang="zh-TW" altLang="en-US" dirty="0"/>
          </a:p>
          <a:p>
            <a:pPr lvl="1"/>
            <a:r>
              <a:rPr lang="en-US" altLang="zh-TW" dirty="0"/>
              <a:t>Enter</a:t>
            </a:r>
          </a:p>
          <a:p>
            <a:pPr lvl="1"/>
            <a:r>
              <a:rPr lang="en-US" altLang="zh-TW" dirty="0"/>
              <a:t>S</a:t>
            </a:r>
          </a:p>
          <a:p>
            <a:pPr lvl="2"/>
            <a:r>
              <a:rPr lang="en-US" altLang="zh-TW" dirty="0"/>
              <a:t>s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26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19403" y="2348880"/>
            <a:ext cx="10668000" cy="9144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 noProof="0" dirty="0"/>
              <a:t>enter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219200" y="3429000"/>
            <a:ext cx="9448800" cy="3810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zh-TW" altLang="en-US" noProof="0" dirty="0"/>
              <a:t>按一下</a:t>
            </a:r>
            <a:r>
              <a:rPr lang="en-US" altLang="zh-TW" noProof="0" dirty="0"/>
              <a:t>d</a:t>
            </a:r>
            <a:r>
              <a:rPr lang="zh-TW" altLang="en-US" noProof="0" dirty="0"/>
              <a:t>以編輯母片副標題樣式</a:t>
            </a:r>
            <a:endParaRPr lang="en-US" altLang="zh-TW" noProof="0" dirty="0"/>
          </a:p>
        </p:txBody>
      </p:sp>
      <p:pic>
        <p:nvPicPr>
          <p:cNvPr id="4" name="Picture 8" descr="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24" y="332656"/>
            <a:ext cx="1441449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295467" y="620003"/>
            <a:ext cx="22268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2" y="72206"/>
            <a:ext cx="1229039" cy="8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9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TW" dirty="0"/>
              <a:t>enter</a:t>
            </a:r>
            <a:endParaRPr lang="zh-TW" altLang="en-US" dirty="0"/>
          </a:p>
        </p:txBody>
      </p:sp>
      <p:sp>
        <p:nvSpPr>
          <p:cNvPr id="11" name="內容版面配置區 2"/>
          <p:cNvSpPr txBox="1">
            <a:spLocks/>
          </p:cNvSpPr>
          <p:nvPr userDrawn="1"/>
        </p:nvSpPr>
        <p:spPr>
          <a:xfrm>
            <a:off x="335360" y="1196752"/>
            <a:ext cx="11521280" cy="504056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 baseline="0">
                <a:solidFill>
                  <a:schemeClr val="accent1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aseline="0">
                <a:solidFill>
                  <a:schemeClr val="tx1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aseline="0">
                <a:solidFill>
                  <a:schemeClr val="tx1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aseline="0">
                <a:solidFill>
                  <a:schemeClr val="tx1"/>
                </a:solidFill>
                <a:latin typeface="Arial Unicode MS" pitchFamily="34" charset="-120"/>
                <a:ea typeface="標楷體" pitchFamily="65" charset="-120"/>
                <a:cs typeface="Arial Unicode MS" pitchFamily="34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lvl="0" indent="-342900">
              <a:buClrTx/>
              <a:buFont typeface="Wingdings" pitchFamily="2" charset="2"/>
              <a:buNone/>
            </a:pPr>
            <a:endParaRPr lang="zh-TW" altLang="en-US" sz="2000" dirty="0">
              <a:solidFill>
                <a:srgbClr val="000000"/>
              </a:solidFill>
              <a:effectLst/>
            </a:endParaRP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124750"/>
            <a:ext cx="11521280" cy="5239213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2000" b="0">
                <a:latin typeface="+mn-lt"/>
              </a:defRPr>
            </a:lvl1pPr>
            <a:lvl2pPr marL="800100" indent="-342900" fontAlgn="t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latin typeface="+mn-lt"/>
              </a:defRPr>
            </a:lvl2pPr>
            <a:lvl3pPr marL="1143000" indent="-228600">
              <a:lnSpc>
                <a:spcPct val="150000"/>
              </a:lnSpc>
              <a:buFont typeface="Times New Roman" panose="02020603050405020304" pitchFamily="18" charset="0"/>
              <a:buChar char="‣"/>
              <a:defRPr sz="1600">
                <a:latin typeface="+mn-lt"/>
              </a:defRPr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altLang="zh-TW" dirty="0"/>
              <a:t>Enter</a:t>
            </a:r>
          </a:p>
          <a:p>
            <a:pPr lvl="0"/>
            <a:r>
              <a:rPr lang="en-US" altLang="zh-TW" dirty="0"/>
              <a:t>q</a:t>
            </a:r>
            <a:endParaRPr lang="zh-TW" altLang="en-US" dirty="0"/>
          </a:p>
          <a:p>
            <a:pPr lvl="1"/>
            <a:r>
              <a:rPr lang="en-US" altLang="zh-TW" dirty="0"/>
              <a:t>Enter</a:t>
            </a:r>
          </a:p>
          <a:p>
            <a:pPr lvl="1"/>
            <a:r>
              <a:rPr lang="en-US" altLang="zh-TW" dirty="0"/>
              <a:t>S</a:t>
            </a:r>
          </a:p>
          <a:p>
            <a:pPr lvl="2"/>
            <a:r>
              <a:rPr lang="en-US" altLang="zh-TW" dirty="0"/>
              <a:t>s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61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19403" y="2971800"/>
            <a:ext cx="10668000" cy="9144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 noProof="0" dirty="0"/>
              <a:t>enter</a:t>
            </a:r>
          </a:p>
        </p:txBody>
      </p:sp>
      <p:pic>
        <p:nvPicPr>
          <p:cNvPr id="4" name="Picture 8" descr="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724" y="332656"/>
            <a:ext cx="1441449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295467" y="620003"/>
            <a:ext cx="222689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l" eaLnBrk="1" hangingPunct="1"/>
            <a:r>
              <a:rPr lang="en-US" altLang="zh-TW" sz="12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2" y="72206"/>
            <a:ext cx="1229039" cy="8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1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gi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319088"/>
            <a:ext cx="109728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>
                <a:solidFill>
                  <a:schemeClr val="tx1"/>
                </a:solidFill>
              </a:rPr>
              <a:t>enter</a:t>
            </a:r>
            <a:endParaRPr lang="en-US" altLang="zh-TW" dirty="0"/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35360" y="1052736"/>
            <a:ext cx="11521280" cy="0"/>
          </a:xfrm>
          <a:prstGeom prst="line">
            <a:avLst/>
          </a:prstGeom>
          <a:noFill/>
          <a:ln w="38100" cmpd="thickThin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200"/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 bwMode="auto">
          <a:xfrm>
            <a:off x="11568608" y="6597352"/>
            <a:ext cx="623392" cy="27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9pPr>
          </a:lstStyle>
          <a:p>
            <a:fld id="{2405198B-BE3E-4588-9A85-2BFC30C3B4FD}" type="slidenum">
              <a:rPr lang="en-US" altLang="zh-TW" sz="1200" smtClean="0">
                <a:solidFill>
                  <a:srgbClr val="000000"/>
                </a:solidFill>
                <a:effectLst/>
              </a:rPr>
              <a:pPr/>
              <a:t>‹#›</a:t>
            </a:fld>
            <a:endParaRPr lang="en-US" altLang="zh-TW" sz="120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頁尾版面配置區 6"/>
          <p:cNvSpPr>
            <a:spLocks noGrp="1"/>
          </p:cNvSpPr>
          <p:nvPr userDrawn="1"/>
        </p:nvSpPr>
        <p:spPr>
          <a:xfrm>
            <a:off x="3071664" y="6597352"/>
            <a:ext cx="6048672" cy="2606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200" b="0" u="non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Vision and Servo Control Lab.,Dept. of Electrical Engineering, NCKU</a:t>
            </a:r>
          </a:p>
        </p:txBody>
      </p:sp>
      <p:sp>
        <p:nvSpPr>
          <p:cNvPr id="14" name="Line 16"/>
          <p:cNvSpPr>
            <a:spLocks noChangeShapeType="1"/>
          </p:cNvSpPr>
          <p:nvPr userDrawn="1"/>
        </p:nvSpPr>
        <p:spPr bwMode="auto">
          <a:xfrm>
            <a:off x="335360" y="6546126"/>
            <a:ext cx="11521280" cy="0"/>
          </a:xfrm>
          <a:prstGeom prst="line">
            <a:avLst/>
          </a:prstGeom>
          <a:noFill/>
          <a:ln w="38100" cmpd="thickThin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20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" y="6597352"/>
            <a:ext cx="382955" cy="2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2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+mn-lt"/>
          <a:ea typeface="標楷體" pitchFamily="65" charset="-120"/>
          <a:cs typeface="Arial Unicode MS" pitchFamily="34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 Unicode MS" pitchFamily="34" charset="-120"/>
          <a:ea typeface="標楷體" pitchFamily="65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Arial Unicode MS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319088"/>
            <a:ext cx="109728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>
                <a:solidFill>
                  <a:schemeClr val="tx1"/>
                </a:solidFill>
              </a:rPr>
              <a:t>enter</a:t>
            </a:r>
            <a:endParaRPr lang="en-US" altLang="zh-TW" dirty="0"/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 bwMode="auto">
          <a:xfrm>
            <a:off x="11568608" y="6597352"/>
            <a:ext cx="623392" cy="273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9pPr>
          </a:lstStyle>
          <a:p>
            <a:fld id="{2405198B-BE3E-4588-9A85-2BFC30C3B4FD}" type="slidenum">
              <a:rPr lang="en-US" altLang="zh-TW" sz="1200" smtClean="0">
                <a:solidFill>
                  <a:srgbClr val="000000"/>
                </a:solidFill>
                <a:effectLst/>
              </a:rPr>
              <a:pPr/>
              <a:t>‹#›</a:t>
            </a:fld>
            <a:endParaRPr lang="en-US" altLang="zh-TW" sz="1200" dirty="0">
              <a:solidFill>
                <a:srgbClr val="000000"/>
              </a:solidFill>
              <a:effectLst/>
            </a:endParaRPr>
          </a:p>
        </p:txBody>
      </p:sp>
      <p:sp>
        <p:nvSpPr>
          <p:cNvPr id="12" name="頁尾版面配置區 6"/>
          <p:cNvSpPr>
            <a:spLocks noGrp="1"/>
          </p:cNvSpPr>
          <p:nvPr userDrawn="1"/>
        </p:nvSpPr>
        <p:spPr>
          <a:xfrm>
            <a:off x="3119669" y="6597352"/>
            <a:ext cx="6048672" cy="26064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b="0" u="none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Vision and Servo Control Lab.,Dept. of Electrical Engineering, NCKU</a:t>
            </a:r>
          </a:p>
        </p:txBody>
      </p:sp>
      <p:sp>
        <p:nvSpPr>
          <p:cNvPr id="14" name="Line 16"/>
          <p:cNvSpPr>
            <a:spLocks noChangeShapeType="1"/>
          </p:cNvSpPr>
          <p:nvPr userDrawn="1"/>
        </p:nvSpPr>
        <p:spPr bwMode="auto">
          <a:xfrm>
            <a:off x="335360" y="6546126"/>
            <a:ext cx="11521280" cy="0"/>
          </a:xfrm>
          <a:prstGeom prst="line">
            <a:avLst/>
          </a:prstGeom>
          <a:noFill/>
          <a:ln w="38100" cmpd="thickThin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200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" y="6597352"/>
            <a:ext cx="382955" cy="2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7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+mn-lt"/>
          <a:ea typeface="標楷體" pitchFamily="65" charset="-120"/>
          <a:cs typeface="Arial Unicode MS" pitchFamily="34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 Unicode MS" pitchFamily="34" charset="-120"/>
          <a:ea typeface="標楷體" pitchFamily="65" charset="-120"/>
          <a:cs typeface="Arial Unicode MS" pitchFamily="34" charset="-12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Arial Unicode MS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Arial Unicode MS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Arial Unicode MS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aseline="0">
          <a:solidFill>
            <a:schemeClr val="tx1"/>
          </a:solidFill>
          <a:latin typeface="Arial Unicode MS" pitchFamily="34" charset="-120"/>
          <a:ea typeface="標楷體" pitchFamily="65" charset="-120"/>
          <a:cs typeface="Arial Unicode MS" pitchFamily="34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83FFB-8324-3CA3-010C-8CCC1646D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80163A-58E4-37B1-9F6A-20A942544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7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1A01-2202-C602-C084-9C5E87A3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4109B-CEFB-9683-88DF-358D5089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調機流程範例 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uLnTx/>
                <a:uFillTx/>
                <a:latin typeface="Times New Roman"/>
                <a:ea typeface="標楷體" pitchFamily="65" charset="-120"/>
              </a:rPr>
              <a:t>--- </a:t>
            </a: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uLnTx/>
                <a:uFillTx/>
                <a:latin typeface="Times New Roman"/>
                <a:ea typeface="標楷體" pitchFamily="65" charset="-120"/>
              </a:rPr>
              <a:t>訓練設定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uLnTx/>
                <a:uFillTx/>
                <a:latin typeface="Times New Roman"/>
                <a:ea typeface="標楷體" pitchFamily="65" charset="-120"/>
              </a:rPr>
              <a:t>(</a:t>
            </a: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uLnTx/>
                <a:uFillTx/>
                <a:latin typeface="Times New Roman"/>
                <a:ea typeface="標楷體" pitchFamily="65" charset="-120"/>
              </a:rPr>
              <a:t>一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uLnTx/>
                <a:uFillTx/>
                <a:latin typeface="Times New Roman"/>
                <a:ea typeface="標楷體" pitchFamily="65" charset="-120"/>
              </a:rPr>
              <a:t>)</a:t>
            </a:r>
            <a:r>
              <a: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161616"/>
                </a:solidFill>
                <a:uLnTx/>
                <a:uFillTx/>
                <a:latin typeface="Times New Roman"/>
                <a:ea typeface="標楷體" pitchFamily="65" charset="-120"/>
              </a:rPr>
              <a:t> </a:t>
            </a:r>
            <a:r>
              <a:rPr lang="en-US" altLang="zh-TW" sz="2000" dirty="0"/>
              <a:t>--- </a:t>
            </a:r>
            <a:r>
              <a:rPr lang="zh-TW" altLang="en-US" sz="2000" dirty="0"/>
              <a:t>系統 </a:t>
            </a:r>
            <a:r>
              <a:rPr lang="en-US" altLang="zh-TW" sz="2000" dirty="0" err="1"/>
              <a:t>sys_num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D8874B03-ECC3-FEE2-DAF7-1431A2EDB5AB}"/>
              </a:ext>
            </a:extLst>
          </p:cNvPr>
          <p:cNvCxnSpPr/>
          <p:nvPr/>
        </p:nvCxnSpPr>
        <p:spPr bwMode="auto">
          <a:xfrm flipV="1">
            <a:off x="3200" y="3463056"/>
            <a:ext cx="12188800" cy="2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lg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DC33E03-697E-8A61-1894-5662650D0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78595"/>
              </p:ext>
            </p:extLst>
          </p:nvPr>
        </p:nvGraphicFramePr>
        <p:xfrm>
          <a:off x="592496" y="4005064"/>
          <a:ext cx="606048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63">
                  <a:extLst>
                    <a:ext uri="{9D8B030D-6E8A-4147-A177-3AD203B41FA5}">
                      <a16:colId xmlns:a16="http://schemas.microsoft.com/office/drawing/2014/main" val="2466342466"/>
                    </a:ext>
                  </a:extLst>
                </a:gridCol>
                <a:gridCol w="1764969">
                  <a:extLst>
                    <a:ext uri="{9D8B030D-6E8A-4147-A177-3AD203B41FA5}">
                      <a16:colId xmlns:a16="http://schemas.microsoft.com/office/drawing/2014/main" val="3770684564"/>
                    </a:ext>
                  </a:extLst>
                </a:gridCol>
                <a:gridCol w="2314757">
                  <a:extLst>
                    <a:ext uri="{9D8B030D-6E8A-4147-A177-3AD203B41FA5}">
                      <a16:colId xmlns:a16="http://schemas.microsoft.com/office/drawing/2014/main" val="925038528"/>
                    </a:ext>
                  </a:extLst>
                </a:gridCol>
              </a:tblGrid>
              <a:tr h="371178">
                <a:tc>
                  <a:txBody>
                    <a:bodyPr/>
                    <a:lstStyle/>
                    <a:p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最大過衝量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(%)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安定時間</a:t>
                      </a:r>
                      <a:endParaRPr lang="en-US" altLang="zh-TW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(sec)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GM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速度迴路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</a:p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(dB)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99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10.055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zh-TW" sz="2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1.735</a:t>
                      </a:r>
                      <a:endParaRPr lang="zh-TW" altLang="en-US" sz="20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0.023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→ </a:t>
                      </a:r>
                      <a:r>
                        <a:rPr lang="en-US" altLang="zh-TW" sz="2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TW" altLang="en-US" sz="20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15.929</a:t>
                      </a:r>
                      <a:r>
                        <a:rPr lang="zh-TW" alt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→ </a:t>
                      </a:r>
                      <a:r>
                        <a:rPr lang="en-US" altLang="zh-TW" sz="2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10.204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19884"/>
                  </a:ext>
                </a:extLst>
              </a:tr>
            </a:tbl>
          </a:graphicData>
        </a:graphic>
      </p:graphicFrame>
      <p:pic>
        <p:nvPicPr>
          <p:cNvPr id="6" name="圖形 5">
            <a:extLst>
              <a:ext uri="{FF2B5EF4-FFF2-40B4-BE49-F238E27FC236}">
                <a16:creationId xmlns:a16="http://schemas.microsoft.com/office/drawing/2014/main" id="{9A18ECEF-8E2A-88C4-67B1-96F5B7BE7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16080" y="3501240"/>
            <a:ext cx="5221421" cy="3132852"/>
          </a:xfrm>
          <a:prstGeom prst="rect">
            <a:avLst/>
          </a:prstGeom>
        </p:spPr>
      </p:pic>
      <p:pic>
        <p:nvPicPr>
          <p:cNvPr id="5" name="圖形 4">
            <a:extLst>
              <a:ext uri="{FF2B5EF4-FFF2-40B4-BE49-F238E27FC236}">
                <a16:creationId xmlns:a16="http://schemas.microsoft.com/office/drawing/2014/main" id="{5F9D7A2A-CACA-9237-C7B6-02599F1CA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83516" y="1375056"/>
            <a:ext cx="2780973" cy="2087995"/>
          </a:xfrm>
          <a:prstGeom prst="rect">
            <a:avLst/>
          </a:prstGeom>
        </p:spPr>
      </p:pic>
      <p:pic>
        <p:nvPicPr>
          <p:cNvPr id="8" name="圖形 7">
            <a:extLst>
              <a:ext uri="{FF2B5EF4-FFF2-40B4-BE49-F238E27FC236}">
                <a16:creationId xmlns:a16="http://schemas.microsoft.com/office/drawing/2014/main" id="{3F819899-3F01-CA03-AF6C-123D83FB8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496256" y="1375056"/>
            <a:ext cx="2780973" cy="2087995"/>
          </a:xfrm>
          <a:prstGeom prst="rect">
            <a:avLst/>
          </a:prstGeom>
        </p:spPr>
      </p:pic>
      <p:pic>
        <p:nvPicPr>
          <p:cNvPr id="9" name="圖形 8">
            <a:extLst>
              <a:ext uri="{FF2B5EF4-FFF2-40B4-BE49-F238E27FC236}">
                <a16:creationId xmlns:a16="http://schemas.microsoft.com/office/drawing/2014/main" id="{2DCD8BE6-BD41-D863-0632-A7B8B5C301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9291689" y="1375056"/>
            <a:ext cx="2780973" cy="208799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B783A1-D3E8-5208-FA53-43D36245D855}"/>
              </a:ext>
            </a:extLst>
          </p:cNvPr>
          <p:cNvSpPr txBox="1"/>
          <p:nvPr/>
        </p:nvSpPr>
        <p:spPr>
          <a:xfrm>
            <a:off x="10416480" y="125680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effectLst/>
                <a:latin typeface="+mj-lt"/>
              </a:rPr>
              <a:t> GM</a:t>
            </a:r>
            <a:r>
              <a:rPr lang="zh-TW" altLang="en-US" sz="1800" dirty="0">
                <a:effectLst/>
                <a:latin typeface="+mj-lt"/>
              </a:rPr>
              <a:t> </a:t>
            </a:r>
            <a:r>
              <a:rPr lang="en-US" altLang="zh-TW" sz="1800" dirty="0">
                <a:effectLst/>
                <a:latin typeface="+mj-lt"/>
              </a:rPr>
              <a:t>:</a:t>
            </a:r>
            <a:r>
              <a:rPr lang="zh-TW" altLang="en-US" sz="1800" dirty="0">
                <a:effectLst/>
                <a:latin typeface="+mj-lt"/>
              </a:rPr>
              <a:t> </a:t>
            </a:r>
            <a:r>
              <a:rPr lang="en-US" altLang="zh-TW" sz="1800" dirty="0" err="1">
                <a:effectLst/>
                <a:latin typeface="+mj-lt"/>
              </a:rPr>
              <a:t>last_GM_velocity</a:t>
            </a:r>
            <a:endParaRPr lang="en-US" altLang="zh-TW" sz="1800" dirty="0">
              <a:effectLst/>
              <a:latin typeface="+mj-lt"/>
            </a:endParaRPr>
          </a:p>
        </p:txBody>
      </p:sp>
      <p:pic>
        <p:nvPicPr>
          <p:cNvPr id="12" name="圖形 11">
            <a:extLst>
              <a:ext uri="{FF2B5EF4-FFF2-40B4-BE49-F238E27FC236}">
                <a16:creationId xmlns:a16="http://schemas.microsoft.com/office/drawing/2014/main" id="{1A1F412F-8B1E-ECC9-1F79-E566793922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3715280" y="1375056"/>
            <a:ext cx="2780973" cy="208799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7004CD-A4F1-3D84-3C76-DFFFDBE8FDB8}"/>
              </a:ext>
            </a:extLst>
          </p:cNvPr>
          <p:cNvSpPr txBox="1"/>
          <p:nvPr/>
        </p:nvSpPr>
        <p:spPr>
          <a:xfrm>
            <a:off x="4848527" y="1266006"/>
            <a:ext cx="169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effectLst/>
                <a:latin typeface="+mj-lt"/>
              </a:rPr>
              <a:t> </a:t>
            </a:r>
            <a:r>
              <a:rPr lang="en-US" altLang="zh-TW" sz="1800" dirty="0" err="1">
                <a:effectLst/>
                <a:latin typeface="+mj-lt"/>
              </a:rPr>
              <a:t>Kvp</a:t>
            </a:r>
            <a:r>
              <a:rPr lang="zh-TW" altLang="en-US" sz="1800" dirty="0">
                <a:effectLst/>
                <a:latin typeface="+mj-lt"/>
              </a:rPr>
              <a:t> </a:t>
            </a:r>
            <a:r>
              <a:rPr lang="en-US" altLang="zh-TW" sz="1800" dirty="0">
                <a:effectLst/>
                <a:latin typeface="+mj-lt"/>
              </a:rPr>
              <a:t>:</a:t>
            </a:r>
            <a:r>
              <a:rPr lang="zh-TW" altLang="en-US" sz="1800" dirty="0">
                <a:effectLst/>
                <a:latin typeface="+mj-lt"/>
              </a:rPr>
              <a:t> </a:t>
            </a:r>
            <a:r>
              <a:rPr lang="en-US" altLang="zh-TW" sz="1800" dirty="0" err="1">
                <a:effectLst/>
                <a:latin typeface="+mj-lt"/>
              </a:rPr>
              <a:t>last_Kvp</a:t>
            </a:r>
            <a:endParaRPr lang="en-US" altLang="zh-TW" sz="1800" dirty="0">
              <a:effectLst/>
              <a:latin typeface="+mj-lt"/>
            </a:endParaRP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5F322494-EDAF-E9BC-984A-A8F2400C28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5360" y="1124750"/>
            <a:ext cx="1800200" cy="563563"/>
          </a:xfrm>
        </p:spPr>
        <p:txBody>
          <a:bodyPr/>
          <a:lstStyle/>
          <a:p>
            <a:r>
              <a:rPr lang="zh-TW" altLang="en-US" kern="0" dirty="0"/>
              <a:t>調整</a:t>
            </a:r>
            <a:r>
              <a:rPr lang="zh-TW" altLang="en-US" dirty="0"/>
              <a:t>結果圖</a:t>
            </a:r>
            <a:endParaRPr lang="zh-TW" altLang="en-US" kern="0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57CC34-B072-400A-2FF6-DF885982A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96879"/>
              </p:ext>
            </p:extLst>
          </p:nvPr>
        </p:nvGraphicFramePr>
        <p:xfrm>
          <a:off x="587064" y="5589240"/>
          <a:ext cx="606048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763">
                  <a:extLst>
                    <a:ext uri="{9D8B030D-6E8A-4147-A177-3AD203B41FA5}">
                      <a16:colId xmlns:a16="http://schemas.microsoft.com/office/drawing/2014/main" val="2466342466"/>
                    </a:ext>
                  </a:extLst>
                </a:gridCol>
                <a:gridCol w="1764969">
                  <a:extLst>
                    <a:ext uri="{9D8B030D-6E8A-4147-A177-3AD203B41FA5}">
                      <a16:colId xmlns:a16="http://schemas.microsoft.com/office/drawing/2014/main" val="3770684564"/>
                    </a:ext>
                  </a:extLst>
                </a:gridCol>
                <a:gridCol w="2314757">
                  <a:extLst>
                    <a:ext uri="{9D8B030D-6E8A-4147-A177-3AD203B41FA5}">
                      <a16:colId xmlns:a16="http://schemas.microsoft.com/office/drawing/2014/main" val="925038528"/>
                    </a:ext>
                  </a:extLst>
                </a:gridCol>
              </a:tblGrid>
              <a:tr h="371178"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Overshoot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Settling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time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GM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zh-TW" alt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速度迴路</a:t>
                      </a:r>
                      <a:r>
                        <a:rPr lang="en-US" altLang="zh-TW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zh-TW" alt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99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1.551</a:t>
                      </a:r>
                      <a:endParaRPr lang="zh-TW" altLang="en-US" sz="20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  <a:endParaRPr lang="zh-TW" altLang="en-US" sz="2000" b="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10.048</a:t>
                      </a:r>
                      <a:endParaRPr lang="en-US" altLang="zh-TW" sz="20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19884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7D2F45-DBA7-2E0C-EC58-CE5456A4398C}"/>
              </a:ext>
            </a:extLst>
          </p:cNvPr>
          <p:cNvSpPr txBox="1"/>
          <p:nvPr/>
        </p:nvSpPr>
        <p:spPr>
          <a:xfrm>
            <a:off x="407368" y="3549273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effectLst/>
                <a:latin typeface="+mj-lt"/>
              </a:rPr>
              <a:t> </a:t>
            </a:r>
            <a:r>
              <a:rPr lang="zh-TW" altLang="en-US" sz="1800" dirty="0">
                <a:effectLst/>
                <a:latin typeface="+mj-lt"/>
              </a:rPr>
              <a:t>指標變化 </a:t>
            </a:r>
            <a:r>
              <a:rPr lang="en-US" altLang="zh-TW" sz="1800" dirty="0">
                <a:effectLst/>
                <a:latin typeface="+mj-lt"/>
              </a:rPr>
              <a:t>: </a:t>
            </a:r>
            <a:r>
              <a:rPr lang="en-US" altLang="zh-TW" sz="1800" dirty="0">
                <a:effectLst/>
                <a:latin typeface="Times New Roman"/>
              </a:rPr>
              <a:t>[</a:t>
            </a:r>
            <a:r>
              <a:rPr lang="en-US" altLang="zh-TW" sz="1800" dirty="0" err="1">
                <a:effectLst/>
                <a:latin typeface="Times New Roman"/>
              </a:rPr>
              <a:t>Kpp</a:t>
            </a:r>
            <a:r>
              <a:rPr lang="en-US" altLang="zh-TW" sz="1800" dirty="0">
                <a:effectLst/>
                <a:latin typeface="Times New Roman"/>
              </a:rPr>
              <a:t>, </a:t>
            </a:r>
            <a:r>
              <a:rPr lang="en-US" altLang="zh-TW" sz="1800" dirty="0" err="1">
                <a:effectLst/>
                <a:latin typeface="Times New Roman"/>
              </a:rPr>
              <a:t>Kvp</a:t>
            </a:r>
            <a:r>
              <a:rPr lang="en-US" altLang="zh-TW" sz="1800" dirty="0">
                <a:effectLst/>
                <a:latin typeface="Times New Roman"/>
              </a:rPr>
              <a:t>]  = </a:t>
            </a:r>
            <a:r>
              <a:rPr lang="en-US" altLang="zh-TW" sz="1800" dirty="0">
                <a:effectLst/>
                <a:latin typeface="+mj-lt"/>
              </a:rPr>
              <a:t>[</a:t>
            </a:r>
            <a:r>
              <a:rPr lang="en-US" altLang="zh-TW" sz="1800" dirty="0" err="1">
                <a:effectLst/>
                <a:latin typeface="+mj-lt"/>
              </a:rPr>
              <a:t>ini_Kpp</a:t>
            </a:r>
            <a:r>
              <a:rPr lang="en-US" altLang="zh-TW" sz="1800" dirty="0">
                <a:effectLst/>
                <a:latin typeface="+mj-lt"/>
              </a:rPr>
              <a:t>,  </a:t>
            </a:r>
            <a:r>
              <a:rPr lang="en-US" altLang="zh-TW" sz="1800" dirty="0" err="1">
                <a:effectLst/>
                <a:latin typeface="+mj-lt"/>
              </a:rPr>
              <a:t>ini_Kvp</a:t>
            </a:r>
            <a:r>
              <a:rPr lang="en-US" altLang="zh-TW" sz="1800" dirty="0">
                <a:effectLst/>
                <a:latin typeface="+mj-lt"/>
              </a:rPr>
              <a:t>] → [</a:t>
            </a:r>
            <a:r>
              <a:rPr lang="en-US" altLang="zh-TW" sz="1800" dirty="0" err="1">
                <a:effectLst/>
                <a:latin typeface="+mj-lt"/>
              </a:rPr>
              <a:t>last_Kpp</a:t>
            </a:r>
            <a:r>
              <a:rPr lang="en-US" altLang="zh-TW" sz="1800" dirty="0">
                <a:effectLst/>
                <a:latin typeface="+mj-lt"/>
              </a:rPr>
              <a:t>,  </a:t>
            </a:r>
            <a:r>
              <a:rPr lang="en-US" altLang="zh-TW" sz="1800" dirty="0" err="1">
                <a:effectLst/>
                <a:latin typeface="+mj-lt"/>
              </a:rPr>
              <a:t>last_Kvp</a:t>
            </a:r>
            <a:r>
              <a:rPr lang="en-US" altLang="zh-TW" sz="1800" dirty="0">
                <a:effectLst/>
                <a:latin typeface="+mj-lt"/>
              </a:rPr>
              <a:t>] 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09822CC-05EB-0E4A-2A73-FCC30DFB5E1F}"/>
              </a:ext>
            </a:extLst>
          </p:cNvPr>
          <p:cNvSpPr txBox="1"/>
          <p:nvPr/>
        </p:nvSpPr>
        <p:spPr>
          <a:xfrm>
            <a:off x="337015" y="5188803"/>
            <a:ext cx="474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effectLst/>
                <a:latin typeface="+mj-lt"/>
              </a:rPr>
              <a:t>目測最佳解 </a:t>
            </a:r>
            <a:r>
              <a:rPr lang="en-US" altLang="zh-TW" sz="1800" dirty="0">
                <a:effectLst/>
                <a:latin typeface="+mj-lt"/>
              </a:rPr>
              <a:t>[</a:t>
            </a:r>
            <a:r>
              <a:rPr lang="en-US" altLang="zh-TW" sz="1800" dirty="0" err="1">
                <a:effectLst/>
                <a:latin typeface="+mj-lt"/>
              </a:rPr>
              <a:t>Kpp</a:t>
            </a:r>
            <a:r>
              <a:rPr lang="en-US" altLang="zh-TW" sz="1800" dirty="0">
                <a:effectLst/>
                <a:latin typeface="+mj-lt"/>
              </a:rPr>
              <a:t>, </a:t>
            </a:r>
            <a:r>
              <a:rPr lang="en-US" altLang="zh-TW" sz="1800" dirty="0" err="1">
                <a:effectLst/>
                <a:latin typeface="+mj-lt"/>
              </a:rPr>
              <a:t>Kvp</a:t>
            </a:r>
            <a:r>
              <a:rPr lang="en-US" altLang="zh-TW" sz="1800" dirty="0">
                <a:effectLst/>
                <a:latin typeface="+mj-lt"/>
              </a:rPr>
              <a:t>] = [</a:t>
            </a:r>
            <a:r>
              <a:rPr lang="en-US" altLang="zh-TW" sz="1800" dirty="0" err="1">
                <a:effectLst/>
                <a:latin typeface="+mj-lt"/>
              </a:rPr>
              <a:t>best_Kpp</a:t>
            </a:r>
            <a:r>
              <a:rPr lang="en-US" altLang="zh-TW" sz="1800" dirty="0">
                <a:effectLst/>
                <a:latin typeface="+mj-lt"/>
              </a:rPr>
              <a:t>, </a:t>
            </a:r>
            <a:r>
              <a:rPr lang="en-US" altLang="zh-TW" sz="1800" dirty="0" err="1">
                <a:effectLst/>
                <a:latin typeface="+mj-lt"/>
              </a:rPr>
              <a:t>best_Kvp</a:t>
            </a:r>
            <a:r>
              <a:rPr lang="en-US" altLang="zh-TW" sz="1800" dirty="0">
                <a:effectLst/>
                <a:latin typeface="+mj-lt"/>
              </a:rPr>
              <a:t>]</a:t>
            </a:r>
            <a:r>
              <a:rPr lang="zh-TW" altLang="en-US" sz="1800" dirty="0">
                <a:effectLst/>
                <a:latin typeface="+mj-lt"/>
              </a:rPr>
              <a:t> </a:t>
            </a:r>
            <a:endParaRPr lang="en-US" altLang="zh-TW" sz="1800" dirty="0">
              <a:effectLst/>
              <a:latin typeface="+mj-lt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CFAC868-0218-CDCF-8B26-0A558F5616D4}"/>
              </a:ext>
            </a:extLst>
          </p:cNvPr>
          <p:cNvSpPr txBox="1"/>
          <p:nvPr/>
        </p:nvSpPr>
        <p:spPr>
          <a:xfrm>
            <a:off x="2281190" y="1256804"/>
            <a:ext cx="172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effectLst/>
                <a:latin typeface="+mj-lt"/>
              </a:rPr>
              <a:t> </a:t>
            </a:r>
            <a:r>
              <a:rPr lang="en-US" altLang="zh-TW" sz="1800" dirty="0" err="1">
                <a:effectLst/>
                <a:latin typeface="+mj-lt"/>
              </a:rPr>
              <a:t>Kpp</a:t>
            </a:r>
            <a:r>
              <a:rPr lang="en-US" altLang="zh-TW" sz="1800" dirty="0">
                <a:effectLst/>
                <a:latin typeface="+mj-lt"/>
              </a:rPr>
              <a:t> : </a:t>
            </a:r>
            <a:r>
              <a:rPr lang="en-US" altLang="zh-TW" sz="1800" dirty="0" err="1">
                <a:effectLst/>
                <a:latin typeface="+mj-lt"/>
              </a:rPr>
              <a:t>last</a:t>
            </a:r>
            <a:r>
              <a:rPr lang="en-US" altLang="zh-TW" sz="1800" err="1">
                <a:effectLst/>
                <a:latin typeface="+mj-lt"/>
              </a:rPr>
              <a:t>_</a:t>
            </a:r>
            <a:r>
              <a:rPr lang="en-US" altLang="zh-TW" sz="1800">
                <a:effectLst/>
                <a:latin typeface="+mj-lt"/>
              </a:rPr>
              <a:t>Kpp</a:t>
            </a:r>
            <a:endParaRPr lang="en-US" altLang="zh-TW" sz="18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7932675"/>
      </p:ext>
    </p:extLst>
  </p:cSld>
  <p:clrMapOvr>
    <a:masterClrMapping/>
  </p:clrMapOvr>
</p:sld>
</file>

<file path=ppt/theme/theme1.xml><?xml version="1.0" encoding="utf-8"?>
<a:theme xmlns:a="http://schemas.openxmlformats.org/drawingml/2006/main" name="2_ayen">
  <a:themeElements>
    <a:clrScheme name="自訂 3">
      <a:dk1>
        <a:srgbClr val="161616"/>
      </a:dk1>
      <a:lt1>
        <a:srgbClr val="FFFFFF"/>
      </a:lt1>
      <a:dk2>
        <a:srgbClr val="FFFFFF"/>
      </a:dk2>
      <a:lt2>
        <a:srgbClr val="FFFFFF"/>
      </a:lt2>
      <a:accent1>
        <a:srgbClr val="2D2D2D"/>
      </a:accent1>
      <a:accent2>
        <a:srgbClr val="3399FF"/>
      </a:accent2>
      <a:accent3>
        <a:srgbClr val="FFFFFF"/>
      </a:accent3>
      <a:accent4>
        <a:srgbClr val="23115D"/>
      </a:accent4>
      <a:accent5>
        <a:srgbClr val="B5E3C1"/>
      </a:accent5>
      <a:accent6>
        <a:srgbClr val="2D8AE7"/>
      </a:accent6>
      <a:hlink>
        <a:srgbClr val="C00000"/>
      </a:hlink>
      <a:folHlink>
        <a:srgbClr val="FF9900"/>
      </a:folHlink>
    </a:clrScheme>
    <a:fontScheme name="Standard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800" dirty="0">
            <a:effectLst/>
            <a:latin typeface="+mj-lt"/>
          </a:defRPr>
        </a:defPPr>
      </a:lstStyle>
    </a:tx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666633"/>
        </a:dk1>
        <a:lt1>
          <a:srgbClr val="FFFFFF"/>
        </a:lt1>
        <a:dk2>
          <a:srgbClr val="000066"/>
        </a:dk2>
        <a:lt2>
          <a:srgbClr val="F7F4D5"/>
        </a:lt2>
        <a:accent1>
          <a:srgbClr val="C86C62"/>
        </a:accent1>
        <a:accent2>
          <a:srgbClr val="D3A5DF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F95CA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3F9D6C"/>
        </a:dk2>
        <a:lt2>
          <a:srgbClr val="DDDDDD"/>
        </a:lt2>
        <a:accent1>
          <a:srgbClr val="5BCD81"/>
        </a:accent1>
        <a:accent2>
          <a:srgbClr val="3399FF"/>
        </a:accent2>
        <a:accent3>
          <a:srgbClr val="FFFFFF"/>
        </a:accent3>
        <a:accent4>
          <a:srgbClr val="23115D"/>
        </a:accent4>
        <a:accent5>
          <a:srgbClr val="B5E3C1"/>
        </a:accent5>
        <a:accent6>
          <a:srgbClr val="2D8AE7"/>
        </a:accent6>
        <a:hlink>
          <a:srgbClr val="6666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ayen">
  <a:themeElements>
    <a:clrScheme name="自訂 3">
      <a:dk1>
        <a:srgbClr val="161616"/>
      </a:dk1>
      <a:lt1>
        <a:srgbClr val="FFFFFF"/>
      </a:lt1>
      <a:dk2>
        <a:srgbClr val="FFFFFF"/>
      </a:dk2>
      <a:lt2>
        <a:srgbClr val="FFFFFF"/>
      </a:lt2>
      <a:accent1>
        <a:srgbClr val="2D2D2D"/>
      </a:accent1>
      <a:accent2>
        <a:srgbClr val="3399FF"/>
      </a:accent2>
      <a:accent3>
        <a:srgbClr val="FFFFFF"/>
      </a:accent3>
      <a:accent4>
        <a:srgbClr val="23115D"/>
      </a:accent4>
      <a:accent5>
        <a:srgbClr val="B5E3C1"/>
      </a:accent5>
      <a:accent6>
        <a:srgbClr val="2D8AE7"/>
      </a:accent6>
      <a:hlink>
        <a:srgbClr val="C00000"/>
      </a:hlink>
      <a:folHlink>
        <a:srgbClr val="FF9900"/>
      </a:folHlink>
    </a:clrScheme>
    <a:fontScheme name="Standard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sample 1">
        <a:dk1>
          <a:srgbClr val="2B166E"/>
        </a:dk1>
        <a:lt1>
          <a:srgbClr val="FFFFFF"/>
        </a:lt1>
        <a:dk2>
          <a:srgbClr val="336699"/>
        </a:dk2>
        <a:lt2>
          <a:srgbClr val="DDDDDD"/>
        </a:lt2>
        <a:accent1>
          <a:srgbClr val="458F8F"/>
        </a:accent1>
        <a:accent2>
          <a:srgbClr val="CCCC00"/>
        </a:accent2>
        <a:accent3>
          <a:srgbClr val="FFFFFF"/>
        </a:accent3>
        <a:accent4>
          <a:srgbClr val="23115D"/>
        </a:accent4>
        <a:accent5>
          <a:srgbClr val="B0C6C6"/>
        </a:accent5>
        <a:accent6>
          <a:srgbClr val="B9B900"/>
        </a:accent6>
        <a:hlink>
          <a:srgbClr val="9999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666633"/>
        </a:dk1>
        <a:lt1>
          <a:srgbClr val="FFFFFF"/>
        </a:lt1>
        <a:dk2>
          <a:srgbClr val="000066"/>
        </a:dk2>
        <a:lt2>
          <a:srgbClr val="F7F4D5"/>
        </a:lt2>
        <a:accent1>
          <a:srgbClr val="C86C62"/>
        </a:accent1>
        <a:accent2>
          <a:srgbClr val="D3A5DF"/>
        </a:accent2>
        <a:accent3>
          <a:srgbClr val="FFFFFF"/>
        </a:accent3>
        <a:accent4>
          <a:srgbClr val="56562A"/>
        </a:accent4>
        <a:accent5>
          <a:srgbClr val="E0BAB7"/>
        </a:accent5>
        <a:accent6>
          <a:srgbClr val="BF95CA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B166E"/>
        </a:dk1>
        <a:lt1>
          <a:srgbClr val="FFFFFF"/>
        </a:lt1>
        <a:dk2>
          <a:srgbClr val="3F9D6C"/>
        </a:dk2>
        <a:lt2>
          <a:srgbClr val="DDDDDD"/>
        </a:lt2>
        <a:accent1>
          <a:srgbClr val="5BCD81"/>
        </a:accent1>
        <a:accent2>
          <a:srgbClr val="3399FF"/>
        </a:accent2>
        <a:accent3>
          <a:srgbClr val="FFFFFF"/>
        </a:accent3>
        <a:accent4>
          <a:srgbClr val="23115D"/>
        </a:accent4>
        <a:accent5>
          <a:srgbClr val="B5E3C1"/>
        </a:accent5>
        <a:accent6>
          <a:srgbClr val="2D8AE7"/>
        </a:accent6>
        <a:hlink>
          <a:srgbClr val="6666FF"/>
        </a:hlink>
        <a:folHlink>
          <a:srgbClr val="6C9BB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82344</TotalTime>
  <Words>122</Words>
  <Application>Microsoft Office PowerPoint</Application>
  <PresentationFormat>寬螢幕</PresentationFormat>
  <Paragraphs>22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Arial Unicode MS</vt:lpstr>
      <vt:lpstr>Arial</vt:lpstr>
      <vt:lpstr>Calibri</vt:lpstr>
      <vt:lpstr>Times New Roman</vt:lpstr>
      <vt:lpstr>Verdana</vt:lpstr>
      <vt:lpstr>Wingdings</vt:lpstr>
      <vt:lpstr>2_ayen</vt:lpstr>
      <vt:lpstr>3_ayen</vt:lpstr>
      <vt:lpstr>PowerPoint 簡報</vt:lpstr>
      <vt:lpstr>調機流程範例 --- 訓練設定(一) --- 系統 sys_num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Wythe</dc:creator>
  <cp:lastModifiedBy>黃嘉浚 HUANG, CHIA-CHUN</cp:lastModifiedBy>
  <cp:revision>10705</cp:revision>
  <cp:lastPrinted>2025-03-10T01:03:16Z</cp:lastPrinted>
  <dcterms:created xsi:type="dcterms:W3CDTF">2011-07-01T09:38:51Z</dcterms:created>
  <dcterms:modified xsi:type="dcterms:W3CDTF">2025-04-27T11:19:13Z</dcterms:modified>
</cp:coreProperties>
</file>