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10/12/2022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06CCA0DF-2D1C-D416-A44A-5FC0F3934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AA2E-5531-D60C-C5D3-64CD41123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/>
              <a:t>Teacher To-Do Mini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A3CC9-F863-EBB4-A35E-77883873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Presented By: Sam Gerstner, Alexander </a:t>
            </a:r>
            <a:r>
              <a:rPr lang="en-US" dirty="0" err="1"/>
              <a:t>Fornette</a:t>
            </a:r>
            <a:r>
              <a:rPr lang="en-US" dirty="0"/>
              <a:t>, Noah </a:t>
            </a:r>
            <a:r>
              <a:rPr lang="en-US" dirty="0" err="1"/>
              <a:t>Nannen</a:t>
            </a:r>
            <a:r>
              <a:rPr lang="en-US" dirty="0"/>
              <a:t>, </a:t>
            </a:r>
            <a:r>
              <a:rPr lang="en-US" dirty="0" err="1"/>
              <a:t>Shlok</a:t>
            </a:r>
            <a:r>
              <a:rPr lang="en-US" dirty="0"/>
              <a:t> </a:t>
            </a:r>
            <a:r>
              <a:rPr lang="en-US" dirty="0" err="1"/>
              <a:t>Sheth</a:t>
            </a:r>
            <a:r>
              <a:rPr lang="en-US" dirty="0"/>
              <a:t> &amp; Bronwyn </a:t>
            </a:r>
            <a:r>
              <a:rPr lang="en-US" dirty="0" err="1"/>
              <a:t>Wedig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F057-2BFF-4C1F-EAD2-9D876D61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661031" cy="1051918"/>
          </a:xfrm>
        </p:spPr>
        <p:txBody>
          <a:bodyPr/>
          <a:lstStyle/>
          <a:p>
            <a:r>
              <a:rPr lang="en-US" dirty="0"/>
              <a:t>Current Solution Overview/Problems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3747-9454-3EB9-4336-982955D6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028908"/>
            <a:ext cx="10768377" cy="31885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COE staff currently use a manual process to track requirements for each individual student teacher in an Excel spreadsheet.</a:t>
            </a:r>
          </a:p>
          <a:p>
            <a:r>
              <a:rPr lang="en-US" dirty="0"/>
              <a:t>The STIC program is available to 12 different degree programs each with different requirements that must be managed.</a:t>
            </a:r>
          </a:p>
          <a:p>
            <a:r>
              <a:rPr lang="en-US" dirty="0"/>
              <a:t>COE staff spend over 200 hours each semester on this process that could be used to provide other services to COE students.</a:t>
            </a:r>
          </a:p>
          <a:p>
            <a:r>
              <a:rPr lang="en-US" dirty="0"/>
              <a:t>Accuracy and completeness are key aspects of this process because we must represent the University in a positive light.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E541B-D1CE-F169-1C34-37DB2BDE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5133518"/>
            <a:ext cx="12192000" cy="15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356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Seaford Display</vt:lpstr>
      <vt:lpstr>System Font Regular</vt:lpstr>
      <vt:lpstr>Tenorite</vt:lpstr>
      <vt:lpstr>MadridVTI</vt:lpstr>
      <vt:lpstr>Teacher To-Do Mini Intro</vt:lpstr>
      <vt:lpstr>Current Solution Overview/Problems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To-Do Mini Intro</dc:title>
  <dc:creator>Sam Gerstner</dc:creator>
  <cp:lastModifiedBy>Sam Gerstner</cp:lastModifiedBy>
  <cp:revision>1</cp:revision>
  <dcterms:created xsi:type="dcterms:W3CDTF">2022-10-12T15:30:00Z</dcterms:created>
  <dcterms:modified xsi:type="dcterms:W3CDTF">2022-10-12T15:35:15Z</dcterms:modified>
</cp:coreProperties>
</file>