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8EFA5B-A929-4579-8D39-7156050C8575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A65ECFE-7273-4156-A465-726FBBB7A5EF}">
      <dgm:prSet/>
      <dgm:spPr/>
      <dgm:t>
        <a:bodyPr/>
        <a:lstStyle/>
        <a:p>
          <a:r>
            <a:rPr lang="en-US" dirty="0"/>
            <a:t>Sam Gerstner</a:t>
          </a:r>
        </a:p>
      </dgm:t>
    </dgm:pt>
    <dgm:pt modelId="{A3A086E3-53DE-40AF-AB56-FC13F13E229D}" type="parTrans" cxnId="{5C67BE43-C5FF-43BD-9417-0164983FDFBF}">
      <dgm:prSet/>
      <dgm:spPr/>
      <dgm:t>
        <a:bodyPr/>
        <a:lstStyle/>
        <a:p>
          <a:endParaRPr lang="en-US"/>
        </a:p>
      </dgm:t>
    </dgm:pt>
    <dgm:pt modelId="{893E9E46-DF43-4B73-9894-AE92E5509AD1}" type="sibTrans" cxnId="{5C67BE43-C5FF-43BD-9417-0164983FDFBF}">
      <dgm:prSet/>
      <dgm:spPr/>
      <dgm:t>
        <a:bodyPr/>
        <a:lstStyle/>
        <a:p>
          <a:endParaRPr lang="en-US"/>
        </a:p>
      </dgm:t>
    </dgm:pt>
    <dgm:pt modelId="{1F387302-3FAB-49B4-AE6A-1D438559D29E}">
      <dgm:prSet/>
      <dgm:spPr/>
      <dgm:t>
        <a:bodyPr/>
        <a:lstStyle/>
        <a:p>
          <a:r>
            <a:rPr lang="en-US"/>
            <a:t>Team Lead</a:t>
          </a:r>
        </a:p>
      </dgm:t>
    </dgm:pt>
    <dgm:pt modelId="{BBA5EBDA-2191-44B5-B083-CD46D3864ECC}" type="parTrans" cxnId="{EDE53308-148C-4116-80CB-E3C6C5B52F36}">
      <dgm:prSet/>
      <dgm:spPr/>
      <dgm:t>
        <a:bodyPr/>
        <a:lstStyle/>
        <a:p>
          <a:endParaRPr lang="en-US"/>
        </a:p>
      </dgm:t>
    </dgm:pt>
    <dgm:pt modelId="{2648B335-6FFD-4876-BECD-C95861D20824}" type="sibTrans" cxnId="{EDE53308-148C-4116-80CB-E3C6C5B52F36}">
      <dgm:prSet/>
      <dgm:spPr/>
      <dgm:t>
        <a:bodyPr/>
        <a:lstStyle/>
        <a:p>
          <a:endParaRPr lang="en-US"/>
        </a:p>
      </dgm:t>
    </dgm:pt>
    <dgm:pt modelId="{7CE6808E-0B4D-4FA7-BEB8-03BE537E9F36}">
      <dgm:prSet/>
      <dgm:spPr/>
      <dgm:t>
        <a:bodyPr/>
        <a:lstStyle/>
        <a:p>
          <a:r>
            <a:rPr lang="en-US"/>
            <a:t>Alexander Frenette</a:t>
          </a:r>
        </a:p>
      </dgm:t>
    </dgm:pt>
    <dgm:pt modelId="{1D3574A5-0353-4975-AA8A-8536E59950D9}" type="parTrans" cxnId="{FB467DF6-86A5-45EC-9416-B27904C66E3A}">
      <dgm:prSet/>
      <dgm:spPr/>
      <dgm:t>
        <a:bodyPr/>
        <a:lstStyle/>
        <a:p>
          <a:endParaRPr lang="en-US"/>
        </a:p>
      </dgm:t>
    </dgm:pt>
    <dgm:pt modelId="{13F5E189-1773-4717-A545-79B061BFB205}" type="sibTrans" cxnId="{FB467DF6-86A5-45EC-9416-B27904C66E3A}">
      <dgm:prSet/>
      <dgm:spPr/>
      <dgm:t>
        <a:bodyPr/>
        <a:lstStyle/>
        <a:p>
          <a:endParaRPr lang="en-US"/>
        </a:p>
      </dgm:t>
    </dgm:pt>
    <dgm:pt modelId="{27DA4637-2004-46D0-8AF6-6FF76E48612B}">
      <dgm:prSet/>
      <dgm:spPr/>
      <dgm:t>
        <a:bodyPr/>
        <a:lstStyle/>
        <a:p>
          <a:r>
            <a:rPr lang="en-US"/>
            <a:t>Backend Developer</a:t>
          </a:r>
        </a:p>
      </dgm:t>
    </dgm:pt>
    <dgm:pt modelId="{73A5FE9A-475F-49CD-96EE-04D48421ACAD}" type="parTrans" cxnId="{46E82AC3-7D8D-47AF-88F2-87EFF7CB64DC}">
      <dgm:prSet/>
      <dgm:spPr/>
      <dgm:t>
        <a:bodyPr/>
        <a:lstStyle/>
        <a:p>
          <a:endParaRPr lang="en-US"/>
        </a:p>
      </dgm:t>
    </dgm:pt>
    <dgm:pt modelId="{D90DC8A5-A09F-42C4-AEAF-D2FA2A781B71}" type="sibTrans" cxnId="{46E82AC3-7D8D-47AF-88F2-87EFF7CB64DC}">
      <dgm:prSet/>
      <dgm:spPr/>
      <dgm:t>
        <a:bodyPr/>
        <a:lstStyle/>
        <a:p>
          <a:endParaRPr lang="en-US"/>
        </a:p>
      </dgm:t>
    </dgm:pt>
    <dgm:pt modelId="{D0E35388-525A-41CD-9021-2E7E0ED973D4}">
      <dgm:prSet/>
      <dgm:spPr/>
      <dgm:t>
        <a:bodyPr/>
        <a:lstStyle/>
        <a:p>
          <a:r>
            <a:rPr lang="en-US"/>
            <a:t>Noah Nannen</a:t>
          </a:r>
        </a:p>
      </dgm:t>
    </dgm:pt>
    <dgm:pt modelId="{A7D9BADF-5559-4DBB-BD73-C82AAB3B8798}" type="parTrans" cxnId="{1BBBCC7A-5916-4036-A3B5-C580479C70EF}">
      <dgm:prSet/>
      <dgm:spPr/>
      <dgm:t>
        <a:bodyPr/>
        <a:lstStyle/>
        <a:p>
          <a:endParaRPr lang="en-US"/>
        </a:p>
      </dgm:t>
    </dgm:pt>
    <dgm:pt modelId="{4922682A-EE4C-44DA-A92F-429B47D6EBAA}" type="sibTrans" cxnId="{1BBBCC7A-5916-4036-A3B5-C580479C70EF}">
      <dgm:prSet/>
      <dgm:spPr/>
      <dgm:t>
        <a:bodyPr/>
        <a:lstStyle/>
        <a:p>
          <a:endParaRPr lang="en-US"/>
        </a:p>
      </dgm:t>
    </dgm:pt>
    <dgm:pt modelId="{86A89ABA-1A05-4167-82DC-899AADA8E7F6}">
      <dgm:prSet/>
      <dgm:spPr/>
      <dgm:t>
        <a:bodyPr/>
        <a:lstStyle/>
        <a:p>
          <a:r>
            <a:rPr lang="en-US" dirty="0"/>
            <a:t>User Interface Developer</a:t>
          </a:r>
        </a:p>
      </dgm:t>
    </dgm:pt>
    <dgm:pt modelId="{C12C2C3F-350D-4CBA-BEA6-57C030EDDF4D}" type="parTrans" cxnId="{DE173ABE-34E8-4229-B228-A83AA288416D}">
      <dgm:prSet/>
      <dgm:spPr/>
      <dgm:t>
        <a:bodyPr/>
        <a:lstStyle/>
        <a:p>
          <a:endParaRPr lang="en-US"/>
        </a:p>
      </dgm:t>
    </dgm:pt>
    <dgm:pt modelId="{476EBD3C-EB70-48CC-A3AC-DB4389909017}" type="sibTrans" cxnId="{DE173ABE-34E8-4229-B228-A83AA288416D}">
      <dgm:prSet/>
      <dgm:spPr/>
      <dgm:t>
        <a:bodyPr/>
        <a:lstStyle/>
        <a:p>
          <a:endParaRPr lang="en-US"/>
        </a:p>
      </dgm:t>
    </dgm:pt>
    <dgm:pt modelId="{DED48862-4FDE-4239-A49B-456DF439E50B}">
      <dgm:prSet/>
      <dgm:spPr/>
      <dgm:t>
        <a:bodyPr/>
        <a:lstStyle/>
        <a:p>
          <a:r>
            <a:rPr lang="en-US"/>
            <a:t>Shlok Sheth </a:t>
          </a:r>
        </a:p>
      </dgm:t>
    </dgm:pt>
    <dgm:pt modelId="{A20DBB7C-1D38-47C3-997A-BC1C71E8930F}" type="parTrans" cxnId="{62B84DC3-665D-43D7-9644-BFF90AAD36AE}">
      <dgm:prSet/>
      <dgm:spPr/>
      <dgm:t>
        <a:bodyPr/>
        <a:lstStyle/>
        <a:p>
          <a:endParaRPr lang="en-US"/>
        </a:p>
      </dgm:t>
    </dgm:pt>
    <dgm:pt modelId="{CCC10950-908F-4A05-94CE-2ED4688B1F31}" type="sibTrans" cxnId="{62B84DC3-665D-43D7-9644-BFF90AAD36AE}">
      <dgm:prSet/>
      <dgm:spPr/>
      <dgm:t>
        <a:bodyPr/>
        <a:lstStyle/>
        <a:p>
          <a:endParaRPr lang="en-US"/>
        </a:p>
      </dgm:t>
    </dgm:pt>
    <dgm:pt modelId="{556B2152-F82B-4829-A929-F6B87CF55539}">
      <dgm:prSet/>
      <dgm:spPr/>
      <dgm:t>
        <a:bodyPr/>
        <a:lstStyle/>
        <a:p>
          <a:r>
            <a:rPr lang="en-US"/>
            <a:t>Full Stack Developer</a:t>
          </a:r>
        </a:p>
      </dgm:t>
    </dgm:pt>
    <dgm:pt modelId="{C5F43E5D-CCFE-4A8A-9C53-5603D00B1107}" type="parTrans" cxnId="{AFC9630A-9CC1-4A7D-9415-73BFE6D0019F}">
      <dgm:prSet/>
      <dgm:spPr/>
      <dgm:t>
        <a:bodyPr/>
        <a:lstStyle/>
        <a:p>
          <a:endParaRPr lang="en-US"/>
        </a:p>
      </dgm:t>
    </dgm:pt>
    <dgm:pt modelId="{2BF16078-6ABF-4D1B-9896-D5F5175F8DBD}" type="sibTrans" cxnId="{AFC9630A-9CC1-4A7D-9415-73BFE6D0019F}">
      <dgm:prSet/>
      <dgm:spPr/>
      <dgm:t>
        <a:bodyPr/>
        <a:lstStyle/>
        <a:p>
          <a:endParaRPr lang="en-US"/>
        </a:p>
      </dgm:t>
    </dgm:pt>
    <dgm:pt modelId="{CC89BF67-3C61-4CCF-859D-6DBB1B99880D}">
      <dgm:prSet/>
      <dgm:spPr/>
      <dgm:t>
        <a:bodyPr/>
        <a:lstStyle/>
        <a:p>
          <a:r>
            <a:rPr lang="en-US"/>
            <a:t>Bronwyn Wedig</a:t>
          </a:r>
        </a:p>
      </dgm:t>
    </dgm:pt>
    <dgm:pt modelId="{AA08372F-39A2-4B35-84F3-13073FBC0C44}" type="parTrans" cxnId="{44AA00AF-BDC5-413E-B0C0-3E296BF0D94A}">
      <dgm:prSet/>
      <dgm:spPr/>
      <dgm:t>
        <a:bodyPr/>
        <a:lstStyle/>
        <a:p>
          <a:endParaRPr lang="en-US"/>
        </a:p>
      </dgm:t>
    </dgm:pt>
    <dgm:pt modelId="{5AF6F61A-D622-4EA3-8B04-B5EB48D1521C}" type="sibTrans" cxnId="{44AA00AF-BDC5-413E-B0C0-3E296BF0D94A}">
      <dgm:prSet/>
      <dgm:spPr/>
      <dgm:t>
        <a:bodyPr/>
        <a:lstStyle/>
        <a:p>
          <a:endParaRPr lang="en-US"/>
        </a:p>
      </dgm:t>
    </dgm:pt>
    <dgm:pt modelId="{C3290A82-3B3F-4381-8CAB-136465228672}">
      <dgm:prSet/>
      <dgm:spPr/>
      <dgm:t>
        <a:bodyPr/>
        <a:lstStyle/>
        <a:p>
          <a:r>
            <a:rPr lang="en-US" dirty="0"/>
            <a:t>Front End Manager</a:t>
          </a:r>
        </a:p>
      </dgm:t>
    </dgm:pt>
    <dgm:pt modelId="{88987F86-72F5-431C-911E-3A0B8625925E}" type="parTrans" cxnId="{7DFBF4AC-1D55-4A5B-9FC2-07D5602F982F}">
      <dgm:prSet/>
      <dgm:spPr/>
      <dgm:t>
        <a:bodyPr/>
        <a:lstStyle/>
        <a:p>
          <a:endParaRPr lang="en-US"/>
        </a:p>
      </dgm:t>
    </dgm:pt>
    <dgm:pt modelId="{B70C5770-3DB7-499E-B4F3-15A815C6763C}" type="sibTrans" cxnId="{7DFBF4AC-1D55-4A5B-9FC2-07D5602F982F}">
      <dgm:prSet/>
      <dgm:spPr/>
      <dgm:t>
        <a:bodyPr/>
        <a:lstStyle/>
        <a:p>
          <a:endParaRPr lang="en-US"/>
        </a:p>
      </dgm:t>
    </dgm:pt>
    <dgm:pt modelId="{9882A9C7-2372-4C59-9C0A-19C38905E08B}">
      <dgm:prSet/>
      <dgm:spPr/>
      <dgm:t>
        <a:bodyPr/>
        <a:lstStyle/>
        <a:p>
          <a:r>
            <a:rPr lang="en-US" dirty="0"/>
            <a:t>Chris </a:t>
          </a:r>
          <a:r>
            <a:rPr lang="en-US" dirty="0" err="1"/>
            <a:t>Aungst</a:t>
          </a:r>
          <a:endParaRPr lang="en-US" dirty="0"/>
        </a:p>
      </dgm:t>
    </dgm:pt>
    <dgm:pt modelId="{6927DD29-45BC-45E9-95E5-BA2DBC3B4F10}" type="parTrans" cxnId="{18DDE061-C9B2-4317-8EF5-ED6588EE119C}">
      <dgm:prSet/>
      <dgm:spPr/>
      <dgm:t>
        <a:bodyPr/>
        <a:lstStyle/>
        <a:p>
          <a:endParaRPr lang="en-US"/>
        </a:p>
      </dgm:t>
    </dgm:pt>
    <dgm:pt modelId="{F1FAD724-96D5-4BAB-8DC4-66103C7951D3}" type="sibTrans" cxnId="{18DDE061-C9B2-4317-8EF5-ED6588EE119C}">
      <dgm:prSet/>
      <dgm:spPr/>
      <dgm:t>
        <a:bodyPr/>
        <a:lstStyle/>
        <a:p>
          <a:endParaRPr lang="en-US"/>
        </a:p>
      </dgm:t>
    </dgm:pt>
    <dgm:pt modelId="{665CBA34-2F38-46B9-A308-9C741E8DC476}">
      <dgm:prSet/>
      <dgm:spPr/>
      <dgm:t>
        <a:bodyPr/>
        <a:lstStyle/>
        <a:p>
          <a:r>
            <a:rPr lang="en-US" dirty="0"/>
            <a:t>Project Sponsor</a:t>
          </a:r>
        </a:p>
      </dgm:t>
    </dgm:pt>
    <dgm:pt modelId="{A79EB0CE-4E86-4C40-B167-A5F8131FF314}" type="parTrans" cxnId="{C2ACB21E-65A3-49D7-B8CC-B6968A380706}">
      <dgm:prSet/>
      <dgm:spPr/>
      <dgm:t>
        <a:bodyPr/>
        <a:lstStyle/>
        <a:p>
          <a:endParaRPr lang="en-US"/>
        </a:p>
      </dgm:t>
    </dgm:pt>
    <dgm:pt modelId="{05CB89A0-FDFC-4536-BE16-F4688F40A37F}" type="sibTrans" cxnId="{C2ACB21E-65A3-49D7-B8CC-B6968A380706}">
      <dgm:prSet/>
      <dgm:spPr/>
      <dgm:t>
        <a:bodyPr/>
        <a:lstStyle/>
        <a:p>
          <a:endParaRPr lang="en-US"/>
        </a:p>
      </dgm:t>
    </dgm:pt>
    <dgm:pt modelId="{32248442-902A-4040-A86B-88DBF4BD514A}" type="pres">
      <dgm:prSet presAssocID="{4D8EFA5B-A929-4579-8D39-7156050C8575}" presName="Name0" presStyleCnt="0">
        <dgm:presLayoutVars>
          <dgm:dir/>
          <dgm:animLvl val="lvl"/>
          <dgm:resizeHandles val="exact"/>
        </dgm:presLayoutVars>
      </dgm:prSet>
      <dgm:spPr/>
    </dgm:pt>
    <dgm:pt modelId="{7216E608-CD3A-4BFC-B8A2-FE6CB5DFB5EF}" type="pres">
      <dgm:prSet presAssocID="{EA65ECFE-7273-4156-A465-726FBBB7A5EF}" presName="linNode" presStyleCnt="0"/>
      <dgm:spPr/>
    </dgm:pt>
    <dgm:pt modelId="{EC8A3A16-4ED0-4200-8FF3-283D92CB710D}" type="pres">
      <dgm:prSet presAssocID="{EA65ECFE-7273-4156-A465-726FBBB7A5EF}" presName="parentText" presStyleLbl="node1" presStyleIdx="0" presStyleCnt="6" custLinFactNeighborX="0" custLinFactNeighborY="1276">
        <dgm:presLayoutVars>
          <dgm:chMax val="1"/>
          <dgm:bulletEnabled val="1"/>
        </dgm:presLayoutVars>
      </dgm:prSet>
      <dgm:spPr/>
    </dgm:pt>
    <dgm:pt modelId="{6FEFBAF4-9FAB-4B9A-AC1B-71AF5BC67D21}" type="pres">
      <dgm:prSet presAssocID="{EA65ECFE-7273-4156-A465-726FBBB7A5EF}" presName="descendantText" presStyleLbl="alignAccFollowNode1" presStyleIdx="0" presStyleCnt="6">
        <dgm:presLayoutVars>
          <dgm:bulletEnabled val="1"/>
        </dgm:presLayoutVars>
      </dgm:prSet>
      <dgm:spPr/>
    </dgm:pt>
    <dgm:pt modelId="{985F20CD-96E4-4824-A0AC-6D1489DDAC07}" type="pres">
      <dgm:prSet presAssocID="{893E9E46-DF43-4B73-9894-AE92E5509AD1}" presName="sp" presStyleCnt="0"/>
      <dgm:spPr/>
    </dgm:pt>
    <dgm:pt modelId="{CB187C26-43E0-4068-AB22-0BDFC8CCB926}" type="pres">
      <dgm:prSet presAssocID="{7CE6808E-0B4D-4FA7-BEB8-03BE537E9F36}" presName="linNode" presStyleCnt="0"/>
      <dgm:spPr/>
    </dgm:pt>
    <dgm:pt modelId="{F2B91B8F-47A1-46D8-B263-CE3D8259829B}" type="pres">
      <dgm:prSet presAssocID="{7CE6808E-0B4D-4FA7-BEB8-03BE537E9F36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13026DC3-21EF-49AC-8E20-EC52A7212BA3}" type="pres">
      <dgm:prSet presAssocID="{7CE6808E-0B4D-4FA7-BEB8-03BE537E9F36}" presName="descendantText" presStyleLbl="alignAccFollowNode1" presStyleIdx="1" presStyleCnt="6">
        <dgm:presLayoutVars>
          <dgm:bulletEnabled val="1"/>
        </dgm:presLayoutVars>
      </dgm:prSet>
      <dgm:spPr/>
    </dgm:pt>
    <dgm:pt modelId="{B70D7FEC-8327-4062-9252-C27AA8E4F593}" type="pres">
      <dgm:prSet presAssocID="{13F5E189-1773-4717-A545-79B061BFB205}" presName="sp" presStyleCnt="0"/>
      <dgm:spPr/>
    </dgm:pt>
    <dgm:pt modelId="{B728A5E6-9633-41A3-9188-93B1F4639E55}" type="pres">
      <dgm:prSet presAssocID="{D0E35388-525A-41CD-9021-2E7E0ED973D4}" presName="linNode" presStyleCnt="0"/>
      <dgm:spPr/>
    </dgm:pt>
    <dgm:pt modelId="{0FB892DD-EB20-42AC-ACFE-853D2CBB4887}" type="pres">
      <dgm:prSet presAssocID="{D0E35388-525A-41CD-9021-2E7E0ED973D4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93E8F156-AE58-4048-B5BF-CEFEC53AED24}" type="pres">
      <dgm:prSet presAssocID="{D0E35388-525A-41CD-9021-2E7E0ED973D4}" presName="descendantText" presStyleLbl="alignAccFollowNode1" presStyleIdx="2" presStyleCnt="6">
        <dgm:presLayoutVars>
          <dgm:bulletEnabled val="1"/>
        </dgm:presLayoutVars>
      </dgm:prSet>
      <dgm:spPr/>
    </dgm:pt>
    <dgm:pt modelId="{B878DDC9-EE45-4867-9EDC-F288597DE0E2}" type="pres">
      <dgm:prSet presAssocID="{4922682A-EE4C-44DA-A92F-429B47D6EBAA}" presName="sp" presStyleCnt="0"/>
      <dgm:spPr/>
    </dgm:pt>
    <dgm:pt modelId="{06B300E4-2F80-43C2-92A4-13710BCFA052}" type="pres">
      <dgm:prSet presAssocID="{DED48862-4FDE-4239-A49B-456DF439E50B}" presName="linNode" presStyleCnt="0"/>
      <dgm:spPr/>
    </dgm:pt>
    <dgm:pt modelId="{78E70463-462B-470E-9930-5F234961BD23}" type="pres">
      <dgm:prSet presAssocID="{DED48862-4FDE-4239-A49B-456DF439E50B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67D83FF0-A66A-4B03-A44C-33B21125776E}" type="pres">
      <dgm:prSet presAssocID="{DED48862-4FDE-4239-A49B-456DF439E50B}" presName="descendantText" presStyleLbl="alignAccFollowNode1" presStyleIdx="3" presStyleCnt="6">
        <dgm:presLayoutVars>
          <dgm:bulletEnabled val="1"/>
        </dgm:presLayoutVars>
      </dgm:prSet>
      <dgm:spPr/>
    </dgm:pt>
    <dgm:pt modelId="{A684AAF7-5632-47F5-A743-1B603131D5BE}" type="pres">
      <dgm:prSet presAssocID="{CCC10950-908F-4A05-94CE-2ED4688B1F31}" presName="sp" presStyleCnt="0"/>
      <dgm:spPr/>
    </dgm:pt>
    <dgm:pt modelId="{16E92550-2809-415D-A10C-E77FC190EFB0}" type="pres">
      <dgm:prSet presAssocID="{CC89BF67-3C61-4CCF-859D-6DBB1B99880D}" presName="linNode" presStyleCnt="0"/>
      <dgm:spPr/>
    </dgm:pt>
    <dgm:pt modelId="{E5DC52BA-BB11-4AB7-B1A3-125FCB11F172}" type="pres">
      <dgm:prSet presAssocID="{CC89BF67-3C61-4CCF-859D-6DBB1B99880D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DC26793B-3ADF-44F4-89A2-A9A73E66F8E5}" type="pres">
      <dgm:prSet presAssocID="{CC89BF67-3C61-4CCF-859D-6DBB1B99880D}" presName="descendantText" presStyleLbl="alignAccFollowNode1" presStyleIdx="4" presStyleCnt="6">
        <dgm:presLayoutVars>
          <dgm:bulletEnabled val="1"/>
        </dgm:presLayoutVars>
      </dgm:prSet>
      <dgm:spPr/>
    </dgm:pt>
    <dgm:pt modelId="{A2683CAC-12EA-4CEB-B8BB-2FC2529CC70B}" type="pres">
      <dgm:prSet presAssocID="{5AF6F61A-D622-4EA3-8B04-B5EB48D1521C}" presName="sp" presStyleCnt="0"/>
      <dgm:spPr/>
    </dgm:pt>
    <dgm:pt modelId="{614DDEED-6E25-437F-9FB2-C0BF603EFCAA}" type="pres">
      <dgm:prSet presAssocID="{9882A9C7-2372-4C59-9C0A-19C38905E08B}" presName="linNode" presStyleCnt="0"/>
      <dgm:spPr/>
    </dgm:pt>
    <dgm:pt modelId="{3B8DEC48-9274-4000-946D-3F08DF263119}" type="pres">
      <dgm:prSet presAssocID="{9882A9C7-2372-4C59-9C0A-19C38905E08B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10024F90-684F-449F-8404-39BCC9105708}" type="pres">
      <dgm:prSet presAssocID="{9882A9C7-2372-4C59-9C0A-19C38905E08B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E8D01900-8542-41CB-98B9-38D7B5D3B16C}" type="presOf" srcId="{665CBA34-2F38-46B9-A308-9C741E8DC476}" destId="{10024F90-684F-449F-8404-39BCC9105708}" srcOrd="0" destOrd="0" presId="urn:microsoft.com/office/officeart/2005/8/layout/vList5"/>
    <dgm:cxn modelId="{6F4E5903-A6A1-440E-842F-95CED7D7E6A9}" type="presOf" srcId="{4D8EFA5B-A929-4579-8D39-7156050C8575}" destId="{32248442-902A-4040-A86B-88DBF4BD514A}" srcOrd="0" destOrd="0" presId="urn:microsoft.com/office/officeart/2005/8/layout/vList5"/>
    <dgm:cxn modelId="{EDE53308-148C-4116-80CB-E3C6C5B52F36}" srcId="{EA65ECFE-7273-4156-A465-726FBBB7A5EF}" destId="{1F387302-3FAB-49B4-AE6A-1D438559D29E}" srcOrd="0" destOrd="0" parTransId="{BBA5EBDA-2191-44B5-B083-CD46D3864ECC}" sibTransId="{2648B335-6FFD-4876-BECD-C95861D20824}"/>
    <dgm:cxn modelId="{AFC9630A-9CC1-4A7D-9415-73BFE6D0019F}" srcId="{DED48862-4FDE-4239-A49B-456DF439E50B}" destId="{556B2152-F82B-4829-A929-F6B87CF55539}" srcOrd="0" destOrd="0" parTransId="{C5F43E5D-CCFE-4A8A-9C53-5603D00B1107}" sibTransId="{2BF16078-6ABF-4D1B-9896-D5F5175F8DBD}"/>
    <dgm:cxn modelId="{C2ACB21E-65A3-49D7-B8CC-B6968A380706}" srcId="{9882A9C7-2372-4C59-9C0A-19C38905E08B}" destId="{665CBA34-2F38-46B9-A308-9C741E8DC476}" srcOrd="0" destOrd="0" parTransId="{A79EB0CE-4E86-4C40-B167-A5F8131FF314}" sibTransId="{05CB89A0-FDFC-4536-BE16-F4688F40A37F}"/>
    <dgm:cxn modelId="{AD6E712D-5731-41B7-BDF4-53D9D9D4E8C5}" type="presOf" srcId="{86A89ABA-1A05-4167-82DC-899AADA8E7F6}" destId="{93E8F156-AE58-4048-B5BF-CEFEC53AED24}" srcOrd="0" destOrd="0" presId="urn:microsoft.com/office/officeart/2005/8/layout/vList5"/>
    <dgm:cxn modelId="{493D6F35-F7B3-45FC-AB40-039B0B8C0EAA}" type="presOf" srcId="{EA65ECFE-7273-4156-A465-726FBBB7A5EF}" destId="{EC8A3A16-4ED0-4200-8FF3-283D92CB710D}" srcOrd="0" destOrd="0" presId="urn:microsoft.com/office/officeart/2005/8/layout/vList5"/>
    <dgm:cxn modelId="{18DDE061-C9B2-4317-8EF5-ED6588EE119C}" srcId="{4D8EFA5B-A929-4579-8D39-7156050C8575}" destId="{9882A9C7-2372-4C59-9C0A-19C38905E08B}" srcOrd="5" destOrd="0" parTransId="{6927DD29-45BC-45E9-95E5-BA2DBC3B4F10}" sibTransId="{F1FAD724-96D5-4BAB-8DC4-66103C7951D3}"/>
    <dgm:cxn modelId="{5C67BE43-C5FF-43BD-9417-0164983FDFBF}" srcId="{4D8EFA5B-A929-4579-8D39-7156050C8575}" destId="{EA65ECFE-7273-4156-A465-726FBBB7A5EF}" srcOrd="0" destOrd="0" parTransId="{A3A086E3-53DE-40AF-AB56-FC13F13E229D}" sibTransId="{893E9E46-DF43-4B73-9894-AE92E5509AD1}"/>
    <dgm:cxn modelId="{11BE4667-0E31-4674-BC35-A4A9F8269223}" type="presOf" srcId="{D0E35388-525A-41CD-9021-2E7E0ED973D4}" destId="{0FB892DD-EB20-42AC-ACFE-853D2CBB4887}" srcOrd="0" destOrd="0" presId="urn:microsoft.com/office/officeart/2005/8/layout/vList5"/>
    <dgm:cxn modelId="{F940EA53-DD34-49A1-9F36-313D17862176}" type="presOf" srcId="{C3290A82-3B3F-4381-8CAB-136465228672}" destId="{DC26793B-3ADF-44F4-89A2-A9A73E66F8E5}" srcOrd="0" destOrd="0" presId="urn:microsoft.com/office/officeart/2005/8/layout/vList5"/>
    <dgm:cxn modelId="{1BBBCC7A-5916-4036-A3B5-C580479C70EF}" srcId="{4D8EFA5B-A929-4579-8D39-7156050C8575}" destId="{D0E35388-525A-41CD-9021-2E7E0ED973D4}" srcOrd="2" destOrd="0" parTransId="{A7D9BADF-5559-4DBB-BD73-C82AAB3B8798}" sibTransId="{4922682A-EE4C-44DA-A92F-429B47D6EBAA}"/>
    <dgm:cxn modelId="{10A08D9B-686E-47E6-B59A-15868D162A7B}" type="presOf" srcId="{9882A9C7-2372-4C59-9C0A-19C38905E08B}" destId="{3B8DEC48-9274-4000-946D-3F08DF263119}" srcOrd="0" destOrd="0" presId="urn:microsoft.com/office/officeart/2005/8/layout/vList5"/>
    <dgm:cxn modelId="{97F318AC-F9A5-49FC-89B8-B5640D7CFFA5}" type="presOf" srcId="{27DA4637-2004-46D0-8AF6-6FF76E48612B}" destId="{13026DC3-21EF-49AC-8E20-EC52A7212BA3}" srcOrd="0" destOrd="0" presId="urn:microsoft.com/office/officeart/2005/8/layout/vList5"/>
    <dgm:cxn modelId="{7DFBF4AC-1D55-4A5B-9FC2-07D5602F982F}" srcId="{CC89BF67-3C61-4CCF-859D-6DBB1B99880D}" destId="{C3290A82-3B3F-4381-8CAB-136465228672}" srcOrd="0" destOrd="0" parTransId="{88987F86-72F5-431C-911E-3A0B8625925E}" sibTransId="{B70C5770-3DB7-499E-B4F3-15A815C6763C}"/>
    <dgm:cxn modelId="{1E6E42AE-EBB6-470C-B393-8644D521BDD4}" type="presOf" srcId="{556B2152-F82B-4829-A929-F6B87CF55539}" destId="{67D83FF0-A66A-4B03-A44C-33B21125776E}" srcOrd="0" destOrd="0" presId="urn:microsoft.com/office/officeart/2005/8/layout/vList5"/>
    <dgm:cxn modelId="{44AA00AF-BDC5-413E-B0C0-3E296BF0D94A}" srcId="{4D8EFA5B-A929-4579-8D39-7156050C8575}" destId="{CC89BF67-3C61-4CCF-859D-6DBB1B99880D}" srcOrd="4" destOrd="0" parTransId="{AA08372F-39A2-4B35-84F3-13073FBC0C44}" sibTransId="{5AF6F61A-D622-4EA3-8B04-B5EB48D1521C}"/>
    <dgm:cxn modelId="{00E1D7B1-18D0-48A0-993D-738FA38334B7}" type="presOf" srcId="{CC89BF67-3C61-4CCF-859D-6DBB1B99880D}" destId="{E5DC52BA-BB11-4AB7-B1A3-125FCB11F172}" srcOrd="0" destOrd="0" presId="urn:microsoft.com/office/officeart/2005/8/layout/vList5"/>
    <dgm:cxn modelId="{DE173ABE-34E8-4229-B228-A83AA288416D}" srcId="{D0E35388-525A-41CD-9021-2E7E0ED973D4}" destId="{86A89ABA-1A05-4167-82DC-899AADA8E7F6}" srcOrd="0" destOrd="0" parTransId="{C12C2C3F-350D-4CBA-BEA6-57C030EDDF4D}" sibTransId="{476EBD3C-EB70-48CC-A3AC-DB4389909017}"/>
    <dgm:cxn modelId="{46E82AC3-7D8D-47AF-88F2-87EFF7CB64DC}" srcId="{7CE6808E-0B4D-4FA7-BEB8-03BE537E9F36}" destId="{27DA4637-2004-46D0-8AF6-6FF76E48612B}" srcOrd="0" destOrd="0" parTransId="{73A5FE9A-475F-49CD-96EE-04D48421ACAD}" sibTransId="{D90DC8A5-A09F-42C4-AEAF-D2FA2A781B71}"/>
    <dgm:cxn modelId="{62B84DC3-665D-43D7-9644-BFF90AAD36AE}" srcId="{4D8EFA5B-A929-4579-8D39-7156050C8575}" destId="{DED48862-4FDE-4239-A49B-456DF439E50B}" srcOrd="3" destOrd="0" parTransId="{A20DBB7C-1D38-47C3-997A-BC1C71E8930F}" sibTransId="{CCC10950-908F-4A05-94CE-2ED4688B1F31}"/>
    <dgm:cxn modelId="{186E7ECD-1F57-4005-956A-DD9C581D60DE}" type="presOf" srcId="{1F387302-3FAB-49B4-AE6A-1D438559D29E}" destId="{6FEFBAF4-9FAB-4B9A-AC1B-71AF5BC67D21}" srcOrd="0" destOrd="0" presId="urn:microsoft.com/office/officeart/2005/8/layout/vList5"/>
    <dgm:cxn modelId="{BA53D5D0-E8CC-4EB3-98C1-BB901B08CAB8}" type="presOf" srcId="{DED48862-4FDE-4239-A49B-456DF439E50B}" destId="{78E70463-462B-470E-9930-5F234961BD23}" srcOrd="0" destOrd="0" presId="urn:microsoft.com/office/officeart/2005/8/layout/vList5"/>
    <dgm:cxn modelId="{AF9480F4-A40A-43EC-98B0-8D2B6BE875AA}" type="presOf" srcId="{7CE6808E-0B4D-4FA7-BEB8-03BE537E9F36}" destId="{F2B91B8F-47A1-46D8-B263-CE3D8259829B}" srcOrd="0" destOrd="0" presId="urn:microsoft.com/office/officeart/2005/8/layout/vList5"/>
    <dgm:cxn modelId="{FB467DF6-86A5-45EC-9416-B27904C66E3A}" srcId="{4D8EFA5B-A929-4579-8D39-7156050C8575}" destId="{7CE6808E-0B4D-4FA7-BEB8-03BE537E9F36}" srcOrd="1" destOrd="0" parTransId="{1D3574A5-0353-4975-AA8A-8536E59950D9}" sibTransId="{13F5E189-1773-4717-A545-79B061BFB205}"/>
    <dgm:cxn modelId="{1A7B7B7B-3A28-44F5-B03E-3FF64A572FF2}" type="presParOf" srcId="{32248442-902A-4040-A86B-88DBF4BD514A}" destId="{7216E608-CD3A-4BFC-B8A2-FE6CB5DFB5EF}" srcOrd="0" destOrd="0" presId="urn:microsoft.com/office/officeart/2005/8/layout/vList5"/>
    <dgm:cxn modelId="{B3C9CE76-66D4-489F-9001-EA8D745186B9}" type="presParOf" srcId="{7216E608-CD3A-4BFC-B8A2-FE6CB5DFB5EF}" destId="{EC8A3A16-4ED0-4200-8FF3-283D92CB710D}" srcOrd="0" destOrd="0" presId="urn:microsoft.com/office/officeart/2005/8/layout/vList5"/>
    <dgm:cxn modelId="{481F43C6-DBCC-4967-99FD-CD477C42B427}" type="presParOf" srcId="{7216E608-CD3A-4BFC-B8A2-FE6CB5DFB5EF}" destId="{6FEFBAF4-9FAB-4B9A-AC1B-71AF5BC67D21}" srcOrd="1" destOrd="0" presId="urn:microsoft.com/office/officeart/2005/8/layout/vList5"/>
    <dgm:cxn modelId="{B9C95444-CAAB-4E77-9A14-00B8A133EC5A}" type="presParOf" srcId="{32248442-902A-4040-A86B-88DBF4BD514A}" destId="{985F20CD-96E4-4824-A0AC-6D1489DDAC07}" srcOrd="1" destOrd="0" presId="urn:microsoft.com/office/officeart/2005/8/layout/vList5"/>
    <dgm:cxn modelId="{A62FF202-27FC-409D-A811-51F7E6DE208B}" type="presParOf" srcId="{32248442-902A-4040-A86B-88DBF4BD514A}" destId="{CB187C26-43E0-4068-AB22-0BDFC8CCB926}" srcOrd="2" destOrd="0" presId="urn:microsoft.com/office/officeart/2005/8/layout/vList5"/>
    <dgm:cxn modelId="{FCE9EAF9-F8AD-48A9-A100-68A89CC37A4B}" type="presParOf" srcId="{CB187C26-43E0-4068-AB22-0BDFC8CCB926}" destId="{F2B91B8F-47A1-46D8-B263-CE3D8259829B}" srcOrd="0" destOrd="0" presId="urn:microsoft.com/office/officeart/2005/8/layout/vList5"/>
    <dgm:cxn modelId="{8334258A-7E3A-421F-A9C3-CA4E935DB29B}" type="presParOf" srcId="{CB187C26-43E0-4068-AB22-0BDFC8CCB926}" destId="{13026DC3-21EF-49AC-8E20-EC52A7212BA3}" srcOrd="1" destOrd="0" presId="urn:microsoft.com/office/officeart/2005/8/layout/vList5"/>
    <dgm:cxn modelId="{9D5366D6-2642-44B6-A63D-844BCB98F460}" type="presParOf" srcId="{32248442-902A-4040-A86B-88DBF4BD514A}" destId="{B70D7FEC-8327-4062-9252-C27AA8E4F593}" srcOrd="3" destOrd="0" presId="urn:microsoft.com/office/officeart/2005/8/layout/vList5"/>
    <dgm:cxn modelId="{0D4A338E-5F79-4312-B783-C39F99069FD9}" type="presParOf" srcId="{32248442-902A-4040-A86B-88DBF4BD514A}" destId="{B728A5E6-9633-41A3-9188-93B1F4639E55}" srcOrd="4" destOrd="0" presId="urn:microsoft.com/office/officeart/2005/8/layout/vList5"/>
    <dgm:cxn modelId="{026E88BC-3666-4EAF-BB84-C4A9FA5E3FB8}" type="presParOf" srcId="{B728A5E6-9633-41A3-9188-93B1F4639E55}" destId="{0FB892DD-EB20-42AC-ACFE-853D2CBB4887}" srcOrd="0" destOrd="0" presId="urn:microsoft.com/office/officeart/2005/8/layout/vList5"/>
    <dgm:cxn modelId="{BA586134-2976-45DC-A145-61E24BA6FA22}" type="presParOf" srcId="{B728A5E6-9633-41A3-9188-93B1F4639E55}" destId="{93E8F156-AE58-4048-B5BF-CEFEC53AED24}" srcOrd="1" destOrd="0" presId="urn:microsoft.com/office/officeart/2005/8/layout/vList5"/>
    <dgm:cxn modelId="{A96F8EFB-A51E-4D61-8DD7-B46E499AE7BF}" type="presParOf" srcId="{32248442-902A-4040-A86B-88DBF4BD514A}" destId="{B878DDC9-EE45-4867-9EDC-F288597DE0E2}" srcOrd="5" destOrd="0" presId="urn:microsoft.com/office/officeart/2005/8/layout/vList5"/>
    <dgm:cxn modelId="{1463880A-99A5-4F73-B012-FA79DE420184}" type="presParOf" srcId="{32248442-902A-4040-A86B-88DBF4BD514A}" destId="{06B300E4-2F80-43C2-92A4-13710BCFA052}" srcOrd="6" destOrd="0" presId="urn:microsoft.com/office/officeart/2005/8/layout/vList5"/>
    <dgm:cxn modelId="{58C9C2CC-179F-453F-8E57-294226D49E90}" type="presParOf" srcId="{06B300E4-2F80-43C2-92A4-13710BCFA052}" destId="{78E70463-462B-470E-9930-5F234961BD23}" srcOrd="0" destOrd="0" presId="urn:microsoft.com/office/officeart/2005/8/layout/vList5"/>
    <dgm:cxn modelId="{6E559D28-39E2-4F15-9908-682E7C767F80}" type="presParOf" srcId="{06B300E4-2F80-43C2-92A4-13710BCFA052}" destId="{67D83FF0-A66A-4B03-A44C-33B21125776E}" srcOrd="1" destOrd="0" presId="urn:microsoft.com/office/officeart/2005/8/layout/vList5"/>
    <dgm:cxn modelId="{D1B712AE-8050-409C-89A6-3A3A129A6416}" type="presParOf" srcId="{32248442-902A-4040-A86B-88DBF4BD514A}" destId="{A684AAF7-5632-47F5-A743-1B603131D5BE}" srcOrd="7" destOrd="0" presId="urn:microsoft.com/office/officeart/2005/8/layout/vList5"/>
    <dgm:cxn modelId="{487A4A56-A4E8-4CC9-8A38-36978AD5CFDE}" type="presParOf" srcId="{32248442-902A-4040-A86B-88DBF4BD514A}" destId="{16E92550-2809-415D-A10C-E77FC190EFB0}" srcOrd="8" destOrd="0" presId="urn:microsoft.com/office/officeart/2005/8/layout/vList5"/>
    <dgm:cxn modelId="{FC154249-FABE-4313-83C7-8E930B61CAC2}" type="presParOf" srcId="{16E92550-2809-415D-A10C-E77FC190EFB0}" destId="{E5DC52BA-BB11-4AB7-B1A3-125FCB11F172}" srcOrd="0" destOrd="0" presId="urn:microsoft.com/office/officeart/2005/8/layout/vList5"/>
    <dgm:cxn modelId="{1CCBEC20-439E-44A1-9376-7AFCD336A935}" type="presParOf" srcId="{16E92550-2809-415D-A10C-E77FC190EFB0}" destId="{DC26793B-3ADF-44F4-89A2-A9A73E66F8E5}" srcOrd="1" destOrd="0" presId="urn:microsoft.com/office/officeart/2005/8/layout/vList5"/>
    <dgm:cxn modelId="{C9333877-0547-4B70-860F-5425AD55779F}" type="presParOf" srcId="{32248442-902A-4040-A86B-88DBF4BD514A}" destId="{A2683CAC-12EA-4CEB-B8BB-2FC2529CC70B}" srcOrd="9" destOrd="0" presId="urn:microsoft.com/office/officeart/2005/8/layout/vList5"/>
    <dgm:cxn modelId="{C814987B-B2BA-440E-9367-2CF97B67DF2D}" type="presParOf" srcId="{32248442-902A-4040-A86B-88DBF4BD514A}" destId="{614DDEED-6E25-437F-9FB2-C0BF603EFCAA}" srcOrd="10" destOrd="0" presId="urn:microsoft.com/office/officeart/2005/8/layout/vList5"/>
    <dgm:cxn modelId="{DCFBA88E-6240-4280-9528-C52BADF3E376}" type="presParOf" srcId="{614DDEED-6E25-437F-9FB2-C0BF603EFCAA}" destId="{3B8DEC48-9274-4000-946D-3F08DF263119}" srcOrd="0" destOrd="0" presId="urn:microsoft.com/office/officeart/2005/8/layout/vList5"/>
    <dgm:cxn modelId="{BF97BDA0-B1B7-48DB-BB98-7C2D4D3D1001}" type="presParOf" srcId="{614DDEED-6E25-437F-9FB2-C0BF603EFCAA}" destId="{10024F90-684F-449F-8404-39BCC910570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FBAF4-9FAB-4B9A-AC1B-71AF5BC67D21}">
      <dsp:nvSpPr>
        <dsp:cNvPr id="0" name=""/>
        <dsp:cNvSpPr/>
      </dsp:nvSpPr>
      <dsp:spPr>
        <a:xfrm rot="5400000">
          <a:off x="5382277" y="-2345151"/>
          <a:ext cx="478968" cy="5291069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Team Lead</a:t>
          </a:r>
        </a:p>
      </dsp:txBody>
      <dsp:txXfrm rot="-5400000">
        <a:off x="2976227" y="84280"/>
        <a:ext cx="5267688" cy="432206"/>
      </dsp:txXfrm>
    </dsp:sp>
    <dsp:sp modelId="{EC8A3A16-4ED0-4200-8FF3-283D92CB710D}">
      <dsp:nvSpPr>
        <dsp:cNvPr id="0" name=""/>
        <dsp:cNvSpPr/>
      </dsp:nvSpPr>
      <dsp:spPr>
        <a:xfrm>
          <a:off x="0" y="8667"/>
          <a:ext cx="2976226" cy="5987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Sam Gerstner</a:t>
          </a:r>
        </a:p>
      </dsp:txBody>
      <dsp:txXfrm>
        <a:off x="29227" y="37894"/>
        <a:ext cx="2917772" cy="540256"/>
      </dsp:txXfrm>
    </dsp:sp>
    <dsp:sp modelId="{13026DC3-21EF-49AC-8E20-EC52A7212BA3}">
      <dsp:nvSpPr>
        <dsp:cNvPr id="0" name=""/>
        <dsp:cNvSpPr/>
      </dsp:nvSpPr>
      <dsp:spPr>
        <a:xfrm rot="5400000">
          <a:off x="5382277" y="-1716505"/>
          <a:ext cx="478968" cy="5291069"/>
        </a:xfrm>
        <a:prstGeom prst="round2SameRect">
          <a:avLst/>
        </a:prstGeom>
        <a:solidFill>
          <a:schemeClr val="accent5">
            <a:tint val="40000"/>
            <a:alpha val="90000"/>
            <a:hueOff val="-340292"/>
            <a:satOff val="-2499"/>
            <a:lumOff val="-283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40292"/>
              <a:satOff val="-2499"/>
              <a:lumOff val="-2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Backend Developer</a:t>
          </a:r>
        </a:p>
      </dsp:txBody>
      <dsp:txXfrm rot="-5400000">
        <a:off x="2976227" y="712926"/>
        <a:ext cx="5267688" cy="432206"/>
      </dsp:txXfrm>
    </dsp:sp>
    <dsp:sp modelId="{F2B91B8F-47A1-46D8-B263-CE3D8259829B}">
      <dsp:nvSpPr>
        <dsp:cNvPr id="0" name=""/>
        <dsp:cNvSpPr/>
      </dsp:nvSpPr>
      <dsp:spPr>
        <a:xfrm>
          <a:off x="0" y="629674"/>
          <a:ext cx="2976226" cy="598710"/>
        </a:xfrm>
        <a:prstGeom prst="roundRect">
          <a:avLst/>
        </a:prstGeom>
        <a:solidFill>
          <a:schemeClr val="accent5">
            <a:hueOff val="-302211"/>
            <a:satOff val="115"/>
            <a:lumOff val="-1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Alexander Frenette</a:t>
          </a:r>
        </a:p>
      </dsp:txBody>
      <dsp:txXfrm>
        <a:off x="29227" y="658901"/>
        <a:ext cx="2917772" cy="540256"/>
      </dsp:txXfrm>
    </dsp:sp>
    <dsp:sp modelId="{93E8F156-AE58-4048-B5BF-CEFEC53AED24}">
      <dsp:nvSpPr>
        <dsp:cNvPr id="0" name=""/>
        <dsp:cNvSpPr/>
      </dsp:nvSpPr>
      <dsp:spPr>
        <a:xfrm rot="5400000">
          <a:off x="5382277" y="-1087859"/>
          <a:ext cx="478968" cy="5291069"/>
        </a:xfrm>
        <a:prstGeom prst="round2SameRect">
          <a:avLst/>
        </a:prstGeom>
        <a:solidFill>
          <a:schemeClr val="accent5">
            <a:tint val="40000"/>
            <a:alpha val="90000"/>
            <a:hueOff val="-680584"/>
            <a:satOff val="-4999"/>
            <a:lumOff val="-56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80584"/>
              <a:satOff val="-4999"/>
              <a:lumOff val="-56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User Interface Developer</a:t>
          </a:r>
        </a:p>
      </dsp:txBody>
      <dsp:txXfrm rot="-5400000">
        <a:off x="2976227" y="1341572"/>
        <a:ext cx="5267688" cy="432206"/>
      </dsp:txXfrm>
    </dsp:sp>
    <dsp:sp modelId="{0FB892DD-EB20-42AC-ACFE-853D2CBB4887}">
      <dsp:nvSpPr>
        <dsp:cNvPr id="0" name=""/>
        <dsp:cNvSpPr/>
      </dsp:nvSpPr>
      <dsp:spPr>
        <a:xfrm>
          <a:off x="0" y="1258319"/>
          <a:ext cx="2976226" cy="598710"/>
        </a:xfrm>
        <a:prstGeom prst="roundRect">
          <a:avLst/>
        </a:prstGeom>
        <a:solidFill>
          <a:schemeClr val="accent5">
            <a:hueOff val="-604422"/>
            <a:satOff val="231"/>
            <a:lumOff val="-2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Noah Nannen</a:t>
          </a:r>
        </a:p>
      </dsp:txBody>
      <dsp:txXfrm>
        <a:off x="29227" y="1287546"/>
        <a:ext cx="2917772" cy="540256"/>
      </dsp:txXfrm>
    </dsp:sp>
    <dsp:sp modelId="{67D83FF0-A66A-4B03-A44C-33B21125776E}">
      <dsp:nvSpPr>
        <dsp:cNvPr id="0" name=""/>
        <dsp:cNvSpPr/>
      </dsp:nvSpPr>
      <dsp:spPr>
        <a:xfrm rot="5400000">
          <a:off x="5382277" y="-459213"/>
          <a:ext cx="478968" cy="5291069"/>
        </a:xfrm>
        <a:prstGeom prst="round2SameRect">
          <a:avLst/>
        </a:prstGeom>
        <a:solidFill>
          <a:schemeClr val="accent5">
            <a:tint val="40000"/>
            <a:alpha val="90000"/>
            <a:hueOff val="-1020876"/>
            <a:satOff val="-7498"/>
            <a:lumOff val="-84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020876"/>
              <a:satOff val="-7498"/>
              <a:lumOff val="-8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Full Stack Developer</a:t>
          </a:r>
        </a:p>
      </dsp:txBody>
      <dsp:txXfrm rot="-5400000">
        <a:off x="2976227" y="1970218"/>
        <a:ext cx="5267688" cy="432206"/>
      </dsp:txXfrm>
    </dsp:sp>
    <dsp:sp modelId="{78E70463-462B-470E-9930-5F234961BD23}">
      <dsp:nvSpPr>
        <dsp:cNvPr id="0" name=""/>
        <dsp:cNvSpPr/>
      </dsp:nvSpPr>
      <dsp:spPr>
        <a:xfrm>
          <a:off x="0" y="1886965"/>
          <a:ext cx="2976226" cy="598710"/>
        </a:xfrm>
        <a:prstGeom prst="roundRect">
          <a:avLst/>
        </a:prstGeom>
        <a:solidFill>
          <a:schemeClr val="accent5">
            <a:hueOff val="-906634"/>
            <a:satOff val="346"/>
            <a:lumOff val="-4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Shlok Sheth </a:t>
          </a:r>
        </a:p>
      </dsp:txBody>
      <dsp:txXfrm>
        <a:off x="29227" y="1916192"/>
        <a:ext cx="2917772" cy="540256"/>
      </dsp:txXfrm>
    </dsp:sp>
    <dsp:sp modelId="{DC26793B-3ADF-44F4-89A2-A9A73E66F8E5}">
      <dsp:nvSpPr>
        <dsp:cNvPr id="0" name=""/>
        <dsp:cNvSpPr/>
      </dsp:nvSpPr>
      <dsp:spPr>
        <a:xfrm rot="5400000">
          <a:off x="5382277" y="169431"/>
          <a:ext cx="478968" cy="5291069"/>
        </a:xfrm>
        <a:prstGeom prst="round2SameRect">
          <a:avLst/>
        </a:prstGeom>
        <a:solidFill>
          <a:schemeClr val="accent5">
            <a:tint val="40000"/>
            <a:alpha val="90000"/>
            <a:hueOff val="-1361168"/>
            <a:satOff val="-9998"/>
            <a:lumOff val="-113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361168"/>
              <a:satOff val="-9998"/>
              <a:lumOff val="-113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Front End Manager</a:t>
          </a:r>
        </a:p>
      </dsp:txBody>
      <dsp:txXfrm rot="-5400000">
        <a:off x="2976227" y="2598863"/>
        <a:ext cx="5267688" cy="432206"/>
      </dsp:txXfrm>
    </dsp:sp>
    <dsp:sp modelId="{E5DC52BA-BB11-4AB7-B1A3-125FCB11F172}">
      <dsp:nvSpPr>
        <dsp:cNvPr id="0" name=""/>
        <dsp:cNvSpPr/>
      </dsp:nvSpPr>
      <dsp:spPr>
        <a:xfrm>
          <a:off x="0" y="2515611"/>
          <a:ext cx="2976226" cy="598710"/>
        </a:xfrm>
        <a:prstGeom prst="roundRect">
          <a:avLst/>
        </a:prstGeom>
        <a:solidFill>
          <a:schemeClr val="accent5">
            <a:hueOff val="-1208845"/>
            <a:satOff val="462"/>
            <a:lumOff val="-56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Bronwyn Wedig</a:t>
          </a:r>
        </a:p>
      </dsp:txBody>
      <dsp:txXfrm>
        <a:off x="29227" y="2544838"/>
        <a:ext cx="2917772" cy="540256"/>
      </dsp:txXfrm>
    </dsp:sp>
    <dsp:sp modelId="{10024F90-684F-449F-8404-39BCC9105708}">
      <dsp:nvSpPr>
        <dsp:cNvPr id="0" name=""/>
        <dsp:cNvSpPr/>
      </dsp:nvSpPr>
      <dsp:spPr>
        <a:xfrm rot="5400000">
          <a:off x="5382277" y="798077"/>
          <a:ext cx="478968" cy="5291069"/>
        </a:xfrm>
        <a:prstGeom prst="round2SameRect">
          <a:avLst/>
        </a:prstGeom>
        <a:solidFill>
          <a:schemeClr val="accent5">
            <a:tint val="40000"/>
            <a:alpha val="90000"/>
            <a:hueOff val="-1701460"/>
            <a:satOff val="-12497"/>
            <a:lumOff val="-1415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701460"/>
              <a:satOff val="-12497"/>
              <a:lumOff val="-14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Project Sponsor</a:t>
          </a:r>
        </a:p>
      </dsp:txBody>
      <dsp:txXfrm rot="-5400000">
        <a:off x="2976227" y="3227509"/>
        <a:ext cx="5267688" cy="432206"/>
      </dsp:txXfrm>
    </dsp:sp>
    <dsp:sp modelId="{3B8DEC48-9274-4000-946D-3F08DF263119}">
      <dsp:nvSpPr>
        <dsp:cNvPr id="0" name=""/>
        <dsp:cNvSpPr/>
      </dsp:nvSpPr>
      <dsp:spPr>
        <a:xfrm>
          <a:off x="0" y="3144257"/>
          <a:ext cx="2976226" cy="598710"/>
        </a:xfrm>
        <a:prstGeom prst="roundRect">
          <a:avLst/>
        </a:prstGeom>
        <a:solidFill>
          <a:schemeClr val="accent5">
            <a:hueOff val="-1511056"/>
            <a:satOff val="577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Chris </a:t>
          </a:r>
          <a:r>
            <a:rPr lang="en-US" sz="2600" kern="1200" dirty="0" err="1"/>
            <a:t>Aungst</a:t>
          </a:r>
          <a:endParaRPr lang="en-US" sz="2600" kern="1200" dirty="0"/>
        </a:p>
      </dsp:txBody>
      <dsp:txXfrm>
        <a:off x="29227" y="3173484"/>
        <a:ext cx="2917772" cy="5402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10/12/2022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94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6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23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1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69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40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66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642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78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5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98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10/12/2022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76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6.jpeg"/><Relationship Id="rId5" Type="http://schemas.openxmlformats.org/officeDocument/2006/relationships/diagramColors" Target="../diagrams/colors1.xml"/><Relationship Id="rId10" Type="http://schemas.openxmlformats.org/officeDocument/2006/relationships/image" Target="../media/image5.jpe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06CCA0DF-2D1C-D416-A44A-5FC0F3934F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53C4D10E-16D3-5D49-A995-1FD27619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AA2E-5531-D60C-C5D3-64CD41123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5" y="1625608"/>
            <a:ext cx="6696951" cy="2722164"/>
          </a:xfrm>
        </p:spPr>
        <p:txBody>
          <a:bodyPr>
            <a:normAutofit/>
          </a:bodyPr>
          <a:lstStyle/>
          <a:p>
            <a:r>
              <a:rPr lang="en-US" dirty="0"/>
              <a:t>Teacher To-Do Mini Intro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BA3CC9-F863-EBB4-A35E-77883873B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5" y="4466845"/>
            <a:ext cx="6696951" cy="882904"/>
          </a:xfrm>
        </p:spPr>
        <p:txBody>
          <a:bodyPr>
            <a:normAutofit/>
          </a:bodyPr>
          <a:lstStyle/>
          <a:p>
            <a:r>
              <a:rPr lang="en-US" dirty="0"/>
              <a:t>Presented By: Sam Gerstner, Alexander </a:t>
            </a:r>
            <a:r>
              <a:rPr lang="en-US" dirty="0" err="1"/>
              <a:t>Fornette</a:t>
            </a:r>
            <a:r>
              <a:rPr lang="en-US" dirty="0"/>
              <a:t>, Noah </a:t>
            </a:r>
            <a:r>
              <a:rPr lang="en-US" dirty="0" err="1"/>
              <a:t>Nannen</a:t>
            </a:r>
            <a:r>
              <a:rPr lang="en-US" dirty="0"/>
              <a:t>, </a:t>
            </a:r>
            <a:r>
              <a:rPr lang="en-US" dirty="0" err="1"/>
              <a:t>Shlok</a:t>
            </a:r>
            <a:r>
              <a:rPr lang="en-US" dirty="0"/>
              <a:t> </a:t>
            </a:r>
            <a:r>
              <a:rPr lang="en-US" dirty="0" err="1"/>
              <a:t>Sheth</a:t>
            </a:r>
            <a:r>
              <a:rPr lang="en-US" dirty="0"/>
              <a:t> &amp; Bronwyn </a:t>
            </a:r>
            <a:r>
              <a:rPr lang="en-US" dirty="0" err="1"/>
              <a:t>Wedig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81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5AF5D-8314-44F7-67EA-820DF7FE3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Introduction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7225C978-C5FC-F201-A063-12F3FD25AE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0233972"/>
              </p:ext>
            </p:extLst>
          </p:nvPr>
        </p:nvGraphicFramePr>
        <p:xfrm>
          <a:off x="80720" y="2334732"/>
          <a:ext cx="8267296" cy="3743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4F02E6AA-BECA-B00B-9994-F3844D5287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918" y="1204721"/>
            <a:ext cx="1353185" cy="1353185"/>
          </a:xfrm>
          <a:prstGeom prst="rect">
            <a:avLst/>
          </a:prstGeom>
        </p:spPr>
      </p:pic>
      <p:pic>
        <p:nvPicPr>
          <p:cNvPr id="5" name="Picture 4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1ADDC5EA-2340-6100-8A39-982C5AE86CE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005" y="2183631"/>
            <a:ext cx="1353185" cy="1353185"/>
          </a:xfrm>
          <a:prstGeom prst="rect">
            <a:avLst/>
          </a:prstGeom>
        </p:spPr>
      </p:pic>
      <p:pic>
        <p:nvPicPr>
          <p:cNvPr id="6" name="Picture 5" descr="A picture containing wall, person, person, indoor&#10;&#10;Description automatically generated">
            <a:extLst>
              <a:ext uri="{FF2B5EF4-FFF2-40B4-BE49-F238E27FC236}">
                <a16:creationId xmlns:a16="http://schemas.microsoft.com/office/drawing/2014/main" id="{4001C158-AEC5-2A4C-F458-14DC89E4E0E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28" b="11249"/>
          <a:stretch/>
        </p:blipFill>
        <p:spPr>
          <a:xfrm>
            <a:off x="8477918" y="3277968"/>
            <a:ext cx="1353185" cy="1368591"/>
          </a:xfrm>
          <a:prstGeom prst="rect">
            <a:avLst/>
          </a:prstGeom>
        </p:spPr>
      </p:pic>
      <p:pic>
        <p:nvPicPr>
          <p:cNvPr id="11" name="Picture 10" descr="A picture containing wall, indoor, laying&#10;&#10;Description automatically generated">
            <a:extLst>
              <a:ext uri="{FF2B5EF4-FFF2-40B4-BE49-F238E27FC236}">
                <a16:creationId xmlns:a16="http://schemas.microsoft.com/office/drawing/2014/main" id="{2D29F09A-3930-D769-4EEC-4551244712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99" t="26810" r="20735" b="27440"/>
          <a:stretch>
            <a:fillRect/>
          </a:stretch>
        </p:blipFill>
        <p:spPr bwMode="auto">
          <a:xfrm>
            <a:off x="10022599" y="4289545"/>
            <a:ext cx="1229995" cy="1353185"/>
          </a:xfrm>
          <a:prstGeom prst="rect">
            <a:avLst/>
          </a:prstGeom>
          <a:noFill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C7FC6A-6818-D0FE-663B-40822C6B1AC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922" y="5273256"/>
            <a:ext cx="1270000" cy="1428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4174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7F057-2BFF-4C1F-EAD2-9D876D612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8" y="1204721"/>
            <a:ext cx="9661031" cy="1051918"/>
          </a:xfrm>
        </p:spPr>
        <p:txBody>
          <a:bodyPr/>
          <a:lstStyle/>
          <a:p>
            <a:r>
              <a:rPr lang="en-US" dirty="0"/>
              <a:t>Current Solution Overview/Problems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A3747-9454-3EB9-4336-982955D6F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8" y="2028908"/>
            <a:ext cx="10768377" cy="318858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COE staff currently use a manual process to track requirements for each individual student teacher in an Excel spreadsheet.</a:t>
            </a:r>
          </a:p>
          <a:p>
            <a:r>
              <a:rPr lang="en-US" dirty="0"/>
              <a:t>The STIC program is available to 12 different degree programs each with different requirements that must be managed.</a:t>
            </a:r>
          </a:p>
          <a:p>
            <a:r>
              <a:rPr lang="en-US" dirty="0"/>
              <a:t>COE staff spend over 200 hours each semester on this process that could be used to provide other services to COE students.</a:t>
            </a:r>
          </a:p>
          <a:p>
            <a:r>
              <a:rPr lang="en-US" dirty="0"/>
              <a:t>Accuracy and completeness are key aspects of this process because we must represent the University in a positive light.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6E541B-D1CE-F169-1C34-37DB2BDE8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9" y="5133518"/>
            <a:ext cx="12192000" cy="150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533562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D937B0"/>
      </a:accent1>
      <a:accent2>
        <a:srgbClr val="AC25C7"/>
      </a:accent2>
      <a:accent3>
        <a:srgbClr val="7B37D9"/>
      </a:accent3>
      <a:accent4>
        <a:srgbClr val="3A3ACC"/>
      </a:accent4>
      <a:accent5>
        <a:srgbClr val="377AD9"/>
      </a:accent5>
      <a:accent6>
        <a:srgbClr val="25ACC7"/>
      </a:accent6>
      <a:hlink>
        <a:srgbClr val="3F5FBF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137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Seaford Display</vt:lpstr>
      <vt:lpstr>System Font Regular</vt:lpstr>
      <vt:lpstr>Tenorite</vt:lpstr>
      <vt:lpstr>MadridVTI</vt:lpstr>
      <vt:lpstr>Teacher To-Do Mini Intro</vt:lpstr>
      <vt:lpstr>Team Introduction</vt:lpstr>
      <vt:lpstr>Current Solution Overview/Problems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Teacher To-Do Mini Intro</dc:title>
  <dc:creator>Sam Gerstner</dc:creator>
  <cp:lastModifiedBy>Noah Nannen</cp:lastModifiedBy>
  <cp:revision>3</cp:revision>
  <dcterms:created xsi:type="dcterms:W3CDTF">2022-10-12T15:30:00Z</dcterms:created>
  <dcterms:modified xsi:type="dcterms:W3CDTF">2022-10-12T21:08:21Z</dcterms:modified>
</cp:coreProperties>
</file>