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9" r:id="rId4"/>
    <p:sldId id="260" r:id="rId5"/>
    <p:sldId id="257"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EFA5B-A929-4579-8D39-7156050C8575}"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EA65ECFE-7273-4156-A465-726FBBB7A5EF}">
      <dgm:prSet/>
      <dgm:spPr/>
      <dgm:t>
        <a:bodyPr/>
        <a:lstStyle/>
        <a:p>
          <a:r>
            <a:rPr lang="en-US" dirty="0"/>
            <a:t>Sam Gerstner</a:t>
          </a:r>
        </a:p>
      </dgm:t>
    </dgm:pt>
    <dgm:pt modelId="{A3A086E3-53DE-40AF-AB56-FC13F13E229D}" type="parTrans" cxnId="{5C67BE43-C5FF-43BD-9417-0164983FDFBF}">
      <dgm:prSet/>
      <dgm:spPr/>
      <dgm:t>
        <a:bodyPr/>
        <a:lstStyle/>
        <a:p>
          <a:endParaRPr lang="en-US"/>
        </a:p>
      </dgm:t>
    </dgm:pt>
    <dgm:pt modelId="{893E9E46-DF43-4B73-9894-AE92E5509AD1}" type="sibTrans" cxnId="{5C67BE43-C5FF-43BD-9417-0164983FDFBF}">
      <dgm:prSet/>
      <dgm:spPr/>
      <dgm:t>
        <a:bodyPr/>
        <a:lstStyle/>
        <a:p>
          <a:endParaRPr lang="en-US"/>
        </a:p>
      </dgm:t>
    </dgm:pt>
    <dgm:pt modelId="{1F387302-3FAB-49B4-AE6A-1D438559D29E}">
      <dgm:prSet/>
      <dgm:spPr/>
      <dgm:t>
        <a:bodyPr/>
        <a:lstStyle/>
        <a:p>
          <a:r>
            <a:rPr lang="en-US"/>
            <a:t>Team Lead</a:t>
          </a:r>
        </a:p>
      </dgm:t>
    </dgm:pt>
    <dgm:pt modelId="{BBA5EBDA-2191-44B5-B083-CD46D3864ECC}" type="parTrans" cxnId="{EDE53308-148C-4116-80CB-E3C6C5B52F36}">
      <dgm:prSet/>
      <dgm:spPr/>
      <dgm:t>
        <a:bodyPr/>
        <a:lstStyle/>
        <a:p>
          <a:endParaRPr lang="en-US"/>
        </a:p>
      </dgm:t>
    </dgm:pt>
    <dgm:pt modelId="{2648B335-6FFD-4876-BECD-C95861D20824}" type="sibTrans" cxnId="{EDE53308-148C-4116-80CB-E3C6C5B52F36}">
      <dgm:prSet/>
      <dgm:spPr/>
      <dgm:t>
        <a:bodyPr/>
        <a:lstStyle/>
        <a:p>
          <a:endParaRPr lang="en-US"/>
        </a:p>
      </dgm:t>
    </dgm:pt>
    <dgm:pt modelId="{7CE6808E-0B4D-4FA7-BEB8-03BE537E9F36}">
      <dgm:prSet/>
      <dgm:spPr/>
      <dgm:t>
        <a:bodyPr/>
        <a:lstStyle/>
        <a:p>
          <a:r>
            <a:rPr lang="en-US"/>
            <a:t>Alexander Frenette</a:t>
          </a:r>
        </a:p>
      </dgm:t>
    </dgm:pt>
    <dgm:pt modelId="{1D3574A5-0353-4975-AA8A-8536E59950D9}" type="parTrans" cxnId="{FB467DF6-86A5-45EC-9416-B27904C66E3A}">
      <dgm:prSet/>
      <dgm:spPr/>
      <dgm:t>
        <a:bodyPr/>
        <a:lstStyle/>
        <a:p>
          <a:endParaRPr lang="en-US"/>
        </a:p>
      </dgm:t>
    </dgm:pt>
    <dgm:pt modelId="{13F5E189-1773-4717-A545-79B061BFB205}" type="sibTrans" cxnId="{FB467DF6-86A5-45EC-9416-B27904C66E3A}">
      <dgm:prSet/>
      <dgm:spPr/>
      <dgm:t>
        <a:bodyPr/>
        <a:lstStyle/>
        <a:p>
          <a:endParaRPr lang="en-US"/>
        </a:p>
      </dgm:t>
    </dgm:pt>
    <dgm:pt modelId="{27DA4637-2004-46D0-8AF6-6FF76E48612B}">
      <dgm:prSet/>
      <dgm:spPr/>
      <dgm:t>
        <a:bodyPr/>
        <a:lstStyle/>
        <a:p>
          <a:r>
            <a:rPr lang="en-US"/>
            <a:t>Backend Developer</a:t>
          </a:r>
        </a:p>
      </dgm:t>
    </dgm:pt>
    <dgm:pt modelId="{73A5FE9A-475F-49CD-96EE-04D48421ACAD}" type="parTrans" cxnId="{46E82AC3-7D8D-47AF-88F2-87EFF7CB64DC}">
      <dgm:prSet/>
      <dgm:spPr/>
      <dgm:t>
        <a:bodyPr/>
        <a:lstStyle/>
        <a:p>
          <a:endParaRPr lang="en-US"/>
        </a:p>
      </dgm:t>
    </dgm:pt>
    <dgm:pt modelId="{D90DC8A5-A09F-42C4-AEAF-D2FA2A781B71}" type="sibTrans" cxnId="{46E82AC3-7D8D-47AF-88F2-87EFF7CB64DC}">
      <dgm:prSet/>
      <dgm:spPr/>
      <dgm:t>
        <a:bodyPr/>
        <a:lstStyle/>
        <a:p>
          <a:endParaRPr lang="en-US"/>
        </a:p>
      </dgm:t>
    </dgm:pt>
    <dgm:pt modelId="{D0E35388-525A-41CD-9021-2E7E0ED973D4}">
      <dgm:prSet/>
      <dgm:spPr/>
      <dgm:t>
        <a:bodyPr/>
        <a:lstStyle/>
        <a:p>
          <a:r>
            <a:rPr lang="en-US"/>
            <a:t>Noah Nannen</a:t>
          </a:r>
        </a:p>
      </dgm:t>
    </dgm:pt>
    <dgm:pt modelId="{A7D9BADF-5559-4DBB-BD73-C82AAB3B8798}" type="parTrans" cxnId="{1BBBCC7A-5916-4036-A3B5-C580479C70EF}">
      <dgm:prSet/>
      <dgm:spPr/>
      <dgm:t>
        <a:bodyPr/>
        <a:lstStyle/>
        <a:p>
          <a:endParaRPr lang="en-US"/>
        </a:p>
      </dgm:t>
    </dgm:pt>
    <dgm:pt modelId="{4922682A-EE4C-44DA-A92F-429B47D6EBAA}" type="sibTrans" cxnId="{1BBBCC7A-5916-4036-A3B5-C580479C70EF}">
      <dgm:prSet/>
      <dgm:spPr/>
      <dgm:t>
        <a:bodyPr/>
        <a:lstStyle/>
        <a:p>
          <a:endParaRPr lang="en-US"/>
        </a:p>
      </dgm:t>
    </dgm:pt>
    <dgm:pt modelId="{86A89ABA-1A05-4167-82DC-899AADA8E7F6}">
      <dgm:prSet/>
      <dgm:spPr/>
      <dgm:t>
        <a:bodyPr/>
        <a:lstStyle/>
        <a:p>
          <a:r>
            <a:rPr lang="en-US" dirty="0"/>
            <a:t>User Interface Developer</a:t>
          </a:r>
        </a:p>
      </dgm:t>
    </dgm:pt>
    <dgm:pt modelId="{C12C2C3F-350D-4CBA-BEA6-57C030EDDF4D}" type="parTrans" cxnId="{DE173ABE-34E8-4229-B228-A83AA288416D}">
      <dgm:prSet/>
      <dgm:spPr/>
      <dgm:t>
        <a:bodyPr/>
        <a:lstStyle/>
        <a:p>
          <a:endParaRPr lang="en-US"/>
        </a:p>
      </dgm:t>
    </dgm:pt>
    <dgm:pt modelId="{476EBD3C-EB70-48CC-A3AC-DB4389909017}" type="sibTrans" cxnId="{DE173ABE-34E8-4229-B228-A83AA288416D}">
      <dgm:prSet/>
      <dgm:spPr/>
      <dgm:t>
        <a:bodyPr/>
        <a:lstStyle/>
        <a:p>
          <a:endParaRPr lang="en-US"/>
        </a:p>
      </dgm:t>
    </dgm:pt>
    <dgm:pt modelId="{DED48862-4FDE-4239-A49B-456DF439E50B}">
      <dgm:prSet/>
      <dgm:spPr/>
      <dgm:t>
        <a:bodyPr/>
        <a:lstStyle/>
        <a:p>
          <a:r>
            <a:rPr lang="en-US"/>
            <a:t>Shlok Sheth </a:t>
          </a:r>
        </a:p>
      </dgm:t>
    </dgm:pt>
    <dgm:pt modelId="{A20DBB7C-1D38-47C3-997A-BC1C71E8930F}" type="parTrans" cxnId="{62B84DC3-665D-43D7-9644-BFF90AAD36AE}">
      <dgm:prSet/>
      <dgm:spPr/>
      <dgm:t>
        <a:bodyPr/>
        <a:lstStyle/>
        <a:p>
          <a:endParaRPr lang="en-US"/>
        </a:p>
      </dgm:t>
    </dgm:pt>
    <dgm:pt modelId="{CCC10950-908F-4A05-94CE-2ED4688B1F31}" type="sibTrans" cxnId="{62B84DC3-665D-43D7-9644-BFF90AAD36AE}">
      <dgm:prSet/>
      <dgm:spPr/>
      <dgm:t>
        <a:bodyPr/>
        <a:lstStyle/>
        <a:p>
          <a:endParaRPr lang="en-US"/>
        </a:p>
      </dgm:t>
    </dgm:pt>
    <dgm:pt modelId="{556B2152-F82B-4829-A929-F6B87CF55539}">
      <dgm:prSet/>
      <dgm:spPr/>
      <dgm:t>
        <a:bodyPr/>
        <a:lstStyle/>
        <a:p>
          <a:r>
            <a:rPr lang="en-US"/>
            <a:t>Full Stack Developer</a:t>
          </a:r>
        </a:p>
      </dgm:t>
    </dgm:pt>
    <dgm:pt modelId="{C5F43E5D-CCFE-4A8A-9C53-5603D00B1107}" type="parTrans" cxnId="{AFC9630A-9CC1-4A7D-9415-73BFE6D0019F}">
      <dgm:prSet/>
      <dgm:spPr/>
      <dgm:t>
        <a:bodyPr/>
        <a:lstStyle/>
        <a:p>
          <a:endParaRPr lang="en-US"/>
        </a:p>
      </dgm:t>
    </dgm:pt>
    <dgm:pt modelId="{2BF16078-6ABF-4D1B-9896-D5F5175F8DBD}" type="sibTrans" cxnId="{AFC9630A-9CC1-4A7D-9415-73BFE6D0019F}">
      <dgm:prSet/>
      <dgm:spPr/>
      <dgm:t>
        <a:bodyPr/>
        <a:lstStyle/>
        <a:p>
          <a:endParaRPr lang="en-US"/>
        </a:p>
      </dgm:t>
    </dgm:pt>
    <dgm:pt modelId="{CC89BF67-3C61-4CCF-859D-6DBB1B99880D}">
      <dgm:prSet/>
      <dgm:spPr/>
      <dgm:t>
        <a:bodyPr/>
        <a:lstStyle/>
        <a:p>
          <a:r>
            <a:rPr lang="en-US"/>
            <a:t>Bronwyn Wedig</a:t>
          </a:r>
        </a:p>
      </dgm:t>
    </dgm:pt>
    <dgm:pt modelId="{AA08372F-39A2-4B35-84F3-13073FBC0C44}" type="parTrans" cxnId="{44AA00AF-BDC5-413E-B0C0-3E296BF0D94A}">
      <dgm:prSet/>
      <dgm:spPr/>
      <dgm:t>
        <a:bodyPr/>
        <a:lstStyle/>
        <a:p>
          <a:endParaRPr lang="en-US"/>
        </a:p>
      </dgm:t>
    </dgm:pt>
    <dgm:pt modelId="{5AF6F61A-D622-4EA3-8B04-B5EB48D1521C}" type="sibTrans" cxnId="{44AA00AF-BDC5-413E-B0C0-3E296BF0D94A}">
      <dgm:prSet/>
      <dgm:spPr/>
      <dgm:t>
        <a:bodyPr/>
        <a:lstStyle/>
        <a:p>
          <a:endParaRPr lang="en-US"/>
        </a:p>
      </dgm:t>
    </dgm:pt>
    <dgm:pt modelId="{C3290A82-3B3F-4381-8CAB-136465228672}">
      <dgm:prSet/>
      <dgm:spPr/>
      <dgm:t>
        <a:bodyPr/>
        <a:lstStyle/>
        <a:p>
          <a:r>
            <a:rPr lang="en-US" dirty="0"/>
            <a:t>Front End Manager</a:t>
          </a:r>
        </a:p>
      </dgm:t>
    </dgm:pt>
    <dgm:pt modelId="{88987F86-72F5-431C-911E-3A0B8625925E}" type="parTrans" cxnId="{7DFBF4AC-1D55-4A5B-9FC2-07D5602F982F}">
      <dgm:prSet/>
      <dgm:spPr/>
      <dgm:t>
        <a:bodyPr/>
        <a:lstStyle/>
        <a:p>
          <a:endParaRPr lang="en-US"/>
        </a:p>
      </dgm:t>
    </dgm:pt>
    <dgm:pt modelId="{B70C5770-3DB7-499E-B4F3-15A815C6763C}" type="sibTrans" cxnId="{7DFBF4AC-1D55-4A5B-9FC2-07D5602F982F}">
      <dgm:prSet/>
      <dgm:spPr/>
      <dgm:t>
        <a:bodyPr/>
        <a:lstStyle/>
        <a:p>
          <a:endParaRPr lang="en-US"/>
        </a:p>
      </dgm:t>
    </dgm:pt>
    <dgm:pt modelId="{9882A9C7-2372-4C59-9C0A-19C38905E08B}">
      <dgm:prSet/>
      <dgm:spPr/>
      <dgm:t>
        <a:bodyPr/>
        <a:lstStyle/>
        <a:p>
          <a:r>
            <a:rPr lang="en-US" dirty="0"/>
            <a:t>Chris </a:t>
          </a:r>
          <a:r>
            <a:rPr lang="en-US" dirty="0" err="1"/>
            <a:t>Aungst</a:t>
          </a:r>
          <a:endParaRPr lang="en-US" dirty="0"/>
        </a:p>
      </dgm:t>
    </dgm:pt>
    <dgm:pt modelId="{6927DD29-45BC-45E9-95E5-BA2DBC3B4F10}" type="parTrans" cxnId="{18DDE061-C9B2-4317-8EF5-ED6588EE119C}">
      <dgm:prSet/>
      <dgm:spPr/>
      <dgm:t>
        <a:bodyPr/>
        <a:lstStyle/>
        <a:p>
          <a:endParaRPr lang="en-US"/>
        </a:p>
      </dgm:t>
    </dgm:pt>
    <dgm:pt modelId="{F1FAD724-96D5-4BAB-8DC4-66103C7951D3}" type="sibTrans" cxnId="{18DDE061-C9B2-4317-8EF5-ED6588EE119C}">
      <dgm:prSet/>
      <dgm:spPr/>
      <dgm:t>
        <a:bodyPr/>
        <a:lstStyle/>
        <a:p>
          <a:endParaRPr lang="en-US"/>
        </a:p>
      </dgm:t>
    </dgm:pt>
    <dgm:pt modelId="{665CBA34-2F38-46B9-A308-9C741E8DC476}">
      <dgm:prSet/>
      <dgm:spPr/>
      <dgm:t>
        <a:bodyPr/>
        <a:lstStyle/>
        <a:p>
          <a:r>
            <a:rPr lang="en-US" dirty="0"/>
            <a:t>Project Sponsor</a:t>
          </a:r>
        </a:p>
      </dgm:t>
    </dgm:pt>
    <dgm:pt modelId="{A79EB0CE-4E86-4C40-B167-A5F8131FF314}" type="parTrans" cxnId="{C2ACB21E-65A3-49D7-B8CC-B6968A380706}">
      <dgm:prSet/>
      <dgm:spPr/>
      <dgm:t>
        <a:bodyPr/>
        <a:lstStyle/>
        <a:p>
          <a:endParaRPr lang="en-US"/>
        </a:p>
      </dgm:t>
    </dgm:pt>
    <dgm:pt modelId="{05CB89A0-FDFC-4536-BE16-F4688F40A37F}" type="sibTrans" cxnId="{C2ACB21E-65A3-49D7-B8CC-B6968A380706}">
      <dgm:prSet/>
      <dgm:spPr/>
      <dgm:t>
        <a:bodyPr/>
        <a:lstStyle/>
        <a:p>
          <a:endParaRPr lang="en-US"/>
        </a:p>
      </dgm:t>
    </dgm:pt>
    <dgm:pt modelId="{32248442-902A-4040-A86B-88DBF4BD514A}" type="pres">
      <dgm:prSet presAssocID="{4D8EFA5B-A929-4579-8D39-7156050C8575}" presName="Name0" presStyleCnt="0">
        <dgm:presLayoutVars>
          <dgm:dir/>
          <dgm:animLvl val="lvl"/>
          <dgm:resizeHandles val="exact"/>
        </dgm:presLayoutVars>
      </dgm:prSet>
      <dgm:spPr/>
    </dgm:pt>
    <dgm:pt modelId="{7216E608-CD3A-4BFC-B8A2-FE6CB5DFB5EF}" type="pres">
      <dgm:prSet presAssocID="{EA65ECFE-7273-4156-A465-726FBBB7A5EF}" presName="linNode" presStyleCnt="0"/>
      <dgm:spPr/>
    </dgm:pt>
    <dgm:pt modelId="{EC8A3A16-4ED0-4200-8FF3-283D92CB710D}" type="pres">
      <dgm:prSet presAssocID="{EA65ECFE-7273-4156-A465-726FBBB7A5EF}" presName="parentText" presStyleLbl="node1" presStyleIdx="0" presStyleCnt="6" custLinFactNeighborX="0" custLinFactNeighborY="1276">
        <dgm:presLayoutVars>
          <dgm:chMax val="1"/>
          <dgm:bulletEnabled val="1"/>
        </dgm:presLayoutVars>
      </dgm:prSet>
      <dgm:spPr/>
    </dgm:pt>
    <dgm:pt modelId="{6FEFBAF4-9FAB-4B9A-AC1B-71AF5BC67D21}" type="pres">
      <dgm:prSet presAssocID="{EA65ECFE-7273-4156-A465-726FBBB7A5EF}" presName="descendantText" presStyleLbl="alignAccFollowNode1" presStyleIdx="0" presStyleCnt="6">
        <dgm:presLayoutVars>
          <dgm:bulletEnabled val="1"/>
        </dgm:presLayoutVars>
      </dgm:prSet>
      <dgm:spPr/>
    </dgm:pt>
    <dgm:pt modelId="{985F20CD-96E4-4824-A0AC-6D1489DDAC07}" type="pres">
      <dgm:prSet presAssocID="{893E9E46-DF43-4B73-9894-AE92E5509AD1}" presName="sp" presStyleCnt="0"/>
      <dgm:spPr/>
    </dgm:pt>
    <dgm:pt modelId="{CB187C26-43E0-4068-AB22-0BDFC8CCB926}" type="pres">
      <dgm:prSet presAssocID="{7CE6808E-0B4D-4FA7-BEB8-03BE537E9F36}" presName="linNode" presStyleCnt="0"/>
      <dgm:spPr/>
    </dgm:pt>
    <dgm:pt modelId="{F2B91B8F-47A1-46D8-B263-CE3D8259829B}" type="pres">
      <dgm:prSet presAssocID="{7CE6808E-0B4D-4FA7-BEB8-03BE537E9F36}" presName="parentText" presStyleLbl="node1" presStyleIdx="1" presStyleCnt="6">
        <dgm:presLayoutVars>
          <dgm:chMax val="1"/>
          <dgm:bulletEnabled val="1"/>
        </dgm:presLayoutVars>
      </dgm:prSet>
      <dgm:spPr/>
    </dgm:pt>
    <dgm:pt modelId="{13026DC3-21EF-49AC-8E20-EC52A7212BA3}" type="pres">
      <dgm:prSet presAssocID="{7CE6808E-0B4D-4FA7-BEB8-03BE537E9F36}" presName="descendantText" presStyleLbl="alignAccFollowNode1" presStyleIdx="1" presStyleCnt="6">
        <dgm:presLayoutVars>
          <dgm:bulletEnabled val="1"/>
        </dgm:presLayoutVars>
      </dgm:prSet>
      <dgm:spPr/>
    </dgm:pt>
    <dgm:pt modelId="{B70D7FEC-8327-4062-9252-C27AA8E4F593}" type="pres">
      <dgm:prSet presAssocID="{13F5E189-1773-4717-A545-79B061BFB205}" presName="sp" presStyleCnt="0"/>
      <dgm:spPr/>
    </dgm:pt>
    <dgm:pt modelId="{B728A5E6-9633-41A3-9188-93B1F4639E55}" type="pres">
      <dgm:prSet presAssocID="{D0E35388-525A-41CD-9021-2E7E0ED973D4}" presName="linNode" presStyleCnt="0"/>
      <dgm:spPr/>
    </dgm:pt>
    <dgm:pt modelId="{0FB892DD-EB20-42AC-ACFE-853D2CBB4887}" type="pres">
      <dgm:prSet presAssocID="{D0E35388-525A-41CD-9021-2E7E0ED973D4}" presName="parentText" presStyleLbl="node1" presStyleIdx="2" presStyleCnt="6">
        <dgm:presLayoutVars>
          <dgm:chMax val="1"/>
          <dgm:bulletEnabled val="1"/>
        </dgm:presLayoutVars>
      </dgm:prSet>
      <dgm:spPr/>
    </dgm:pt>
    <dgm:pt modelId="{93E8F156-AE58-4048-B5BF-CEFEC53AED24}" type="pres">
      <dgm:prSet presAssocID="{D0E35388-525A-41CD-9021-2E7E0ED973D4}" presName="descendantText" presStyleLbl="alignAccFollowNode1" presStyleIdx="2" presStyleCnt="6">
        <dgm:presLayoutVars>
          <dgm:bulletEnabled val="1"/>
        </dgm:presLayoutVars>
      </dgm:prSet>
      <dgm:spPr/>
    </dgm:pt>
    <dgm:pt modelId="{B878DDC9-EE45-4867-9EDC-F288597DE0E2}" type="pres">
      <dgm:prSet presAssocID="{4922682A-EE4C-44DA-A92F-429B47D6EBAA}" presName="sp" presStyleCnt="0"/>
      <dgm:spPr/>
    </dgm:pt>
    <dgm:pt modelId="{06B300E4-2F80-43C2-92A4-13710BCFA052}" type="pres">
      <dgm:prSet presAssocID="{DED48862-4FDE-4239-A49B-456DF439E50B}" presName="linNode" presStyleCnt="0"/>
      <dgm:spPr/>
    </dgm:pt>
    <dgm:pt modelId="{78E70463-462B-470E-9930-5F234961BD23}" type="pres">
      <dgm:prSet presAssocID="{DED48862-4FDE-4239-A49B-456DF439E50B}" presName="parentText" presStyleLbl="node1" presStyleIdx="3" presStyleCnt="6">
        <dgm:presLayoutVars>
          <dgm:chMax val="1"/>
          <dgm:bulletEnabled val="1"/>
        </dgm:presLayoutVars>
      </dgm:prSet>
      <dgm:spPr/>
    </dgm:pt>
    <dgm:pt modelId="{67D83FF0-A66A-4B03-A44C-33B21125776E}" type="pres">
      <dgm:prSet presAssocID="{DED48862-4FDE-4239-A49B-456DF439E50B}" presName="descendantText" presStyleLbl="alignAccFollowNode1" presStyleIdx="3" presStyleCnt="6">
        <dgm:presLayoutVars>
          <dgm:bulletEnabled val="1"/>
        </dgm:presLayoutVars>
      </dgm:prSet>
      <dgm:spPr/>
    </dgm:pt>
    <dgm:pt modelId="{A684AAF7-5632-47F5-A743-1B603131D5BE}" type="pres">
      <dgm:prSet presAssocID="{CCC10950-908F-4A05-94CE-2ED4688B1F31}" presName="sp" presStyleCnt="0"/>
      <dgm:spPr/>
    </dgm:pt>
    <dgm:pt modelId="{16E92550-2809-415D-A10C-E77FC190EFB0}" type="pres">
      <dgm:prSet presAssocID="{CC89BF67-3C61-4CCF-859D-6DBB1B99880D}" presName="linNode" presStyleCnt="0"/>
      <dgm:spPr/>
    </dgm:pt>
    <dgm:pt modelId="{E5DC52BA-BB11-4AB7-B1A3-125FCB11F172}" type="pres">
      <dgm:prSet presAssocID="{CC89BF67-3C61-4CCF-859D-6DBB1B99880D}" presName="parentText" presStyleLbl="node1" presStyleIdx="4" presStyleCnt="6">
        <dgm:presLayoutVars>
          <dgm:chMax val="1"/>
          <dgm:bulletEnabled val="1"/>
        </dgm:presLayoutVars>
      </dgm:prSet>
      <dgm:spPr/>
    </dgm:pt>
    <dgm:pt modelId="{DC26793B-3ADF-44F4-89A2-A9A73E66F8E5}" type="pres">
      <dgm:prSet presAssocID="{CC89BF67-3C61-4CCF-859D-6DBB1B99880D}" presName="descendantText" presStyleLbl="alignAccFollowNode1" presStyleIdx="4" presStyleCnt="6">
        <dgm:presLayoutVars>
          <dgm:bulletEnabled val="1"/>
        </dgm:presLayoutVars>
      </dgm:prSet>
      <dgm:spPr/>
    </dgm:pt>
    <dgm:pt modelId="{A2683CAC-12EA-4CEB-B8BB-2FC2529CC70B}" type="pres">
      <dgm:prSet presAssocID="{5AF6F61A-D622-4EA3-8B04-B5EB48D1521C}" presName="sp" presStyleCnt="0"/>
      <dgm:spPr/>
    </dgm:pt>
    <dgm:pt modelId="{614DDEED-6E25-437F-9FB2-C0BF603EFCAA}" type="pres">
      <dgm:prSet presAssocID="{9882A9C7-2372-4C59-9C0A-19C38905E08B}" presName="linNode" presStyleCnt="0"/>
      <dgm:spPr/>
    </dgm:pt>
    <dgm:pt modelId="{3B8DEC48-9274-4000-946D-3F08DF263119}" type="pres">
      <dgm:prSet presAssocID="{9882A9C7-2372-4C59-9C0A-19C38905E08B}" presName="parentText" presStyleLbl="node1" presStyleIdx="5" presStyleCnt="6">
        <dgm:presLayoutVars>
          <dgm:chMax val="1"/>
          <dgm:bulletEnabled val="1"/>
        </dgm:presLayoutVars>
      </dgm:prSet>
      <dgm:spPr/>
    </dgm:pt>
    <dgm:pt modelId="{10024F90-684F-449F-8404-39BCC9105708}" type="pres">
      <dgm:prSet presAssocID="{9882A9C7-2372-4C59-9C0A-19C38905E08B}" presName="descendantText" presStyleLbl="alignAccFollowNode1" presStyleIdx="5" presStyleCnt="6">
        <dgm:presLayoutVars>
          <dgm:bulletEnabled val="1"/>
        </dgm:presLayoutVars>
      </dgm:prSet>
      <dgm:spPr/>
    </dgm:pt>
  </dgm:ptLst>
  <dgm:cxnLst>
    <dgm:cxn modelId="{E8D01900-8542-41CB-98B9-38D7B5D3B16C}" type="presOf" srcId="{665CBA34-2F38-46B9-A308-9C741E8DC476}" destId="{10024F90-684F-449F-8404-39BCC9105708}" srcOrd="0" destOrd="0" presId="urn:microsoft.com/office/officeart/2005/8/layout/vList5"/>
    <dgm:cxn modelId="{6F4E5903-A6A1-440E-842F-95CED7D7E6A9}" type="presOf" srcId="{4D8EFA5B-A929-4579-8D39-7156050C8575}" destId="{32248442-902A-4040-A86B-88DBF4BD514A}" srcOrd="0" destOrd="0" presId="urn:microsoft.com/office/officeart/2005/8/layout/vList5"/>
    <dgm:cxn modelId="{EDE53308-148C-4116-80CB-E3C6C5B52F36}" srcId="{EA65ECFE-7273-4156-A465-726FBBB7A5EF}" destId="{1F387302-3FAB-49B4-AE6A-1D438559D29E}" srcOrd="0" destOrd="0" parTransId="{BBA5EBDA-2191-44B5-B083-CD46D3864ECC}" sibTransId="{2648B335-6FFD-4876-BECD-C95861D20824}"/>
    <dgm:cxn modelId="{AFC9630A-9CC1-4A7D-9415-73BFE6D0019F}" srcId="{DED48862-4FDE-4239-A49B-456DF439E50B}" destId="{556B2152-F82B-4829-A929-F6B87CF55539}" srcOrd="0" destOrd="0" parTransId="{C5F43E5D-CCFE-4A8A-9C53-5603D00B1107}" sibTransId="{2BF16078-6ABF-4D1B-9896-D5F5175F8DBD}"/>
    <dgm:cxn modelId="{C2ACB21E-65A3-49D7-B8CC-B6968A380706}" srcId="{9882A9C7-2372-4C59-9C0A-19C38905E08B}" destId="{665CBA34-2F38-46B9-A308-9C741E8DC476}" srcOrd="0" destOrd="0" parTransId="{A79EB0CE-4E86-4C40-B167-A5F8131FF314}" sibTransId="{05CB89A0-FDFC-4536-BE16-F4688F40A37F}"/>
    <dgm:cxn modelId="{AD6E712D-5731-41B7-BDF4-53D9D9D4E8C5}" type="presOf" srcId="{86A89ABA-1A05-4167-82DC-899AADA8E7F6}" destId="{93E8F156-AE58-4048-B5BF-CEFEC53AED24}" srcOrd="0" destOrd="0" presId="urn:microsoft.com/office/officeart/2005/8/layout/vList5"/>
    <dgm:cxn modelId="{493D6F35-F7B3-45FC-AB40-039B0B8C0EAA}" type="presOf" srcId="{EA65ECFE-7273-4156-A465-726FBBB7A5EF}" destId="{EC8A3A16-4ED0-4200-8FF3-283D92CB710D}" srcOrd="0" destOrd="0" presId="urn:microsoft.com/office/officeart/2005/8/layout/vList5"/>
    <dgm:cxn modelId="{18DDE061-C9B2-4317-8EF5-ED6588EE119C}" srcId="{4D8EFA5B-A929-4579-8D39-7156050C8575}" destId="{9882A9C7-2372-4C59-9C0A-19C38905E08B}" srcOrd="5" destOrd="0" parTransId="{6927DD29-45BC-45E9-95E5-BA2DBC3B4F10}" sibTransId="{F1FAD724-96D5-4BAB-8DC4-66103C7951D3}"/>
    <dgm:cxn modelId="{5C67BE43-C5FF-43BD-9417-0164983FDFBF}" srcId="{4D8EFA5B-A929-4579-8D39-7156050C8575}" destId="{EA65ECFE-7273-4156-A465-726FBBB7A5EF}" srcOrd="0" destOrd="0" parTransId="{A3A086E3-53DE-40AF-AB56-FC13F13E229D}" sibTransId="{893E9E46-DF43-4B73-9894-AE92E5509AD1}"/>
    <dgm:cxn modelId="{11BE4667-0E31-4674-BC35-A4A9F8269223}" type="presOf" srcId="{D0E35388-525A-41CD-9021-2E7E0ED973D4}" destId="{0FB892DD-EB20-42AC-ACFE-853D2CBB4887}" srcOrd="0" destOrd="0" presId="urn:microsoft.com/office/officeart/2005/8/layout/vList5"/>
    <dgm:cxn modelId="{F940EA53-DD34-49A1-9F36-313D17862176}" type="presOf" srcId="{C3290A82-3B3F-4381-8CAB-136465228672}" destId="{DC26793B-3ADF-44F4-89A2-A9A73E66F8E5}" srcOrd="0" destOrd="0" presId="urn:microsoft.com/office/officeart/2005/8/layout/vList5"/>
    <dgm:cxn modelId="{1BBBCC7A-5916-4036-A3B5-C580479C70EF}" srcId="{4D8EFA5B-A929-4579-8D39-7156050C8575}" destId="{D0E35388-525A-41CD-9021-2E7E0ED973D4}" srcOrd="2" destOrd="0" parTransId="{A7D9BADF-5559-4DBB-BD73-C82AAB3B8798}" sibTransId="{4922682A-EE4C-44DA-A92F-429B47D6EBAA}"/>
    <dgm:cxn modelId="{10A08D9B-686E-47E6-B59A-15868D162A7B}" type="presOf" srcId="{9882A9C7-2372-4C59-9C0A-19C38905E08B}" destId="{3B8DEC48-9274-4000-946D-3F08DF263119}" srcOrd="0" destOrd="0" presId="urn:microsoft.com/office/officeart/2005/8/layout/vList5"/>
    <dgm:cxn modelId="{97F318AC-F9A5-49FC-89B8-B5640D7CFFA5}" type="presOf" srcId="{27DA4637-2004-46D0-8AF6-6FF76E48612B}" destId="{13026DC3-21EF-49AC-8E20-EC52A7212BA3}" srcOrd="0" destOrd="0" presId="urn:microsoft.com/office/officeart/2005/8/layout/vList5"/>
    <dgm:cxn modelId="{7DFBF4AC-1D55-4A5B-9FC2-07D5602F982F}" srcId="{CC89BF67-3C61-4CCF-859D-6DBB1B99880D}" destId="{C3290A82-3B3F-4381-8CAB-136465228672}" srcOrd="0" destOrd="0" parTransId="{88987F86-72F5-431C-911E-3A0B8625925E}" sibTransId="{B70C5770-3DB7-499E-B4F3-15A815C6763C}"/>
    <dgm:cxn modelId="{1E6E42AE-EBB6-470C-B393-8644D521BDD4}" type="presOf" srcId="{556B2152-F82B-4829-A929-F6B87CF55539}" destId="{67D83FF0-A66A-4B03-A44C-33B21125776E}" srcOrd="0" destOrd="0" presId="urn:microsoft.com/office/officeart/2005/8/layout/vList5"/>
    <dgm:cxn modelId="{44AA00AF-BDC5-413E-B0C0-3E296BF0D94A}" srcId="{4D8EFA5B-A929-4579-8D39-7156050C8575}" destId="{CC89BF67-3C61-4CCF-859D-6DBB1B99880D}" srcOrd="4" destOrd="0" parTransId="{AA08372F-39A2-4B35-84F3-13073FBC0C44}" sibTransId="{5AF6F61A-D622-4EA3-8B04-B5EB48D1521C}"/>
    <dgm:cxn modelId="{00E1D7B1-18D0-48A0-993D-738FA38334B7}" type="presOf" srcId="{CC89BF67-3C61-4CCF-859D-6DBB1B99880D}" destId="{E5DC52BA-BB11-4AB7-B1A3-125FCB11F172}" srcOrd="0" destOrd="0" presId="urn:microsoft.com/office/officeart/2005/8/layout/vList5"/>
    <dgm:cxn modelId="{DE173ABE-34E8-4229-B228-A83AA288416D}" srcId="{D0E35388-525A-41CD-9021-2E7E0ED973D4}" destId="{86A89ABA-1A05-4167-82DC-899AADA8E7F6}" srcOrd="0" destOrd="0" parTransId="{C12C2C3F-350D-4CBA-BEA6-57C030EDDF4D}" sibTransId="{476EBD3C-EB70-48CC-A3AC-DB4389909017}"/>
    <dgm:cxn modelId="{46E82AC3-7D8D-47AF-88F2-87EFF7CB64DC}" srcId="{7CE6808E-0B4D-4FA7-BEB8-03BE537E9F36}" destId="{27DA4637-2004-46D0-8AF6-6FF76E48612B}" srcOrd="0" destOrd="0" parTransId="{73A5FE9A-475F-49CD-96EE-04D48421ACAD}" sibTransId="{D90DC8A5-A09F-42C4-AEAF-D2FA2A781B71}"/>
    <dgm:cxn modelId="{62B84DC3-665D-43D7-9644-BFF90AAD36AE}" srcId="{4D8EFA5B-A929-4579-8D39-7156050C8575}" destId="{DED48862-4FDE-4239-A49B-456DF439E50B}" srcOrd="3" destOrd="0" parTransId="{A20DBB7C-1D38-47C3-997A-BC1C71E8930F}" sibTransId="{CCC10950-908F-4A05-94CE-2ED4688B1F31}"/>
    <dgm:cxn modelId="{186E7ECD-1F57-4005-956A-DD9C581D60DE}" type="presOf" srcId="{1F387302-3FAB-49B4-AE6A-1D438559D29E}" destId="{6FEFBAF4-9FAB-4B9A-AC1B-71AF5BC67D21}" srcOrd="0" destOrd="0" presId="urn:microsoft.com/office/officeart/2005/8/layout/vList5"/>
    <dgm:cxn modelId="{BA53D5D0-E8CC-4EB3-98C1-BB901B08CAB8}" type="presOf" srcId="{DED48862-4FDE-4239-A49B-456DF439E50B}" destId="{78E70463-462B-470E-9930-5F234961BD23}" srcOrd="0" destOrd="0" presId="urn:microsoft.com/office/officeart/2005/8/layout/vList5"/>
    <dgm:cxn modelId="{AF9480F4-A40A-43EC-98B0-8D2B6BE875AA}" type="presOf" srcId="{7CE6808E-0B4D-4FA7-BEB8-03BE537E9F36}" destId="{F2B91B8F-47A1-46D8-B263-CE3D8259829B}" srcOrd="0" destOrd="0" presId="urn:microsoft.com/office/officeart/2005/8/layout/vList5"/>
    <dgm:cxn modelId="{FB467DF6-86A5-45EC-9416-B27904C66E3A}" srcId="{4D8EFA5B-A929-4579-8D39-7156050C8575}" destId="{7CE6808E-0B4D-4FA7-BEB8-03BE537E9F36}" srcOrd="1" destOrd="0" parTransId="{1D3574A5-0353-4975-AA8A-8536E59950D9}" sibTransId="{13F5E189-1773-4717-A545-79B061BFB205}"/>
    <dgm:cxn modelId="{1A7B7B7B-3A28-44F5-B03E-3FF64A572FF2}" type="presParOf" srcId="{32248442-902A-4040-A86B-88DBF4BD514A}" destId="{7216E608-CD3A-4BFC-B8A2-FE6CB5DFB5EF}" srcOrd="0" destOrd="0" presId="urn:microsoft.com/office/officeart/2005/8/layout/vList5"/>
    <dgm:cxn modelId="{B3C9CE76-66D4-489F-9001-EA8D745186B9}" type="presParOf" srcId="{7216E608-CD3A-4BFC-B8A2-FE6CB5DFB5EF}" destId="{EC8A3A16-4ED0-4200-8FF3-283D92CB710D}" srcOrd="0" destOrd="0" presId="urn:microsoft.com/office/officeart/2005/8/layout/vList5"/>
    <dgm:cxn modelId="{481F43C6-DBCC-4967-99FD-CD477C42B427}" type="presParOf" srcId="{7216E608-CD3A-4BFC-B8A2-FE6CB5DFB5EF}" destId="{6FEFBAF4-9FAB-4B9A-AC1B-71AF5BC67D21}" srcOrd="1" destOrd="0" presId="urn:microsoft.com/office/officeart/2005/8/layout/vList5"/>
    <dgm:cxn modelId="{B9C95444-CAAB-4E77-9A14-00B8A133EC5A}" type="presParOf" srcId="{32248442-902A-4040-A86B-88DBF4BD514A}" destId="{985F20CD-96E4-4824-A0AC-6D1489DDAC07}" srcOrd="1" destOrd="0" presId="urn:microsoft.com/office/officeart/2005/8/layout/vList5"/>
    <dgm:cxn modelId="{A62FF202-27FC-409D-A811-51F7E6DE208B}" type="presParOf" srcId="{32248442-902A-4040-A86B-88DBF4BD514A}" destId="{CB187C26-43E0-4068-AB22-0BDFC8CCB926}" srcOrd="2" destOrd="0" presId="urn:microsoft.com/office/officeart/2005/8/layout/vList5"/>
    <dgm:cxn modelId="{FCE9EAF9-F8AD-48A9-A100-68A89CC37A4B}" type="presParOf" srcId="{CB187C26-43E0-4068-AB22-0BDFC8CCB926}" destId="{F2B91B8F-47A1-46D8-B263-CE3D8259829B}" srcOrd="0" destOrd="0" presId="urn:microsoft.com/office/officeart/2005/8/layout/vList5"/>
    <dgm:cxn modelId="{8334258A-7E3A-421F-A9C3-CA4E935DB29B}" type="presParOf" srcId="{CB187C26-43E0-4068-AB22-0BDFC8CCB926}" destId="{13026DC3-21EF-49AC-8E20-EC52A7212BA3}" srcOrd="1" destOrd="0" presId="urn:microsoft.com/office/officeart/2005/8/layout/vList5"/>
    <dgm:cxn modelId="{9D5366D6-2642-44B6-A63D-844BCB98F460}" type="presParOf" srcId="{32248442-902A-4040-A86B-88DBF4BD514A}" destId="{B70D7FEC-8327-4062-9252-C27AA8E4F593}" srcOrd="3" destOrd="0" presId="urn:microsoft.com/office/officeart/2005/8/layout/vList5"/>
    <dgm:cxn modelId="{0D4A338E-5F79-4312-B783-C39F99069FD9}" type="presParOf" srcId="{32248442-902A-4040-A86B-88DBF4BD514A}" destId="{B728A5E6-9633-41A3-9188-93B1F4639E55}" srcOrd="4" destOrd="0" presId="urn:microsoft.com/office/officeart/2005/8/layout/vList5"/>
    <dgm:cxn modelId="{026E88BC-3666-4EAF-BB84-C4A9FA5E3FB8}" type="presParOf" srcId="{B728A5E6-9633-41A3-9188-93B1F4639E55}" destId="{0FB892DD-EB20-42AC-ACFE-853D2CBB4887}" srcOrd="0" destOrd="0" presId="urn:microsoft.com/office/officeart/2005/8/layout/vList5"/>
    <dgm:cxn modelId="{BA586134-2976-45DC-A145-61E24BA6FA22}" type="presParOf" srcId="{B728A5E6-9633-41A3-9188-93B1F4639E55}" destId="{93E8F156-AE58-4048-B5BF-CEFEC53AED24}" srcOrd="1" destOrd="0" presId="urn:microsoft.com/office/officeart/2005/8/layout/vList5"/>
    <dgm:cxn modelId="{A96F8EFB-A51E-4D61-8DD7-B46E499AE7BF}" type="presParOf" srcId="{32248442-902A-4040-A86B-88DBF4BD514A}" destId="{B878DDC9-EE45-4867-9EDC-F288597DE0E2}" srcOrd="5" destOrd="0" presId="urn:microsoft.com/office/officeart/2005/8/layout/vList5"/>
    <dgm:cxn modelId="{1463880A-99A5-4F73-B012-FA79DE420184}" type="presParOf" srcId="{32248442-902A-4040-A86B-88DBF4BD514A}" destId="{06B300E4-2F80-43C2-92A4-13710BCFA052}" srcOrd="6" destOrd="0" presId="urn:microsoft.com/office/officeart/2005/8/layout/vList5"/>
    <dgm:cxn modelId="{58C9C2CC-179F-453F-8E57-294226D49E90}" type="presParOf" srcId="{06B300E4-2F80-43C2-92A4-13710BCFA052}" destId="{78E70463-462B-470E-9930-5F234961BD23}" srcOrd="0" destOrd="0" presId="urn:microsoft.com/office/officeart/2005/8/layout/vList5"/>
    <dgm:cxn modelId="{6E559D28-39E2-4F15-9908-682E7C767F80}" type="presParOf" srcId="{06B300E4-2F80-43C2-92A4-13710BCFA052}" destId="{67D83FF0-A66A-4B03-A44C-33B21125776E}" srcOrd="1" destOrd="0" presId="urn:microsoft.com/office/officeart/2005/8/layout/vList5"/>
    <dgm:cxn modelId="{D1B712AE-8050-409C-89A6-3A3A129A6416}" type="presParOf" srcId="{32248442-902A-4040-A86B-88DBF4BD514A}" destId="{A684AAF7-5632-47F5-A743-1B603131D5BE}" srcOrd="7" destOrd="0" presId="urn:microsoft.com/office/officeart/2005/8/layout/vList5"/>
    <dgm:cxn modelId="{487A4A56-A4E8-4CC9-8A38-36978AD5CFDE}" type="presParOf" srcId="{32248442-902A-4040-A86B-88DBF4BD514A}" destId="{16E92550-2809-415D-A10C-E77FC190EFB0}" srcOrd="8" destOrd="0" presId="urn:microsoft.com/office/officeart/2005/8/layout/vList5"/>
    <dgm:cxn modelId="{FC154249-FABE-4313-83C7-8E930B61CAC2}" type="presParOf" srcId="{16E92550-2809-415D-A10C-E77FC190EFB0}" destId="{E5DC52BA-BB11-4AB7-B1A3-125FCB11F172}" srcOrd="0" destOrd="0" presId="urn:microsoft.com/office/officeart/2005/8/layout/vList5"/>
    <dgm:cxn modelId="{1CCBEC20-439E-44A1-9376-7AFCD336A935}" type="presParOf" srcId="{16E92550-2809-415D-A10C-E77FC190EFB0}" destId="{DC26793B-3ADF-44F4-89A2-A9A73E66F8E5}" srcOrd="1" destOrd="0" presId="urn:microsoft.com/office/officeart/2005/8/layout/vList5"/>
    <dgm:cxn modelId="{C9333877-0547-4B70-860F-5425AD55779F}" type="presParOf" srcId="{32248442-902A-4040-A86B-88DBF4BD514A}" destId="{A2683CAC-12EA-4CEB-B8BB-2FC2529CC70B}" srcOrd="9" destOrd="0" presId="urn:microsoft.com/office/officeart/2005/8/layout/vList5"/>
    <dgm:cxn modelId="{C814987B-B2BA-440E-9367-2CF97B67DF2D}" type="presParOf" srcId="{32248442-902A-4040-A86B-88DBF4BD514A}" destId="{614DDEED-6E25-437F-9FB2-C0BF603EFCAA}" srcOrd="10" destOrd="0" presId="urn:microsoft.com/office/officeart/2005/8/layout/vList5"/>
    <dgm:cxn modelId="{DCFBA88E-6240-4280-9528-C52BADF3E376}" type="presParOf" srcId="{614DDEED-6E25-437F-9FB2-C0BF603EFCAA}" destId="{3B8DEC48-9274-4000-946D-3F08DF263119}" srcOrd="0" destOrd="0" presId="urn:microsoft.com/office/officeart/2005/8/layout/vList5"/>
    <dgm:cxn modelId="{BF97BDA0-B1B7-48DB-BB98-7C2D4D3D1001}" type="presParOf" srcId="{614DDEED-6E25-437F-9FB2-C0BF603EFCAA}" destId="{10024F90-684F-449F-8404-39BCC910570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FBAF4-9FAB-4B9A-AC1B-71AF5BC67D21}">
      <dsp:nvSpPr>
        <dsp:cNvPr id="0" name=""/>
        <dsp:cNvSpPr/>
      </dsp:nvSpPr>
      <dsp:spPr>
        <a:xfrm rot="5400000">
          <a:off x="5382277" y="-2345151"/>
          <a:ext cx="478968" cy="5291069"/>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Team Lead</a:t>
          </a:r>
        </a:p>
      </dsp:txBody>
      <dsp:txXfrm rot="-5400000">
        <a:off x="2976227" y="84280"/>
        <a:ext cx="5267688" cy="432206"/>
      </dsp:txXfrm>
    </dsp:sp>
    <dsp:sp modelId="{EC8A3A16-4ED0-4200-8FF3-283D92CB710D}">
      <dsp:nvSpPr>
        <dsp:cNvPr id="0" name=""/>
        <dsp:cNvSpPr/>
      </dsp:nvSpPr>
      <dsp:spPr>
        <a:xfrm>
          <a:off x="0" y="8667"/>
          <a:ext cx="2976226" cy="5987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Sam Gerstner</a:t>
          </a:r>
        </a:p>
      </dsp:txBody>
      <dsp:txXfrm>
        <a:off x="29227" y="37894"/>
        <a:ext cx="2917772" cy="540256"/>
      </dsp:txXfrm>
    </dsp:sp>
    <dsp:sp modelId="{13026DC3-21EF-49AC-8E20-EC52A7212BA3}">
      <dsp:nvSpPr>
        <dsp:cNvPr id="0" name=""/>
        <dsp:cNvSpPr/>
      </dsp:nvSpPr>
      <dsp:spPr>
        <a:xfrm rot="5400000">
          <a:off x="5382277" y="-1716505"/>
          <a:ext cx="478968" cy="5291069"/>
        </a:xfrm>
        <a:prstGeom prst="round2SameRect">
          <a:avLst/>
        </a:prstGeom>
        <a:solidFill>
          <a:schemeClr val="accent5">
            <a:tint val="40000"/>
            <a:alpha val="90000"/>
            <a:hueOff val="-340292"/>
            <a:satOff val="-2499"/>
            <a:lumOff val="-283"/>
            <a:alphaOff val="0"/>
          </a:schemeClr>
        </a:solidFill>
        <a:ln w="12700" cap="flat" cmpd="sng" algn="ctr">
          <a:solidFill>
            <a:schemeClr val="accent5">
              <a:tint val="40000"/>
              <a:alpha val="90000"/>
              <a:hueOff val="-340292"/>
              <a:satOff val="-2499"/>
              <a:lumOff val="-2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Backend Developer</a:t>
          </a:r>
        </a:p>
      </dsp:txBody>
      <dsp:txXfrm rot="-5400000">
        <a:off x="2976227" y="712926"/>
        <a:ext cx="5267688" cy="432206"/>
      </dsp:txXfrm>
    </dsp:sp>
    <dsp:sp modelId="{F2B91B8F-47A1-46D8-B263-CE3D8259829B}">
      <dsp:nvSpPr>
        <dsp:cNvPr id="0" name=""/>
        <dsp:cNvSpPr/>
      </dsp:nvSpPr>
      <dsp:spPr>
        <a:xfrm>
          <a:off x="0" y="629674"/>
          <a:ext cx="2976226" cy="598710"/>
        </a:xfrm>
        <a:prstGeom prst="roundRect">
          <a:avLst/>
        </a:prstGeom>
        <a:solidFill>
          <a:schemeClr val="accent5">
            <a:hueOff val="-302211"/>
            <a:satOff val="115"/>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Alexander Frenette</a:t>
          </a:r>
        </a:p>
      </dsp:txBody>
      <dsp:txXfrm>
        <a:off x="29227" y="658901"/>
        <a:ext cx="2917772" cy="540256"/>
      </dsp:txXfrm>
    </dsp:sp>
    <dsp:sp modelId="{93E8F156-AE58-4048-B5BF-CEFEC53AED24}">
      <dsp:nvSpPr>
        <dsp:cNvPr id="0" name=""/>
        <dsp:cNvSpPr/>
      </dsp:nvSpPr>
      <dsp:spPr>
        <a:xfrm rot="5400000">
          <a:off x="5382277" y="-1087859"/>
          <a:ext cx="478968" cy="5291069"/>
        </a:xfrm>
        <a:prstGeom prst="round2SameRect">
          <a:avLst/>
        </a:prstGeom>
        <a:solidFill>
          <a:schemeClr val="accent5">
            <a:tint val="40000"/>
            <a:alpha val="90000"/>
            <a:hueOff val="-680584"/>
            <a:satOff val="-4999"/>
            <a:lumOff val="-566"/>
            <a:alphaOff val="0"/>
          </a:schemeClr>
        </a:solidFill>
        <a:ln w="12700" cap="flat" cmpd="sng" algn="ctr">
          <a:solidFill>
            <a:schemeClr val="accent5">
              <a:tint val="40000"/>
              <a:alpha val="90000"/>
              <a:hueOff val="-680584"/>
              <a:satOff val="-4999"/>
              <a:lumOff val="-56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User Interface Developer</a:t>
          </a:r>
        </a:p>
      </dsp:txBody>
      <dsp:txXfrm rot="-5400000">
        <a:off x="2976227" y="1341572"/>
        <a:ext cx="5267688" cy="432206"/>
      </dsp:txXfrm>
    </dsp:sp>
    <dsp:sp modelId="{0FB892DD-EB20-42AC-ACFE-853D2CBB4887}">
      <dsp:nvSpPr>
        <dsp:cNvPr id="0" name=""/>
        <dsp:cNvSpPr/>
      </dsp:nvSpPr>
      <dsp:spPr>
        <a:xfrm>
          <a:off x="0" y="1258319"/>
          <a:ext cx="2976226" cy="598710"/>
        </a:xfrm>
        <a:prstGeom prst="roundRect">
          <a:avLst/>
        </a:prstGeom>
        <a:solidFill>
          <a:schemeClr val="accent5">
            <a:hueOff val="-604422"/>
            <a:satOff val="231"/>
            <a:lumOff val="-2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Noah Nannen</a:t>
          </a:r>
        </a:p>
      </dsp:txBody>
      <dsp:txXfrm>
        <a:off x="29227" y="1287546"/>
        <a:ext cx="2917772" cy="540256"/>
      </dsp:txXfrm>
    </dsp:sp>
    <dsp:sp modelId="{67D83FF0-A66A-4B03-A44C-33B21125776E}">
      <dsp:nvSpPr>
        <dsp:cNvPr id="0" name=""/>
        <dsp:cNvSpPr/>
      </dsp:nvSpPr>
      <dsp:spPr>
        <a:xfrm rot="5400000">
          <a:off x="5382277" y="-459213"/>
          <a:ext cx="478968" cy="5291069"/>
        </a:xfrm>
        <a:prstGeom prst="round2SameRect">
          <a:avLst/>
        </a:prstGeom>
        <a:solidFill>
          <a:schemeClr val="accent5">
            <a:tint val="40000"/>
            <a:alpha val="90000"/>
            <a:hueOff val="-1020876"/>
            <a:satOff val="-7498"/>
            <a:lumOff val="-849"/>
            <a:alphaOff val="0"/>
          </a:schemeClr>
        </a:solidFill>
        <a:ln w="12700" cap="flat" cmpd="sng" algn="ctr">
          <a:solidFill>
            <a:schemeClr val="accent5">
              <a:tint val="40000"/>
              <a:alpha val="90000"/>
              <a:hueOff val="-1020876"/>
              <a:satOff val="-7498"/>
              <a:lumOff val="-8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Full Stack Developer</a:t>
          </a:r>
        </a:p>
      </dsp:txBody>
      <dsp:txXfrm rot="-5400000">
        <a:off x="2976227" y="1970218"/>
        <a:ext cx="5267688" cy="432206"/>
      </dsp:txXfrm>
    </dsp:sp>
    <dsp:sp modelId="{78E70463-462B-470E-9930-5F234961BD23}">
      <dsp:nvSpPr>
        <dsp:cNvPr id="0" name=""/>
        <dsp:cNvSpPr/>
      </dsp:nvSpPr>
      <dsp:spPr>
        <a:xfrm>
          <a:off x="0" y="1886965"/>
          <a:ext cx="2976226" cy="598710"/>
        </a:xfrm>
        <a:prstGeom prst="roundRect">
          <a:avLst/>
        </a:prstGeom>
        <a:solidFill>
          <a:schemeClr val="accent5">
            <a:hueOff val="-906634"/>
            <a:satOff val="346"/>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Shlok Sheth </a:t>
          </a:r>
        </a:p>
      </dsp:txBody>
      <dsp:txXfrm>
        <a:off x="29227" y="1916192"/>
        <a:ext cx="2917772" cy="540256"/>
      </dsp:txXfrm>
    </dsp:sp>
    <dsp:sp modelId="{DC26793B-3ADF-44F4-89A2-A9A73E66F8E5}">
      <dsp:nvSpPr>
        <dsp:cNvPr id="0" name=""/>
        <dsp:cNvSpPr/>
      </dsp:nvSpPr>
      <dsp:spPr>
        <a:xfrm rot="5400000">
          <a:off x="5382277" y="169431"/>
          <a:ext cx="478968" cy="5291069"/>
        </a:xfrm>
        <a:prstGeom prst="round2SameRect">
          <a:avLst/>
        </a:prstGeom>
        <a:solidFill>
          <a:schemeClr val="accent5">
            <a:tint val="40000"/>
            <a:alpha val="90000"/>
            <a:hueOff val="-1361168"/>
            <a:satOff val="-9998"/>
            <a:lumOff val="-1132"/>
            <a:alphaOff val="0"/>
          </a:schemeClr>
        </a:solidFill>
        <a:ln w="12700" cap="flat" cmpd="sng" algn="ctr">
          <a:solidFill>
            <a:schemeClr val="accent5">
              <a:tint val="40000"/>
              <a:alpha val="90000"/>
              <a:hueOff val="-1361168"/>
              <a:satOff val="-9998"/>
              <a:lumOff val="-11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Front End Manager</a:t>
          </a:r>
        </a:p>
      </dsp:txBody>
      <dsp:txXfrm rot="-5400000">
        <a:off x="2976227" y="2598863"/>
        <a:ext cx="5267688" cy="432206"/>
      </dsp:txXfrm>
    </dsp:sp>
    <dsp:sp modelId="{E5DC52BA-BB11-4AB7-B1A3-125FCB11F172}">
      <dsp:nvSpPr>
        <dsp:cNvPr id="0" name=""/>
        <dsp:cNvSpPr/>
      </dsp:nvSpPr>
      <dsp:spPr>
        <a:xfrm>
          <a:off x="0" y="2515611"/>
          <a:ext cx="2976226" cy="598710"/>
        </a:xfrm>
        <a:prstGeom prst="roundRect">
          <a:avLst/>
        </a:prstGeom>
        <a:solidFill>
          <a:schemeClr val="accent5">
            <a:hueOff val="-1208845"/>
            <a:satOff val="462"/>
            <a:lumOff val="-5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Bronwyn Wedig</a:t>
          </a:r>
        </a:p>
      </dsp:txBody>
      <dsp:txXfrm>
        <a:off x="29227" y="2544838"/>
        <a:ext cx="2917772" cy="540256"/>
      </dsp:txXfrm>
    </dsp:sp>
    <dsp:sp modelId="{10024F90-684F-449F-8404-39BCC9105708}">
      <dsp:nvSpPr>
        <dsp:cNvPr id="0" name=""/>
        <dsp:cNvSpPr/>
      </dsp:nvSpPr>
      <dsp:spPr>
        <a:xfrm rot="5400000">
          <a:off x="5382277" y="798077"/>
          <a:ext cx="478968" cy="5291069"/>
        </a:xfrm>
        <a:prstGeom prst="round2SameRect">
          <a:avLst/>
        </a:prstGeom>
        <a:solidFill>
          <a:schemeClr val="accent5">
            <a:tint val="40000"/>
            <a:alpha val="90000"/>
            <a:hueOff val="-1701460"/>
            <a:satOff val="-12497"/>
            <a:lumOff val="-1415"/>
            <a:alphaOff val="0"/>
          </a:schemeClr>
        </a:solidFill>
        <a:ln w="12700" cap="flat" cmpd="sng" algn="ctr">
          <a:solidFill>
            <a:schemeClr val="accent5">
              <a:tint val="40000"/>
              <a:alpha val="90000"/>
              <a:hueOff val="-1701460"/>
              <a:satOff val="-12497"/>
              <a:lumOff val="-14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Project Sponsor</a:t>
          </a:r>
        </a:p>
      </dsp:txBody>
      <dsp:txXfrm rot="-5400000">
        <a:off x="2976227" y="3227509"/>
        <a:ext cx="5267688" cy="432206"/>
      </dsp:txXfrm>
    </dsp:sp>
    <dsp:sp modelId="{3B8DEC48-9274-4000-946D-3F08DF263119}">
      <dsp:nvSpPr>
        <dsp:cNvPr id="0" name=""/>
        <dsp:cNvSpPr/>
      </dsp:nvSpPr>
      <dsp:spPr>
        <a:xfrm>
          <a:off x="0" y="3144257"/>
          <a:ext cx="2976226" cy="598710"/>
        </a:xfrm>
        <a:prstGeom prst="roundRect">
          <a:avLst/>
        </a:prstGeom>
        <a:solidFill>
          <a:schemeClr val="accent5">
            <a:hueOff val="-1511056"/>
            <a:satOff val="577"/>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Chris </a:t>
          </a:r>
          <a:r>
            <a:rPr lang="en-US" sz="2600" kern="1200" dirty="0" err="1"/>
            <a:t>Aungst</a:t>
          </a:r>
          <a:endParaRPr lang="en-US" sz="2600" kern="1200" dirty="0"/>
        </a:p>
      </dsp:txBody>
      <dsp:txXfrm>
        <a:off x="29227" y="3173484"/>
        <a:ext cx="2917772" cy="54025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10/13/2022</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74779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4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42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028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77966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540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26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64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37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65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10/13/2022</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09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10/13/2022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48697630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6.jpeg"/><Relationship Id="rId5" Type="http://schemas.openxmlformats.org/officeDocument/2006/relationships/diagramColors" Target="../diagrams/colors1.xml"/><Relationship Id="rId10" Type="http://schemas.openxmlformats.org/officeDocument/2006/relationships/image" Target="../media/image5.jpeg"/><Relationship Id="rId4" Type="http://schemas.openxmlformats.org/officeDocument/2006/relationships/diagramQuickStyle" Target="../diagrams/quickStyle1.xml"/><Relationship Id="rId9"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06CCA0DF-2D1C-D416-A44A-5FC0F3934FC0}"/>
              </a:ext>
            </a:extLst>
          </p:cNvPr>
          <p:cNvPicPr>
            <a:picLocks noChangeAspect="1"/>
          </p:cNvPicPr>
          <p:nvPr/>
        </p:nvPicPr>
        <p:blipFill rotWithShape="1">
          <a:blip r:embed="rId2"/>
          <a:srcRect b="3434"/>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Cross 12">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6AA2E-5531-D60C-C5D3-64CD411233F4}"/>
              </a:ext>
            </a:extLst>
          </p:cNvPr>
          <p:cNvSpPr>
            <a:spLocks noGrp="1"/>
          </p:cNvSpPr>
          <p:nvPr>
            <p:ph type="ctrTitle"/>
          </p:nvPr>
        </p:nvSpPr>
        <p:spPr>
          <a:xfrm>
            <a:off x="797105" y="1625608"/>
            <a:ext cx="6696951" cy="2722164"/>
          </a:xfrm>
        </p:spPr>
        <p:txBody>
          <a:bodyPr>
            <a:normAutofit/>
          </a:bodyPr>
          <a:lstStyle/>
          <a:p>
            <a:r>
              <a:rPr lang="en-US" dirty="0"/>
              <a:t>Teacher To-Do Mini Intro</a:t>
            </a:r>
          </a:p>
        </p:txBody>
      </p:sp>
      <p:sp>
        <p:nvSpPr>
          <p:cNvPr id="3" name="Subtitle 2">
            <a:extLst>
              <a:ext uri="{FF2B5EF4-FFF2-40B4-BE49-F238E27FC236}">
                <a16:creationId xmlns:a16="http://schemas.microsoft.com/office/drawing/2014/main" id="{66BA3CC9-F863-EBB4-A35E-77883873B3B8}"/>
              </a:ext>
            </a:extLst>
          </p:cNvPr>
          <p:cNvSpPr>
            <a:spLocks noGrp="1"/>
          </p:cNvSpPr>
          <p:nvPr>
            <p:ph type="subTitle" idx="1"/>
          </p:nvPr>
        </p:nvSpPr>
        <p:spPr>
          <a:xfrm>
            <a:off x="797105" y="4466845"/>
            <a:ext cx="6696951" cy="882904"/>
          </a:xfrm>
        </p:spPr>
        <p:txBody>
          <a:bodyPr>
            <a:normAutofit/>
          </a:bodyPr>
          <a:lstStyle/>
          <a:p>
            <a:r>
              <a:rPr lang="en-US" dirty="0"/>
              <a:t>Presented By: Sam Gerstner, Alexander </a:t>
            </a:r>
            <a:r>
              <a:rPr lang="en-US" dirty="0" err="1"/>
              <a:t>Fornette</a:t>
            </a:r>
            <a:r>
              <a:rPr lang="en-US" dirty="0"/>
              <a:t>, Noah </a:t>
            </a:r>
            <a:r>
              <a:rPr lang="en-US" dirty="0" err="1"/>
              <a:t>Nannen</a:t>
            </a:r>
            <a:r>
              <a:rPr lang="en-US" dirty="0"/>
              <a:t>, </a:t>
            </a:r>
            <a:r>
              <a:rPr lang="en-US" dirty="0" err="1"/>
              <a:t>Shlok</a:t>
            </a:r>
            <a:r>
              <a:rPr lang="en-US" dirty="0"/>
              <a:t> </a:t>
            </a:r>
            <a:r>
              <a:rPr lang="en-US" dirty="0" err="1"/>
              <a:t>Sheth</a:t>
            </a:r>
            <a:r>
              <a:rPr lang="en-US" dirty="0"/>
              <a:t> &amp; Bronwyn </a:t>
            </a:r>
            <a:r>
              <a:rPr lang="en-US" dirty="0" err="1"/>
              <a:t>Wedig</a:t>
            </a:r>
            <a:endParaRPr lang="en-US" dirty="0"/>
          </a:p>
        </p:txBody>
      </p:sp>
    </p:spTree>
    <p:extLst>
      <p:ext uri="{BB962C8B-B14F-4D97-AF65-F5344CB8AC3E}">
        <p14:creationId xmlns:p14="http://schemas.microsoft.com/office/powerpoint/2010/main" val="1335814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AF5D-8314-44F7-67EA-820DF7FE3A08}"/>
              </a:ext>
            </a:extLst>
          </p:cNvPr>
          <p:cNvSpPr>
            <a:spLocks noGrp="1"/>
          </p:cNvSpPr>
          <p:nvPr>
            <p:ph type="title"/>
          </p:nvPr>
        </p:nvSpPr>
        <p:spPr/>
        <p:txBody>
          <a:bodyPr/>
          <a:lstStyle/>
          <a:p>
            <a:r>
              <a:rPr lang="en-US" dirty="0"/>
              <a:t>Team Introduction</a:t>
            </a:r>
          </a:p>
        </p:txBody>
      </p:sp>
      <p:graphicFrame>
        <p:nvGraphicFramePr>
          <p:cNvPr id="10" name="Content Placeholder 2">
            <a:extLst>
              <a:ext uri="{FF2B5EF4-FFF2-40B4-BE49-F238E27FC236}">
                <a16:creationId xmlns:a16="http://schemas.microsoft.com/office/drawing/2014/main" id="{7225C978-C5FC-F201-A063-12F3FD25AE43}"/>
              </a:ext>
            </a:extLst>
          </p:cNvPr>
          <p:cNvGraphicFramePr>
            <a:graphicFrameLocks noGrp="1"/>
          </p:cNvGraphicFramePr>
          <p:nvPr>
            <p:ph idx="1"/>
            <p:extLst>
              <p:ext uri="{D42A27DB-BD31-4B8C-83A1-F6EECF244321}">
                <p14:modId xmlns:p14="http://schemas.microsoft.com/office/powerpoint/2010/main" val="2070233972"/>
              </p:ext>
            </p:extLst>
          </p:nvPr>
        </p:nvGraphicFramePr>
        <p:xfrm>
          <a:off x="80720" y="2334732"/>
          <a:ext cx="8267296" cy="3743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person wearing glasses&#10;&#10;Description automatically generated with medium confidence">
            <a:extLst>
              <a:ext uri="{FF2B5EF4-FFF2-40B4-BE49-F238E27FC236}">
                <a16:creationId xmlns:a16="http://schemas.microsoft.com/office/drawing/2014/main" id="{4F02E6AA-BECA-B00B-9994-F3844D5287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7918" y="1204721"/>
            <a:ext cx="1353185" cy="1353185"/>
          </a:xfrm>
          <a:prstGeom prst="rect">
            <a:avLst/>
          </a:prstGeom>
        </p:spPr>
      </p:pic>
      <p:pic>
        <p:nvPicPr>
          <p:cNvPr id="5" name="Picture 4" descr="A person wearing glasses&#10;&#10;Description automatically generated with medium confidence">
            <a:extLst>
              <a:ext uri="{FF2B5EF4-FFF2-40B4-BE49-F238E27FC236}">
                <a16:creationId xmlns:a16="http://schemas.microsoft.com/office/drawing/2014/main" id="{1ADDC5EA-2340-6100-8A39-982C5AE86CE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61005" y="2183631"/>
            <a:ext cx="1353185" cy="1353185"/>
          </a:xfrm>
          <a:prstGeom prst="rect">
            <a:avLst/>
          </a:prstGeom>
        </p:spPr>
      </p:pic>
      <p:pic>
        <p:nvPicPr>
          <p:cNvPr id="6" name="Picture 5" descr="A picture containing wall, person, person, indoor&#10;&#10;Description automatically generated">
            <a:extLst>
              <a:ext uri="{FF2B5EF4-FFF2-40B4-BE49-F238E27FC236}">
                <a16:creationId xmlns:a16="http://schemas.microsoft.com/office/drawing/2014/main" id="{4001C158-AEC5-2A4C-F458-14DC89E4E0EE}"/>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8528" b="11249"/>
          <a:stretch/>
        </p:blipFill>
        <p:spPr>
          <a:xfrm>
            <a:off x="8477918" y="3277968"/>
            <a:ext cx="1353185" cy="1368591"/>
          </a:xfrm>
          <a:prstGeom prst="rect">
            <a:avLst/>
          </a:prstGeom>
        </p:spPr>
      </p:pic>
      <p:pic>
        <p:nvPicPr>
          <p:cNvPr id="11" name="Picture 10" descr="A picture containing wall, indoor, laying&#10;&#10;Description automatically generated">
            <a:extLst>
              <a:ext uri="{FF2B5EF4-FFF2-40B4-BE49-F238E27FC236}">
                <a16:creationId xmlns:a16="http://schemas.microsoft.com/office/drawing/2014/main" id="{2D29F09A-3930-D769-4EEC-4551244712E5}"/>
              </a:ext>
            </a:extLst>
          </p:cNvPr>
          <p:cNvPicPr>
            <a:picLocks noChangeAspect="1"/>
          </p:cNvPicPr>
          <p:nvPr/>
        </p:nvPicPr>
        <p:blipFill>
          <a:blip r:embed="rId10">
            <a:extLst>
              <a:ext uri="{28A0092B-C50C-407E-A947-70E740481C1C}">
                <a14:useLocalDpi xmlns:a14="http://schemas.microsoft.com/office/drawing/2010/main" val="0"/>
              </a:ext>
            </a:extLst>
          </a:blip>
          <a:srcRect l="23799" t="26810" r="20735" b="27440"/>
          <a:stretch>
            <a:fillRect/>
          </a:stretch>
        </p:blipFill>
        <p:spPr bwMode="auto">
          <a:xfrm>
            <a:off x="10022599" y="4289545"/>
            <a:ext cx="1229995" cy="1353185"/>
          </a:xfrm>
          <a:prstGeom prst="rect">
            <a:avLst/>
          </a:prstGeom>
          <a:noFill/>
        </p:spPr>
      </p:pic>
      <p:pic>
        <p:nvPicPr>
          <p:cNvPr id="12" name="Picture 11">
            <a:extLst>
              <a:ext uri="{FF2B5EF4-FFF2-40B4-BE49-F238E27FC236}">
                <a16:creationId xmlns:a16="http://schemas.microsoft.com/office/drawing/2014/main" id="{21C7FC6A-6818-D0FE-663B-40822C6B1ACF}"/>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63922" y="5273256"/>
            <a:ext cx="1270000" cy="1428750"/>
          </a:xfrm>
          <a:prstGeom prst="rect">
            <a:avLst/>
          </a:prstGeom>
          <a:noFill/>
          <a:ln>
            <a:noFill/>
          </a:ln>
        </p:spPr>
      </p:pic>
    </p:spTree>
    <p:extLst>
      <p:ext uri="{BB962C8B-B14F-4D97-AF65-F5344CB8AC3E}">
        <p14:creationId xmlns:p14="http://schemas.microsoft.com/office/powerpoint/2010/main" val="75417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8F4F-65FD-07BE-748C-09368B317A3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9A3D634-5782-B6B0-F169-31955CDA5044}"/>
              </a:ext>
            </a:extLst>
          </p:cNvPr>
          <p:cNvSpPr>
            <a:spLocks noGrp="1"/>
          </p:cNvSpPr>
          <p:nvPr>
            <p:ph idx="1"/>
          </p:nvPr>
        </p:nvSpPr>
        <p:spPr>
          <a:xfrm>
            <a:off x="565148" y="2174052"/>
            <a:ext cx="9959077" cy="3967955"/>
          </a:xfrm>
        </p:spPr>
        <p:txBody>
          <a:bodyPr>
            <a:normAutofit/>
          </a:bodyPr>
          <a:lstStyle/>
          <a:p>
            <a:r>
              <a:rPr lang="en-US" sz="2000" b="0" dirty="0">
                <a:effectLst/>
              </a:rPr>
              <a:t>The education of children is critical to the future success of our entire society. In Arizona alone, there are an estimated 2,600 teaching positions that remain open this school year. In order </a:t>
            </a:r>
            <a:r>
              <a:rPr lang="en-US" sz="2000" dirty="0"/>
              <a:t>to help fill this gap and ensure the success of Arizona students, the Arizona Department of Education has started a new program that allows undergraduate education students the opportunity to fill some of these vacant positions and gain hands on experience in the classroom while finishing their degree.</a:t>
            </a:r>
            <a:br>
              <a:rPr lang="en-US" sz="2000" dirty="0"/>
            </a:br>
            <a:endParaRPr lang="en-US" sz="2000" dirty="0"/>
          </a:p>
          <a:p>
            <a:r>
              <a:rPr lang="en-US" sz="2000" b="0" dirty="0">
                <a:effectLst/>
              </a:rPr>
              <a:t>The College of Education is tasked with assisting NAU students who would like to enter these vacant positions. This involves ensuring that students meet a variety of requirements set out by AZDE, gathering supporting documentation and ensuring that each student has the support they need to be successful.</a:t>
            </a:r>
          </a:p>
          <a:p>
            <a:endParaRPr lang="en-US" dirty="0"/>
          </a:p>
        </p:txBody>
      </p:sp>
    </p:spTree>
    <p:extLst>
      <p:ext uri="{BB962C8B-B14F-4D97-AF65-F5344CB8AC3E}">
        <p14:creationId xmlns:p14="http://schemas.microsoft.com/office/powerpoint/2010/main" val="22151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E11E-3E0E-2B6D-2EA2-0D2FCE6D92A0}"/>
              </a:ext>
            </a:extLst>
          </p:cNvPr>
          <p:cNvSpPr>
            <a:spLocks noGrp="1"/>
          </p:cNvSpPr>
          <p:nvPr>
            <p:ph type="title"/>
          </p:nvPr>
        </p:nvSpPr>
        <p:spPr/>
        <p:txBody>
          <a:bodyPr/>
          <a:lstStyle/>
          <a:p>
            <a:r>
              <a:rPr lang="en-US" dirty="0"/>
              <a:t>Client Intro</a:t>
            </a:r>
          </a:p>
        </p:txBody>
      </p:sp>
      <p:sp>
        <p:nvSpPr>
          <p:cNvPr id="3" name="Content Placeholder 2">
            <a:extLst>
              <a:ext uri="{FF2B5EF4-FFF2-40B4-BE49-F238E27FC236}">
                <a16:creationId xmlns:a16="http://schemas.microsoft.com/office/drawing/2014/main" id="{EF2E14F4-EE5C-20D8-36A9-4DA7DEF80A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172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F057-2BFF-4C1F-EAD2-9D876D612BD1}"/>
              </a:ext>
            </a:extLst>
          </p:cNvPr>
          <p:cNvSpPr>
            <a:spLocks noGrp="1"/>
          </p:cNvSpPr>
          <p:nvPr>
            <p:ph type="title"/>
          </p:nvPr>
        </p:nvSpPr>
        <p:spPr>
          <a:xfrm>
            <a:off x="565148" y="1204721"/>
            <a:ext cx="9661031" cy="1051918"/>
          </a:xfrm>
        </p:spPr>
        <p:txBody>
          <a:bodyPr/>
          <a:lstStyle/>
          <a:p>
            <a:r>
              <a:rPr lang="en-US" dirty="0"/>
              <a:t>Current Solution Overview/Problems</a:t>
            </a:r>
          </a:p>
        </p:txBody>
      </p:sp>
      <p:sp>
        <p:nvSpPr>
          <p:cNvPr id="3" name="Content Placeholder 2">
            <a:extLst>
              <a:ext uri="{FF2B5EF4-FFF2-40B4-BE49-F238E27FC236}">
                <a16:creationId xmlns:a16="http://schemas.microsoft.com/office/drawing/2014/main" id="{C70A3747-9454-3EB9-4336-982955D6F688}"/>
              </a:ext>
            </a:extLst>
          </p:cNvPr>
          <p:cNvSpPr>
            <a:spLocks noGrp="1"/>
          </p:cNvSpPr>
          <p:nvPr>
            <p:ph idx="1"/>
          </p:nvPr>
        </p:nvSpPr>
        <p:spPr>
          <a:xfrm>
            <a:off x="565148" y="2028908"/>
            <a:ext cx="10768377" cy="3188586"/>
          </a:xfrm>
        </p:spPr>
        <p:txBody>
          <a:bodyPr>
            <a:normAutofit lnSpcReduction="10000"/>
          </a:bodyPr>
          <a:lstStyle/>
          <a:p>
            <a:r>
              <a:rPr lang="en-US" dirty="0"/>
              <a:t>COE staff currently use a manual process to track requirements for each individual student teacher in an Excel spreadsheet.</a:t>
            </a:r>
          </a:p>
          <a:p>
            <a:r>
              <a:rPr lang="en-US" dirty="0"/>
              <a:t>The STIC program is available to 12 different degree programs each with different requirements that must be managed.</a:t>
            </a:r>
          </a:p>
          <a:p>
            <a:r>
              <a:rPr lang="en-US" dirty="0"/>
              <a:t>COE staff spend over 200 hours each semester on this process that could be used to provide other services to COE students.</a:t>
            </a:r>
          </a:p>
          <a:p>
            <a:r>
              <a:rPr lang="en-US" dirty="0"/>
              <a:t>Accuracy and completeness are key aspects of this process because we must represent the University in a positive light.</a:t>
            </a:r>
          </a:p>
          <a:p>
            <a:endParaRPr lang="en-US" dirty="0"/>
          </a:p>
        </p:txBody>
      </p:sp>
      <p:pic>
        <p:nvPicPr>
          <p:cNvPr id="5" name="Picture 4">
            <a:extLst>
              <a:ext uri="{FF2B5EF4-FFF2-40B4-BE49-F238E27FC236}">
                <a16:creationId xmlns:a16="http://schemas.microsoft.com/office/drawing/2014/main" id="{9E6E541B-D1CE-F169-1C34-37DB2BDE8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 y="5133518"/>
            <a:ext cx="12192000" cy="1508237"/>
          </a:xfrm>
          <a:prstGeom prst="rect">
            <a:avLst/>
          </a:prstGeom>
        </p:spPr>
      </p:pic>
    </p:spTree>
    <p:extLst>
      <p:ext uri="{BB962C8B-B14F-4D97-AF65-F5344CB8AC3E}">
        <p14:creationId xmlns:p14="http://schemas.microsoft.com/office/powerpoint/2010/main" val="202653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5872-4037-FFB1-C20E-FAAA45565BC3}"/>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9E16027E-8CA2-0945-550E-323438E6BE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117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902E-CA48-A7C2-D28B-44005F121BAF}"/>
              </a:ext>
            </a:extLst>
          </p:cNvPr>
          <p:cNvSpPr>
            <a:spLocks noGrp="1"/>
          </p:cNvSpPr>
          <p:nvPr>
            <p:ph type="title"/>
          </p:nvPr>
        </p:nvSpPr>
        <p:spPr/>
        <p:txBody>
          <a:bodyPr/>
          <a:lstStyle/>
          <a:p>
            <a:r>
              <a:rPr lang="en-US" dirty="0"/>
              <a:t>Plan for Development</a:t>
            </a:r>
          </a:p>
        </p:txBody>
      </p:sp>
      <p:sp>
        <p:nvSpPr>
          <p:cNvPr id="3" name="Content Placeholder 2">
            <a:extLst>
              <a:ext uri="{FF2B5EF4-FFF2-40B4-BE49-F238E27FC236}">
                <a16:creationId xmlns:a16="http://schemas.microsoft.com/office/drawing/2014/main" id="{78DD6069-A294-608E-3F3D-02D0390DC922}"/>
              </a:ext>
            </a:extLst>
          </p:cNvPr>
          <p:cNvSpPr>
            <a:spLocks noGrp="1"/>
          </p:cNvSpPr>
          <p:nvPr>
            <p:ph idx="1"/>
          </p:nvPr>
        </p:nvSpPr>
        <p:spPr>
          <a:xfrm>
            <a:off x="565149" y="2211536"/>
            <a:ext cx="10597432" cy="3441743"/>
          </a:xfrm>
        </p:spPr>
        <p:txBody>
          <a:bodyPr/>
          <a:lstStyle/>
          <a:p>
            <a:r>
              <a:rPr lang="en-US" dirty="0"/>
              <a:t>We plan to have bi-weekly meetings with our client to have high-level discussions or requirements and obtain feedback on design choices.</a:t>
            </a:r>
          </a:p>
          <a:p>
            <a:r>
              <a:rPr lang="en-US" dirty="0"/>
              <a:t>We have already begun our technical investigation and have started acquiring some resources that may take longer to obtain like CAS integration.</a:t>
            </a:r>
          </a:p>
          <a:p>
            <a:r>
              <a:rPr lang="en-US" dirty="0"/>
              <a:t>Because we are handling student records, we must take student privacy into account to ensure data integrity.</a:t>
            </a:r>
          </a:p>
        </p:txBody>
      </p:sp>
    </p:spTree>
    <p:extLst>
      <p:ext uri="{BB962C8B-B14F-4D97-AF65-F5344CB8AC3E}">
        <p14:creationId xmlns:p14="http://schemas.microsoft.com/office/powerpoint/2010/main" val="95622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D20B-F0F1-A493-2D01-C6928A666FE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C3677ED-B1FE-2753-95D6-AA48E426BFC6}"/>
              </a:ext>
            </a:extLst>
          </p:cNvPr>
          <p:cNvSpPr>
            <a:spLocks noGrp="1"/>
          </p:cNvSpPr>
          <p:nvPr>
            <p:ph idx="1"/>
          </p:nvPr>
        </p:nvSpPr>
        <p:spPr/>
        <p:txBody>
          <a:bodyPr/>
          <a:lstStyle/>
          <a:p>
            <a:r>
              <a:rPr lang="en-US" dirty="0"/>
              <a:t>Our system will make it easier for students and faculty to track the many required documents for the </a:t>
            </a:r>
            <a:r>
              <a:rPr lang="en-US"/>
              <a:t>STIC program. </a:t>
            </a:r>
            <a:r>
              <a:rPr lang="en-US" dirty="0"/>
              <a:t>This reduces time an overseer spends checking that each individual student has all their documents, and simplifies the process for students who can clearly see what remains in their application.</a:t>
            </a:r>
          </a:p>
          <a:p>
            <a:r>
              <a:rPr lang="en-US" dirty="0"/>
              <a:t>Document management systems similar to this could be used in many sorts of application tracking situations.</a:t>
            </a:r>
          </a:p>
        </p:txBody>
      </p:sp>
    </p:spTree>
    <p:extLst>
      <p:ext uri="{BB962C8B-B14F-4D97-AF65-F5344CB8AC3E}">
        <p14:creationId xmlns:p14="http://schemas.microsoft.com/office/powerpoint/2010/main" val="1931477183"/>
      </p:ext>
    </p:extLst>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59</TotalTime>
  <Words>417</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Seaford Display</vt:lpstr>
      <vt:lpstr>System Font Regular</vt:lpstr>
      <vt:lpstr>Tenorite</vt:lpstr>
      <vt:lpstr>MadridVTI</vt:lpstr>
      <vt:lpstr>Teacher To-Do Mini Intro</vt:lpstr>
      <vt:lpstr>Team Introduction</vt:lpstr>
      <vt:lpstr>Introduction</vt:lpstr>
      <vt:lpstr>Client Intro</vt:lpstr>
      <vt:lpstr>Current Solution Overview/Problems</vt:lpstr>
      <vt:lpstr>Proposed Solution</vt:lpstr>
      <vt:lpstr>Plan for Development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To-Do Mini Intro</dc:title>
  <dc:creator>Sam Gerstner</dc:creator>
  <cp:lastModifiedBy>Bronwyn Wedig</cp:lastModifiedBy>
  <cp:revision>13</cp:revision>
  <dcterms:created xsi:type="dcterms:W3CDTF">2022-10-12T15:30:00Z</dcterms:created>
  <dcterms:modified xsi:type="dcterms:W3CDTF">2022-10-14T04:05:30Z</dcterms:modified>
</cp:coreProperties>
</file>