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8" r:id="rId3"/>
    <p:sldId id="259" r:id="rId4"/>
    <p:sldId id="264" r:id="rId5"/>
    <p:sldId id="257" r:id="rId6"/>
    <p:sldId id="261" r:id="rId7"/>
    <p:sldId id="268" r:id="rId8"/>
    <p:sldId id="263" r:id="rId9"/>
    <p:sldId id="266" r:id="rId10"/>
    <p:sldId id="267"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8" autoAdjust="0"/>
    <p:restoredTop sz="94660"/>
  </p:normalViewPr>
  <p:slideViewPr>
    <p:cSldViewPr snapToGrid="0">
      <p:cViewPr varScale="1">
        <p:scale>
          <a:sx n="81" d="100"/>
          <a:sy n="81" d="100"/>
        </p:scale>
        <p:origin x="114" y="1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8EFA5B-A929-4579-8D39-7156050C8575}"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EA65ECFE-7273-4156-A465-726FBBB7A5EF}">
      <dgm:prSet/>
      <dgm:spPr/>
      <dgm:t>
        <a:bodyPr/>
        <a:lstStyle/>
        <a:p>
          <a:r>
            <a:rPr lang="en-US" dirty="0"/>
            <a:t>Sam Gerstner</a:t>
          </a:r>
        </a:p>
      </dgm:t>
    </dgm:pt>
    <dgm:pt modelId="{A3A086E3-53DE-40AF-AB56-FC13F13E229D}" type="parTrans" cxnId="{5C67BE43-C5FF-43BD-9417-0164983FDFBF}">
      <dgm:prSet/>
      <dgm:spPr/>
      <dgm:t>
        <a:bodyPr/>
        <a:lstStyle/>
        <a:p>
          <a:endParaRPr lang="en-US"/>
        </a:p>
      </dgm:t>
    </dgm:pt>
    <dgm:pt modelId="{893E9E46-DF43-4B73-9894-AE92E5509AD1}" type="sibTrans" cxnId="{5C67BE43-C5FF-43BD-9417-0164983FDFBF}">
      <dgm:prSet/>
      <dgm:spPr/>
      <dgm:t>
        <a:bodyPr/>
        <a:lstStyle/>
        <a:p>
          <a:endParaRPr lang="en-US"/>
        </a:p>
      </dgm:t>
    </dgm:pt>
    <dgm:pt modelId="{1F387302-3FAB-49B4-AE6A-1D438559D29E}">
      <dgm:prSet/>
      <dgm:spPr/>
      <dgm:t>
        <a:bodyPr/>
        <a:lstStyle/>
        <a:p>
          <a:r>
            <a:rPr lang="en-US"/>
            <a:t>Team Lead</a:t>
          </a:r>
        </a:p>
      </dgm:t>
    </dgm:pt>
    <dgm:pt modelId="{BBA5EBDA-2191-44B5-B083-CD46D3864ECC}" type="parTrans" cxnId="{EDE53308-148C-4116-80CB-E3C6C5B52F36}">
      <dgm:prSet/>
      <dgm:spPr/>
      <dgm:t>
        <a:bodyPr/>
        <a:lstStyle/>
        <a:p>
          <a:endParaRPr lang="en-US"/>
        </a:p>
      </dgm:t>
    </dgm:pt>
    <dgm:pt modelId="{2648B335-6FFD-4876-BECD-C95861D20824}" type="sibTrans" cxnId="{EDE53308-148C-4116-80CB-E3C6C5B52F36}">
      <dgm:prSet/>
      <dgm:spPr/>
      <dgm:t>
        <a:bodyPr/>
        <a:lstStyle/>
        <a:p>
          <a:endParaRPr lang="en-US"/>
        </a:p>
      </dgm:t>
    </dgm:pt>
    <dgm:pt modelId="{7CE6808E-0B4D-4FA7-BEB8-03BE537E9F36}">
      <dgm:prSet/>
      <dgm:spPr/>
      <dgm:t>
        <a:bodyPr/>
        <a:lstStyle/>
        <a:p>
          <a:r>
            <a:rPr lang="en-US"/>
            <a:t>Alexander Frenette</a:t>
          </a:r>
        </a:p>
      </dgm:t>
    </dgm:pt>
    <dgm:pt modelId="{1D3574A5-0353-4975-AA8A-8536E59950D9}" type="parTrans" cxnId="{FB467DF6-86A5-45EC-9416-B27904C66E3A}">
      <dgm:prSet/>
      <dgm:spPr/>
      <dgm:t>
        <a:bodyPr/>
        <a:lstStyle/>
        <a:p>
          <a:endParaRPr lang="en-US"/>
        </a:p>
      </dgm:t>
    </dgm:pt>
    <dgm:pt modelId="{13F5E189-1773-4717-A545-79B061BFB205}" type="sibTrans" cxnId="{FB467DF6-86A5-45EC-9416-B27904C66E3A}">
      <dgm:prSet/>
      <dgm:spPr/>
      <dgm:t>
        <a:bodyPr/>
        <a:lstStyle/>
        <a:p>
          <a:endParaRPr lang="en-US"/>
        </a:p>
      </dgm:t>
    </dgm:pt>
    <dgm:pt modelId="{27DA4637-2004-46D0-8AF6-6FF76E48612B}">
      <dgm:prSet/>
      <dgm:spPr/>
      <dgm:t>
        <a:bodyPr/>
        <a:lstStyle/>
        <a:p>
          <a:r>
            <a:rPr lang="en-US"/>
            <a:t>Backend Developer</a:t>
          </a:r>
        </a:p>
      </dgm:t>
    </dgm:pt>
    <dgm:pt modelId="{73A5FE9A-475F-49CD-96EE-04D48421ACAD}" type="parTrans" cxnId="{46E82AC3-7D8D-47AF-88F2-87EFF7CB64DC}">
      <dgm:prSet/>
      <dgm:spPr/>
      <dgm:t>
        <a:bodyPr/>
        <a:lstStyle/>
        <a:p>
          <a:endParaRPr lang="en-US"/>
        </a:p>
      </dgm:t>
    </dgm:pt>
    <dgm:pt modelId="{D90DC8A5-A09F-42C4-AEAF-D2FA2A781B71}" type="sibTrans" cxnId="{46E82AC3-7D8D-47AF-88F2-87EFF7CB64DC}">
      <dgm:prSet/>
      <dgm:spPr/>
      <dgm:t>
        <a:bodyPr/>
        <a:lstStyle/>
        <a:p>
          <a:endParaRPr lang="en-US"/>
        </a:p>
      </dgm:t>
    </dgm:pt>
    <dgm:pt modelId="{D0E35388-525A-41CD-9021-2E7E0ED973D4}">
      <dgm:prSet/>
      <dgm:spPr/>
      <dgm:t>
        <a:bodyPr/>
        <a:lstStyle/>
        <a:p>
          <a:r>
            <a:rPr lang="en-US" dirty="0"/>
            <a:t>Noah </a:t>
          </a:r>
          <a:r>
            <a:rPr lang="en-US" dirty="0" err="1"/>
            <a:t>Nannen</a:t>
          </a:r>
          <a:endParaRPr lang="en-US" dirty="0"/>
        </a:p>
      </dgm:t>
    </dgm:pt>
    <dgm:pt modelId="{A7D9BADF-5559-4DBB-BD73-C82AAB3B8798}" type="parTrans" cxnId="{1BBBCC7A-5916-4036-A3B5-C580479C70EF}">
      <dgm:prSet/>
      <dgm:spPr/>
      <dgm:t>
        <a:bodyPr/>
        <a:lstStyle/>
        <a:p>
          <a:endParaRPr lang="en-US"/>
        </a:p>
      </dgm:t>
    </dgm:pt>
    <dgm:pt modelId="{4922682A-EE4C-44DA-A92F-429B47D6EBAA}" type="sibTrans" cxnId="{1BBBCC7A-5916-4036-A3B5-C580479C70EF}">
      <dgm:prSet/>
      <dgm:spPr/>
      <dgm:t>
        <a:bodyPr/>
        <a:lstStyle/>
        <a:p>
          <a:endParaRPr lang="en-US"/>
        </a:p>
      </dgm:t>
    </dgm:pt>
    <dgm:pt modelId="{86A89ABA-1A05-4167-82DC-899AADA8E7F6}">
      <dgm:prSet/>
      <dgm:spPr/>
      <dgm:t>
        <a:bodyPr/>
        <a:lstStyle/>
        <a:p>
          <a:r>
            <a:rPr lang="en-US" dirty="0"/>
            <a:t>User Interface Developer</a:t>
          </a:r>
        </a:p>
      </dgm:t>
    </dgm:pt>
    <dgm:pt modelId="{C12C2C3F-350D-4CBA-BEA6-57C030EDDF4D}" type="parTrans" cxnId="{DE173ABE-34E8-4229-B228-A83AA288416D}">
      <dgm:prSet/>
      <dgm:spPr/>
      <dgm:t>
        <a:bodyPr/>
        <a:lstStyle/>
        <a:p>
          <a:endParaRPr lang="en-US"/>
        </a:p>
      </dgm:t>
    </dgm:pt>
    <dgm:pt modelId="{476EBD3C-EB70-48CC-A3AC-DB4389909017}" type="sibTrans" cxnId="{DE173ABE-34E8-4229-B228-A83AA288416D}">
      <dgm:prSet/>
      <dgm:spPr/>
      <dgm:t>
        <a:bodyPr/>
        <a:lstStyle/>
        <a:p>
          <a:endParaRPr lang="en-US"/>
        </a:p>
      </dgm:t>
    </dgm:pt>
    <dgm:pt modelId="{DED48862-4FDE-4239-A49B-456DF439E50B}">
      <dgm:prSet/>
      <dgm:spPr/>
      <dgm:t>
        <a:bodyPr/>
        <a:lstStyle/>
        <a:p>
          <a:r>
            <a:rPr lang="en-US"/>
            <a:t>Shlok Sheth </a:t>
          </a:r>
        </a:p>
      </dgm:t>
    </dgm:pt>
    <dgm:pt modelId="{A20DBB7C-1D38-47C3-997A-BC1C71E8930F}" type="parTrans" cxnId="{62B84DC3-665D-43D7-9644-BFF90AAD36AE}">
      <dgm:prSet/>
      <dgm:spPr/>
      <dgm:t>
        <a:bodyPr/>
        <a:lstStyle/>
        <a:p>
          <a:endParaRPr lang="en-US"/>
        </a:p>
      </dgm:t>
    </dgm:pt>
    <dgm:pt modelId="{CCC10950-908F-4A05-94CE-2ED4688B1F31}" type="sibTrans" cxnId="{62B84DC3-665D-43D7-9644-BFF90AAD36AE}">
      <dgm:prSet/>
      <dgm:spPr/>
      <dgm:t>
        <a:bodyPr/>
        <a:lstStyle/>
        <a:p>
          <a:endParaRPr lang="en-US"/>
        </a:p>
      </dgm:t>
    </dgm:pt>
    <dgm:pt modelId="{556B2152-F82B-4829-A929-F6B87CF55539}">
      <dgm:prSet/>
      <dgm:spPr/>
      <dgm:t>
        <a:bodyPr/>
        <a:lstStyle/>
        <a:p>
          <a:r>
            <a:rPr lang="en-US"/>
            <a:t>Full Stack Developer</a:t>
          </a:r>
        </a:p>
      </dgm:t>
    </dgm:pt>
    <dgm:pt modelId="{C5F43E5D-CCFE-4A8A-9C53-5603D00B1107}" type="parTrans" cxnId="{AFC9630A-9CC1-4A7D-9415-73BFE6D0019F}">
      <dgm:prSet/>
      <dgm:spPr/>
      <dgm:t>
        <a:bodyPr/>
        <a:lstStyle/>
        <a:p>
          <a:endParaRPr lang="en-US"/>
        </a:p>
      </dgm:t>
    </dgm:pt>
    <dgm:pt modelId="{2BF16078-6ABF-4D1B-9896-D5F5175F8DBD}" type="sibTrans" cxnId="{AFC9630A-9CC1-4A7D-9415-73BFE6D0019F}">
      <dgm:prSet/>
      <dgm:spPr/>
      <dgm:t>
        <a:bodyPr/>
        <a:lstStyle/>
        <a:p>
          <a:endParaRPr lang="en-US"/>
        </a:p>
      </dgm:t>
    </dgm:pt>
    <dgm:pt modelId="{CC89BF67-3C61-4CCF-859D-6DBB1B99880D}">
      <dgm:prSet/>
      <dgm:spPr/>
      <dgm:t>
        <a:bodyPr/>
        <a:lstStyle/>
        <a:p>
          <a:r>
            <a:rPr lang="en-US"/>
            <a:t>Bronwyn Wedig</a:t>
          </a:r>
        </a:p>
      </dgm:t>
    </dgm:pt>
    <dgm:pt modelId="{AA08372F-39A2-4B35-84F3-13073FBC0C44}" type="parTrans" cxnId="{44AA00AF-BDC5-413E-B0C0-3E296BF0D94A}">
      <dgm:prSet/>
      <dgm:spPr/>
      <dgm:t>
        <a:bodyPr/>
        <a:lstStyle/>
        <a:p>
          <a:endParaRPr lang="en-US"/>
        </a:p>
      </dgm:t>
    </dgm:pt>
    <dgm:pt modelId="{5AF6F61A-D622-4EA3-8B04-B5EB48D1521C}" type="sibTrans" cxnId="{44AA00AF-BDC5-413E-B0C0-3E296BF0D94A}">
      <dgm:prSet/>
      <dgm:spPr/>
      <dgm:t>
        <a:bodyPr/>
        <a:lstStyle/>
        <a:p>
          <a:endParaRPr lang="en-US"/>
        </a:p>
      </dgm:t>
    </dgm:pt>
    <dgm:pt modelId="{C3290A82-3B3F-4381-8CAB-136465228672}">
      <dgm:prSet/>
      <dgm:spPr/>
      <dgm:t>
        <a:bodyPr/>
        <a:lstStyle/>
        <a:p>
          <a:r>
            <a:rPr lang="en-US" dirty="0"/>
            <a:t>Front End Manager</a:t>
          </a:r>
        </a:p>
      </dgm:t>
    </dgm:pt>
    <dgm:pt modelId="{88987F86-72F5-431C-911E-3A0B8625925E}" type="parTrans" cxnId="{7DFBF4AC-1D55-4A5B-9FC2-07D5602F982F}">
      <dgm:prSet/>
      <dgm:spPr/>
      <dgm:t>
        <a:bodyPr/>
        <a:lstStyle/>
        <a:p>
          <a:endParaRPr lang="en-US"/>
        </a:p>
      </dgm:t>
    </dgm:pt>
    <dgm:pt modelId="{B70C5770-3DB7-499E-B4F3-15A815C6763C}" type="sibTrans" cxnId="{7DFBF4AC-1D55-4A5B-9FC2-07D5602F982F}">
      <dgm:prSet/>
      <dgm:spPr/>
      <dgm:t>
        <a:bodyPr/>
        <a:lstStyle/>
        <a:p>
          <a:endParaRPr lang="en-US"/>
        </a:p>
      </dgm:t>
    </dgm:pt>
    <dgm:pt modelId="{9882A9C7-2372-4C59-9C0A-19C38905E08B}">
      <dgm:prSet/>
      <dgm:spPr/>
      <dgm:t>
        <a:bodyPr/>
        <a:lstStyle/>
        <a:p>
          <a:r>
            <a:rPr lang="en-US" dirty="0"/>
            <a:t>Chris </a:t>
          </a:r>
          <a:r>
            <a:rPr lang="en-US" dirty="0" err="1"/>
            <a:t>Aungst</a:t>
          </a:r>
          <a:endParaRPr lang="en-US" dirty="0"/>
        </a:p>
      </dgm:t>
    </dgm:pt>
    <dgm:pt modelId="{6927DD29-45BC-45E9-95E5-BA2DBC3B4F10}" type="parTrans" cxnId="{18DDE061-C9B2-4317-8EF5-ED6588EE119C}">
      <dgm:prSet/>
      <dgm:spPr/>
      <dgm:t>
        <a:bodyPr/>
        <a:lstStyle/>
        <a:p>
          <a:endParaRPr lang="en-US"/>
        </a:p>
      </dgm:t>
    </dgm:pt>
    <dgm:pt modelId="{F1FAD724-96D5-4BAB-8DC4-66103C7951D3}" type="sibTrans" cxnId="{18DDE061-C9B2-4317-8EF5-ED6588EE119C}">
      <dgm:prSet/>
      <dgm:spPr/>
      <dgm:t>
        <a:bodyPr/>
        <a:lstStyle/>
        <a:p>
          <a:endParaRPr lang="en-US"/>
        </a:p>
      </dgm:t>
    </dgm:pt>
    <dgm:pt modelId="{665CBA34-2F38-46B9-A308-9C741E8DC476}">
      <dgm:prSet/>
      <dgm:spPr/>
      <dgm:t>
        <a:bodyPr/>
        <a:lstStyle/>
        <a:p>
          <a:r>
            <a:rPr lang="en-US" dirty="0"/>
            <a:t>Project Sponsor</a:t>
          </a:r>
        </a:p>
      </dgm:t>
    </dgm:pt>
    <dgm:pt modelId="{A79EB0CE-4E86-4C40-B167-A5F8131FF314}" type="parTrans" cxnId="{C2ACB21E-65A3-49D7-B8CC-B6968A380706}">
      <dgm:prSet/>
      <dgm:spPr/>
      <dgm:t>
        <a:bodyPr/>
        <a:lstStyle/>
        <a:p>
          <a:endParaRPr lang="en-US"/>
        </a:p>
      </dgm:t>
    </dgm:pt>
    <dgm:pt modelId="{05CB89A0-FDFC-4536-BE16-F4688F40A37F}" type="sibTrans" cxnId="{C2ACB21E-65A3-49D7-B8CC-B6968A380706}">
      <dgm:prSet/>
      <dgm:spPr/>
      <dgm:t>
        <a:bodyPr/>
        <a:lstStyle/>
        <a:p>
          <a:endParaRPr lang="en-US"/>
        </a:p>
      </dgm:t>
    </dgm:pt>
    <dgm:pt modelId="{708FC245-DC4D-4892-BCFA-03F6CA9F6E6F}">
      <dgm:prSet/>
      <dgm:spPr/>
      <dgm:t>
        <a:bodyPr/>
        <a:lstStyle/>
        <a:p>
          <a:r>
            <a:rPr lang="en-US" b="0" dirty="0"/>
            <a:t>Italo Santos</a:t>
          </a:r>
          <a:endParaRPr lang="en-US" dirty="0"/>
        </a:p>
      </dgm:t>
    </dgm:pt>
    <dgm:pt modelId="{ACA6BA23-3D18-4A6C-8032-1E7C4589161A}" type="parTrans" cxnId="{FE1C2138-1A7C-4EB7-994F-6FEEF4F8AD59}">
      <dgm:prSet/>
      <dgm:spPr/>
    </dgm:pt>
    <dgm:pt modelId="{7905DD25-3A7B-4EBA-93EC-84515F7DB84B}" type="sibTrans" cxnId="{FE1C2138-1A7C-4EB7-994F-6FEEF4F8AD59}">
      <dgm:prSet/>
      <dgm:spPr/>
    </dgm:pt>
    <dgm:pt modelId="{8E6C050E-93DD-43ED-86F3-9C58BC9CF8CA}">
      <dgm:prSet/>
      <dgm:spPr/>
      <dgm:t>
        <a:bodyPr/>
        <a:lstStyle/>
        <a:p>
          <a:r>
            <a:rPr lang="en-US" dirty="0"/>
            <a:t>Faculty Mentor</a:t>
          </a:r>
        </a:p>
      </dgm:t>
    </dgm:pt>
    <dgm:pt modelId="{D7199797-1EB0-4C59-9B9A-CCF6ECA7ADEE}" type="parTrans" cxnId="{38261CBC-4D66-494A-BE7C-720907A59722}">
      <dgm:prSet/>
      <dgm:spPr/>
    </dgm:pt>
    <dgm:pt modelId="{1FD6749F-8B7F-4D5D-B23B-2D2588C4EED3}" type="sibTrans" cxnId="{38261CBC-4D66-494A-BE7C-720907A59722}">
      <dgm:prSet/>
      <dgm:spPr/>
    </dgm:pt>
    <dgm:pt modelId="{32248442-902A-4040-A86B-88DBF4BD514A}" type="pres">
      <dgm:prSet presAssocID="{4D8EFA5B-A929-4579-8D39-7156050C8575}" presName="Name0" presStyleCnt="0">
        <dgm:presLayoutVars>
          <dgm:dir/>
          <dgm:animLvl val="lvl"/>
          <dgm:resizeHandles val="exact"/>
        </dgm:presLayoutVars>
      </dgm:prSet>
      <dgm:spPr/>
    </dgm:pt>
    <dgm:pt modelId="{7216E608-CD3A-4BFC-B8A2-FE6CB5DFB5EF}" type="pres">
      <dgm:prSet presAssocID="{EA65ECFE-7273-4156-A465-726FBBB7A5EF}" presName="linNode" presStyleCnt="0"/>
      <dgm:spPr/>
    </dgm:pt>
    <dgm:pt modelId="{EC8A3A16-4ED0-4200-8FF3-283D92CB710D}" type="pres">
      <dgm:prSet presAssocID="{EA65ECFE-7273-4156-A465-726FBBB7A5EF}" presName="parentText" presStyleLbl="node1" presStyleIdx="0" presStyleCnt="7" custLinFactNeighborX="0" custLinFactNeighborY="1276">
        <dgm:presLayoutVars>
          <dgm:chMax val="1"/>
          <dgm:bulletEnabled val="1"/>
        </dgm:presLayoutVars>
      </dgm:prSet>
      <dgm:spPr/>
    </dgm:pt>
    <dgm:pt modelId="{6FEFBAF4-9FAB-4B9A-AC1B-71AF5BC67D21}" type="pres">
      <dgm:prSet presAssocID="{EA65ECFE-7273-4156-A465-726FBBB7A5EF}" presName="descendantText" presStyleLbl="alignAccFollowNode1" presStyleIdx="0" presStyleCnt="7">
        <dgm:presLayoutVars>
          <dgm:bulletEnabled val="1"/>
        </dgm:presLayoutVars>
      </dgm:prSet>
      <dgm:spPr/>
    </dgm:pt>
    <dgm:pt modelId="{985F20CD-96E4-4824-A0AC-6D1489DDAC07}" type="pres">
      <dgm:prSet presAssocID="{893E9E46-DF43-4B73-9894-AE92E5509AD1}" presName="sp" presStyleCnt="0"/>
      <dgm:spPr/>
    </dgm:pt>
    <dgm:pt modelId="{CB187C26-43E0-4068-AB22-0BDFC8CCB926}" type="pres">
      <dgm:prSet presAssocID="{7CE6808E-0B4D-4FA7-BEB8-03BE537E9F36}" presName="linNode" presStyleCnt="0"/>
      <dgm:spPr/>
    </dgm:pt>
    <dgm:pt modelId="{F2B91B8F-47A1-46D8-B263-CE3D8259829B}" type="pres">
      <dgm:prSet presAssocID="{7CE6808E-0B4D-4FA7-BEB8-03BE537E9F36}" presName="parentText" presStyleLbl="node1" presStyleIdx="1" presStyleCnt="7">
        <dgm:presLayoutVars>
          <dgm:chMax val="1"/>
          <dgm:bulletEnabled val="1"/>
        </dgm:presLayoutVars>
      </dgm:prSet>
      <dgm:spPr/>
    </dgm:pt>
    <dgm:pt modelId="{13026DC3-21EF-49AC-8E20-EC52A7212BA3}" type="pres">
      <dgm:prSet presAssocID="{7CE6808E-0B4D-4FA7-BEB8-03BE537E9F36}" presName="descendantText" presStyleLbl="alignAccFollowNode1" presStyleIdx="1" presStyleCnt="7">
        <dgm:presLayoutVars>
          <dgm:bulletEnabled val="1"/>
        </dgm:presLayoutVars>
      </dgm:prSet>
      <dgm:spPr/>
    </dgm:pt>
    <dgm:pt modelId="{B70D7FEC-8327-4062-9252-C27AA8E4F593}" type="pres">
      <dgm:prSet presAssocID="{13F5E189-1773-4717-A545-79B061BFB205}" presName="sp" presStyleCnt="0"/>
      <dgm:spPr/>
    </dgm:pt>
    <dgm:pt modelId="{B728A5E6-9633-41A3-9188-93B1F4639E55}" type="pres">
      <dgm:prSet presAssocID="{D0E35388-525A-41CD-9021-2E7E0ED973D4}" presName="linNode" presStyleCnt="0"/>
      <dgm:spPr/>
    </dgm:pt>
    <dgm:pt modelId="{0FB892DD-EB20-42AC-ACFE-853D2CBB4887}" type="pres">
      <dgm:prSet presAssocID="{D0E35388-525A-41CD-9021-2E7E0ED973D4}" presName="parentText" presStyleLbl="node1" presStyleIdx="2" presStyleCnt="7">
        <dgm:presLayoutVars>
          <dgm:chMax val="1"/>
          <dgm:bulletEnabled val="1"/>
        </dgm:presLayoutVars>
      </dgm:prSet>
      <dgm:spPr/>
    </dgm:pt>
    <dgm:pt modelId="{93E8F156-AE58-4048-B5BF-CEFEC53AED24}" type="pres">
      <dgm:prSet presAssocID="{D0E35388-525A-41CD-9021-2E7E0ED973D4}" presName="descendantText" presStyleLbl="alignAccFollowNode1" presStyleIdx="2" presStyleCnt="7">
        <dgm:presLayoutVars>
          <dgm:bulletEnabled val="1"/>
        </dgm:presLayoutVars>
      </dgm:prSet>
      <dgm:spPr/>
    </dgm:pt>
    <dgm:pt modelId="{B878DDC9-EE45-4867-9EDC-F288597DE0E2}" type="pres">
      <dgm:prSet presAssocID="{4922682A-EE4C-44DA-A92F-429B47D6EBAA}" presName="sp" presStyleCnt="0"/>
      <dgm:spPr/>
    </dgm:pt>
    <dgm:pt modelId="{06B300E4-2F80-43C2-92A4-13710BCFA052}" type="pres">
      <dgm:prSet presAssocID="{DED48862-4FDE-4239-A49B-456DF439E50B}" presName="linNode" presStyleCnt="0"/>
      <dgm:spPr/>
    </dgm:pt>
    <dgm:pt modelId="{78E70463-462B-470E-9930-5F234961BD23}" type="pres">
      <dgm:prSet presAssocID="{DED48862-4FDE-4239-A49B-456DF439E50B}" presName="parentText" presStyleLbl="node1" presStyleIdx="3" presStyleCnt="7">
        <dgm:presLayoutVars>
          <dgm:chMax val="1"/>
          <dgm:bulletEnabled val="1"/>
        </dgm:presLayoutVars>
      </dgm:prSet>
      <dgm:spPr/>
    </dgm:pt>
    <dgm:pt modelId="{67D83FF0-A66A-4B03-A44C-33B21125776E}" type="pres">
      <dgm:prSet presAssocID="{DED48862-4FDE-4239-A49B-456DF439E50B}" presName="descendantText" presStyleLbl="alignAccFollowNode1" presStyleIdx="3" presStyleCnt="7">
        <dgm:presLayoutVars>
          <dgm:bulletEnabled val="1"/>
        </dgm:presLayoutVars>
      </dgm:prSet>
      <dgm:spPr/>
    </dgm:pt>
    <dgm:pt modelId="{A684AAF7-5632-47F5-A743-1B603131D5BE}" type="pres">
      <dgm:prSet presAssocID="{CCC10950-908F-4A05-94CE-2ED4688B1F31}" presName="sp" presStyleCnt="0"/>
      <dgm:spPr/>
    </dgm:pt>
    <dgm:pt modelId="{16E92550-2809-415D-A10C-E77FC190EFB0}" type="pres">
      <dgm:prSet presAssocID="{CC89BF67-3C61-4CCF-859D-6DBB1B99880D}" presName="linNode" presStyleCnt="0"/>
      <dgm:spPr/>
    </dgm:pt>
    <dgm:pt modelId="{E5DC52BA-BB11-4AB7-B1A3-125FCB11F172}" type="pres">
      <dgm:prSet presAssocID="{CC89BF67-3C61-4CCF-859D-6DBB1B99880D}" presName="parentText" presStyleLbl="node1" presStyleIdx="4" presStyleCnt="7">
        <dgm:presLayoutVars>
          <dgm:chMax val="1"/>
          <dgm:bulletEnabled val="1"/>
        </dgm:presLayoutVars>
      </dgm:prSet>
      <dgm:spPr/>
    </dgm:pt>
    <dgm:pt modelId="{DC26793B-3ADF-44F4-89A2-A9A73E66F8E5}" type="pres">
      <dgm:prSet presAssocID="{CC89BF67-3C61-4CCF-859D-6DBB1B99880D}" presName="descendantText" presStyleLbl="alignAccFollowNode1" presStyleIdx="4" presStyleCnt="7">
        <dgm:presLayoutVars>
          <dgm:bulletEnabled val="1"/>
        </dgm:presLayoutVars>
      </dgm:prSet>
      <dgm:spPr/>
    </dgm:pt>
    <dgm:pt modelId="{A2683CAC-12EA-4CEB-B8BB-2FC2529CC70B}" type="pres">
      <dgm:prSet presAssocID="{5AF6F61A-D622-4EA3-8B04-B5EB48D1521C}" presName="sp" presStyleCnt="0"/>
      <dgm:spPr/>
    </dgm:pt>
    <dgm:pt modelId="{614DDEED-6E25-437F-9FB2-C0BF603EFCAA}" type="pres">
      <dgm:prSet presAssocID="{9882A9C7-2372-4C59-9C0A-19C38905E08B}" presName="linNode" presStyleCnt="0"/>
      <dgm:spPr/>
    </dgm:pt>
    <dgm:pt modelId="{3B8DEC48-9274-4000-946D-3F08DF263119}" type="pres">
      <dgm:prSet presAssocID="{9882A9C7-2372-4C59-9C0A-19C38905E08B}" presName="parentText" presStyleLbl="node1" presStyleIdx="5" presStyleCnt="7">
        <dgm:presLayoutVars>
          <dgm:chMax val="1"/>
          <dgm:bulletEnabled val="1"/>
        </dgm:presLayoutVars>
      </dgm:prSet>
      <dgm:spPr/>
    </dgm:pt>
    <dgm:pt modelId="{10024F90-684F-449F-8404-39BCC9105708}" type="pres">
      <dgm:prSet presAssocID="{9882A9C7-2372-4C59-9C0A-19C38905E08B}" presName="descendantText" presStyleLbl="alignAccFollowNode1" presStyleIdx="5" presStyleCnt="7">
        <dgm:presLayoutVars>
          <dgm:bulletEnabled val="1"/>
        </dgm:presLayoutVars>
      </dgm:prSet>
      <dgm:spPr/>
    </dgm:pt>
    <dgm:pt modelId="{99D04F26-F5F9-41AA-AE44-48B474EBF234}" type="pres">
      <dgm:prSet presAssocID="{F1FAD724-96D5-4BAB-8DC4-66103C7951D3}" presName="sp" presStyleCnt="0"/>
      <dgm:spPr/>
    </dgm:pt>
    <dgm:pt modelId="{589BD5F4-B8AF-47BA-9D7A-D7B165A6512E}" type="pres">
      <dgm:prSet presAssocID="{708FC245-DC4D-4892-BCFA-03F6CA9F6E6F}" presName="linNode" presStyleCnt="0"/>
      <dgm:spPr/>
    </dgm:pt>
    <dgm:pt modelId="{CBB5065B-923A-4B93-92C5-5CAC1915AB69}" type="pres">
      <dgm:prSet presAssocID="{708FC245-DC4D-4892-BCFA-03F6CA9F6E6F}" presName="parentText" presStyleLbl="node1" presStyleIdx="6" presStyleCnt="7">
        <dgm:presLayoutVars>
          <dgm:chMax val="1"/>
          <dgm:bulletEnabled val="1"/>
        </dgm:presLayoutVars>
      </dgm:prSet>
      <dgm:spPr/>
    </dgm:pt>
    <dgm:pt modelId="{1B0AADE1-3980-4223-93DF-185232BEE066}" type="pres">
      <dgm:prSet presAssocID="{708FC245-DC4D-4892-BCFA-03F6CA9F6E6F}" presName="descendantText" presStyleLbl="alignAccFollowNode1" presStyleIdx="6" presStyleCnt="7">
        <dgm:presLayoutVars>
          <dgm:bulletEnabled val="1"/>
        </dgm:presLayoutVars>
      </dgm:prSet>
      <dgm:spPr/>
    </dgm:pt>
  </dgm:ptLst>
  <dgm:cxnLst>
    <dgm:cxn modelId="{E8D01900-8542-41CB-98B9-38D7B5D3B16C}" type="presOf" srcId="{665CBA34-2F38-46B9-A308-9C741E8DC476}" destId="{10024F90-684F-449F-8404-39BCC9105708}" srcOrd="0" destOrd="0" presId="urn:microsoft.com/office/officeart/2005/8/layout/vList5"/>
    <dgm:cxn modelId="{6F4E5903-A6A1-440E-842F-95CED7D7E6A9}" type="presOf" srcId="{4D8EFA5B-A929-4579-8D39-7156050C8575}" destId="{32248442-902A-4040-A86B-88DBF4BD514A}" srcOrd="0" destOrd="0" presId="urn:microsoft.com/office/officeart/2005/8/layout/vList5"/>
    <dgm:cxn modelId="{EDE53308-148C-4116-80CB-E3C6C5B52F36}" srcId="{EA65ECFE-7273-4156-A465-726FBBB7A5EF}" destId="{1F387302-3FAB-49B4-AE6A-1D438559D29E}" srcOrd="0" destOrd="0" parTransId="{BBA5EBDA-2191-44B5-B083-CD46D3864ECC}" sibTransId="{2648B335-6FFD-4876-BECD-C95861D20824}"/>
    <dgm:cxn modelId="{AFC9630A-9CC1-4A7D-9415-73BFE6D0019F}" srcId="{DED48862-4FDE-4239-A49B-456DF439E50B}" destId="{556B2152-F82B-4829-A929-F6B87CF55539}" srcOrd="0" destOrd="0" parTransId="{C5F43E5D-CCFE-4A8A-9C53-5603D00B1107}" sibTransId="{2BF16078-6ABF-4D1B-9896-D5F5175F8DBD}"/>
    <dgm:cxn modelId="{C2ACB21E-65A3-49D7-B8CC-B6968A380706}" srcId="{9882A9C7-2372-4C59-9C0A-19C38905E08B}" destId="{665CBA34-2F38-46B9-A308-9C741E8DC476}" srcOrd="0" destOrd="0" parTransId="{A79EB0CE-4E86-4C40-B167-A5F8131FF314}" sibTransId="{05CB89A0-FDFC-4536-BE16-F4688F40A37F}"/>
    <dgm:cxn modelId="{AD6E712D-5731-41B7-BDF4-53D9D9D4E8C5}" type="presOf" srcId="{86A89ABA-1A05-4167-82DC-899AADA8E7F6}" destId="{93E8F156-AE58-4048-B5BF-CEFEC53AED24}" srcOrd="0" destOrd="0" presId="urn:microsoft.com/office/officeart/2005/8/layout/vList5"/>
    <dgm:cxn modelId="{493D6F35-F7B3-45FC-AB40-039B0B8C0EAA}" type="presOf" srcId="{EA65ECFE-7273-4156-A465-726FBBB7A5EF}" destId="{EC8A3A16-4ED0-4200-8FF3-283D92CB710D}" srcOrd="0" destOrd="0" presId="urn:microsoft.com/office/officeart/2005/8/layout/vList5"/>
    <dgm:cxn modelId="{FE1C2138-1A7C-4EB7-994F-6FEEF4F8AD59}" srcId="{4D8EFA5B-A929-4579-8D39-7156050C8575}" destId="{708FC245-DC4D-4892-BCFA-03F6CA9F6E6F}" srcOrd="6" destOrd="0" parTransId="{ACA6BA23-3D18-4A6C-8032-1E7C4589161A}" sibTransId="{7905DD25-3A7B-4EBA-93EC-84515F7DB84B}"/>
    <dgm:cxn modelId="{18DDE061-C9B2-4317-8EF5-ED6588EE119C}" srcId="{4D8EFA5B-A929-4579-8D39-7156050C8575}" destId="{9882A9C7-2372-4C59-9C0A-19C38905E08B}" srcOrd="5" destOrd="0" parTransId="{6927DD29-45BC-45E9-95E5-BA2DBC3B4F10}" sibTransId="{F1FAD724-96D5-4BAB-8DC4-66103C7951D3}"/>
    <dgm:cxn modelId="{5C67BE43-C5FF-43BD-9417-0164983FDFBF}" srcId="{4D8EFA5B-A929-4579-8D39-7156050C8575}" destId="{EA65ECFE-7273-4156-A465-726FBBB7A5EF}" srcOrd="0" destOrd="0" parTransId="{A3A086E3-53DE-40AF-AB56-FC13F13E229D}" sibTransId="{893E9E46-DF43-4B73-9894-AE92E5509AD1}"/>
    <dgm:cxn modelId="{11BE4667-0E31-4674-BC35-A4A9F8269223}" type="presOf" srcId="{D0E35388-525A-41CD-9021-2E7E0ED973D4}" destId="{0FB892DD-EB20-42AC-ACFE-853D2CBB4887}" srcOrd="0" destOrd="0" presId="urn:microsoft.com/office/officeart/2005/8/layout/vList5"/>
    <dgm:cxn modelId="{F940EA53-DD34-49A1-9F36-313D17862176}" type="presOf" srcId="{C3290A82-3B3F-4381-8CAB-136465228672}" destId="{DC26793B-3ADF-44F4-89A2-A9A73E66F8E5}" srcOrd="0" destOrd="0" presId="urn:microsoft.com/office/officeart/2005/8/layout/vList5"/>
    <dgm:cxn modelId="{1BBBCC7A-5916-4036-A3B5-C580479C70EF}" srcId="{4D8EFA5B-A929-4579-8D39-7156050C8575}" destId="{D0E35388-525A-41CD-9021-2E7E0ED973D4}" srcOrd="2" destOrd="0" parTransId="{A7D9BADF-5559-4DBB-BD73-C82AAB3B8798}" sibTransId="{4922682A-EE4C-44DA-A92F-429B47D6EBAA}"/>
    <dgm:cxn modelId="{10A08D9B-686E-47E6-B59A-15868D162A7B}" type="presOf" srcId="{9882A9C7-2372-4C59-9C0A-19C38905E08B}" destId="{3B8DEC48-9274-4000-946D-3F08DF263119}" srcOrd="0" destOrd="0" presId="urn:microsoft.com/office/officeart/2005/8/layout/vList5"/>
    <dgm:cxn modelId="{97F318AC-F9A5-49FC-89B8-B5640D7CFFA5}" type="presOf" srcId="{27DA4637-2004-46D0-8AF6-6FF76E48612B}" destId="{13026DC3-21EF-49AC-8E20-EC52A7212BA3}" srcOrd="0" destOrd="0" presId="urn:microsoft.com/office/officeart/2005/8/layout/vList5"/>
    <dgm:cxn modelId="{7DFBF4AC-1D55-4A5B-9FC2-07D5602F982F}" srcId="{CC89BF67-3C61-4CCF-859D-6DBB1B99880D}" destId="{C3290A82-3B3F-4381-8CAB-136465228672}" srcOrd="0" destOrd="0" parTransId="{88987F86-72F5-431C-911E-3A0B8625925E}" sibTransId="{B70C5770-3DB7-499E-B4F3-15A815C6763C}"/>
    <dgm:cxn modelId="{1E6E42AE-EBB6-470C-B393-8644D521BDD4}" type="presOf" srcId="{556B2152-F82B-4829-A929-F6B87CF55539}" destId="{67D83FF0-A66A-4B03-A44C-33B21125776E}" srcOrd="0" destOrd="0" presId="urn:microsoft.com/office/officeart/2005/8/layout/vList5"/>
    <dgm:cxn modelId="{44AA00AF-BDC5-413E-B0C0-3E296BF0D94A}" srcId="{4D8EFA5B-A929-4579-8D39-7156050C8575}" destId="{CC89BF67-3C61-4CCF-859D-6DBB1B99880D}" srcOrd="4" destOrd="0" parTransId="{AA08372F-39A2-4B35-84F3-13073FBC0C44}" sibTransId="{5AF6F61A-D622-4EA3-8B04-B5EB48D1521C}"/>
    <dgm:cxn modelId="{00E1D7B1-18D0-48A0-993D-738FA38334B7}" type="presOf" srcId="{CC89BF67-3C61-4CCF-859D-6DBB1B99880D}" destId="{E5DC52BA-BB11-4AB7-B1A3-125FCB11F172}" srcOrd="0" destOrd="0" presId="urn:microsoft.com/office/officeart/2005/8/layout/vList5"/>
    <dgm:cxn modelId="{6DEC04BA-E345-4AF3-BEA1-96F6B69C65EE}" type="presOf" srcId="{8E6C050E-93DD-43ED-86F3-9C58BC9CF8CA}" destId="{1B0AADE1-3980-4223-93DF-185232BEE066}" srcOrd="0" destOrd="0" presId="urn:microsoft.com/office/officeart/2005/8/layout/vList5"/>
    <dgm:cxn modelId="{38261CBC-4D66-494A-BE7C-720907A59722}" srcId="{708FC245-DC4D-4892-BCFA-03F6CA9F6E6F}" destId="{8E6C050E-93DD-43ED-86F3-9C58BC9CF8CA}" srcOrd="0" destOrd="0" parTransId="{D7199797-1EB0-4C59-9B9A-CCF6ECA7ADEE}" sibTransId="{1FD6749F-8B7F-4D5D-B23B-2D2588C4EED3}"/>
    <dgm:cxn modelId="{DE173ABE-34E8-4229-B228-A83AA288416D}" srcId="{D0E35388-525A-41CD-9021-2E7E0ED973D4}" destId="{86A89ABA-1A05-4167-82DC-899AADA8E7F6}" srcOrd="0" destOrd="0" parTransId="{C12C2C3F-350D-4CBA-BEA6-57C030EDDF4D}" sibTransId="{476EBD3C-EB70-48CC-A3AC-DB4389909017}"/>
    <dgm:cxn modelId="{46E82AC3-7D8D-47AF-88F2-87EFF7CB64DC}" srcId="{7CE6808E-0B4D-4FA7-BEB8-03BE537E9F36}" destId="{27DA4637-2004-46D0-8AF6-6FF76E48612B}" srcOrd="0" destOrd="0" parTransId="{73A5FE9A-475F-49CD-96EE-04D48421ACAD}" sibTransId="{D90DC8A5-A09F-42C4-AEAF-D2FA2A781B71}"/>
    <dgm:cxn modelId="{62B84DC3-665D-43D7-9644-BFF90AAD36AE}" srcId="{4D8EFA5B-A929-4579-8D39-7156050C8575}" destId="{DED48862-4FDE-4239-A49B-456DF439E50B}" srcOrd="3" destOrd="0" parTransId="{A20DBB7C-1D38-47C3-997A-BC1C71E8930F}" sibTransId="{CCC10950-908F-4A05-94CE-2ED4688B1F31}"/>
    <dgm:cxn modelId="{186E7ECD-1F57-4005-956A-DD9C581D60DE}" type="presOf" srcId="{1F387302-3FAB-49B4-AE6A-1D438559D29E}" destId="{6FEFBAF4-9FAB-4B9A-AC1B-71AF5BC67D21}" srcOrd="0" destOrd="0" presId="urn:microsoft.com/office/officeart/2005/8/layout/vList5"/>
    <dgm:cxn modelId="{BA53D5D0-E8CC-4EB3-98C1-BB901B08CAB8}" type="presOf" srcId="{DED48862-4FDE-4239-A49B-456DF439E50B}" destId="{78E70463-462B-470E-9930-5F234961BD23}" srcOrd="0" destOrd="0" presId="urn:microsoft.com/office/officeart/2005/8/layout/vList5"/>
    <dgm:cxn modelId="{0EC98FDD-8A94-41F6-AC71-9EA8163D9234}" type="presOf" srcId="{708FC245-DC4D-4892-BCFA-03F6CA9F6E6F}" destId="{CBB5065B-923A-4B93-92C5-5CAC1915AB69}" srcOrd="0" destOrd="0" presId="urn:microsoft.com/office/officeart/2005/8/layout/vList5"/>
    <dgm:cxn modelId="{AF9480F4-A40A-43EC-98B0-8D2B6BE875AA}" type="presOf" srcId="{7CE6808E-0B4D-4FA7-BEB8-03BE537E9F36}" destId="{F2B91B8F-47A1-46D8-B263-CE3D8259829B}" srcOrd="0" destOrd="0" presId="urn:microsoft.com/office/officeart/2005/8/layout/vList5"/>
    <dgm:cxn modelId="{FB467DF6-86A5-45EC-9416-B27904C66E3A}" srcId="{4D8EFA5B-A929-4579-8D39-7156050C8575}" destId="{7CE6808E-0B4D-4FA7-BEB8-03BE537E9F36}" srcOrd="1" destOrd="0" parTransId="{1D3574A5-0353-4975-AA8A-8536E59950D9}" sibTransId="{13F5E189-1773-4717-A545-79B061BFB205}"/>
    <dgm:cxn modelId="{1A7B7B7B-3A28-44F5-B03E-3FF64A572FF2}" type="presParOf" srcId="{32248442-902A-4040-A86B-88DBF4BD514A}" destId="{7216E608-CD3A-4BFC-B8A2-FE6CB5DFB5EF}" srcOrd="0" destOrd="0" presId="urn:microsoft.com/office/officeart/2005/8/layout/vList5"/>
    <dgm:cxn modelId="{B3C9CE76-66D4-489F-9001-EA8D745186B9}" type="presParOf" srcId="{7216E608-CD3A-4BFC-B8A2-FE6CB5DFB5EF}" destId="{EC8A3A16-4ED0-4200-8FF3-283D92CB710D}" srcOrd="0" destOrd="0" presId="urn:microsoft.com/office/officeart/2005/8/layout/vList5"/>
    <dgm:cxn modelId="{481F43C6-DBCC-4967-99FD-CD477C42B427}" type="presParOf" srcId="{7216E608-CD3A-4BFC-B8A2-FE6CB5DFB5EF}" destId="{6FEFBAF4-9FAB-4B9A-AC1B-71AF5BC67D21}" srcOrd="1" destOrd="0" presId="urn:microsoft.com/office/officeart/2005/8/layout/vList5"/>
    <dgm:cxn modelId="{B9C95444-CAAB-4E77-9A14-00B8A133EC5A}" type="presParOf" srcId="{32248442-902A-4040-A86B-88DBF4BD514A}" destId="{985F20CD-96E4-4824-A0AC-6D1489DDAC07}" srcOrd="1" destOrd="0" presId="urn:microsoft.com/office/officeart/2005/8/layout/vList5"/>
    <dgm:cxn modelId="{A62FF202-27FC-409D-A811-51F7E6DE208B}" type="presParOf" srcId="{32248442-902A-4040-A86B-88DBF4BD514A}" destId="{CB187C26-43E0-4068-AB22-0BDFC8CCB926}" srcOrd="2" destOrd="0" presId="urn:microsoft.com/office/officeart/2005/8/layout/vList5"/>
    <dgm:cxn modelId="{FCE9EAF9-F8AD-48A9-A100-68A89CC37A4B}" type="presParOf" srcId="{CB187C26-43E0-4068-AB22-0BDFC8CCB926}" destId="{F2B91B8F-47A1-46D8-B263-CE3D8259829B}" srcOrd="0" destOrd="0" presId="urn:microsoft.com/office/officeart/2005/8/layout/vList5"/>
    <dgm:cxn modelId="{8334258A-7E3A-421F-A9C3-CA4E935DB29B}" type="presParOf" srcId="{CB187C26-43E0-4068-AB22-0BDFC8CCB926}" destId="{13026DC3-21EF-49AC-8E20-EC52A7212BA3}" srcOrd="1" destOrd="0" presId="urn:microsoft.com/office/officeart/2005/8/layout/vList5"/>
    <dgm:cxn modelId="{9D5366D6-2642-44B6-A63D-844BCB98F460}" type="presParOf" srcId="{32248442-902A-4040-A86B-88DBF4BD514A}" destId="{B70D7FEC-8327-4062-9252-C27AA8E4F593}" srcOrd="3" destOrd="0" presId="urn:microsoft.com/office/officeart/2005/8/layout/vList5"/>
    <dgm:cxn modelId="{0D4A338E-5F79-4312-B783-C39F99069FD9}" type="presParOf" srcId="{32248442-902A-4040-A86B-88DBF4BD514A}" destId="{B728A5E6-9633-41A3-9188-93B1F4639E55}" srcOrd="4" destOrd="0" presId="urn:microsoft.com/office/officeart/2005/8/layout/vList5"/>
    <dgm:cxn modelId="{026E88BC-3666-4EAF-BB84-C4A9FA5E3FB8}" type="presParOf" srcId="{B728A5E6-9633-41A3-9188-93B1F4639E55}" destId="{0FB892DD-EB20-42AC-ACFE-853D2CBB4887}" srcOrd="0" destOrd="0" presId="urn:microsoft.com/office/officeart/2005/8/layout/vList5"/>
    <dgm:cxn modelId="{BA586134-2976-45DC-A145-61E24BA6FA22}" type="presParOf" srcId="{B728A5E6-9633-41A3-9188-93B1F4639E55}" destId="{93E8F156-AE58-4048-B5BF-CEFEC53AED24}" srcOrd="1" destOrd="0" presId="urn:microsoft.com/office/officeart/2005/8/layout/vList5"/>
    <dgm:cxn modelId="{A96F8EFB-A51E-4D61-8DD7-B46E499AE7BF}" type="presParOf" srcId="{32248442-902A-4040-A86B-88DBF4BD514A}" destId="{B878DDC9-EE45-4867-9EDC-F288597DE0E2}" srcOrd="5" destOrd="0" presId="urn:microsoft.com/office/officeart/2005/8/layout/vList5"/>
    <dgm:cxn modelId="{1463880A-99A5-4F73-B012-FA79DE420184}" type="presParOf" srcId="{32248442-902A-4040-A86B-88DBF4BD514A}" destId="{06B300E4-2F80-43C2-92A4-13710BCFA052}" srcOrd="6" destOrd="0" presId="urn:microsoft.com/office/officeart/2005/8/layout/vList5"/>
    <dgm:cxn modelId="{58C9C2CC-179F-453F-8E57-294226D49E90}" type="presParOf" srcId="{06B300E4-2F80-43C2-92A4-13710BCFA052}" destId="{78E70463-462B-470E-9930-5F234961BD23}" srcOrd="0" destOrd="0" presId="urn:microsoft.com/office/officeart/2005/8/layout/vList5"/>
    <dgm:cxn modelId="{6E559D28-39E2-4F15-9908-682E7C767F80}" type="presParOf" srcId="{06B300E4-2F80-43C2-92A4-13710BCFA052}" destId="{67D83FF0-A66A-4B03-A44C-33B21125776E}" srcOrd="1" destOrd="0" presId="urn:microsoft.com/office/officeart/2005/8/layout/vList5"/>
    <dgm:cxn modelId="{D1B712AE-8050-409C-89A6-3A3A129A6416}" type="presParOf" srcId="{32248442-902A-4040-A86B-88DBF4BD514A}" destId="{A684AAF7-5632-47F5-A743-1B603131D5BE}" srcOrd="7" destOrd="0" presId="urn:microsoft.com/office/officeart/2005/8/layout/vList5"/>
    <dgm:cxn modelId="{487A4A56-A4E8-4CC9-8A38-36978AD5CFDE}" type="presParOf" srcId="{32248442-902A-4040-A86B-88DBF4BD514A}" destId="{16E92550-2809-415D-A10C-E77FC190EFB0}" srcOrd="8" destOrd="0" presId="urn:microsoft.com/office/officeart/2005/8/layout/vList5"/>
    <dgm:cxn modelId="{FC154249-FABE-4313-83C7-8E930B61CAC2}" type="presParOf" srcId="{16E92550-2809-415D-A10C-E77FC190EFB0}" destId="{E5DC52BA-BB11-4AB7-B1A3-125FCB11F172}" srcOrd="0" destOrd="0" presId="urn:microsoft.com/office/officeart/2005/8/layout/vList5"/>
    <dgm:cxn modelId="{1CCBEC20-439E-44A1-9376-7AFCD336A935}" type="presParOf" srcId="{16E92550-2809-415D-A10C-E77FC190EFB0}" destId="{DC26793B-3ADF-44F4-89A2-A9A73E66F8E5}" srcOrd="1" destOrd="0" presId="urn:microsoft.com/office/officeart/2005/8/layout/vList5"/>
    <dgm:cxn modelId="{C9333877-0547-4B70-860F-5425AD55779F}" type="presParOf" srcId="{32248442-902A-4040-A86B-88DBF4BD514A}" destId="{A2683CAC-12EA-4CEB-B8BB-2FC2529CC70B}" srcOrd="9" destOrd="0" presId="urn:microsoft.com/office/officeart/2005/8/layout/vList5"/>
    <dgm:cxn modelId="{C814987B-B2BA-440E-9367-2CF97B67DF2D}" type="presParOf" srcId="{32248442-902A-4040-A86B-88DBF4BD514A}" destId="{614DDEED-6E25-437F-9FB2-C0BF603EFCAA}" srcOrd="10" destOrd="0" presId="urn:microsoft.com/office/officeart/2005/8/layout/vList5"/>
    <dgm:cxn modelId="{DCFBA88E-6240-4280-9528-C52BADF3E376}" type="presParOf" srcId="{614DDEED-6E25-437F-9FB2-C0BF603EFCAA}" destId="{3B8DEC48-9274-4000-946D-3F08DF263119}" srcOrd="0" destOrd="0" presId="urn:microsoft.com/office/officeart/2005/8/layout/vList5"/>
    <dgm:cxn modelId="{BF97BDA0-B1B7-48DB-BB98-7C2D4D3D1001}" type="presParOf" srcId="{614DDEED-6E25-437F-9FB2-C0BF603EFCAA}" destId="{10024F90-684F-449F-8404-39BCC9105708}" srcOrd="1" destOrd="0" presId="urn:microsoft.com/office/officeart/2005/8/layout/vList5"/>
    <dgm:cxn modelId="{61A0728F-A900-48DE-BAB2-D86988F57913}" type="presParOf" srcId="{32248442-902A-4040-A86B-88DBF4BD514A}" destId="{99D04F26-F5F9-41AA-AE44-48B474EBF234}" srcOrd="11" destOrd="0" presId="urn:microsoft.com/office/officeart/2005/8/layout/vList5"/>
    <dgm:cxn modelId="{F89AAE27-37BE-4FC4-91F3-D93F6B6A2333}" type="presParOf" srcId="{32248442-902A-4040-A86B-88DBF4BD514A}" destId="{589BD5F4-B8AF-47BA-9D7A-D7B165A6512E}" srcOrd="12" destOrd="0" presId="urn:microsoft.com/office/officeart/2005/8/layout/vList5"/>
    <dgm:cxn modelId="{ECF978A0-4739-498E-85E6-F53DA172EBBF}" type="presParOf" srcId="{589BD5F4-B8AF-47BA-9D7A-D7B165A6512E}" destId="{CBB5065B-923A-4B93-92C5-5CAC1915AB69}" srcOrd="0" destOrd="0" presId="urn:microsoft.com/office/officeart/2005/8/layout/vList5"/>
    <dgm:cxn modelId="{508D296B-C69F-4B74-8BE1-9FC616083793}" type="presParOf" srcId="{589BD5F4-B8AF-47BA-9D7A-D7B165A6512E}" destId="{1B0AADE1-3980-4223-93DF-185232BEE06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EFBAF4-9FAB-4B9A-AC1B-71AF5BC67D21}">
      <dsp:nvSpPr>
        <dsp:cNvPr id="0" name=""/>
        <dsp:cNvSpPr/>
      </dsp:nvSpPr>
      <dsp:spPr>
        <a:xfrm rot="5400000">
          <a:off x="5416645" y="-2388820"/>
          <a:ext cx="410230" cy="5291069"/>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a:t>Team Lead</a:t>
          </a:r>
        </a:p>
      </dsp:txBody>
      <dsp:txXfrm rot="-5400000">
        <a:off x="2976226" y="71625"/>
        <a:ext cx="5271043" cy="370178"/>
      </dsp:txXfrm>
    </dsp:sp>
    <dsp:sp modelId="{EC8A3A16-4ED0-4200-8FF3-283D92CB710D}">
      <dsp:nvSpPr>
        <dsp:cNvPr id="0" name=""/>
        <dsp:cNvSpPr/>
      </dsp:nvSpPr>
      <dsp:spPr>
        <a:xfrm>
          <a:off x="0" y="6863"/>
          <a:ext cx="2976226" cy="51278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Sam Gerstner</a:t>
          </a:r>
        </a:p>
      </dsp:txBody>
      <dsp:txXfrm>
        <a:off x="25032" y="31895"/>
        <a:ext cx="2926162" cy="462724"/>
      </dsp:txXfrm>
    </dsp:sp>
    <dsp:sp modelId="{13026DC3-21EF-49AC-8E20-EC52A7212BA3}">
      <dsp:nvSpPr>
        <dsp:cNvPr id="0" name=""/>
        <dsp:cNvSpPr/>
      </dsp:nvSpPr>
      <dsp:spPr>
        <a:xfrm rot="5400000">
          <a:off x="5416645" y="-1850392"/>
          <a:ext cx="410230" cy="5291069"/>
        </a:xfrm>
        <a:prstGeom prst="round2SameRect">
          <a:avLst/>
        </a:prstGeom>
        <a:solidFill>
          <a:schemeClr val="accent5">
            <a:tint val="40000"/>
            <a:alpha val="90000"/>
            <a:hueOff val="-283577"/>
            <a:satOff val="-2083"/>
            <a:lumOff val="-236"/>
            <a:alphaOff val="0"/>
          </a:schemeClr>
        </a:solidFill>
        <a:ln w="12700" cap="flat" cmpd="sng" algn="ctr">
          <a:solidFill>
            <a:schemeClr val="accent5">
              <a:tint val="40000"/>
              <a:alpha val="90000"/>
              <a:hueOff val="-283577"/>
              <a:satOff val="-2083"/>
              <a:lumOff val="-23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a:t>Backend Developer</a:t>
          </a:r>
        </a:p>
      </dsp:txBody>
      <dsp:txXfrm rot="-5400000">
        <a:off x="2976226" y="610053"/>
        <a:ext cx="5271043" cy="370178"/>
      </dsp:txXfrm>
    </dsp:sp>
    <dsp:sp modelId="{F2B91B8F-47A1-46D8-B263-CE3D8259829B}">
      <dsp:nvSpPr>
        <dsp:cNvPr id="0" name=""/>
        <dsp:cNvSpPr/>
      </dsp:nvSpPr>
      <dsp:spPr>
        <a:xfrm>
          <a:off x="0" y="538747"/>
          <a:ext cx="2976226" cy="512788"/>
        </a:xfrm>
        <a:prstGeom prst="roundRect">
          <a:avLst/>
        </a:prstGeom>
        <a:solidFill>
          <a:schemeClr val="accent5">
            <a:hueOff val="-251843"/>
            <a:satOff val="96"/>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a:t>Alexander Frenette</a:t>
          </a:r>
        </a:p>
      </dsp:txBody>
      <dsp:txXfrm>
        <a:off x="25032" y="563779"/>
        <a:ext cx="2926162" cy="462724"/>
      </dsp:txXfrm>
    </dsp:sp>
    <dsp:sp modelId="{93E8F156-AE58-4048-B5BF-CEFEC53AED24}">
      <dsp:nvSpPr>
        <dsp:cNvPr id="0" name=""/>
        <dsp:cNvSpPr/>
      </dsp:nvSpPr>
      <dsp:spPr>
        <a:xfrm rot="5400000">
          <a:off x="5416645" y="-1311964"/>
          <a:ext cx="410230" cy="5291069"/>
        </a:xfrm>
        <a:prstGeom prst="round2SameRect">
          <a:avLst/>
        </a:prstGeom>
        <a:solidFill>
          <a:schemeClr val="accent5">
            <a:tint val="40000"/>
            <a:alpha val="90000"/>
            <a:hueOff val="-567153"/>
            <a:satOff val="-4166"/>
            <a:lumOff val="-472"/>
            <a:alphaOff val="0"/>
          </a:schemeClr>
        </a:solidFill>
        <a:ln w="12700" cap="flat" cmpd="sng" algn="ctr">
          <a:solidFill>
            <a:schemeClr val="accent5">
              <a:tint val="40000"/>
              <a:alpha val="90000"/>
              <a:hueOff val="-567153"/>
              <a:satOff val="-4166"/>
              <a:lumOff val="-47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User Interface Developer</a:t>
          </a:r>
        </a:p>
      </dsp:txBody>
      <dsp:txXfrm rot="-5400000">
        <a:off x="2976226" y="1148481"/>
        <a:ext cx="5271043" cy="370178"/>
      </dsp:txXfrm>
    </dsp:sp>
    <dsp:sp modelId="{0FB892DD-EB20-42AC-ACFE-853D2CBB4887}">
      <dsp:nvSpPr>
        <dsp:cNvPr id="0" name=""/>
        <dsp:cNvSpPr/>
      </dsp:nvSpPr>
      <dsp:spPr>
        <a:xfrm>
          <a:off x="0" y="1077175"/>
          <a:ext cx="2976226" cy="512788"/>
        </a:xfrm>
        <a:prstGeom prst="roundRect">
          <a:avLst/>
        </a:prstGeom>
        <a:solidFill>
          <a:schemeClr val="accent5">
            <a:hueOff val="-503685"/>
            <a:satOff val="192"/>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Noah </a:t>
          </a:r>
          <a:r>
            <a:rPr lang="en-US" sz="2600" kern="1200" dirty="0" err="1"/>
            <a:t>Nannen</a:t>
          </a:r>
          <a:endParaRPr lang="en-US" sz="2600" kern="1200" dirty="0"/>
        </a:p>
      </dsp:txBody>
      <dsp:txXfrm>
        <a:off x="25032" y="1102207"/>
        <a:ext cx="2926162" cy="462724"/>
      </dsp:txXfrm>
    </dsp:sp>
    <dsp:sp modelId="{67D83FF0-A66A-4B03-A44C-33B21125776E}">
      <dsp:nvSpPr>
        <dsp:cNvPr id="0" name=""/>
        <dsp:cNvSpPr/>
      </dsp:nvSpPr>
      <dsp:spPr>
        <a:xfrm rot="5400000">
          <a:off x="5416645" y="-773536"/>
          <a:ext cx="410230" cy="5291069"/>
        </a:xfrm>
        <a:prstGeom prst="round2SameRect">
          <a:avLst/>
        </a:prstGeom>
        <a:solidFill>
          <a:schemeClr val="accent5">
            <a:tint val="40000"/>
            <a:alpha val="90000"/>
            <a:hueOff val="-850730"/>
            <a:satOff val="-6248"/>
            <a:lumOff val="-707"/>
            <a:alphaOff val="0"/>
          </a:schemeClr>
        </a:solidFill>
        <a:ln w="12700" cap="flat" cmpd="sng" algn="ctr">
          <a:solidFill>
            <a:schemeClr val="accent5">
              <a:tint val="40000"/>
              <a:alpha val="90000"/>
              <a:hueOff val="-850730"/>
              <a:satOff val="-6248"/>
              <a:lumOff val="-70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a:t>Full Stack Developer</a:t>
          </a:r>
        </a:p>
      </dsp:txBody>
      <dsp:txXfrm rot="-5400000">
        <a:off x="2976226" y="1686909"/>
        <a:ext cx="5271043" cy="370178"/>
      </dsp:txXfrm>
    </dsp:sp>
    <dsp:sp modelId="{78E70463-462B-470E-9930-5F234961BD23}">
      <dsp:nvSpPr>
        <dsp:cNvPr id="0" name=""/>
        <dsp:cNvSpPr/>
      </dsp:nvSpPr>
      <dsp:spPr>
        <a:xfrm>
          <a:off x="0" y="1615603"/>
          <a:ext cx="2976226" cy="512788"/>
        </a:xfrm>
        <a:prstGeom prst="roundRect">
          <a:avLst/>
        </a:prstGeom>
        <a:solidFill>
          <a:schemeClr val="accent5">
            <a:hueOff val="-755528"/>
            <a:satOff val="288"/>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a:t>Shlok Sheth </a:t>
          </a:r>
        </a:p>
      </dsp:txBody>
      <dsp:txXfrm>
        <a:off x="25032" y="1640635"/>
        <a:ext cx="2926162" cy="462724"/>
      </dsp:txXfrm>
    </dsp:sp>
    <dsp:sp modelId="{DC26793B-3ADF-44F4-89A2-A9A73E66F8E5}">
      <dsp:nvSpPr>
        <dsp:cNvPr id="0" name=""/>
        <dsp:cNvSpPr/>
      </dsp:nvSpPr>
      <dsp:spPr>
        <a:xfrm rot="5400000">
          <a:off x="5416645" y="-235108"/>
          <a:ext cx="410230" cy="5291069"/>
        </a:xfrm>
        <a:prstGeom prst="round2SameRect">
          <a:avLst/>
        </a:prstGeom>
        <a:solidFill>
          <a:schemeClr val="accent5">
            <a:tint val="40000"/>
            <a:alpha val="90000"/>
            <a:hueOff val="-1134307"/>
            <a:satOff val="-8331"/>
            <a:lumOff val="-943"/>
            <a:alphaOff val="0"/>
          </a:schemeClr>
        </a:solidFill>
        <a:ln w="12700" cap="flat" cmpd="sng" algn="ctr">
          <a:solidFill>
            <a:schemeClr val="accent5">
              <a:tint val="40000"/>
              <a:alpha val="90000"/>
              <a:hueOff val="-1134307"/>
              <a:satOff val="-8331"/>
              <a:lumOff val="-94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Front End Manager</a:t>
          </a:r>
        </a:p>
      </dsp:txBody>
      <dsp:txXfrm rot="-5400000">
        <a:off x="2976226" y="2225337"/>
        <a:ext cx="5271043" cy="370178"/>
      </dsp:txXfrm>
    </dsp:sp>
    <dsp:sp modelId="{E5DC52BA-BB11-4AB7-B1A3-125FCB11F172}">
      <dsp:nvSpPr>
        <dsp:cNvPr id="0" name=""/>
        <dsp:cNvSpPr/>
      </dsp:nvSpPr>
      <dsp:spPr>
        <a:xfrm>
          <a:off x="0" y="2154031"/>
          <a:ext cx="2976226" cy="512788"/>
        </a:xfrm>
        <a:prstGeom prst="roundRect">
          <a:avLst/>
        </a:prstGeom>
        <a:solidFill>
          <a:schemeClr val="accent5">
            <a:hueOff val="-1007371"/>
            <a:satOff val="385"/>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a:t>Bronwyn Wedig</a:t>
          </a:r>
        </a:p>
      </dsp:txBody>
      <dsp:txXfrm>
        <a:off x="25032" y="2179063"/>
        <a:ext cx="2926162" cy="462724"/>
      </dsp:txXfrm>
    </dsp:sp>
    <dsp:sp modelId="{10024F90-684F-449F-8404-39BCC9105708}">
      <dsp:nvSpPr>
        <dsp:cNvPr id="0" name=""/>
        <dsp:cNvSpPr/>
      </dsp:nvSpPr>
      <dsp:spPr>
        <a:xfrm rot="5400000">
          <a:off x="5416645" y="303319"/>
          <a:ext cx="410230" cy="5291069"/>
        </a:xfrm>
        <a:prstGeom prst="round2SameRect">
          <a:avLst/>
        </a:prstGeom>
        <a:solidFill>
          <a:schemeClr val="accent5">
            <a:tint val="40000"/>
            <a:alpha val="90000"/>
            <a:hueOff val="-1417883"/>
            <a:satOff val="-10414"/>
            <a:lumOff val="-1179"/>
            <a:alphaOff val="0"/>
          </a:schemeClr>
        </a:solidFill>
        <a:ln w="12700" cap="flat" cmpd="sng" algn="ctr">
          <a:solidFill>
            <a:schemeClr val="accent5">
              <a:tint val="40000"/>
              <a:alpha val="90000"/>
              <a:hueOff val="-1417883"/>
              <a:satOff val="-10414"/>
              <a:lumOff val="-117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Project Sponsor</a:t>
          </a:r>
        </a:p>
      </dsp:txBody>
      <dsp:txXfrm rot="-5400000">
        <a:off x="2976226" y="2763764"/>
        <a:ext cx="5271043" cy="370178"/>
      </dsp:txXfrm>
    </dsp:sp>
    <dsp:sp modelId="{3B8DEC48-9274-4000-946D-3F08DF263119}">
      <dsp:nvSpPr>
        <dsp:cNvPr id="0" name=""/>
        <dsp:cNvSpPr/>
      </dsp:nvSpPr>
      <dsp:spPr>
        <a:xfrm>
          <a:off x="0" y="2692459"/>
          <a:ext cx="2976226" cy="512788"/>
        </a:xfrm>
        <a:prstGeom prst="roundRect">
          <a:avLst/>
        </a:prstGeom>
        <a:solidFill>
          <a:schemeClr val="accent5">
            <a:hueOff val="-1259213"/>
            <a:satOff val="481"/>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Chris </a:t>
          </a:r>
          <a:r>
            <a:rPr lang="en-US" sz="2600" kern="1200" dirty="0" err="1"/>
            <a:t>Aungst</a:t>
          </a:r>
          <a:endParaRPr lang="en-US" sz="2600" kern="1200" dirty="0"/>
        </a:p>
      </dsp:txBody>
      <dsp:txXfrm>
        <a:off x="25032" y="2717491"/>
        <a:ext cx="2926162" cy="462724"/>
      </dsp:txXfrm>
    </dsp:sp>
    <dsp:sp modelId="{1B0AADE1-3980-4223-93DF-185232BEE066}">
      <dsp:nvSpPr>
        <dsp:cNvPr id="0" name=""/>
        <dsp:cNvSpPr/>
      </dsp:nvSpPr>
      <dsp:spPr>
        <a:xfrm rot="5400000">
          <a:off x="5416645" y="841747"/>
          <a:ext cx="410230" cy="5291069"/>
        </a:xfrm>
        <a:prstGeom prst="round2SameRect">
          <a:avLst/>
        </a:prstGeom>
        <a:solidFill>
          <a:schemeClr val="accent5">
            <a:tint val="40000"/>
            <a:alpha val="90000"/>
            <a:hueOff val="-1701460"/>
            <a:satOff val="-12497"/>
            <a:lumOff val="-1415"/>
            <a:alphaOff val="0"/>
          </a:schemeClr>
        </a:solidFill>
        <a:ln w="12700" cap="flat" cmpd="sng" algn="ctr">
          <a:solidFill>
            <a:schemeClr val="accent5">
              <a:tint val="40000"/>
              <a:alpha val="90000"/>
              <a:hueOff val="-1701460"/>
              <a:satOff val="-12497"/>
              <a:lumOff val="-14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Faculty Mentor</a:t>
          </a:r>
        </a:p>
      </dsp:txBody>
      <dsp:txXfrm rot="-5400000">
        <a:off x="2976226" y="3302192"/>
        <a:ext cx="5271043" cy="370178"/>
      </dsp:txXfrm>
    </dsp:sp>
    <dsp:sp modelId="{CBB5065B-923A-4B93-92C5-5CAC1915AB69}">
      <dsp:nvSpPr>
        <dsp:cNvPr id="0" name=""/>
        <dsp:cNvSpPr/>
      </dsp:nvSpPr>
      <dsp:spPr>
        <a:xfrm>
          <a:off x="0" y="3230887"/>
          <a:ext cx="2976226" cy="512788"/>
        </a:xfrm>
        <a:prstGeom prst="roundRect">
          <a:avLst/>
        </a:prstGeom>
        <a:solidFill>
          <a:schemeClr val="accent5">
            <a:hueOff val="-1511056"/>
            <a:satOff val="577"/>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b="0" kern="1200" dirty="0"/>
            <a:t>Italo Santos</a:t>
          </a:r>
          <a:endParaRPr lang="en-US" sz="2600" kern="1200" dirty="0"/>
        </a:p>
      </dsp:txBody>
      <dsp:txXfrm>
        <a:off x="25032" y="3255919"/>
        <a:ext cx="2926162" cy="46272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10/14/2022</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747794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10/14/2022</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14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10/14/2022</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5423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10/14/2022</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80281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10/14/2022</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779669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10/14/2022</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8540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10/14/2022</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8266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10/14/2022</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9642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10/14/2022</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1378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10/14/2022</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9655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10/14/2022</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0098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10/14/2022</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248697630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Layout" Target="../diagrams/layout1.xml"/><Relationship Id="rId7" Type="http://schemas.openxmlformats.org/officeDocument/2006/relationships/image" Target="../media/image2.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6.jpeg"/><Relationship Id="rId5" Type="http://schemas.openxmlformats.org/officeDocument/2006/relationships/diagramColors" Target="../diagrams/colors1.xml"/><Relationship Id="rId10" Type="http://schemas.openxmlformats.org/officeDocument/2006/relationships/image" Target="../media/image5.jpeg"/><Relationship Id="rId4" Type="http://schemas.openxmlformats.org/officeDocument/2006/relationships/diagramQuickStyle" Target="../diagrams/quickStyle1.xml"/><Relationship Id="rId9"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Technology Background">
            <a:extLst>
              <a:ext uri="{FF2B5EF4-FFF2-40B4-BE49-F238E27FC236}">
                <a16:creationId xmlns:a16="http://schemas.microsoft.com/office/drawing/2014/main" id="{06CCA0DF-2D1C-D416-A44A-5FC0F3934FC0}"/>
              </a:ext>
            </a:extLst>
          </p:cNvPr>
          <p:cNvPicPr>
            <a:picLocks noChangeAspect="1"/>
          </p:cNvPicPr>
          <p:nvPr/>
        </p:nvPicPr>
        <p:blipFill rotWithShape="1">
          <a:blip r:embed="rId2"/>
          <a:srcRect b="3434"/>
          <a:stretch/>
        </p:blipFill>
        <p:spPr>
          <a:xfrm>
            <a:off x="20" y="10"/>
            <a:ext cx="12191980" cy="6857990"/>
          </a:xfrm>
          <a:prstGeom prst="rect">
            <a:avLst/>
          </a:prstGeom>
        </p:spPr>
      </p:pic>
      <p:sp>
        <p:nvSpPr>
          <p:cNvPr id="11"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13" name="Cross 12">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6AA2E-5531-D60C-C5D3-64CD411233F4}"/>
              </a:ext>
            </a:extLst>
          </p:cNvPr>
          <p:cNvSpPr>
            <a:spLocks noGrp="1"/>
          </p:cNvSpPr>
          <p:nvPr>
            <p:ph type="ctrTitle"/>
          </p:nvPr>
        </p:nvSpPr>
        <p:spPr>
          <a:xfrm>
            <a:off x="797105" y="1625608"/>
            <a:ext cx="6696951" cy="2722164"/>
          </a:xfrm>
        </p:spPr>
        <p:txBody>
          <a:bodyPr>
            <a:normAutofit/>
          </a:bodyPr>
          <a:lstStyle/>
          <a:p>
            <a:r>
              <a:rPr lang="en-US" dirty="0"/>
              <a:t>Teacher To-Do Mini Intro</a:t>
            </a:r>
          </a:p>
        </p:txBody>
      </p:sp>
      <p:sp>
        <p:nvSpPr>
          <p:cNvPr id="3" name="Subtitle 2">
            <a:extLst>
              <a:ext uri="{FF2B5EF4-FFF2-40B4-BE49-F238E27FC236}">
                <a16:creationId xmlns:a16="http://schemas.microsoft.com/office/drawing/2014/main" id="{66BA3CC9-F863-EBB4-A35E-77883873B3B8}"/>
              </a:ext>
            </a:extLst>
          </p:cNvPr>
          <p:cNvSpPr>
            <a:spLocks noGrp="1"/>
          </p:cNvSpPr>
          <p:nvPr>
            <p:ph type="subTitle" idx="1"/>
          </p:nvPr>
        </p:nvSpPr>
        <p:spPr>
          <a:xfrm>
            <a:off x="797105" y="4466845"/>
            <a:ext cx="6696951" cy="882904"/>
          </a:xfrm>
        </p:spPr>
        <p:txBody>
          <a:bodyPr>
            <a:normAutofit/>
          </a:bodyPr>
          <a:lstStyle/>
          <a:p>
            <a:r>
              <a:rPr lang="en-US" dirty="0"/>
              <a:t>Presented By: Sam Gerstner, Alexander </a:t>
            </a:r>
            <a:r>
              <a:rPr lang="en-US" dirty="0" err="1"/>
              <a:t>Fornette</a:t>
            </a:r>
            <a:r>
              <a:rPr lang="en-US" dirty="0"/>
              <a:t>, Noah </a:t>
            </a:r>
            <a:r>
              <a:rPr lang="en-US" dirty="0" err="1"/>
              <a:t>Nannen</a:t>
            </a:r>
            <a:r>
              <a:rPr lang="en-US" dirty="0"/>
              <a:t>, </a:t>
            </a:r>
            <a:r>
              <a:rPr lang="en-US" dirty="0" err="1"/>
              <a:t>Shlok</a:t>
            </a:r>
            <a:r>
              <a:rPr lang="en-US" dirty="0"/>
              <a:t> </a:t>
            </a:r>
            <a:r>
              <a:rPr lang="en-US" dirty="0" err="1"/>
              <a:t>Sheth</a:t>
            </a:r>
            <a:r>
              <a:rPr lang="en-US" dirty="0"/>
              <a:t> &amp; Bronwyn </a:t>
            </a:r>
            <a:r>
              <a:rPr lang="en-US" dirty="0" err="1"/>
              <a:t>Wedig</a:t>
            </a:r>
            <a:endParaRPr lang="en-US" dirty="0"/>
          </a:p>
        </p:txBody>
      </p:sp>
    </p:spTree>
    <p:extLst>
      <p:ext uri="{BB962C8B-B14F-4D97-AF65-F5344CB8AC3E}">
        <p14:creationId xmlns:p14="http://schemas.microsoft.com/office/powerpoint/2010/main" val="13358145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6902E-CA48-A7C2-D28B-44005F121BAF}"/>
              </a:ext>
            </a:extLst>
          </p:cNvPr>
          <p:cNvSpPr>
            <a:spLocks noGrp="1"/>
          </p:cNvSpPr>
          <p:nvPr>
            <p:ph type="title"/>
          </p:nvPr>
        </p:nvSpPr>
        <p:spPr/>
        <p:txBody>
          <a:bodyPr/>
          <a:lstStyle/>
          <a:p>
            <a:r>
              <a:rPr lang="en-US" dirty="0"/>
              <a:t>Challenges cont.</a:t>
            </a:r>
          </a:p>
        </p:txBody>
      </p:sp>
      <p:sp>
        <p:nvSpPr>
          <p:cNvPr id="3" name="Content Placeholder 2">
            <a:extLst>
              <a:ext uri="{FF2B5EF4-FFF2-40B4-BE49-F238E27FC236}">
                <a16:creationId xmlns:a16="http://schemas.microsoft.com/office/drawing/2014/main" id="{78DD6069-A294-608E-3F3D-02D0390DC922}"/>
              </a:ext>
            </a:extLst>
          </p:cNvPr>
          <p:cNvSpPr>
            <a:spLocks noGrp="1"/>
          </p:cNvSpPr>
          <p:nvPr>
            <p:ph idx="1"/>
          </p:nvPr>
        </p:nvSpPr>
        <p:spPr>
          <a:xfrm>
            <a:off x="565149" y="2211536"/>
            <a:ext cx="10597432" cy="3441743"/>
          </a:xfrm>
        </p:spPr>
        <p:txBody>
          <a:bodyPr>
            <a:normAutofit/>
          </a:bodyPr>
          <a:lstStyle/>
          <a:p>
            <a:r>
              <a:rPr lang="en-US" dirty="0"/>
              <a:t>Choosing tools</a:t>
            </a:r>
          </a:p>
          <a:p>
            <a:pPr lvl="1"/>
            <a:r>
              <a:rPr lang="en-US" dirty="0"/>
              <a:t>First we look if members have familiarity or preference, and discuss reasons for use. If none exist, we explore 3 options and chose best fit. Our influences are industry adoption, ease of use, and cost.</a:t>
            </a:r>
          </a:p>
        </p:txBody>
      </p:sp>
    </p:spTree>
    <p:extLst>
      <p:ext uri="{BB962C8B-B14F-4D97-AF65-F5344CB8AC3E}">
        <p14:creationId xmlns:p14="http://schemas.microsoft.com/office/powerpoint/2010/main" val="1088388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8D20B-F0F1-A493-2D01-C6928A666FE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C3677ED-B1FE-2753-95D6-AA48E426BFC6}"/>
              </a:ext>
            </a:extLst>
          </p:cNvPr>
          <p:cNvSpPr>
            <a:spLocks noGrp="1"/>
          </p:cNvSpPr>
          <p:nvPr>
            <p:ph idx="1"/>
          </p:nvPr>
        </p:nvSpPr>
        <p:spPr/>
        <p:txBody>
          <a:bodyPr/>
          <a:lstStyle/>
          <a:p>
            <a:r>
              <a:rPr lang="en-US" dirty="0"/>
              <a:t>Our system will make it easier for students and faculty to track the many required documents for the STIC program. This reduces time an overseer spends checking that each individual student has all their documents, and simplifies the process for students who can clearly see what remains in their application.</a:t>
            </a:r>
          </a:p>
          <a:p>
            <a:r>
              <a:rPr lang="en-US" dirty="0"/>
              <a:t>Document management systems similar to this could be used in many sorts of application tracking situations.</a:t>
            </a:r>
          </a:p>
        </p:txBody>
      </p:sp>
    </p:spTree>
    <p:extLst>
      <p:ext uri="{BB962C8B-B14F-4D97-AF65-F5344CB8AC3E}">
        <p14:creationId xmlns:p14="http://schemas.microsoft.com/office/powerpoint/2010/main" val="1931477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5AF5D-8314-44F7-67EA-820DF7FE3A08}"/>
              </a:ext>
            </a:extLst>
          </p:cNvPr>
          <p:cNvSpPr>
            <a:spLocks noGrp="1"/>
          </p:cNvSpPr>
          <p:nvPr>
            <p:ph type="title"/>
          </p:nvPr>
        </p:nvSpPr>
        <p:spPr/>
        <p:txBody>
          <a:bodyPr/>
          <a:lstStyle/>
          <a:p>
            <a:r>
              <a:rPr lang="en-US" dirty="0"/>
              <a:t>Team Introduction</a:t>
            </a:r>
          </a:p>
        </p:txBody>
      </p:sp>
      <p:graphicFrame>
        <p:nvGraphicFramePr>
          <p:cNvPr id="10" name="Content Placeholder 2">
            <a:extLst>
              <a:ext uri="{FF2B5EF4-FFF2-40B4-BE49-F238E27FC236}">
                <a16:creationId xmlns:a16="http://schemas.microsoft.com/office/drawing/2014/main" id="{7225C978-C5FC-F201-A063-12F3FD25AE43}"/>
              </a:ext>
            </a:extLst>
          </p:cNvPr>
          <p:cNvGraphicFramePr>
            <a:graphicFrameLocks noGrp="1"/>
          </p:cNvGraphicFramePr>
          <p:nvPr>
            <p:ph idx="1"/>
            <p:extLst>
              <p:ext uri="{D42A27DB-BD31-4B8C-83A1-F6EECF244321}">
                <p14:modId xmlns:p14="http://schemas.microsoft.com/office/powerpoint/2010/main" val="285945599"/>
              </p:ext>
            </p:extLst>
          </p:nvPr>
        </p:nvGraphicFramePr>
        <p:xfrm>
          <a:off x="80720" y="2334732"/>
          <a:ext cx="8267296" cy="3743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A person wearing glasses&#10;&#10;Description automatically generated with medium confidence">
            <a:extLst>
              <a:ext uri="{FF2B5EF4-FFF2-40B4-BE49-F238E27FC236}">
                <a16:creationId xmlns:a16="http://schemas.microsoft.com/office/drawing/2014/main" id="{4F02E6AA-BECA-B00B-9994-F3844D5287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77918" y="1204721"/>
            <a:ext cx="1353185" cy="1353185"/>
          </a:xfrm>
          <a:prstGeom prst="rect">
            <a:avLst/>
          </a:prstGeom>
        </p:spPr>
      </p:pic>
      <p:pic>
        <p:nvPicPr>
          <p:cNvPr id="5" name="Picture 4" descr="A person wearing glasses&#10;&#10;Description automatically generated with medium confidence">
            <a:extLst>
              <a:ext uri="{FF2B5EF4-FFF2-40B4-BE49-F238E27FC236}">
                <a16:creationId xmlns:a16="http://schemas.microsoft.com/office/drawing/2014/main" id="{1ADDC5EA-2340-6100-8A39-982C5AE86CE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61005" y="2183631"/>
            <a:ext cx="1353185" cy="1353185"/>
          </a:xfrm>
          <a:prstGeom prst="rect">
            <a:avLst/>
          </a:prstGeom>
        </p:spPr>
      </p:pic>
      <p:pic>
        <p:nvPicPr>
          <p:cNvPr id="6" name="Picture 5" descr="A picture containing wall, person, person, indoor&#10;&#10;Description automatically generated">
            <a:extLst>
              <a:ext uri="{FF2B5EF4-FFF2-40B4-BE49-F238E27FC236}">
                <a16:creationId xmlns:a16="http://schemas.microsoft.com/office/drawing/2014/main" id="{4001C158-AEC5-2A4C-F458-14DC89E4E0EE}"/>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t="8528" b="11249"/>
          <a:stretch/>
        </p:blipFill>
        <p:spPr>
          <a:xfrm>
            <a:off x="8477918" y="3277968"/>
            <a:ext cx="1353185" cy="1368591"/>
          </a:xfrm>
          <a:prstGeom prst="rect">
            <a:avLst/>
          </a:prstGeom>
        </p:spPr>
      </p:pic>
      <p:pic>
        <p:nvPicPr>
          <p:cNvPr id="11" name="Picture 10" descr="A picture containing wall, indoor, laying&#10;&#10;Description automatically generated">
            <a:extLst>
              <a:ext uri="{FF2B5EF4-FFF2-40B4-BE49-F238E27FC236}">
                <a16:creationId xmlns:a16="http://schemas.microsoft.com/office/drawing/2014/main" id="{2D29F09A-3930-D769-4EEC-4551244712E5}"/>
              </a:ext>
            </a:extLst>
          </p:cNvPr>
          <p:cNvPicPr>
            <a:picLocks noChangeAspect="1"/>
          </p:cNvPicPr>
          <p:nvPr/>
        </p:nvPicPr>
        <p:blipFill>
          <a:blip r:embed="rId10">
            <a:extLst>
              <a:ext uri="{28A0092B-C50C-407E-A947-70E740481C1C}">
                <a14:useLocalDpi xmlns:a14="http://schemas.microsoft.com/office/drawing/2010/main" val="0"/>
              </a:ext>
            </a:extLst>
          </a:blip>
          <a:srcRect l="23799" t="26810" r="20735" b="27440"/>
          <a:stretch>
            <a:fillRect/>
          </a:stretch>
        </p:blipFill>
        <p:spPr bwMode="auto">
          <a:xfrm>
            <a:off x="10022599" y="4289545"/>
            <a:ext cx="1229995" cy="1353185"/>
          </a:xfrm>
          <a:prstGeom prst="rect">
            <a:avLst/>
          </a:prstGeom>
          <a:noFill/>
        </p:spPr>
      </p:pic>
      <p:pic>
        <p:nvPicPr>
          <p:cNvPr id="12" name="Picture 11">
            <a:extLst>
              <a:ext uri="{FF2B5EF4-FFF2-40B4-BE49-F238E27FC236}">
                <a16:creationId xmlns:a16="http://schemas.microsoft.com/office/drawing/2014/main" id="{21C7FC6A-6818-D0FE-663B-40822C6B1ACF}"/>
              </a:ext>
            </a:extLst>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563922" y="5273256"/>
            <a:ext cx="1270000" cy="1428750"/>
          </a:xfrm>
          <a:prstGeom prst="rect">
            <a:avLst/>
          </a:prstGeom>
          <a:noFill/>
          <a:ln>
            <a:noFill/>
          </a:ln>
        </p:spPr>
      </p:pic>
    </p:spTree>
    <p:extLst>
      <p:ext uri="{BB962C8B-B14F-4D97-AF65-F5344CB8AC3E}">
        <p14:creationId xmlns:p14="http://schemas.microsoft.com/office/powerpoint/2010/main" val="754174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D8F4F-65FD-07BE-748C-09368B317A3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9A3D634-5782-B6B0-F169-31955CDA5044}"/>
              </a:ext>
            </a:extLst>
          </p:cNvPr>
          <p:cNvSpPr>
            <a:spLocks noGrp="1"/>
          </p:cNvSpPr>
          <p:nvPr>
            <p:ph idx="1"/>
          </p:nvPr>
        </p:nvSpPr>
        <p:spPr>
          <a:xfrm>
            <a:off x="565148" y="2174052"/>
            <a:ext cx="9959077" cy="3967955"/>
          </a:xfrm>
        </p:spPr>
        <p:txBody>
          <a:bodyPr>
            <a:normAutofit/>
          </a:bodyPr>
          <a:lstStyle/>
          <a:p>
            <a:r>
              <a:rPr lang="en-US" sz="2000" b="0" dirty="0">
                <a:effectLst/>
              </a:rPr>
              <a:t>The education of children is critical to the future success of our entire society. In Arizona alone, there are an estimated 2,600 teaching positions that remain open this school year. In order </a:t>
            </a:r>
            <a:r>
              <a:rPr lang="en-US" sz="2000" dirty="0"/>
              <a:t>to help fill this gap and ensure the success of Arizona students, the Arizona Department of Education has started a new program that allows undergraduate education students the opportunity to fill some of these vacant positions and gain hands on experience in the classroom while finishing their degree.</a:t>
            </a:r>
            <a:br>
              <a:rPr lang="en-US" sz="2000" dirty="0"/>
            </a:br>
            <a:endParaRPr lang="en-US" sz="2000" dirty="0"/>
          </a:p>
          <a:p>
            <a:r>
              <a:rPr lang="en-US" sz="2000" b="0" dirty="0">
                <a:effectLst/>
              </a:rPr>
              <a:t>The College of Education is tasked with assisting NAU students who would like to enter these vacant positions. This involves ensuring that students meet a variety of requirements set out by AZDE, gathering supporting documentation and ensuring that each student has the support they need to be successful.</a:t>
            </a:r>
          </a:p>
          <a:p>
            <a:endParaRPr lang="en-US" dirty="0"/>
          </a:p>
        </p:txBody>
      </p:sp>
    </p:spTree>
    <p:extLst>
      <p:ext uri="{BB962C8B-B14F-4D97-AF65-F5344CB8AC3E}">
        <p14:creationId xmlns:p14="http://schemas.microsoft.com/office/powerpoint/2010/main" val="221515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1E11E-3E0E-2B6D-2EA2-0D2FCE6D92A0}"/>
              </a:ext>
            </a:extLst>
          </p:cNvPr>
          <p:cNvSpPr>
            <a:spLocks noGrp="1"/>
          </p:cNvSpPr>
          <p:nvPr>
            <p:ph type="title"/>
          </p:nvPr>
        </p:nvSpPr>
        <p:spPr/>
        <p:txBody>
          <a:bodyPr/>
          <a:lstStyle/>
          <a:p>
            <a:r>
              <a:rPr lang="en-US" dirty="0"/>
              <a:t>Our Client</a:t>
            </a:r>
          </a:p>
        </p:txBody>
      </p:sp>
      <p:sp>
        <p:nvSpPr>
          <p:cNvPr id="3" name="Content Placeholder 2">
            <a:extLst>
              <a:ext uri="{FF2B5EF4-FFF2-40B4-BE49-F238E27FC236}">
                <a16:creationId xmlns:a16="http://schemas.microsoft.com/office/drawing/2014/main" id="{EF2E14F4-EE5C-20D8-36A9-4DA7DEF80ABF}"/>
              </a:ext>
            </a:extLst>
          </p:cNvPr>
          <p:cNvSpPr>
            <a:spLocks noGrp="1"/>
          </p:cNvSpPr>
          <p:nvPr>
            <p:ph idx="1"/>
          </p:nvPr>
        </p:nvSpPr>
        <p:spPr>
          <a:xfrm>
            <a:off x="354942" y="2532312"/>
            <a:ext cx="10922657" cy="3188586"/>
          </a:xfrm>
        </p:spPr>
        <p:txBody>
          <a:bodyPr>
            <a:noAutofit/>
          </a:bodyPr>
          <a:lstStyle/>
          <a:p>
            <a:r>
              <a:rPr lang="en-US" dirty="0"/>
              <a:t>Christopher </a:t>
            </a:r>
            <a:r>
              <a:rPr lang="en-US" dirty="0" err="1"/>
              <a:t>Aungst</a:t>
            </a:r>
            <a:r>
              <a:rPr lang="en-US" dirty="0"/>
              <a:t> , Director of College of Education</a:t>
            </a:r>
          </a:p>
          <a:p>
            <a:r>
              <a:rPr lang="en-US" dirty="0"/>
              <a:t>STIC program has been launched so that students can intern as a teacher</a:t>
            </a:r>
          </a:p>
          <a:p>
            <a:r>
              <a:rPr lang="en-US" dirty="0"/>
              <a:t>Although there are a lot of criteria a student must satisfy in order to be eligible for the program</a:t>
            </a:r>
          </a:p>
          <a:p>
            <a:r>
              <a:rPr lang="en-US" dirty="0"/>
              <a:t>Keeping track of the requirements for STIC program for individual student is a difficult task, takes almost 500 mans hours to manually do it</a:t>
            </a:r>
          </a:p>
          <a:p>
            <a:r>
              <a:rPr lang="en-US" dirty="0"/>
              <a:t>There are a lot of accountable people involved in the process</a:t>
            </a:r>
          </a:p>
          <a:p>
            <a:r>
              <a:rPr lang="en-US" dirty="0"/>
              <a:t>The current process is Tiresome, Time Consuming &amp; Inefficient</a:t>
            </a:r>
          </a:p>
          <a:p>
            <a:endParaRPr lang="en-US" dirty="0"/>
          </a:p>
          <a:p>
            <a:endParaRPr lang="en-US" dirty="0"/>
          </a:p>
        </p:txBody>
      </p:sp>
      <p:pic>
        <p:nvPicPr>
          <p:cNvPr id="4" name="Picture 3">
            <a:extLst>
              <a:ext uri="{FF2B5EF4-FFF2-40B4-BE49-F238E27FC236}">
                <a16:creationId xmlns:a16="http://schemas.microsoft.com/office/drawing/2014/main" id="{3BE4CC73-8515-3943-B9BF-0E4687465EFA}"/>
              </a:ext>
            </a:extLst>
          </p:cNvPr>
          <p:cNvPicPr>
            <a:picLocks noChangeAspect="1"/>
          </p:cNvPicPr>
          <p:nvPr/>
        </p:nvPicPr>
        <p:blipFill>
          <a:blip r:embed="rId2"/>
          <a:stretch>
            <a:fillRect/>
          </a:stretch>
        </p:blipFill>
        <p:spPr>
          <a:xfrm>
            <a:off x="6363797" y="1326343"/>
            <a:ext cx="5263054" cy="1203305"/>
          </a:xfrm>
          <a:prstGeom prst="rect">
            <a:avLst/>
          </a:prstGeom>
        </p:spPr>
      </p:pic>
    </p:spTree>
    <p:extLst>
      <p:ext uri="{BB962C8B-B14F-4D97-AF65-F5344CB8AC3E}">
        <p14:creationId xmlns:p14="http://schemas.microsoft.com/office/powerpoint/2010/main" val="2167353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7F057-2BFF-4C1F-EAD2-9D876D612BD1}"/>
              </a:ext>
            </a:extLst>
          </p:cNvPr>
          <p:cNvSpPr>
            <a:spLocks noGrp="1"/>
          </p:cNvSpPr>
          <p:nvPr>
            <p:ph type="title"/>
          </p:nvPr>
        </p:nvSpPr>
        <p:spPr>
          <a:xfrm>
            <a:off x="565148" y="1204721"/>
            <a:ext cx="9661031" cy="1051918"/>
          </a:xfrm>
        </p:spPr>
        <p:txBody>
          <a:bodyPr/>
          <a:lstStyle/>
          <a:p>
            <a:r>
              <a:rPr lang="en-US" dirty="0"/>
              <a:t>Current Solution Overview/Problems</a:t>
            </a:r>
          </a:p>
        </p:txBody>
      </p:sp>
      <p:sp>
        <p:nvSpPr>
          <p:cNvPr id="3" name="Content Placeholder 2">
            <a:extLst>
              <a:ext uri="{FF2B5EF4-FFF2-40B4-BE49-F238E27FC236}">
                <a16:creationId xmlns:a16="http://schemas.microsoft.com/office/drawing/2014/main" id="{C70A3747-9454-3EB9-4336-982955D6F688}"/>
              </a:ext>
            </a:extLst>
          </p:cNvPr>
          <p:cNvSpPr>
            <a:spLocks noGrp="1"/>
          </p:cNvSpPr>
          <p:nvPr>
            <p:ph idx="1"/>
          </p:nvPr>
        </p:nvSpPr>
        <p:spPr>
          <a:xfrm>
            <a:off x="565148" y="2028908"/>
            <a:ext cx="10768377" cy="3188586"/>
          </a:xfrm>
        </p:spPr>
        <p:txBody>
          <a:bodyPr>
            <a:normAutofit lnSpcReduction="10000"/>
          </a:bodyPr>
          <a:lstStyle/>
          <a:p>
            <a:r>
              <a:rPr lang="en-US" dirty="0"/>
              <a:t>COE staff currently use a manual process to track requirements for each individual student teacher in an Excel spreadsheet.</a:t>
            </a:r>
          </a:p>
          <a:p>
            <a:r>
              <a:rPr lang="en-US" dirty="0"/>
              <a:t>The STIC program is available to 12 different degree programs each with different requirements that must be managed.</a:t>
            </a:r>
          </a:p>
          <a:p>
            <a:r>
              <a:rPr lang="en-US" dirty="0"/>
              <a:t>COE staff spend over 500 hours each semester on this process that could be used to provide other services to COE students.</a:t>
            </a:r>
          </a:p>
          <a:p>
            <a:r>
              <a:rPr lang="en-US" dirty="0"/>
              <a:t>Accuracy and completeness are key aspects of this process because we must represent the University in a positive light.</a:t>
            </a:r>
          </a:p>
          <a:p>
            <a:endParaRPr lang="en-US" dirty="0"/>
          </a:p>
        </p:txBody>
      </p:sp>
      <p:pic>
        <p:nvPicPr>
          <p:cNvPr id="5" name="Picture 4">
            <a:extLst>
              <a:ext uri="{FF2B5EF4-FFF2-40B4-BE49-F238E27FC236}">
                <a16:creationId xmlns:a16="http://schemas.microsoft.com/office/drawing/2014/main" id="{9E6E541B-D1CE-F169-1C34-37DB2BDE8C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9" y="5133518"/>
            <a:ext cx="12192000" cy="1508237"/>
          </a:xfrm>
          <a:prstGeom prst="rect">
            <a:avLst/>
          </a:prstGeom>
        </p:spPr>
      </p:pic>
    </p:spTree>
    <p:extLst>
      <p:ext uri="{BB962C8B-B14F-4D97-AF65-F5344CB8AC3E}">
        <p14:creationId xmlns:p14="http://schemas.microsoft.com/office/powerpoint/2010/main" val="2026533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E5872-4037-FFB1-C20E-FAAA45565BC3}"/>
              </a:ext>
            </a:extLst>
          </p:cNvPr>
          <p:cNvSpPr>
            <a:spLocks noGrp="1"/>
          </p:cNvSpPr>
          <p:nvPr>
            <p:ph type="title"/>
          </p:nvPr>
        </p:nvSpPr>
        <p:spPr/>
        <p:txBody>
          <a:bodyPr/>
          <a:lstStyle/>
          <a:p>
            <a:r>
              <a:rPr lang="en-US" dirty="0"/>
              <a:t>Ideal Solution</a:t>
            </a:r>
          </a:p>
        </p:txBody>
      </p:sp>
      <p:sp>
        <p:nvSpPr>
          <p:cNvPr id="3" name="Content Placeholder 2">
            <a:extLst>
              <a:ext uri="{FF2B5EF4-FFF2-40B4-BE49-F238E27FC236}">
                <a16:creationId xmlns:a16="http://schemas.microsoft.com/office/drawing/2014/main" id="{9E16027E-8CA2-0945-550E-323438E6BEE5}"/>
              </a:ext>
            </a:extLst>
          </p:cNvPr>
          <p:cNvSpPr>
            <a:spLocks noGrp="1"/>
          </p:cNvSpPr>
          <p:nvPr>
            <p:ph idx="1"/>
          </p:nvPr>
        </p:nvSpPr>
        <p:spPr>
          <a:xfrm>
            <a:off x="565150" y="2691637"/>
            <a:ext cx="8267296" cy="3875417"/>
          </a:xfrm>
        </p:spPr>
        <p:txBody>
          <a:bodyPr/>
          <a:lstStyle/>
          <a:p>
            <a:r>
              <a:rPr lang="en-US" dirty="0"/>
              <a:t>A web app that will act as a single source of truth for all student information. Storing school records along with auxiliary documents.</a:t>
            </a:r>
          </a:p>
          <a:p>
            <a:r>
              <a:rPr lang="en-US" dirty="0"/>
              <a:t>This information will be pulled from existing school records API’s.</a:t>
            </a:r>
          </a:p>
          <a:p>
            <a:r>
              <a:rPr lang="en-US" dirty="0"/>
              <a:t>Student and admin accounts and authentication will be provided through CAS.</a:t>
            </a:r>
          </a:p>
          <a:p>
            <a:r>
              <a:rPr lang="en-US" dirty="0"/>
              <a:t>Ability to send documents for signatures electronically.</a:t>
            </a:r>
          </a:p>
        </p:txBody>
      </p:sp>
    </p:spTree>
    <p:extLst>
      <p:ext uri="{BB962C8B-B14F-4D97-AF65-F5344CB8AC3E}">
        <p14:creationId xmlns:p14="http://schemas.microsoft.com/office/powerpoint/2010/main" val="421176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E5872-4037-FFB1-C20E-FAAA45565BC3}"/>
              </a:ext>
            </a:extLst>
          </p:cNvPr>
          <p:cNvSpPr>
            <a:spLocks noGrp="1"/>
          </p:cNvSpPr>
          <p:nvPr>
            <p:ph type="title"/>
          </p:nvPr>
        </p:nvSpPr>
        <p:spPr/>
        <p:txBody>
          <a:bodyPr/>
          <a:lstStyle/>
          <a:p>
            <a:r>
              <a:rPr lang="en-US" dirty="0"/>
              <a:t>Nonoptimal Solution</a:t>
            </a:r>
          </a:p>
        </p:txBody>
      </p:sp>
      <p:sp>
        <p:nvSpPr>
          <p:cNvPr id="3" name="Content Placeholder 2">
            <a:extLst>
              <a:ext uri="{FF2B5EF4-FFF2-40B4-BE49-F238E27FC236}">
                <a16:creationId xmlns:a16="http://schemas.microsoft.com/office/drawing/2014/main" id="{9E16027E-8CA2-0945-550E-323438E6BEE5}"/>
              </a:ext>
            </a:extLst>
          </p:cNvPr>
          <p:cNvSpPr>
            <a:spLocks noGrp="1"/>
          </p:cNvSpPr>
          <p:nvPr>
            <p:ph idx="1"/>
          </p:nvPr>
        </p:nvSpPr>
        <p:spPr>
          <a:xfrm>
            <a:off x="565150" y="2691637"/>
            <a:ext cx="8267296" cy="3875417"/>
          </a:xfrm>
        </p:spPr>
        <p:txBody>
          <a:bodyPr>
            <a:normAutofit/>
          </a:bodyPr>
          <a:lstStyle/>
          <a:p>
            <a:r>
              <a:rPr lang="en-US" dirty="0"/>
              <a:t>If access to existing school infrastructure is denied we still have options.</a:t>
            </a:r>
          </a:p>
          <a:p>
            <a:r>
              <a:rPr lang="en-US" dirty="0"/>
              <a:t>The system will continue to offer the same functionality, but will require additional human input.</a:t>
            </a:r>
          </a:p>
          <a:p>
            <a:r>
              <a:rPr lang="en-US" dirty="0"/>
              <a:t>Student records will be imported by a college employee and site admin. It will then be parsed by the system to generate student accounts, and accompanying data.</a:t>
            </a:r>
          </a:p>
        </p:txBody>
      </p:sp>
    </p:spTree>
    <p:extLst>
      <p:ext uri="{BB962C8B-B14F-4D97-AF65-F5344CB8AC3E}">
        <p14:creationId xmlns:p14="http://schemas.microsoft.com/office/powerpoint/2010/main" val="2502887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6902E-CA48-A7C2-D28B-44005F121BAF}"/>
              </a:ext>
            </a:extLst>
          </p:cNvPr>
          <p:cNvSpPr>
            <a:spLocks noGrp="1"/>
          </p:cNvSpPr>
          <p:nvPr>
            <p:ph type="title"/>
          </p:nvPr>
        </p:nvSpPr>
        <p:spPr/>
        <p:txBody>
          <a:bodyPr/>
          <a:lstStyle/>
          <a:p>
            <a:r>
              <a:rPr lang="en-US" dirty="0"/>
              <a:t>Plan for Development</a:t>
            </a:r>
          </a:p>
        </p:txBody>
      </p:sp>
      <p:sp>
        <p:nvSpPr>
          <p:cNvPr id="3" name="Content Placeholder 2">
            <a:extLst>
              <a:ext uri="{FF2B5EF4-FFF2-40B4-BE49-F238E27FC236}">
                <a16:creationId xmlns:a16="http://schemas.microsoft.com/office/drawing/2014/main" id="{78DD6069-A294-608E-3F3D-02D0390DC922}"/>
              </a:ext>
            </a:extLst>
          </p:cNvPr>
          <p:cNvSpPr>
            <a:spLocks noGrp="1"/>
          </p:cNvSpPr>
          <p:nvPr>
            <p:ph idx="1"/>
          </p:nvPr>
        </p:nvSpPr>
        <p:spPr>
          <a:xfrm>
            <a:off x="565149" y="2211536"/>
            <a:ext cx="10597432" cy="3441743"/>
          </a:xfrm>
        </p:spPr>
        <p:txBody>
          <a:bodyPr>
            <a:normAutofit lnSpcReduction="10000"/>
          </a:bodyPr>
          <a:lstStyle/>
          <a:p>
            <a:r>
              <a:rPr lang="en-US" dirty="0"/>
              <a:t>We plan to have bi-weekly meetings with our client to have high-level discussions or requirements and obtain feedback on design choices.</a:t>
            </a:r>
          </a:p>
          <a:p>
            <a:r>
              <a:rPr lang="en-US" dirty="0"/>
              <a:t>We will adopt an Agile approach due to the need to adapt to inevitable requirement changes. A Kanban board is used to track progress and assign tasks.</a:t>
            </a:r>
          </a:p>
          <a:p>
            <a:r>
              <a:rPr lang="en-US" dirty="0"/>
              <a:t>We have already begun our technical investigation and have started acquiring some resources that may take longer to obtain like CAS integration.</a:t>
            </a:r>
          </a:p>
          <a:p>
            <a:r>
              <a:rPr lang="en-US" dirty="0"/>
              <a:t>Because we are handling student records, we must take student privacy into account to ensure data integrity.</a:t>
            </a:r>
          </a:p>
        </p:txBody>
      </p:sp>
    </p:spTree>
    <p:extLst>
      <p:ext uri="{BB962C8B-B14F-4D97-AF65-F5344CB8AC3E}">
        <p14:creationId xmlns:p14="http://schemas.microsoft.com/office/powerpoint/2010/main" val="956222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6902E-CA48-A7C2-D28B-44005F121BAF}"/>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78DD6069-A294-608E-3F3D-02D0390DC922}"/>
              </a:ext>
            </a:extLst>
          </p:cNvPr>
          <p:cNvSpPr>
            <a:spLocks noGrp="1"/>
          </p:cNvSpPr>
          <p:nvPr>
            <p:ph idx="1"/>
          </p:nvPr>
        </p:nvSpPr>
        <p:spPr>
          <a:xfrm>
            <a:off x="565149" y="2211536"/>
            <a:ext cx="10597432" cy="3441743"/>
          </a:xfrm>
        </p:spPr>
        <p:txBody>
          <a:bodyPr>
            <a:normAutofit lnSpcReduction="10000"/>
          </a:bodyPr>
          <a:lstStyle/>
          <a:p>
            <a:r>
              <a:rPr lang="en-US" dirty="0"/>
              <a:t>Acquisition of reliable data in an automated way.</a:t>
            </a:r>
          </a:p>
          <a:p>
            <a:pPr lvl="1"/>
            <a:r>
              <a:rPr lang="en-US" dirty="0"/>
              <a:t>Assume we have access, or create a system for importing of data for the admins?</a:t>
            </a:r>
          </a:p>
          <a:p>
            <a:r>
              <a:rPr lang="en-US" dirty="0"/>
              <a:t>Loose coupling of front end to backend. API</a:t>
            </a:r>
          </a:p>
          <a:p>
            <a:pPr lvl="1"/>
            <a:r>
              <a:rPr lang="en-US" dirty="0"/>
              <a:t>Our data model is subject to change, and still not fully known due to lack of access to school systems. Assuming we get access to school data, what happens if their return format changes?</a:t>
            </a:r>
          </a:p>
          <a:p>
            <a:r>
              <a:rPr lang="en-US" dirty="0"/>
              <a:t>Security and confidentiality of student data.</a:t>
            </a:r>
          </a:p>
          <a:p>
            <a:pPr lvl="1"/>
            <a:r>
              <a:rPr lang="en-US" dirty="0"/>
              <a:t>As we are working with sensitive data that is protected by federal law, we need to take care to secure access. What are the required safeguards?</a:t>
            </a:r>
          </a:p>
        </p:txBody>
      </p:sp>
    </p:spTree>
    <p:extLst>
      <p:ext uri="{BB962C8B-B14F-4D97-AF65-F5344CB8AC3E}">
        <p14:creationId xmlns:p14="http://schemas.microsoft.com/office/powerpoint/2010/main" val="621599399"/>
      </p:ext>
    </p:extLst>
  </p:cSld>
  <p:clrMapOvr>
    <a:masterClrMapping/>
  </p:clrMapOvr>
</p:sld>
</file>

<file path=ppt/theme/theme1.xml><?xml version="1.0" encoding="utf-8"?>
<a:theme xmlns:a="http://schemas.openxmlformats.org/drawingml/2006/main" name="MadridVTI">
  <a:themeElements>
    <a:clrScheme name="AnalogousFromDarkSeedLeftStep">
      <a:dk1>
        <a:srgbClr val="000000"/>
      </a:dk1>
      <a:lt1>
        <a:srgbClr val="FFFFFF"/>
      </a:lt1>
      <a:dk2>
        <a:srgbClr val="1B2130"/>
      </a:dk2>
      <a:lt2>
        <a:srgbClr val="F0F3F1"/>
      </a:lt2>
      <a:accent1>
        <a:srgbClr val="D937B0"/>
      </a:accent1>
      <a:accent2>
        <a:srgbClr val="AC25C7"/>
      </a:accent2>
      <a:accent3>
        <a:srgbClr val="7B37D9"/>
      </a:accent3>
      <a:accent4>
        <a:srgbClr val="3A3ACC"/>
      </a:accent4>
      <a:accent5>
        <a:srgbClr val="377AD9"/>
      </a:accent5>
      <a:accent6>
        <a:srgbClr val="25ACC7"/>
      </a:accent6>
      <a:hlink>
        <a:srgbClr val="3F5FBF"/>
      </a:hlink>
      <a:folHlink>
        <a:srgbClr val="7F7F7F"/>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otalTime>151</TotalTime>
  <Words>811</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Seaford Display</vt:lpstr>
      <vt:lpstr>System Font Regular</vt:lpstr>
      <vt:lpstr>Tenorite</vt:lpstr>
      <vt:lpstr>MadridVTI</vt:lpstr>
      <vt:lpstr>Teacher To-Do Mini Intro</vt:lpstr>
      <vt:lpstr>Team Introduction</vt:lpstr>
      <vt:lpstr>Introduction</vt:lpstr>
      <vt:lpstr>Our Client</vt:lpstr>
      <vt:lpstr>Current Solution Overview/Problems</vt:lpstr>
      <vt:lpstr>Ideal Solution</vt:lpstr>
      <vt:lpstr>Nonoptimal Solution</vt:lpstr>
      <vt:lpstr>Plan for Development</vt:lpstr>
      <vt:lpstr>Challenges</vt:lpstr>
      <vt:lpstr>Challenges cont.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Teacher To-Do Mini Intro</dc:title>
  <dc:creator>Sam Gerstner</dc:creator>
  <cp:lastModifiedBy>Alexander Frenette</cp:lastModifiedBy>
  <cp:revision>16</cp:revision>
  <dcterms:created xsi:type="dcterms:W3CDTF">2022-10-12T15:30:00Z</dcterms:created>
  <dcterms:modified xsi:type="dcterms:W3CDTF">2022-10-14T16:06:07Z</dcterms:modified>
</cp:coreProperties>
</file>