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5AD9057-FA6B-4683-9149-64545FF3A7E8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4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0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7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3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4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56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7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6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37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3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4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88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80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544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48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96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84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88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32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9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5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8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7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F798B5-45FC-4C28-8B92-77FECDFC0D74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466E9C-2FA7-4009-8DD7-64FF10C5E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56" y="539816"/>
            <a:ext cx="10259856" cy="3035808"/>
          </a:xfrm>
        </p:spPr>
        <p:txBody>
          <a:bodyPr/>
          <a:lstStyle/>
          <a:p>
            <a:pPr algn="ctr"/>
            <a:r>
              <a:rPr lang="zh-CN" altLang="en-US" sz="8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毕业设计进展报告</a:t>
            </a:r>
            <a:endParaRPr lang="zh-CN" altLang="en-US" sz="8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9848" y="2996419"/>
            <a:ext cx="9948672" cy="220862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——mini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四轴飞行器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通信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1301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张君豪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111" y="973668"/>
            <a:ext cx="7926256" cy="706964"/>
          </a:xfrm>
          <a:noFill/>
        </p:spPr>
        <p:txBody>
          <a:bodyPr/>
          <a:lstStyle/>
          <a:p>
            <a:r>
              <a:rPr lang="zh-CN" altLang="en-US" sz="2800" dirty="0" smtClean="0">
                <a:blipFill>
                  <a:blip r:embed="rId2"/>
                  <a:stretch>
                    <a:fillRect/>
                  </a:stretch>
                </a:blipFill>
                <a:latin typeface="宋体" panose="02010600030101010101" pitchFamily="2" charset="-122"/>
                <a:ea typeface="宋体" panose="02010600030101010101" pitchFamily="2" charset="-122"/>
              </a:rPr>
              <a:t>毕业设计</a:t>
            </a:r>
            <a:r>
              <a:rPr lang="zh-CN" altLang="en-US" sz="2800" dirty="0" smtClean="0">
                <a:blipFill>
                  <a:blip r:embed="rId3"/>
                  <a:stretch>
                    <a:fillRect/>
                  </a:stretch>
                </a:blipFill>
                <a:latin typeface="宋体" panose="02010600030101010101" pitchFamily="2" charset="-122"/>
                <a:ea typeface="宋体" panose="02010600030101010101" pitchFamily="2" charset="-122"/>
              </a:rPr>
              <a:t>进展报告</a:t>
            </a:r>
            <a:endParaRPr lang="zh-CN" altLang="en-US" sz="2800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" y="467955"/>
            <a:ext cx="1670314" cy="1674111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990110" y="2603500"/>
            <a:ext cx="9043761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一、现阶段工作情况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二、后续工作</a:t>
            </a:r>
            <a:r>
              <a:rPr lang="zh-CN" altLang="en-US" sz="3600" dirty="0" smtClean="0"/>
              <a:t>开展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三、个人想法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356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111" y="973668"/>
            <a:ext cx="7926256" cy="706964"/>
          </a:xfrm>
          <a:noFill/>
        </p:spPr>
        <p:txBody>
          <a:bodyPr/>
          <a:lstStyle/>
          <a:p>
            <a:r>
              <a:rPr lang="zh-CN" altLang="en-US" sz="2800" dirty="0">
                <a:blipFill>
                  <a:blip r:embed="rId2"/>
                  <a:stretch>
                    <a:fillRect/>
                  </a:stretch>
                </a:blipFill>
              </a:rPr>
              <a:t>一、现阶段工作情况</a:t>
            </a:r>
            <a:endParaRPr lang="en-US" altLang="zh-CN" sz="2800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" y="467955"/>
            <a:ext cx="1670314" cy="1674111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990110" y="2603500"/>
            <a:ext cx="9043761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1</a:t>
            </a:r>
            <a:r>
              <a:rPr lang="zh-CN" altLang="en-US" sz="32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、硬件</a:t>
            </a:r>
            <a:r>
              <a:rPr lang="zh-CN" altLang="en-US" sz="3200" dirty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部分基本</a:t>
            </a:r>
            <a:r>
              <a:rPr lang="zh-CN" altLang="en-US" sz="32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完成</a:t>
            </a:r>
            <a:endParaRPr lang="en-US" altLang="zh-CN" sz="2000" dirty="0">
              <a:gradFill>
                <a:gsLst>
                  <a:gs pos="10000">
                    <a:srgbClr val="5C2D5E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2</a:t>
            </a:r>
            <a:r>
              <a:rPr lang="zh-CN" altLang="en-US" sz="32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、</a:t>
            </a:r>
            <a:r>
              <a:rPr lang="en-US" altLang="zh-CN" sz="32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ROS</a:t>
            </a:r>
            <a:r>
              <a:rPr lang="zh-CN" altLang="en-US" sz="32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系统</a:t>
            </a:r>
            <a:r>
              <a:rPr lang="en-US" altLang="zh-CN" sz="32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3D</a:t>
            </a:r>
            <a:r>
              <a:rPr lang="zh-CN" altLang="en-US" sz="32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ea"/>
              </a:rPr>
              <a:t>模型初步成型</a:t>
            </a:r>
            <a:endParaRPr lang="en-US" altLang="zh-CN" sz="3200" dirty="0" smtClean="0">
              <a:gradFill>
                <a:gsLst>
                  <a:gs pos="10000">
                    <a:srgbClr val="5C2D5E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0" indent="0">
              <a:buNone/>
            </a:pPr>
            <a:r>
              <a:rPr lang="en-US" altLang="zh-CN" sz="3200" dirty="0">
                <a:latin typeface="+mn-ea"/>
              </a:rPr>
              <a:t> </a:t>
            </a:r>
            <a:r>
              <a:rPr lang="en-US" altLang="zh-CN" sz="3200" dirty="0" smtClean="0">
                <a:latin typeface="+mn-ea"/>
              </a:rPr>
              <a:t>    </a:t>
            </a:r>
            <a:endParaRPr lang="zh-CN" altLang="en-US" sz="32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6" b="10564"/>
          <a:stretch/>
        </p:blipFill>
        <p:spPr>
          <a:xfrm>
            <a:off x="7456618" y="2586792"/>
            <a:ext cx="3660303" cy="34330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15" y="3711130"/>
            <a:ext cx="3959762" cy="28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111" y="973668"/>
            <a:ext cx="7926256" cy="706964"/>
          </a:xfrm>
          <a:noFill/>
        </p:spPr>
        <p:txBody>
          <a:bodyPr/>
          <a:lstStyle/>
          <a:p>
            <a:r>
              <a:rPr lang="zh-CN" altLang="en-US" sz="2800" dirty="0">
                <a:blipFill>
                  <a:blip r:embed="rId2"/>
                  <a:stretch>
                    <a:fillRect/>
                  </a:stretch>
                </a:blipFill>
              </a:rPr>
              <a:t>二、后续工作开展</a:t>
            </a:r>
            <a:endParaRPr lang="en-US" altLang="zh-CN" sz="2800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" y="467955"/>
            <a:ext cx="1670314" cy="1674111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990110" y="2603500"/>
            <a:ext cx="9043761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三步走：</a:t>
            </a:r>
            <a:endParaRPr lang="en-US" altLang="zh-CN" sz="3600" dirty="0" smtClean="0">
              <a:gradFill>
                <a:gsLst>
                  <a:gs pos="10000">
                    <a:srgbClr val="5C2D5E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en-US" altLang="zh-CN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1</a:t>
            </a:r>
            <a:r>
              <a:rPr lang="zh-CN" altLang="en-US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、飞起来</a:t>
            </a:r>
            <a:endParaRPr lang="en-US" altLang="zh-CN" sz="3600" dirty="0" smtClean="0">
              <a:gradFill>
                <a:gsLst>
                  <a:gs pos="10000">
                    <a:srgbClr val="5C2D5E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en-US" altLang="zh-CN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2</a:t>
            </a:r>
            <a:r>
              <a:rPr lang="zh-CN" altLang="en-US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、动起来</a:t>
            </a:r>
            <a:endParaRPr lang="en-US" altLang="zh-CN" sz="3600" dirty="0" smtClean="0">
              <a:gradFill>
                <a:gsLst>
                  <a:gs pos="10000">
                    <a:srgbClr val="5C2D5E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en-US" altLang="zh-CN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3</a:t>
            </a:r>
            <a:r>
              <a:rPr lang="zh-CN" altLang="en-US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、联起来</a:t>
            </a:r>
            <a:endParaRPr lang="zh-CN" altLang="en-US" sz="3600" dirty="0">
              <a:gradFill>
                <a:gsLst>
                  <a:gs pos="10000">
                    <a:srgbClr val="5C2D5E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49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111" y="973668"/>
            <a:ext cx="7926256" cy="706964"/>
          </a:xfrm>
          <a:noFill/>
        </p:spPr>
        <p:txBody>
          <a:bodyPr/>
          <a:lstStyle/>
          <a:p>
            <a:r>
              <a:rPr lang="zh-CN" altLang="en-US" sz="2800" dirty="0">
                <a:blipFill>
                  <a:blip r:embed="rId2"/>
                  <a:stretch>
                    <a:fillRect/>
                  </a:stretch>
                </a:blipFill>
              </a:rPr>
              <a:t>三、个人想法</a:t>
            </a:r>
            <a:endParaRPr lang="zh-CN" altLang="en-US" sz="2800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" y="467955"/>
            <a:ext cx="1670314" cy="1674111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990110" y="2603500"/>
            <a:ext cx="9043761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采用上位机模式，由</a:t>
            </a:r>
            <a:r>
              <a:rPr lang="en-US" altLang="zh-CN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ROS</a:t>
            </a:r>
            <a:r>
              <a:rPr lang="zh-CN" altLang="en-US" sz="3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作为上位机，遥控作为下位机，由键盘控制飞行器</a:t>
            </a:r>
            <a:endParaRPr lang="zh-CN" altLang="en-US" sz="3600" dirty="0">
              <a:gradFill>
                <a:gsLst>
                  <a:gs pos="10000">
                    <a:srgbClr val="5C2D5E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038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111" y="973668"/>
            <a:ext cx="7926256" cy="706964"/>
          </a:xfrm>
          <a:noFill/>
        </p:spPr>
        <p:txBody>
          <a:bodyPr/>
          <a:lstStyle/>
          <a:p>
            <a:r>
              <a:rPr lang="zh-CN" altLang="en-US" sz="2800" dirty="0" smtClean="0">
                <a:blipFill>
                  <a:blip r:embed="rId2"/>
                  <a:stretch>
                    <a:fillRect/>
                  </a:stretch>
                </a:blipFill>
                <a:latin typeface="宋体" panose="02010600030101010101" pitchFamily="2" charset="-122"/>
                <a:ea typeface="宋体" panose="02010600030101010101" pitchFamily="2" charset="-122"/>
              </a:rPr>
              <a:t>毕业设计</a:t>
            </a:r>
            <a:r>
              <a:rPr lang="zh-CN" altLang="en-US" sz="2800" dirty="0" smtClean="0">
                <a:blipFill>
                  <a:blip r:embed="rId3"/>
                  <a:stretch>
                    <a:fillRect/>
                  </a:stretch>
                </a:blipFill>
                <a:latin typeface="宋体" panose="02010600030101010101" pitchFamily="2" charset="-122"/>
                <a:ea typeface="宋体" panose="02010600030101010101" pitchFamily="2" charset="-122"/>
              </a:rPr>
              <a:t>进展报告</a:t>
            </a:r>
            <a:endParaRPr lang="zh-CN" altLang="en-US" sz="2800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" y="467955"/>
            <a:ext cx="1670314" cy="1674111"/>
          </a:xfrm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3713871" y="3530990"/>
            <a:ext cx="5913231" cy="2277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 smtClean="0">
                <a:gradFill>
                  <a:gsLst>
                    <a:gs pos="10000">
                      <a:srgbClr val="5C2D5E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谢谢！</a:t>
            </a:r>
            <a:endParaRPr lang="zh-CN" altLang="en-US" sz="6600" dirty="0">
              <a:gradFill>
                <a:gsLst>
                  <a:gs pos="10000">
                    <a:srgbClr val="5C2D5E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4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6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52</TotalTime>
  <Words>101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方正姚体</vt:lpstr>
      <vt:lpstr>仿宋</vt:lpstr>
      <vt:lpstr>宋体</vt:lpstr>
      <vt:lpstr>Arial</vt:lpstr>
      <vt:lpstr>Century Gothic</vt:lpstr>
      <vt:lpstr>Rockwell</vt:lpstr>
      <vt:lpstr>Rockwell Condensed</vt:lpstr>
      <vt:lpstr>Wingdings</vt:lpstr>
      <vt:lpstr>Wingdings 3</vt:lpstr>
      <vt:lpstr>木活字</vt:lpstr>
      <vt:lpstr>离子会议室</vt:lpstr>
      <vt:lpstr>毕业设计进展报告</vt:lpstr>
      <vt:lpstr>毕业设计进展报告</vt:lpstr>
      <vt:lpstr>一、现阶段工作情况</vt:lpstr>
      <vt:lpstr>二、后续工作开展</vt:lpstr>
      <vt:lpstr>三、个人想法</vt:lpstr>
      <vt:lpstr>毕业设计进展报告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毕业设计进展报告</dc:title>
  <dc:creator>张君豪</dc:creator>
  <cp:lastModifiedBy>张君豪</cp:lastModifiedBy>
  <cp:revision>8</cp:revision>
  <dcterms:created xsi:type="dcterms:W3CDTF">2017-02-24T00:46:26Z</dcterms:created>
  <dcterms:modified xsi:type="dcterms:W3CDTF">2017-02-24T07:16:38Z</dcterms:modified>
</cp:coreProperties>
</file>