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77F4E-06C6-4F2A-A443-48A25C7F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5379" y="2445500"/>
            <a:ext cx="8902532" cy="2268559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方正姚体" panose="02010601030101010101" pitchFamily="2" charset="-122"/>
                <a:ea typeface="方正姚体" panose="02010601030101010101" pitchFamily="2" charset="-122"/>
              </a:rPr>
              <a:t>20170918</a:t>
            </a:r>
            <a:r>
              <a:rPr lang="zh-CN" altLang="en-US" sz="66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进度报告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A82D36-4E89-40A2-964B-1EFF1D6ED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018" y="3982176"/>
            <a:ext cx="5357600" cy="1160213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报告人：胡韬</a:t>
            </a:r>
          </a:p>
        </p:txBody>
      </p:sp>
    </p:spTree>
    <p:extLst>
      <p:ext uri="{BB962C8B-B14F-4D97-AF65-F5344CB8AC3E}">
        <p14:creationId xmlns:p14="http://schemas.microsoft.com/office/powerpoint/2010/main" val="191974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30960-274A-4538-80B6-384FBDE1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A0ABC-B29C-4D27-86CB-DA69AD1B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49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TM16401375[[fn=麦迪逊]]</Template>
  <TotalTime>1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方正姚体</vt:lpstr>
      <vt:lpstr>宋体</vt:lpstr>
      <vt:lpstr>Arial</vt:lpstr>
      <vt:lpstr>MS Shell Dlg 2</vt:lpstr>
      <vt:lpstr>Wingdings</vt:lpstr>
      <vt:lpstr>Wingdings 3</vt:lpstr>
      <vt:lpstr>Madison</vt:lpstr>
      <vt:lpstr>20170918进度报告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20170918进度报告</dc:title>
  <dc:creator>Aero</dc:creator>
  <cp:lastModifiedBy>Aero</cp:lastModifiedBy>
  <cp:revision>2</cp:revision>
  <dcterms:created xsi:type="dcterms:W3CDTF">2017-09-18T06:08:45Z</dcterms:created>
  <dcterms:modified xsi:type="dcterms:W3CDTF">2017-09-18T06:10:38Z</dcterms:modified>
</cp:coreProperties>
</file>