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9" r:id="rId4"/>
    <p:sldId id="278" r:id="rId5"/>
    <p:sldId id="280" r:id="rId6"/>
    <p:sldId id="282" r:id="rId7"/>
    <p:sldId id="281" r:id="rId8"/>
    <p:sldId id="28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3/31/2017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3/31/2017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2017/3/31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3/31/2017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进度总结与计划</a:t>
            </a:r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b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董海鹏</a:t>
            </a:r>
            <a:r>
              <a:rPr 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物联网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1502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2017/03/31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本月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进度与掌握的东西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单目视觉里程计的实现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相机标定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Omnidirectional Visual Obstacle Detection using Embedded FPGA</a:t>
            </a:r>
          </a:p>
          <a:p>
            <a:r>
              <a:rPr lang="zh-CN" altLang="en-US" dirty="0"/>
              <a:t>做笔记，整理之前学到的零散的东西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单目视觉里程计的实现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FAST</a:t>
            </a:r>
            <a:r>
              <a:rPr lang="zh-CN" altLang="en-US" dirty="0"/>
              <a:t>算法检测特征点</a:t>
            </a:r>
            <a:endParaRPr lang="en-US" altLang="zh-CN" dirty="0"/>
          </a:p>
          <a:p>
            <a:r>
              <a:rPr lang="en-US" altLang="zh-CN" dirty="0"/>
              <a:t>KLT</a:t>
            </a:r>
            <a:r>
              <a:rPr lang="zh-CN" altLang="en-US" dirty="0"/>
              <a:t>算法进行跟踪同时将跟踪失败的特征点剔除</a:t>
            </a:r>
            <a:endParaRPr lang="en-US" altLang="zh-CN" dirty="0"/>
          </a:p>
          <a:p>
            <a:r>
              <a:rPr lang="zh-CN" altLang="en-US" dirty="0"/>
              <a:t>当特征点数小于阈值，重新检测</a:t>
            </a:r>
            <a:endParaRPr lang="en-US" altLang="zh-CN" dirty="0"/>
          </a:p>
          <a:p>
            <a:r>
              <a:rPr lang="zh-CN" altLang="en-US" dirty="0"/>
              <a:t>五点法估计本质矩阵</a:t>
            </a:r>
            <a:endParaRPr lang="en-US" altLang="zh-CN" dirty="0"/>
          </a:p>
          <a:p>
            <a:r>
              <a:rPr lang="en-US" altLang="zh-CN" dirty="0"/>
              <a:t>RANSAC</a:t>
            </a:r>
            <a:r>
              <a:rPr lang="zh-CN" altLang="en-US" dirty="0"/>
              <a:t>剔除错误的跟踪点</a:t>
            </a:r>
            <a:endParaRPr lang="en-US" altLang="zh-CN" dirty="0"/>
          </a:p>
          <a:p>
            <a:r>
              <a:rPr lang="zh-CN" altLang="en-US" dirty="0"/>
              <a:t>从本质矩阵中计算</a:t>
            </a:r>
            <a:r>
              <a:rPr lang="en-US" altLang="zh-CN" dirty="0" err="1"/>
              <a:t>R,t</a:t>
            </a:r>
            <a:endParaRPr lang="en-US" altLang="zh-CN" dirty="0"/>
          </a:p>
          <a:p>
            <a:r>
              <a:rPr lang="zh-CN" altLang="en-US" dirty="0"/>
              <a:t>确定轨迹</a:t>
            </a:r>
            <a:endParaRPr lang="en-US" altLang="zh-CN" dirty="0"/>
          </a:p>
          <a:p>
            <a:r>
              <a:rPr lang="zh-CN" altLang="en-US" dirty="0"/>
              <a:t>备注：使用</a:t>
            </a:r>
            <a:r>
              <a:rPr lang="en-US" altLang="zh-CN" dirty="0"/>
              <a:t>KITTO</a:t>
            </a:r>
            <a:r>
              <a:rPr lang="zh-CN" altLang="en-US" dirty="0"/>
              <a:t>的数据集，已经确定了内参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33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相机标定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摄像机标定方法总结</a:t>
            </a:r>
            <a:r>
              <a:rPr lang="en-US" altLang="zh-CN" dirty="0"/>
              <a:t>》</a:t>
            </a:r>
            <a:r>
              <a:rPr lang="zh-CN" altLang="en-US" dirty="0"/>
              <a:t>（中科院教学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线性标定方法（</a:t>
            </a:r>
            <a:r>
              <a:rPr lang="en-US" altLang="zh-CN" dirty="0"/>
              <a:t>DLT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张正友的平面标定</a:t>
            </a:r>
            <a:endParaRPr lang="en-US" altLang="zh-CN" dirty="0"/>
          </a:p>
          <a:p>
            <a:r>
              <a:rPr lang="en-US" altLang="zh-CN" dirty="0" err="1"/>
              <a:t>OpenCV</a:t>
            </a:r>
            <a:r>
              <a:rPr lang="zh-CN" altLang="en-US" dirty="0"/>
              <a:t>自带的标定源码（没看明白</a:t>
            </a:r>
            <a:r>
              <a:rPr lang="en-US" altLang="zh-CN" dirty="0"/>
              <a:t>=</a:t>
            </a:r>
            <a:r>
              <a:rPr lang="zh-CN" altLang="en-US" dirty="0"/>
              <a:t>。</a:t>
            </a:r>
            <a:r>
              <a:rPr lang="en-US" altLang="zh-CN" dirty="0"/>
              <a:t>=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26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Omnidirectional Visual Obstacle Detection using Embedded FPGA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从四个立体摄像头采集图像</a:t>
            </a:r>
            <a:endParaRPr lang="en-US" altLang="zh-CN" dirty="0"/>
          </a:p>
          <a:p>
            <a:r>
              <a:rPr lang="zh-CN" altLang="en-US" dirty="0"/>
              <a:t>标定，需要用到</a:t>
            </a:r>
            <a:r>
              <a:rPr lang="en-US" altLang="zh-CN" dirty="0"/>
              <a:t>IMU</a:t>
            </a:r>
            <a:r>
              <a:rPr lang="zh-CN" altLang="en-US" dirty="0"/>
              <a:t>求外参（？），</a:t>
            </a:r>
            <a:r>
              <a:rPr lang="en-US" altLang="zh-CN" dirty="0" err="1"/>
              <a:t>Kalibr</a:t>
            </a:r>
            <a:r>
              <a:rPr lang="zh-CN" altLang="en-US" dirty="0"/>
              <a:t>求立体相机的参数</a:t>
            </a:r>
            <a:endParaRPr lang="en-US" altLang="zh-CN" dirty="0"/>
          </a:p>
          <a:p>
            <a:r>
              <a:rPr lang="zh-CN" altLang="en-US" dirty="0"/>
              <a:t>消除畸变以及图像矫正（</a:t>
            </a:r>
            <a:r>
              <a:rPr lang="en-US" altLang="zh-CN" dirty="0"/>
              <a:t>FPGA</a:t>
            </a:r>
            <a:r>
              <a:rPr lang="zh-CN" altLang="en-US" dirty="0"/>
              <a:t>实现）</a:t>
            </a:r>
            <a:endParaRPr lang="en-US" altLang="zh-CN" dirty="0"/>
          </a:p>
          <a:p>
            <a:r>
              <a:rPr lang="en-US" altLang="zh-CN" dirty="0"/>
              <a:t>SGM</a:t>
            </a:r>
            <a:r>
              <a:rPr lang="zh-CN" altLang="en-US" dirty="0"/>
              <a:t>算法求解每个</a:t>
            </a:r>
            <a:r>
              <a:rPr lang="en-US" altLang="zh-CN" dirty="0"/>
              <a:t>3D</a:t>
            </a:r>
            <a:r>
              <a:rPr lang="zh-CN" altLang="en-US" dirty="0"/>
              <a:t>点的最优视差（</a:t>
            </a:r>
            <a:r>
              <a:rPr lang="en-US" altLang="zh-CN" dirty="0"/>
              <a:t>FPGA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将最优视差图存储在</a:t>
            </a:r>
            <a:r>
              <a:rPr lang="en-US" altLang="zh-CN" dirty="0"/>
              <a:t>DDR3</a:t>
            </a:r>
            <a:r>
              <a:rPr lang="zh-CN" altLang="en-US" dirty="0"/>
              <a:t>，用</a:t>
            </a:r>
            <a:r>
              <a:rPr lang="en-US" altLang="zh-CN" dirty="0"/>
              <a:t>ARM</a:t>
            </a:r>
            <a:r>
              <a:rPr lang="zh-CN" altLang="en-US" dirty="0"/>
              <a:t>将数据发送到</a:t>
            </a:r>
            <a:r>
              <a:rPr lang="en-US" altLang="zh-CN" dirty="0"/>
              <a:t>core i7</a:t>
            </a:r>
            <a:r>
              <a:rPr lang="zh-CN" altLang="en-US" dirty="0"/>
              <a:t>的电脑</a:t>
            </a:r>
            <a:endParaRPr lang="en-US" altLang="zh-CN" dirty="0"/>
          </a:p>
          <a:p>
            <a:r>
              <a:rPr lang="zh-CN" altLang="en-US" dirty="0"/>
              <a:t>电脑进行</a:t>
            </a:r>
            <a:r>
              <a:rPr lang="en-US" altLang="zh-CN" dirty="0"/>
              <a:t>Spherical Mapping</a:t>
            </a:r>
            <a:r>
              <a:rPr lang="zh-CN" altLang="en-US" dirty="0"/>
              <a:t>以及</a:t>
            </a:r>
            <a:r>
              <a:rPr lang="en-US" altLang="zh-CN" dirty="0"/>
              <a:t>State Estimation</a:t>
            </a:r>
            <a:r>
              <a:rPr lang="zh-CN" altLang="en-US" dirty="0"/>
              <a:t>的操作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556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做笔记，归纳整理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位姿的表示：</a:t>
            </a:r>
            <a:r>
              <a:rPr lang="en-US" altLang="zh-CN" dirty="0"/>
              <a:t>3D</a:t>
            </a:r>
            <a:r>
              <a:rPr lang="zh-CN" altLang="en-US" dirty="0"/>
              <a:t>中欧拉角，四元数，旋转矩阵等</a:t>
            </a:r>
            <a:endParaRPr lang="en-US" altLang="zh-CN" dirty="0"/>
          </a:p>
          <a:p>
            <a:r>
              <a:rPr lang="zh-CN" altLang="en-US" dirty="0"/>
              <a:t>变换：四个坐标系的变换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相机标定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230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双目视觉里程计的实现</a:t>
            </a:r>
            <a:endParaRPr lang="en-US" altLang="zh-CN" dirty="0"/>
          </a:p>
          <a:p>
            <a:r>
              <a:rPr lang="zh-CN" altLang="en-US" dirty="0"/>
              <a:t>立项相关</a:t>
            </a:r>
            <a:endParaRPr lang="en-US" altLang="zh-CN" dirty="0"/>
          </a:p>
          <a:p>
            <a:r>
              <a:rPr lang="zh-CN" altLang="en-US" dirty="0"/>
              <a:t>继续归纳整理笔记</a:t>
            </a:r>
          </a:p>
        </p:txBody>
      </p:sp>
    </p:spTree>
    <p:extLst>
      <p:ext uri="{BB962C8B-B14F-4D97-AF65-F5344CB8AC3E}">
        <p14:creationId xmlns:p14="http://schemas.microsoft.com/office/powerpoint/2010/main" val="370294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510</TotalTime>
  <Words>268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华文新魏</vt:lpstr>
      <vt:lpstr>Trebuchet MS</vt:lpstr>
      <vt:lpstr>Wingdings 3</vt:lpstr>
      <vt:lpstr>平面</vt:lpstr>
      <vt:lpstr>进度总结与计划  </vt:lpstr>
      <vt:lpstr>本月进度与掌握的东西</vt:lpstr>
      <vt:lpstr>单目视觉里程计的实现</vt:lpstr>
      <vt:lpstr>相机标定</vt:lpstr>
      <vt:lpstr>Omnidirectional Visual Obstacle Detection using Embedded FPGA </vt:lpstr>
      <vt:lpstr>做笔记，归纳整理</vt:lpstr>
      <vt:lpstr>计划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进度总结与计划</dc:title>
  <dc:creator>ywt</dc:creator>
  <cp:keywords/>
  <cp:lastModifiedBy>Aeroman</cp:lastModifiedBy>
  <cp:revision>29</cp:revision>
  <dcterms:created xsi:type="dcterms:W3CDTF">2017-02-24T02:04:14Z</dcterms:created>
  <dcterms:modified xsi:type="dcterms:W3CDTF">2017-03-31T11:05:09Z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