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404534"/>
            <a:ext cx="9274003" cy="1646302"/>
          </a:xfrm>
        </p:spPr>
        <p:txBody>
          <a:bodyPr/>
          <a:lstStyle/>
          <a:p>
            <a:pPr algn="ctr"/>
            <a:r>
              <a:rPr lang="en-US" altLang="zh-CN" dirty="0" smtClean="0"/>
              <a:t>    2017-2-24</a:t>
            </a:r>
            <a:r>
              <a:rPr lang="zh-CN" altLang="en-US" dirty="0" smtClean="0"/>
              <a:t>进度</a:t>
            </a:r>
            <a:r>
              <a:rPr lang="zh-CN" altLang="en-US" dirty="0" smtClean="0"/>
              <a:t>总结和计划</a:t>
            </a:r>
            <a:r>
              <a:rPr lang="en-US" altLang="zh-CN" dirty="0" smtClean="0"/>
              <a:t>			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2800" dirty="0" smtClean="0"/>
              <a:t>                          报告人</a:t>
            </a:r>
            <a:r>
              <a:rPr lang="zh-CN" altLang="en-US" sz="2800" dirty="0" smtClean="0"/>
              <a:t>：胡韬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5233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目前进度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70124"/>
            <a:ext cx="8596668" cy="5079966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1.</a:t>
            </a:r>
            <a:r>
              <a:rPr lang="zh-CN" altLang="en-US" sz="2000" dirty="0" smtClean="0"/>
              <a:t>掌握了</a:t>
            </a:r>
            <a:r>
              <a:rPr lang="en-US" altLang="zh-CN" sz="2000" dirty="0" smtClean="0"/>
              <a:t>MAX7219</a:t>
            </a:r>
            <a:r>
              <a:rPr lang="zh-CN" altLang="en-US" sz="2000" dirty="0" smtClean="0"/>
              <a:t>芯片的使用</a:t>
            </a:r>
            <a:endParaRPr lang="en-US" altLang="zh-CN" sz="2000" dirty="0" smtClean="0"/>
          </a:p>
          <a:p>
            <a:r>
              <a:rPr lang="en-US" altLang="zh-CN" sz="2000" dirty="0" smtClean="0"/>
              <a:t>2. </a:t>
            </a:r>
            <a:r>
              <a:rPr lang="zh-CN" altLang="en-US" sz="2000" dirty="0" smtClean="0"/>
              <a:t>可以使用</a:t>
            </a:r>
            <a:r>
              <a:rPr lang="en-US" altLang="zh-CN" sz="2000" dirty="0" smtClean="0"/>
              <a:t>LCD1602A</a:t>
            </a:r>
            <a:r>
              <a:rPr lang="zh-CN" altLang="en-US" sz="2000" dirty="0" smtClean="0"/>
              <a:t>显示英文字母、数字和标点等字符</a:t>
            </a:r>
            <a:endParaRPr lang="en-US" altLang="zh-CN" sz="2000" dirty="0" smtClean="0"/>
          </a:p>
          <a:p>
            <a:r>
              <a:rPr lang="en-US" altLang="zh-CN" sz="2000" dirty="0" smtClean="0"/>
              <a:t>3.</a:t>
            </a:r>
            <a:r>
              <a:rPr lang="zh-CN" altLang="en-US" sz="2000" dirty="0" smtClean="0"/>
              <a:t>掌握了</a:t>
            </a:r>
            <a:r>
              <a:rPr lang="en-US" altLang="zh-CN" sz="2000" dirty="0" smtClean="0"/>
              <a:t>MSP430</a:t>
            </a:r>
            <a:r>
              <a:rPr lang="zh-CN" altLang="en-US" sz="2000" dirty="0" smtClean="0"/>
              <a:t>的中断等</a:t>
            </a:r>
            <a:r>
              <a:rPr lang="zh-CN" altLang="en-US" sz="2000" dirty="0" smtClean="0"/>
              <a:t>功能</a:t>
            </a:r>
            <a:endParaRPr lang="en-US" altLang="zh-CN" sz="2000" dirty="0" smtClean="0"/>
          </a:p>
          <a:p>
            <a:r>
              <a:rPr lang="en-US" altLang="zh-CN" sz="2000" dirty="0" smtClean="0"/>
              <a:t>4.</a:t>
            </a:r>
            <a:r>
              <a:rPr lang="zh-CN" altLang="en-US" sz="2000" dirty="0" smtClean="0"/>
              <a:t>掌握了一些</a:t>
            </a:r>
            <a:r>
              <a:rPr lang="en-US" altLang="zh-CN" sz="2000" dirty="0" smtClean="0"/>
              <a:t>CCS</a:t>
            </a:r>
            <a:r>
              <a:rPr lang="zh-CN" altLang="en-US" sz="2000" dirty="0" smtClean="0"/>
              <a:t>的使用技巧</a:t>
            </a:r>
            <a:endParaRPr lang="en-US" altLang="zh-CN" sz="2000" dirty="0" smtClean="0"/>
          </a:p>
          <a:p>
            <a:r>
              <a:rPr lang="en-US" altLang="zh-CN" sz="2000" dirty="0"/>
              <a:t>5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掌握了</a:t>
            </a:r>
            <a:r>
              <a:rPr lang="en-US" altLang="zh-CN" sz="2000" dirty="0" smtClean="0"/>
              <a:t>PWM</a:t>
            </a:r>
            <a:r>
              <a:rPr lang="zh-CN" altLang="en-US" sz="2000" dirty="0" smtClean="0"/>
              <a:t>的用法</a:t>
            </a:r>
            <a:endParaRPr lang="en-US" altLang="zh-CN" sz="2000" dirty="0" smtClean="0"/>
          </a:p>
          <a:p>
            <a:r>
              <a:rPr lang="en-US" altLang="zh-CN" sz="2000" dirty="0"/>
              <a:t>6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了解了</a:t>
            </a:r>
            <a:r>
              <a:rPr lang="en-US" altLang="zh-CN" sz="2000" dirty="0" smtClean="0"/>
              <a:t>IIC</a:t>
            </a:r>
            <a:r>
              <a:rPr lang="zh-CN" altLang="en-US" sz="2000" dirty="0" smtClean="0"/>
              <a:t>通信协议</a:t>
            </a:r>
            <a:endParaRPr lang="en-US" altLang="zh-CN" sz="2000" dirty="0" smtClean="0"/>
          </a:p>
          <a:p>
            <a:r>
              <a:rPr lang="en-US" altLang="zh-CN" sz="2000" dirty="0"/>
              <a:t>7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了解了</a:t>
            </a:r>
            <a:r>
              <a:rPr lang="en-US" altLang="zh-CN" sz="2000" dirty="0" smtClean="0"/>
              <a:t>Linux</a:t>
            </a:r>
            <a:r>
              <a:rPr lang="zh-CN" altLang="en-US" sz="2000" dirty="0" smtClean="0"/>
              <a:t>的基本的操作</a:t>
            </a:r>
            <a:r>
              <a:rPr lang="zh-CN" altLang="en-US" sz="2000" dirty="0" smtClean="0"/>
              <a:t>命令</a:t>
            </a:r>
            <a:endParaRPr lang="en-US" altLang="zh-CN" sz="2000" dirty="0" smtClean="0"/>
          </a:p>
          <a:p>
            <a:r>
              <a:rPr lang="en-US" altLang="zh-CN" sz="2000" dirty="0"/>
              <a:t>8</a:t>
            </a:r>
            <a:r>
              <a:rPr lang="en-US" altLang="zh-CN" sz="2000" dirty="0" smtClean="0"/>
              <a:t>.</a:t>
            </a:r>
            <a:r>
              <a:rPr lang="zh-CN" altLang="en-US" sz="2000" dirty="0" smtClean="0"/>
              <a:t>在</a:t>
            </a:r>
            <a:r>
              <a:rPr lang="en-US" altLang="zh-CN" sz="2000" dirty="0" smtClean="0"/>
              <a:t>Debian</a:t>
            </a:r>
            <a:r>
              <a:rPr lang="zh-CN" altLang="en-US" sz="2000" dirty="0" smtClean="0"/>
              <a:t>下手动搭建了基于</a:t>
            </a:r>
            <a:r>
              <a:rPr lang="en-US" altLang="zh-CN" sz="2000" dirty="0" smtClean="0"/>
              <a:t>LAMP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WordPress</a:t>
            </a:r>
            <a:r>
              <a:rPr lang="zh-CN" altLang="en-US" sz="2000" dirty="0" smtClean="0"/>
              <a:t>网站</a:t>
            </a:r>
            <a:endParaRPr lang="en-US" altLang="zh-CN" sz="2000" dirty="0" smtClean="0"/>
          </a:p>
          <a:p>
            <a:r>
              <a:rPr lang="en-US" altLang="zh-CN" sz="2000" dirty="0" smtClean="0"/>
              <a:t>9.</a:t>
            </a:r>
            <a:r>
              <a:rPr lang="zh-CN" altLang="en-US" sz="2000" dirty="0"/>
              <a:t>掌握</a:t>
            </a:r>
            <a:r>
              <a:rPr lang="zh-CN" altLang="en-US" sz="2000" dirty="0" smtClean="0"/>
              <a:t>了</a:t>
            </a:r>
            <a:r>
              <a:rPr lang="en-US" altLang="zh-CN" sz="2000" dirty="0" smtClean="0"/>
              <a:t>HC-SR04</a:t>
            </a:r>
            <a:r>
              <a:rPr lang="zh-CN" altLang="en-US" sz="2000" dirty="0" smtClean="0"/>
              <a:t>超声波测距模块的使用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978309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计划</a:t>
            </a:r>
            <a:r>
              <a:rPr lang="en-US" altLang="zh-CN" dirty="0" smtClean="0"/>
              <a:t>	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初步拆解羽毛球机，争取两周内实现控制发球</a:t>
            </a:r>
            <a:r>
              <a:rPr lang="zh-CN" altLang="en-US" dirty="0" smtClean="0"/>
              <a:t>机构</a:t>
            </a:r>
            <a:endParaRPr lang="en-US" altLang="zh-CN" dirty="0" smtClean="0"/>
          </a:p>
          <a:p>
            <a:r>
              <a:rPr lang="zh-CN" altLang="en-US" dirty="0" smtClean="0"/>
              <a:t>三周内实现</a:t>
            </a:r>
            <a:r>
              <a:rPr lang="en-US" altLang="zh-CN" dirty="0" smtClean="0"/>
              <a:t>Pixy</a:t>
            </a:r>
            <a:r>
              <a:rPr lang="zh-CN" altLang="en-US" dirty="0" smtClean="0"/>
              <a:t>追踪羽毛球轨迹</a:t>
            </a:r>
            <a:endParaRPr lang="en-US" altLang="zh-CN" dirty="0" smtClean="0"/>
          </a:p>
          <a:p>
            <a:r>
              <a:rPr lang="zh-CN" altLang="en-US" dirty="0" smtClean="0"/>
              <a:t>争取下周实现</a:t>
            </a:r>
            <a:r>
              <a:rPr lang="zh-CN" altLang="en-US" dirty="0" smtClean="0"/>
              <a:t>基于</a:t>
            </a:r>
            <a:r>
              <a:rPr lang="en-US" altLang="zh-CN" dirty="0" smtClean="0"/>
              <a:t>NRF24L01</a:t>
            </a:r>
            <a:r>
              <a:rPr lang="zh-CN" altLang="en-US" dirty="0" smtClean="0"/>
              <a:t>模块的无线通信</a:t>
            </a:r>
            <a:endParaRPr lang="en-US" altLang="zh-CN" dirty="0" smtClean="0"/>
          </a:p>
          <a:p>
            <a:r>
              <a:rPr lang="zh-CN" altLang="en-US" dirty="0" smtClean="0"/>
              <a:t>学习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基本语法，一个月内可以使用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做一些硬件编程</a:t>
            </a:r>
            <a:endParaRPr lang="en-US" altLang="zh-CN" dirty="0" smtClean="0"/>
          </a:p>
          <a:p>
            <a:r>
              <a:rPr lang="en-US" altLang="zh-CN" dirty="0" smtClean="0"/>
              <a:t>35</a:t>
            </a:r>
            <a:r>
              <a:rPr lang="zh-CN" altLang="en-US" dirty="0" smtClean="0"/>
              <a:t>天左右实现基于</a:t>
            </a:r>
            <a:r>
              <a:rPr lang="en-US" altLang="zh-CN" dirty="0" smtClean="0"/>
              <a:t>Arduino</a:t>
            </a:r>
            <a:r>
              <a:rPr lang="zh-CN" altLang="en-US" dirty="0" smtClean="0"/>
              <a:t>和</a:t>
            </a:r>
            <a:r>
              <a:rPr lang="en-US" altLang="zh-CN" dirty="0" smtClean="0"/>
              <a:t>Pixy</a:t>
            </a:r>
            <a:r>
              <a:rPr lang="zh-CN" altLang="en-US" dirty="0" smtClean="0"/>
              <a:t>的智能羽毛球发球机</a:t>
            </a:r>
            <a:endParaRPr lang="en-US" altLang="zh-CN" dirty="0" smtClean="0"/>
          </a:p>
          <a:p>
            <a:r>
              <a:rPr lang="zh-CN" altLang="en-US" dirty="0" smtClean="0"/>
              <a:t>学习</a:t>
            </a:r>
            <a:r>
              <a:rPr lang="en-US" altLang="zh-CN" dirty="0" smtClean="0"/>
              <a:t>ROS</a:t>
            </a:r>
            <a:r>
              <a:rPr lang="zh-CN" altLang="en-US" dirty="0" smtClean="0"/>
              <a:t>系统  ，并在树莓派平台上实践</a:t>
            </a:r>
            <a:r>
              <a:rPr lang="en-US" altLang="zh-CN" dirty="0" smtClean="0"/>
              <a:t>ROS</a:t>
            </a:r>
          </a:p>
          <a:p>
            <a:r>
              <a:rPr lang="zh-CN" altLang="en-US" dirty="0" smtClean="0"/>
              <a:t>学习</a:t>
            </a:r>
            <a:r>
              <a:rPr lang="en-US" altLang="zh-CN" dirty="0" smtClean="0"/>
              <a:t>STM32</a:t>
            </a:r>
            <a:r>
              <a:rPr lang="zh-CN" altLang="en-US" dirty="0" smtClean="0"/>
              <a:t>，争取在三周内将</a:t>
            </a:r>
            <a:r>
              <a:rPr lang="en-US" altLang="zh-CN" dirty="0" smtClean="0"/>
              <a:t>HC-SR04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MAX7219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NR24L01</a:t>
            </a:r>
            <a:r>
              <a:rPr lang="zh-CN" altLang="en-US" dirty="0" smtClean="0"/>
              <a:t>等等模块的</a:t>
            </a:r>
            <a:r>
              <a:rPr lang="en-US" altLang="zh-CN" dirty="0" smtClean="0"/>
              <a:t>MSP430</a:t>
            </a:r>
            <a:r>
              <a:rPr lang="zh-CN" altLang="en-US" dirty="0" smtClean="0"/>
              <a:t>程序移植到</a:t>
            </a:r>
            <a:r>
              <a:rPr lang="en-US" altLang="zh-CN" dirty="0" smtClean="0"/>
              <a:t>STM32</a:t>
            </a:r>
            <a:r>
              <a:rPr lang="zh-CN" altLang="en-US" dirty="0" smtClean="0"/>
              <a:t>平台</a:t>
            </a:r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89434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LCD1602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594" y="1666066"/>
            <a:ext cx="6912148" cy="3881437"/>
          </a:xfrm>
        </p:spPr>
      </p:pic>
    </p:spTree>
    <p:extLst>
      <p:ext uri="{BB962C8B-B14F-4D97-AF65-F5344CB8AC3E}">
        <p14:creationId xmlns:p14="http://schemas.microsoft.com/office/powerpoint/2010/main" val="159014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LAMP</a:t>
            </a:r>
            <a:r>
              <a:rPr lang="zh-CN" altLang="en-US" dirty="0"/>
              <a:t>的</a:t>
            </a:r>
            <a:r>
              <a:rPr lang="en-US" altLang="zh-CN" dirty="0"/>
              <a:t>WordPress</a:t>
            </a:r>
            <a:r>
              <a:rPr lang="zh-CN" altLang="en-US" dirty="0"/>
              <a:t>网站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26107"/>
            <a:ext cx="7421637" cy="4263874"/>
          </a:xfrm>
        </p:spPr>
      </p:pic>
    </p:spTree>
    <p:extLst>
      <p:ext uri="{BB962C8B-B14F-4D97-AF65-F5344CB8AC3E}">
        <p14:creationId xmlns:p14="http://schemas.microsoft.com/office/powerpoint/2010/main" val="3988428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MAX7219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实现了单个基于</a:t>
            </a:r>
            <a:r>
              <a:rPr lang="en-US" altLang="zh-CN" dirty="0" smtClean="0"/>
              <a:t>MAX7219</a:t>
            </a:r>
            <a:r>
              <a:rPr lang="zh-CN" altLang="en-US" dirty="0" smtClean="0"/>
              <a:t>的</a:t>
            </a:r>
            <a:r>
              <a:rPr lang="en-US" altLang="zh-CN" dirty="0" smtClean="0"/>
              <a:t>8*8LED</a:t>
            </a:r>
            <a:r>
              <a:rPr lang="zh-CN" altLang="en-US" dirty="0" smtClean="0"/>
              <a:t>点阵字符显示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4" t="39728" r="1221" b="25306"/>
          <a:stretch/>
        </p:blipFill>
        <p:spPr>
          <a:xfrm>
            <a:off x="2226420" y="3107264"/>
            <a:ext cx="3829147" cy="239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9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33871" y="2886270"/>
            <a:ext cx="8596668" cy="1320800"/>
          </a:xfrm>
        </p:spPr>
        <p:txBody>
          <a:bodyPr>
            <a:normAutofit/>
          </a:bodyPr>
          <a:lstStyle/>
          <a:p>
            <a:r>
              <a:rPr lang="en-US" altLang="zh-CN" sz="5400" dirty="0" smtClean="0"/>
              <a:t>End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74559112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1072</TotalTime>
  <Words>200</Words>
  <Application>Microsoft Office PowerPoint</Application>
  <PresentationFormat>宽屏</PresentationFormat>
  <Paragraphs>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方正姚体</vt:lpstr>
      <vt:lpstr>华文新魏</vt:lpstr>
      <vt:lpstr>Arial</vt:lpstr>
      <vt:lpstr>Trebuchet MS</vt:lpstr>
      <vt:lpstr>Wingdings 3</vt:lpstr>
      <vt:lpstr>平面</vt:lpstr>
      <vt:lpstr>    2017-2-24进度总结和计划   </vt:lpstr>
      <vt:lpstr>目前进度 </vt:lpstr>
      <vt:lpstr>计划 </vt:lpstr>
      <vt:lpstr>LCD1602</vt:lpstr>
      <vt:lpstr>基于LAMP的WordPress网站</vt:lpstr>
      <vt:lpstr>MAX7219</vt:lpstr>
      <vt:lpstr>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2017-2-24进度总结</dc:title>
  <dc:creator>zhang</dc:creator>
  <cp:lastModifiedBy>zhang</cp:lastModifiedBy>
  <cp:revision>19</cp:revision>
  <dcterms:created xsi:type="dcterms:W3CDTF">2017-02-23T01:16:58Z</dcterms:created>
  <dcterms:modified xsi:type="dcterms:W3CDTF">2017-02-24T08:46:40Z</dcterms:modified>
</cp:coreProperties>
</file>