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3" r:id="rId4"/>
    <p:sldId id="258" r:id="rId5"/>
    <p:sldId id="257" r:id="rId6"/>
    <p:sldId id="260" r:id="rId7"/>
    <p:sldId id="259" r:id="rId8"/>
    <p:sldId id="261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90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62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3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3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02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1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9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093D-7842-40CD-B34D-93DEC9DF4129}" type="datetime1">
              <a:rPr lang="hu-HU" smtClean="0"/>
              <a:t>2018. 04. 04.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0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Szerzők: Papp Ádám, Sós Nikolett </a:t>
            </a:r>
          </a:p>
          <a:p>
            <a:r>
              <a:rPr lang="hu-HU" dirty="0"/>
              <a:t>Mérnök informatikus </a:t>
            </a:r>
            <a:r>
              <a:rPr lang="hu-HU" dirty="0" err="1"/>
              <a:t>BSc</a:t>
            </a:r>
            <a:r>
              <a:rPr lang="hu-HU" dirty="0"/>
              <a:t>., I. évfolyam</a:t>
            </a:r>
          </a:p>
          <a:p>
            <a:r>
              <a:rPr lang="hu-HU" dirty="0"/>
              <a:t>Témavezető: Ősz Olivér, doktorandusz</a:t>
            </a:r>
          </a:p>
          <a:p>
            <a:r>
              <a:rPr lang="hu-HU" dirty="0"/>
              <a:t>Széchenyi István Egyetem, GIVK, Informatika Tanszék</a:t>
            </a:r>
          </a:p>
          <a:p>
            <a:r>
              <a:rPr lang="hu-HU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14300" y="2282992"/>
            <a:ext cx="886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Észrevételeink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Előnyei a </a:t>
            </a:r>
            <a:r>
              <a:rPr lang="hu-HU" sz="1350" dirty="0"/>
              <a:t>módszereinknek</a:t>
            </a: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A </a:t>
            </a:r>
            <a:r>
              <a:rPr lang="en-US" sz="1350" dirty="0" err="1"/>
              <a:t>kutatás</a:t>
            </a:r>
            <a:r>
              <a:rPr lang="en-US" sz="1350" dirty="0"/>
              <a:t> </a:t>
            </a:r>
            <a:r>
              <a:rPr lang="en-US" sz="1350" dirty="0" err="1"/>
              <a:t>elért</a:t>
            </a:r>
            <a:r>
              <a:rPr lang="en-US" sz="1350" dirty="0"/>
              <a:t> </a:t>
            </a:r>
            <a:r>
              <a:rPr lang="en-US" sz="1350" dirty="0" err="1"/>
              <a:t>eredményei</a:t>
            </a:r>
            <a:r>
              <a:rPr lang="hu-HU" sz="1350" dirty="0"/>
              <a:t> </a:t>
            </a:r>
            <a:endParaRPr lang="hu-HU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hu-HU" sz="1350" dirty="0"/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Logikai</a:t>
            </a:r>
            <a:r>
              <a:rPr lang="en-US" dirty="0" smtClean="0"/>
              <a:t> </a:t>
            </a:r>
            <a:r>
              <a:rPr lang="en-US" dirty="0" err="1"/>
              <a:t>feladványok</a:t>
            </a:r>
            <a:endParaRPr lang="en-US" dirty="0"/>
          </a:p>
          <a:p>
            <a:r>
              <a:rPr lang="en-US" dirty="0" err="1" smtClean="0"/>
              <a:t>Korlátprogramozás</a:t>
            </a:r>
            <a:endParaRPr lang="en-US" dirty="0" smtClean="0"/>
          </a:p>
          <a:p>
            <a:r>
              <a:rPr lang="en-US" dirty="0" err="1" smtClean="0"/>
              <a:t>Modellezési</a:t>
            </a:r>
            <a:r>
              <a:rPr lang="en-US" dirty="0" smtClean="0"/>
              <a:t> </a:t>
            </a:r>
            <a:r>
              <a:rPr lang="en-US" dirty="0" err="1" smtClean="0"/>
              <a:t>módszerek</a:t>
            </a:r>
            <a:endParaRPr lang="en-US" dirty="0" smtClean="0"/>
          </a:p>
          <a:p>
            <a:r>
              <a:rPr lang="en-US" dirty="0" err="1" smtClean="0"/>
              <a:t>Összehasonlító</a:t>
            </a:r>
            <a:r>
              <a:rPr lang="en-US" dirty="0" smtClean="0"/>
              <a:t> </a:t>
            </a:r>
            <a:r>
              <a:rPr lang="en-US" dirty="0" err="1" smtClean="0"/>
              <a:t>tesztek</a:t>
            </a:r>
            <a:endParaRPr lang="en-US" dirty="0" smtClean="0"/>
          </a:p>
          <a:p>
            <a:r>
              <a:rPr lang="en-US" dirty="0" err="1" smtClean="0"/>
              <a:t>Redundáns</a:t>
            </a:r>
            <a:r>
              <a:rPr lang="en-US" dirty="0" smtClean="0"/>
              <a:t> </a:t>
            </a:r>
            <a:r>
              <a:rPr lang="en-US" dirty="0" err="1" smtClean="0"/>
              <a:t>megkötések</a:t>
            </a:r>
            <a:r>
              <a:rPr lang="en-US" dirty="0" smtClean="0"/>
              <a:t> </a:t>
            </a:r>
            <a:r>
              <a:rPr lang="en-US" dirty="0" err="1" smtClean="0"/>
              <a:t>kiszűrése</a:t>
            </a:r>
            <a:endParaRPr lang="en-US" dirty="0" smtClean="0"/>
          </a:p>
          <a:p>
            <a:r>
              <a:rPr lang="en-US" dirty="0" err="1" smtClean="0"/>
              <a:t>Összegzés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690AF8-5CA8-441B-B3DE-A0B60882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Motiváció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3979BCF-7C9E-41B7-9282-C411F9C6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19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138363" y="2306930"/>
            <a:ext cx="886727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Arisztotelész szerepe a logikában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Einstein-féle logikai feladványok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Hozzárendelési feladatok</a:t>
            </a:r>
          </a:p>
        </p:txBody>
      </p:sp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2306929"/>
            <a:ext cx="886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Kezdeti verziók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MiniZinc és Gecode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Korlátprogramozás működése feladaton keresztül szemléltetve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(Ábra ide a térképszínezésről)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„Zebra” feladatok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114300" y="2282992"/>
            <a:ext cx="886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Feladatok bemutatása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 err="1"/>
              <a:t>Movies</a:t>
            </a:r>
            <a:r>
              <a:rPr lang="hu-HU" sz="1350" dirty="0"/>
              <a:t> példa bináris mátrixszal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 err="1"/>
              <a:t>Fundraising</a:t>
            </a:r>
            <a:r>
              <a:rPr lang="hu-HU" sz="1350" dirty="0"/>
              <a:t> </a:t>
            </a:r>
            <a:r>
              <a:rPr lang="hu-HU" sz="1350" dirty="0" err="1"/>
              <a:t>Dinner</a:t>
            </a:r>
            <a:r>
              <a:rPr lang="hu-HU" sz="1350" dirty="0"/>
              <a:t> példa változó tömbökkel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hu-HU" sz="1350" dirty="0"/>
          </a:p>
        </p:txBody>
      </p:sp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14300" y="2282992"/>
            <a:ext cx="886727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Feladat </a:t>
            </a:r>
            <a:r>
              <a:rPr lang="hu-HU" sz="1350" dirty="0" err="1"/>
              <a:t>bemutatása+ábra</a:t>
            </a:r>
            <a:r>
              <a:rPr lang="hu-HU" sz="1350" dirty="0"/>
              <a:t> is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Bináris mátrix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 err="1"/>
              <a:t>Where</a:t>
            </a:r>
            <a:r>
              <a:rPr lang="hu-HU" sz="1350" dirty="0"/>
              <a:t> helyett implikáció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Tulaj hozzárendelési mátrix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Termény halmazok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Integer mátrix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Kimenet</a:t>
            </a:r>
          </a:p>
        </p:txBody>
      </p:sp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Teszteredmények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AAEAD85-A443-4994-A56B-80BE988BBC20}"/>
              </a:ext>
            </a:extLst>
          </p:cNvPr>
          <p:cNvSpPr txBox="1"/>
          <p:nvPr/>
        </p:nvSpPr>
        <p:spPr>
          <a:xfrm>
            <a:off x="114300" y="2282992"/>
            <a:ext cx="88672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Ábra + </a:t>
            </a:r>
            <a:r>
              <a:rPr lang="hu-HU" sz="1350" dirty="0" err="1"/>
              <a:t>giant</a:t>
            </a:r>
            <a:r>
              <a:rPr lang="hu-HU" sz="1350" dirty="0"/>
              <a:t> példa is</a:t>
            </a:r>
          </a:p>
        </p:txBody>
      </p:sp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F54668F-222D-40E1-AF6E-74382E4A49CF}"/>
              </a:ext>
            </a:extLst>
          </p:cNvPr>
          <p:cNvSpPr txBox="1"/>
          <p:nvPr/>
        </p:nvSpPr>
        <p:spPr>
          <a:xfrm>
            <a:off x="114300" y="2282992"/>
            <a:ext cx="8867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„</a:t>
            </a:r>
            <a:r>
              <a:rPr lang="hu-HU" sz="1350" dirty="0" err="1"/>
              <a:t>kivesszuk</a:t>
            </a:r>
            <a:r>
              <a:rPr lang="hu-HU" sz="1350" dirty="0"/>
              <a:t>” bemutatása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hu-HU" sz="1350" dirty="0"/>
              <a:t>Ábra hány kikötést lehet kiszedni</a:t>
            </a:r>
          </a:p>
        </p:txBody>
      </p:sp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149</Words>
  <Application>Microsoft Office PowerPoint</Application>
  <PresentationFormat>Diavetítés a képernyőre (4:3 oldalarány)</PresentationFormat>
  <Paragraphs>55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Logikai feladványok megoldása korlátprogramozással</vt:lpstr>
      <vt:lpstr>Tartalom</vt:lpstr>
      <vt:lpstr>Motiváció</vt:lpstr>
      <vt:lpstr>Logikai feladványok</vt:lpstr>
      <vt:lpstr>Korlátprogramozás</vt:lpstr>
      <vt:lpstr>„Zebra” feladatok</vt:lpstr>
      <vt:lpstr>„Gardens” feladat</vt:lpstr>
      <vt:lpstr>Teszteredmények</vt:lpstr>
      <vt:lpstr>Redundáns megkötések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Osz Oliver</cp:lastModifiedBy>
  <cp:revision>14</cp:revision>
  <dcterms:created xsi:type="dcterms:W3CDTF">2018-04-03T16:49:10Z</dcterms:created>
  <dcterms:modified xsi:type="dcterms:W3CDTF">2018-04-04T12:16:52Z</dcterms:modified>
</cp:coreProperties>
</file>