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57" r:id="rId5"/>
    <p:sldId id="267" r:id="rId6"/>
    <p:sldId id="260" r:id="rId7"/>
    <p:sldId id="270" r:id="rId8"/>
    <p:sldId id="259" r:id="rId9"/>
    <p:sldId id="271" r:id="rId10"/>
    <p:sldId id="268" r:id="rId11"/>
    <p:sldId id="261" r:id="rId12"/>
    <p:sldId id="269" r:id="rId13"/>
    <p:sldId id="272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3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90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62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3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02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1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9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093D-7842-40CD-B34D-93DEC9DF4129}" type="datetime1">
              <a:rPr lang="hu-HU" smtClean="0"/>
              <a:t>2018. 04. 12.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0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Szerzők: Papp Ádám, Sós Nikolett </a:t>
            </a:r>
          </a:p>
          <a:p>
            <a:r>
              <a:rPr lang="hu-HU" dirty="0"/>
              <a:t>Mérnök informatikus </a:t>
            </a:r>
            <a:r>
              <a:rPr lang="hu-HU" dirty="0" err="1"/>
              <a:t>BSc</a:t>
            </a:r>
            <a:r>
              <a:rPr lang="hu-HU" dirty="0"/>
              <a:t>., I. évfolyam</a:t>
            </a:r>
          </a:p>
          <a:p>
            <a:r>
              <a:rPr lang="hu-HU" dirty="0"/>
              <a:t>Témavezető: Ősz Olivér, doktorandusz</a:t>
            </a:r>
          </a:p>
          <a:p>
            <a:r>
              <a:rPr lang="hu-HU" dirty="0"/>
              <a:t>Széchenyi István Egyetem, GIVK, Informatika Tanszék</a:t>
            </a:r>
          </a:p>
          <a:p>
            <a:r>
              <a:rPr lang="hu-HU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0" lvl="1">
              <a:spcAft>
                <a:spcPts val="12600"/>
              </a:spcAft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73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0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756996B-5E47-44F8-A889-B433B88D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20" y="1419109"/>
            <a:ext cx="6775760" cy="40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6F7FD2-20CA-49BB-A2E8-124B47FE0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0" y="1091922"/>
            <a:ext cx="7298240" cy="46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E810E27-2F17-4202-9677-8492FC79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938662"/>
            <a:ext cx="8515350" cy="49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94" y="145835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F54668F-222D-40E1-AF6E-74382E4A49CF}"/>
              </a:ext>
            </a:extLst>
          </p:cNvPr>
          <p:cNvSpPr txBox="1"/>
          <p:nvPr/>
        </p:nvSpPr>
        <p:spPr>
          <a:xfrm>
            <a:off x="85022" y="959904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„</a:t>
            </a:r>
            <a:r>
              <a:rPr lang="hu-HU" sz="2000" dirty="0" err="1"/>
              <a:t>kivesszuk</a:t>
            </a:r>
            <a:r>
              <a:rPr lang="hu-HU" sz="2000" dirty="0"/>
              <a:t>” néven saját tesztelési módszer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30507"/>
              </p:ext>
            </p:extLst>
          </p:nvPr>
        </p:nvGraphicFramePr>
        <p:xfrm>
          <a:off x="481360" y="3028419"/>
          <a:ext cx="7656427" cy="3586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 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Movies</a:t>
                      </a: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Night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(13-ból)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Fundraising</a:t>
                      </a: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Dinner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(21-ből)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Gardens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(21-ből)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1143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Egyszerre 1 kikötés elhagyása 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Egyszerre 2 elhagyása 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Egyszerre 3 elhagyása 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Egyszerre 4 elhagyása 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14300" y="2282992"/>
            <a:ext cx="8867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Munkánk során megvizsgáltuk az „Einstein-féle” logikai feladványok szerkezetét és lehetséges megoldásukat.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feladatokat többféle módon modelleztük, és végül teszteltük őket bizonyos szempontok alapján.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feladványok</a:t>
            </a:r>
            <a:endParaRPr lang="en-US" dirty="0"/>
          </a:p>
          <a:p>
            <a:r>
              <a:rPr lang="en-US" dirty="0" err="1"/>
              <a:t>Korlátprogramozás</a:t>
            </a:r>
            <a:endParaRPr lang="en-US" dirty="0"/>
          </a:p>
          <a:p>
            <a:r>
              <a:rPr lang="en-US" dirty="0" err="1"/>
              <a:t>Modellezési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en-US" dirty="0"/>
          </a:p>
          <a:p>
            <a:r>
              <a:rPr lang="en-US" dirty="0" err="1"/>
              <a:t>Összehasonlító</a:t>
            </a:r>
            <a:r>
              <a:rPr lang="en-US" dirty="0"/>
              <a:t> </a:t>
            </a:r>
            <a:r>
              <a:rPr lang="en-US" dirty="0" err="1"/>
              <a:t>tesztek</a:t>
            </a:r>
            <a:endParaRPr lang="en-US" dirty="0"/>
          </a:p>
          <a:p>
            <a:r>
              <a:rPr lang="en-US" dirty="0" err="1"/>
              <a:t>Redundáns</a:t>
            </a:r>
            <a:r>
              <a:rPr lang="en-US" dirty="0"/>
              <a:t> </a:t>
            </a:r>
            <a:r>
              <a:rPr lang="en-US" dirty="0" err="1"/>
              <a:t>megkötések</a:t>
            </a:r>
            <a:r>
              <a:rPr lang="en-US" dirty="0"/>
              <a:t> </a:t>
            </a:r>
            <a:r>
              <a:rPr lang="en-US" dirty="0" err="1"/>
              <a:t>kiszűrése</a:t>
            </a:r>
            <a:endParaRPr lang="en-US" dirty="0"/>
          </a:p>
          <a:p>
            <a:r>
              <a:rPr lang="en-US" dirty="0" err="1"/>
              <a:t>Összegzés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138363" y="2306930"/>
            <a:ext cx="88672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Einstein-féle logikai feladványok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Zebra feladatok</a:t>
            </a:r>
          </a:p>
          <a:p>
            <a:pPr>
              <a:spcAft>
                <a:spcPts val="1800"/>
              </a:spcAft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2306929"/>
            <a:ext cx="88672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MiniZinc:  - grafikus szerkesztőprogram és nyelv is egyben</a:t>
            </a:r>
          </a:p>
          <a:p>
            <a:pPr lvl="2">
              <a:spcAft>
                <a:spcPts val="1800"/>
              </a:spcAft>
            </a:pPr>
            <a:r>
              <a:rPr lang="hu-HU" sz="2400" dirty="0"/>
              <a:t>        - fordítója a mzn2fzn -&gt; </a:t>
            </a:r>
            <a:r>
              <a:rPr lang="hu-HU" sz="2400" dirty="0" err="1"/>
              <a:t>FlatZinc</a:t>
            </a:r>
            <a:r>
              <a:rPr lang="hu-HU" sz="2400" dirty="0"/>
              <a:t>-re alakítja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 megoldóprogram</a:t>
            </a:r>
          </a:p>
          <a:p>
            <a:pPr lvl="4">
              <a:spcAft>
                <a:spcPts val="600"/>
              </a:spcAft>
            </a:pPr>
            <a:r>
              <a:rPr lang="hu-HU" sz="2400" dirty="0"/>
              <a:t> - több versenyen is aranyérmes lett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4817326" y="1194936"/>
            <a:ext cx="3215791" cy="238343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F1A90B6-D693-47C4-A4A4-06F4B3ADE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6"/>
          <a:stretch/>
        </p:blipFill>
        <p:spPr>
          <a:xfrm>
            <a:off x="683437" y="461433"/>
            <a:ext cx="4133889" cy="59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„Zebra” feladatok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dirty="0" err="1"/>
              <a:t>Movies</a:t>
            </a:r>
            <a:r>
              <a:rPr lang="hu-HU" sz="3200" dirty="0"/>
              <a:t>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138363" y="3910128"/>
            <a:ext cx="88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Megoldás bináris mátrixszal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01938"/>
              </p:ext>
            </p:extLst>
          </p:nvPr>
        </p:nvGraphicFramePr>
        <p:xfrm>
          <a:off x="1353895" y="1903957"/>
          <a:ext cx="6436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6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endParaRPr lang="hu-H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7ABD08E0-BA78-4CA3-A81C-4A33E94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3" y="4523764"/>
            <a:ext cx="8057213" cy="18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„Zebra” feladatok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dirty="0" err="1"/>
              <a:t>Fundraising</a:t>
            </a:r>
            <a:r>
              <a:rPr lang="hu-HU" sz="3200" dirty="0"/>
              <a:t> </a:t>
            </a:r>
            <a:r>
              <a:rPr lang="hu-HU" sz="3200" dirty="0" err="1"/>
              <a:t>Dinner</a:t>
            </a:r>
            <a:r>
              <a:rPr lang="hu-HU" sz="3200" dirty="0"/>
              <a:t> 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321696" y="1690689"/>
            <a:ext cx="886727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5 jómódú hölgy jellemzője:</a:t>
            </a:r>
          </a:p>
          <a:p>
            <a:pPr lvl="0"/>
            <a:r>
              <a:rPr lang="hu-HU" dirty="0"/>
              <a:t>	keresztnevük</a:t>
            </a:r>
          </a:p>
          <a:p>
            <a:pPr lvl="0"/>
            <a:r>
              <a:rPr lang="hu-HU" dirty="0"/>
              <a:t>	viselt ruha színe</a:t>
            </a:r>
          </a:p>
          <a:p>
            <a:pPr lvl="0"/>
            <a:r>
              <a:rPr lang="hu-HU" dirty="0"/>
              <a:t>	nyakláncukon található drágakő típusa</a:t>
            </a:r>
          </a:p>
          <a:p>
            <a:pPr lvl="0"/>
            <a:r>
              <a:rPr lang="hu-HU" dirty="0"/>
              <a:t>	életkoruk</a:t>
            </a:r>
          </a:p>
          <a:p>
            <a:pPr lvl="0"/>
            <a:r>
              <a:rPr lang="hu-HU" dirty="0"/>
              <a:t>	fogyasztott koktéljuk</a:t>
            </a:r>
          </a:p>
          <a:p>
            <a:pPr lvl="0"/>
            <a:r>
              <a:rPr lang="hu-HU" dirty="0"/>
              <a:t>	adakozott pénzmennyiség dollárban</a:t>
            </a:r>
          </a:p>
          <a:p>
            <a:pPr>
              <a:spcBef>
                <a:spcPts val="600"/>
              </a:spcBef>
            </a:pPr>
            <a:r>
              <a:rPr lang="hu-HU" sz="2400" dirty="0"/>
              <a:t>Megoldás változó tömbökkel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82FA8165-0B8D-428D-805C-54D7A719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8227"/>
            <a:ext cx="9144000" cy="11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 egyik logikai feladványa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171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6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1" y="4735768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47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34" y="5648742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77F7CD-9049-455E-B1B2-6AEAADE49D6A}"/>
              </a:ext>
            </a:extLst>
          </p:cNvPr>
          <p:cNvSpPr txBox="1"/>
          <p:nvPr/>
        </p:nvSpPr>
        <p:spPr>
          <a:xfrm>
            <a:off x="187807" y="4293583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FA03E7D-BC57-4837-88E1-401F7D3D114C}"/>
              </a:ext>
            </a:extLst>
          </p:cNvPr>
          <p:cNvSpPr txBox="1"/>
          <p:nvPr/>
        </p:nvSpPr>
        <p:spPr>
          <a:xfrm>
            <a:off x="187807" y="1009431"/>
            <a:ext cx="469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Több módszer is alkalmazva lett:</a:t>
            </a:r>
          </a:p>
          <a:p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361</Words>
  <Application>Microsoft Office PowerPoint</Application>
  <PresentationFormat>Diavetítés a képernyőre (4:3 oldalarány)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Office-téma</vt:lpstr>
      <vt:lpstr>Logikai feladványok megoldása korlátprogramozással</vt:lpstr>
      <vt:lpstr>Tartalom</vt:lpstr>
      <vt:lpstr>Logikai feladványok</vt:lpstr>
      <vt:lpstr>Korlátprogramozás</vt:lpstr>
      <vt:lpstr>PowerPoint-bemutató</vt:lpstr>
      <vt:lpstr>„Zebra” feladatok (Movies)</vt:lpstr>
      <vt:lpstr>„Zebra” feladatok (Fundraising Dinner )</vt:lpstr>
      <vt:lpstr>„Gardens” feladat</vt:lpstr>
      <vt:lpstr>„Gardens” feladat</vt:lpstr>
      <vt:lpstr>„Gardens” feladat</vt:lpstr>
      <vt:lpstr>Teszteredmények</vt:lpstr>
      <vt:lpstr>Teszteredmények</vt:lpstr>
      <vt:lpstr>Teszteredmények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65</cp:revision>
  <dcterms:created xsi:type="dcterms:W3CDTF">2018-04-03T16:49:10Z</dcterms:created>
  <dcterms:modified xsi:type="dcterms:W3CDTF">2018-04-12T14:16:46Z</dcterms:modified>
</cp:coreProperties>
</file>