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F2698-83B1-4ABD-B1F0-27710BDE2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8DA05E-D237-4AF8-8BB8-CF395631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4DF06E-55E0-4026-934B-E01F9D1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8E67-4615-4ECD-8AD9-C5D7A511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9811BC-8F27-46FE-8B0E-9E460AA9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9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5FC5F-0376-41EF-9D2A-AB74C1E0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5E62136-E55A-46BE-96D7-E770D1B2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25DF4B-6FF2-4638-99E6-79E670C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7F1E1C-3E69-4C66-8095-15B03D7D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D85EE-2A52-40A8-A2B1-DF2302B5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5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F469F5-2927-4376-BA01-18DDD797B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2B30E8-7AC7-4511-91A7-4EBB86D1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03D0B4-4C57-4066-8707-B7A76290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2B381-DAA7-49F9-B574-3A56D9C9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70A20E-A421-416A-97E6-F6BBCBF5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8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79428A-3D06-4358-8D09-0B2E059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52DAB3-BC39-4EDF-B527-EC426026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13FE53-B83D-41A2-A45C-B05A0F57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354D4A-45ED-4A75-9B39-71ABCBC0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3F70E-A8BC-4141-AC84-D3FDD01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1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253364-E7E7-43FF-B977-EF6F82F8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25B1E91-4C9A-4BA3-B054-EC118648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1B882B-B9B7-4D52-838E-F2D79509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E55531-13B1-4C94-A311-A4304123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18933F-6DAC-46BF-8D4C-28383DE6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3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49EDB1-5AF4-4E61-ABFF-4D95F43C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FF5B2-53A8-4D63-87E1-548A59086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E4F932-1973-4F1A-9100-24E2B4E8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8AA705-C62F-4904-A1DD-70387AF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5EA693-8360-489C-928B-C6A154BA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A6CD95-0AE8-4D03-9AB9-701702EE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F1D042-884B-469F-8230-4B108AC0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E0D637-A049-4124-8ACB-91AC2A7B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901E7F-B7E0-463F-8D79-7A4102843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36054DF-0EE5-4571-9595-95083BA9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C6D35A-D2AA-434D-B76B-7E9E411E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1AEB1B-FD95-4E3B-A06E-063C766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3646FC-7148-4454-AD13-22B09C6A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466574-91F4-4646-9A5D-7FEE9DD6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8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CD6253-72E9-49B2-A977-9EA61341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C80E383-E287-478D-92C4-DC860600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A17102-0A5A-4464-814F-C581162B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9E41D2-EFF4-4E52-8BCF-EA577E2C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35863B7-4521-40EE-AE63-36644718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7F26B0-8868-45D4-9445-E6304780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0A8316-0BC0-4541-B6B7-FDC09738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86515E-F27A-4AE2-A9BC-A6B5F0D6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9488E3-9026-43AC-9771-F44DFCE9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ACB2EA-E9BC-4121-81B9-7EC516D54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17B0C6-FE76-4CB1-8747-1029D084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B9DC95-A863-44B7-B7AE-7FD81465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077882-39F0-4CE6-99E7-1C8786CE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8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75019-A34E-4563-892D-891238B2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0473C26-A48C-425B-9782-F3B3C0B8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0052C4-1405-4C57-870F-41CCFD5F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3657B3-CB97-4930-B60B-C0BDB9D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2DDCA4-CF6F-4217-9763-A614737C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422ECB-DAFB-4F94-AB43-713FBAB4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74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23D0E0A-58D0-4882-AD9C-18811A3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00D6EC-8B40-4B05-9F86-C6B77D17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A21CFA-A844-41A3-8FC0-9BDCAE1B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035A5F-E350-4193-9F61-852CE636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A2DEC6-FFB6-4FC0-A4C8-0740983BC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0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90AF8-5CA8-441B-B3DE-A0B6088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késztetett a kutatásunkra?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979BCF-7C9E-41B7-9282-C411F9C6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1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84484" y="1932906"/>
            <a:ext cx="11823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Kezdeti verziók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MiniZinc és Gecode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Korlátprogramozás működése feladaton keresztül szemléltetve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(Ábra ide a térképszínezésről)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84484" y="1932906"/>
            <a:ext cx="1182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Arisztotelész szerepe a logikában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Einstein-féle logikai feladványok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Hozzárendelési feladatok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52400" y="1900989"/>
            <a:ext cx="11823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Feladat </a:t>
            </a:r>
            <a:r>
              <a:rPr lang="hu-HU" dirty="0" err="1"/>
              <a:t>bemutatása+ábra</a:t>
            </a:r>
            <a:r>
              <a:rPr lang="hu-HU" dirty="0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Bináris mátrix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Where</a:t>
            </a:r>
            <a:r>
              <a:rPr lang="hu-HU" dirty="0"/>
              <a:t> helyett implikáció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Tulaj hozzárendelési mátrix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Termény halmazok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Integer mátrix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Kimenet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„Zebra” 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52400" y="1900989"/>
            <a:ext cx="11823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Feladatok bemutatása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Movies</a:t>
            </a:r>
            <a:r>
              <a:rPr lang="hu-HU" dirty="0"/>
              <a:t> példa bináris mátrixszal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Fundraising</a:t>
            </a:r>
            <a:r>
              <a:rPr lang="hu-HU" dirty="0"/>
              <a:t> </a:t>
            </a:r>
            <a:r>
              <a:rPr lang="hu-HU" dirty="0" err="1"/>
              <a:t>Dinner</a:t>
            </a:r>
            <a:r>
              <a:rPr lang="hu-HU" dirty="0"/>
              <a:t> példa változó tömbökkel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AAEAD85-A443-4994-A56B-80BE988BBC20}"/>
              </a:ext>
            </a:extLst>
          </p:cNvPr>
          <p:cNvSpPr txBox="1"/>
          <p:nvPr/>
        </p:nvSpPr>
        <p:spPr>
          <a:xfrm>
            <a:off x="152400" y="1900989"/>
            <a:ext cx="118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Ábra + </a:t>
            </a:r>
            <a:r>
              <a:rPr lang="hu-HU" dirty="0" err="1"/>
              <a:t>giant</a:t>
            </a:r>
            <a:r>
              <a:rPr lang="hu-HU" dirty="0"/>
              <a:t> példa is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152400" y="1900989"/>
            <a:ext cx="1182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dirty="0" err="1"/>
              <a:t>kivesszuk</a:t>
            </a:r>
            <a:r>
              <a:rPr lang="hu-HU" dirty="0"/>
              <a:t>” bemutatása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Ábra hány kikötést lehet kiszedni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52400" y="1900989"/>
            <a:ext cx="1182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Észrevételeink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Előnyei a módszereinknek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138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Logikai feladványok megoldása korlátprogramozással</vt:lpstr>
      <vt:lpstr>Mi késztetett a kutatásunkra?</vt:lpstr>
      <vt:lpstr>Korlátprogramozás</vt:lpstr>
      <vt:lpstr>Logikai feladványok</vt:lpstr>
      <vt:lpstr>„Gardens” feladat</vt:lpstr>
      <vt:lpstr>„Zebra” feladatok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10</cp:revision>
  <dcterms:created xsi:type="dcterms:W3CDTF">2018-04-03T16:49:10Z</dcterms:created>
  <dcterms:modified xsi:type="dcterms:W3CDTF">2018-04-03T18:04:59Z</dcterms:modified>
</cp:coreProperties>
</file>