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69" r:id="rId9"/>
    <p:sldId id="272" r:id="rId10"/>
    <p:sldId id="259" r:id="rId11"/>
    <p:sldId id="271" r:id="rId12"/>
    <p:sldId id="268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/16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xmlns="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1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xmlns="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1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xmlns="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709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</a:t>
            </a:r>
            <a:r>
              <a:rPr lang="hu-HU" sz="2400" dirty="0" smtClean="0"/>
              <a:t>modell is készült: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342900" lvl="1" indent="-342900">
              <a:spcAft>
                <a:spcPts val="12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xmlns="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8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1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</a:t>
            </a:r>
            <a:r>
              <a:rPr lang="hu-HU" sz="2000" b="1" dirty="0" smtClean="0">
                <a:solidFill>
                  <a:schemeClr val="tx1"/>
                </a:solidFill>
              </a:rPr>
              <a:t>– „</a:t>
            </a:r>
            <a:r>
              <a:rPr lang="hu-HU" sz="2000" b="1" dirty="0" err="1" smtClean="0">
                <a:solidFill>
                  <a:schemeClr val="tx1"/>
                </a:solidFill>
              </a:rPr>
              <a:t>Gardens</a:t>
            </a:r>
            <a:r>
              <a:rPr lang="hu-HU" sz="2000" b="1" dirty="0" smtClean="0">
                <a:solidFill>
                  <a:schemeClr val="tx1"/>
                </a:solidFill>
              </a:rPr>
              <a:t>” modellek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xmlns="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/16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xmlns="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06555"/>
              </p:ext>
            </p:extLst>
          </p:nvPr>
        </p:nvGraphicFramePr>
        <p:xfrm>
          <a:off x="743785" y="2720408"/>
          <a:ext cx="7656427" cy="363594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xmlns="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xmlns="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xmlns="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xmlns="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030528F3-D689-428A-BB56-A46FC1922D71}"/>
              </a:ext>
            </a:extLst>
          </p:cNvPr>
          <p:cNvSpPr txBox="1"/>
          <p:nvPr/>
        </p:nvSpPr>
        <p:spPr>
          <a:xfrm>
            <a:off x="138363" y="1859340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 smtClean="0"/>
              <a:t>Munkánk </a:t>
            </a:r>
            <a:r>
              <a:rPr lang="hu-HU" sz="2800" dirty="0"/>
              <a:t>során megvizsgáltuk az „Einstein-féle” logikai feladványok szerkezetét és lehetséges megoldásukat.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xmlns="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8" y="1775589"/>
            <a:ext cx="7543801" cy="33068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feladványok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Korlátprogramozás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Modellezési</a:t>
            </a:r>
            <a:r>
              <a:rPr lang="en-US" sz="2800" dirty="0"/>
              <a:t> </a:t>
            </a:r>
            <a:r>
              <a:rPr lang="en-US" sz="2800" dirty="0" err="1"/>
              <a:t>módszerek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Összehasonlító</a:t>
            </a:r>
            <a:r>
              <a:rPr lang="en-US" sz="2800" dirty="0"/>
              <a:t> </a:t>
            </a:r>
            <a:r>
              <a:rPr lang="en-US" sz="2800" dirty="0" err="1"/>
              <a:t>tesztek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Redundáns</a:t>
            </a:r>
            <a:r>
              <a:rPr lang="en-US" sz="2800" dirty="0"/>
              <a:t> </a:t>
            </a:r>
            <a:r>
              <a:rPr lang="en-US" sz="2800" dirty="0" err="1"/>
              <a:t>megkötések</a:t>
            </a:r>
            <a:r>
              <a:rPr lang="en-US" sz="2800" dirty="0"/>
              <a:t> </a:t>
            </a:r>
            <a:r>
              <a:rPr lang="en-US" sz="2800" dirty="0" err="1"/>
              <a:t>kiszűrése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Összegzés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243F9B98-F190-4961-A193-87BA7CA1F8FE}"/>
              </a:ext>
            </a:extLst>
          </p:cNvPr>
          <p:cNvSpPr txBox="1"/>
          <p:nvPr/>
        </p:nvSpPr>
        <p:spPr>
          <a:xfrm>
            <a:off x="457199" y="1237260"/>
            <a:ext cx="72372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Zebra </a:t>
            </a:r>
            <a:r>
              <a:rPr lang="hu-HU" sz="2400" dirty="0" smtClean="0"/>
              <a:t>feladatok</a:t>
            </a:r>
          </a:p>
          <a:p>
            <a:pPr>
              <a:spcAft>
                <a:spcPts val="1800"/>
              </a:spcAft>
            </a:pPr>
            <a:r>
              <a:rPr lang="hu-HU" sz="2400" dirty="0" smtClean="0"/>
              <a:t>„</a:t>
            </a:r>
            <a:r>
              <a:rPr lang="hu-HU" sz="2400" dirty="0" err="1" smtClean="0"/>
              <a:t>Movies</a:t>
            </a:r>
            <a:r>
              <a:rPr lang="hu-HU" sz="2400" dirty="0" smtClean="0"/>
              <a:t> </a:t>
            </a:r>
            <a:r>
              <a:rPr lang="hu-HU" sz="2400" dirty="0" err="1" smtClean="0"/>
              <a:t>Night</a:t>
            </a:r>
            <a:r>
              <a:rPr lang="hu-HU" sz="2400" dirty="0" smtClean="0"/>
              <a:t>”:</a:t>
            </a:r>
            <a:endParaRPr lang="hu-HU" sz="2400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xmlns="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5420"/>
              </p:ext>
            </p:extLst>
          </p:nvPr>
        </p:nvGraphicFramePr>
        <p:xfrm>
          <a:off x="793403" y="3174519"/>
          <a:ext cx="7557194" cy="251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56">
                  <a:extLst>
                    <a:ext uri="{9D8B030D-6E8A-4147-A177-3AD203B41FA5}">
                      <a16:colId xmlns:a16="http://schemas.microsoft.com/office/drawing/2014/main" xmlns="" val="3136596585"/>
                    </a:ext>
                  </a:extLst>
                </a:gridCol>
                <a:gridCol w="1346921">
                  <a:extLst>
                    <a:ext uri="{9D8B030D-6E8A-4147-A177-3AD203B41FA5}">
                      <a16:colId xmlns:a16="http://schemas.microsoft.com/office/drawing/2014/main" xmlns="" val="2805606202"/>
                    </a:ext>
                  </a:extLst>
                </a:gridCol>
                <a:gridCol w="1511439">
                  <a:extLst>
                    <a:ext uri="{9D8B030D-6E8A-4147-A177-3AD203B41FA5}">
                      <a16:colId xmlns:a16="http://schemas.microsoft.com/office/drawing/2014/main" xmlns="" val="1276901127"/>
                    </a:ext>
                  </a:extLst>
                </a:gridCol>
                <a:gridCol w="1511439">
                  <a:extLst>
                    <a:ext uri="{9D8B030D-6E8A-4147-A177-3AD203B41FA5}">
                      <a16:colId xmlns:a16="http://schemas.microsoft.com/office/drawing/2014/main" xmlns="" val="3494246853"/>
                    </a:ext>
                  </a:extLst>
                </a:gridCol>
                <a:gridCol w="1511439">
                  <a:extLst>
                    <a:ext uri="{9D8B030D-6E8A-4147-A177-3AD203B41FA5}">
                      <a16:colId xmlns:a16="http://schemas.microsoft.com/office/drawing/2014/main" xmlns="" val="3049950204"/>
                    </a:ext>
                  </a:extLst>
                </a:gridCol>
              </a:tblGrid>
              <a:tr h="503191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395460"/>
                  </a:ext>
                </a:extLst>
              </a:tr>
              <a:tr h="503191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0493015"/>
                  </a:ext>
                </a:extLst>
              </a:tr>
              <a:tr h="503191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0595309"/>
                  </a:ext>
                </a:extLst>
              </a:tr>
              <a:tr h="503191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7106434"/>
                  </a:ext>
                </a:extLst>
              </a:tr>
              <a:tr h="503191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93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r>
              <a:rPr lang="hu-HU" sz="24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r>
              <a:rPr lang="hu-HU" sz="2400" dirty="0"/>
              <a:t>Megoldó működése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xmlns="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5498809" y="1194936"/>
            <a:ext cx="3555466" cy="2635192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xmlns="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xmlns="" id="{1FB64181-B7A7-4F2C-975F-75D7BD37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5972"/>
          <a:stretch/>
        </p:blipFill>
        <p:spPr>
          <a:xfrm>
            <a:off x="951540" y="1215773"/>
            <a:ext cx="4517608" cy="522672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3393" y="838367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/>
              <a:t>MiniZinc</a:t>
            </a:r>
            <a:r>
              <a:rPr lang="hu-HU" sz="2000" dirty="0" smtClean="0"/>
              <a:t> modell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 smtClean="0">
                <a:solidFill>
                  <a:schemeClr val="tx1"/>
                </a:solidFill>
              </a:rPr>
              <a:t>Könnyű/nehéz </a:t>
            </a:r>
            <a:r>
              <a:rPr lang="hu-HU" sz="2000" b="1" dirty="0">
                <a:solidFill>
                  <a:schemeClr val="tx1"/>
                </a:solidFill>
              </a:rPr>
              <a:t>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</a:t>
            </a:r>
            <a:r>
              <a:rPr lang="hu-HU" sz="2000" b="1" dirty="0" smtClean="0">
                <a:solidFill>
                  <a:schemeClr val="tx1"/>
                </a:solidFill>
              </a:rPr>
              <a:t>feladványok </a:t>
            </a:r>
            <a:r>
              <a:rPr lang="hu-HU" sz="2000" b="1" dirty="0">
                <a:solidFill>
                  <a:schemeClr val="tx1"/>
                </a:solidFill>
              </a:rPr>
              <a:t>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2012</TotalTime>
  <Words>445</Words>
  <Application>Microsoft Office PowerPoint</Application>
  <PresentationFormat>Diavetítés a képernyőre (4:3 oldalarány)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Wingdings</vt:lpstr>
      <vt:lpstr>Retrospektív</vt:lpstr>
      <vt:lpstr>Logikai feladványok megoldása korlátprogramozással</vt:lpstr>
      <vt:lpstr>Tartalom</vt:lpstr>
      <vt:lpstr>Logikai feladványok</vt:lpstr>
      <vt:lpstr>Korlátprogramozás</vt:lpstr>
      <vt:lpstr>PowerPoint bemutató</vt:lpstr>
      <vt:lpstr>„Zebra” feladatok</vt:lpstr>
      <vt:lpstr>„Zebra” feladatok</vt:lpstr>
      <vt:lpstr>Teszteredmények I. Könnyű/nehéz feladványok - modellek</vt:lpstr>
      <vt:lpstr>Teszteredmények II. Nehéz/óriás feladványok - modellek</vt:lpstr>
      <vt:lpstr>„Gardens” feladat</vt:lpstr>
      <vt:lpstr>„Gardens” feladat</vt:lpstr>
      <vt:lpstr>„Gardens” feladat</vt:lpstr>
      <vt:lpstr>Teszteredmények III. Megoldó verziói – „Gardens” modellek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Ádám</cp:lastModifiedBy>
  <cp:revision>88</cp:revision>
  <dcterms:created xsi:type="dcterms:W3CDTF">2018-04-03T16:49:10Z</dcterms:created>
  <dcterms:modified xsi:type="dcterms:W3CDTF">2018-04-19T15:57:57Z</dcterms:modified>
</cp:coreProperties>
</file>