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58" r:id="rId4"/>
    <p:sldId id="257" r:id="rId5"/>
    <p:sldId id="267" r:id="rId6"/>
    <p:sldId id="260" r:id="rId7"/>
    <p:sldId id="270" r:id="rId8"/>
    <p:sldId id="259" r:id="rId9"/>
    <p:sldId id="268" r:id="rId10"/>
    <p:sldId id="271" r:id="rId11"/>
    <p:sldId id="261" r:id="rId12"/>
    <p:sldId id="269" r:id="rId13"/>
    <p:sldId id="262" r:id="rId14"/>
    <p:sldId id="264" r:id="rId15"/>
    <p:sldId id="265" r:id="rId1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90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62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3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02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1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9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093D-7842-40CD-B34D-93DEC9DF4129}" type="datetime1">
              <a:rPr lang="hu-HU" smtClean="0"/>
              <a:t>2018. 04. 06.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0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Szerzők: Papp Ádám, Sós Nikolett </a:t>
            </a:r>
          </a:p>
          <a:p>
            <a:r>
              <a:rPr lang="hu-HU" dirty="0"/>
              <a:t>Mérnök informatikus </a:t>
            </a:r>
            <a:r>
              <a:rPr lang="hu-HU" dirty="0" err="1"/>
              <a:t>BSc</a:t>
            </a:r>
            <a:r>
              <a:rPr lang="hu-HU" dirty="0"/>
              <a:t>., I. évfolyam</a:t>
            </a:r>
          </a:p>
          <a:p>
            <a:r>
              <a:rPr lang="hu-HU" dirty="0"/>
              <a:t>Témavezető: Ősz Olivér, doktorandusz</a:t>
            </a:r>
          </a:p>
          <a:p>
            <a:r>
              <a:rPr lang="hu-HU" dirty="0"/>
              <a:t>Széchenyi István Egyetem, GIVK, Informatika Tanszék</a:t>
            </a:r>
          </a:p>
          <a:p>
            <a:r>
              <a:rPr lang="hu-HU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Kimenet formázása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4215059-D941-4448-BE73-9B420C80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2" y="3429000"/>
            <a:ext cx="6791064" cy="224310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2A83497-E9FB-409F-A1DF-23A691A5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" y="2163256"/>
            <a:ext cx="8184630" cy="9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756996B-5E47-44F8-A889-B433B88D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20" y="1419109"/>
            <a:ext cx="6775760" cy="40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72"/>
            <a:ext cx="7886700" cy="1325563"/>
          </a:xfrm>
        </p:spPr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6F7FD2-20CA-49BB-A2E8-124B47FE0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0" y="1091922"/>
            <a:ext cx="7298240" cy="46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F54668F-222D-40E1-AF6E-74382E4A49CF}"/>
              </a:ext>
            </a:extLst>
          </p:cNvPr>
          <p:cNvSpPr txBox="1"/>
          <p:nvPr/>
        </p:nvSpPr>
        <p:spPr>
          <a:xfrm>
            <a:off x="114300" y="2282992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„</a:t>
            </a:r>
            <a:r>
              <a:rPr lang="hu-HU" sz="2000" dirty="0" err="1"/>
              <a:t>kivesszuk</a:t>
            </a:r>
            <a:r>
              <a:rPr lang="hu-HU" sz="2000" dirty="0"/>
              <a:t>” néven saját tesztelési módszer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73129"/>
              </p:ext>
            </p:extLst>
          </p:nvPr>
        </p:nvGraphicFramePr>
        <p:xfrm>
          <a:off x="1796759" y="2684738"/>
          <a:ext cx="5550481" cy="3673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299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36521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515382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405584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271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 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Movies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Night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Fundraising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Dinner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chemeClr val="tx1"/>
                          </a:solidFill>
                          <a:effectLst/>
                        </a:rPr>
                        <a:t>Gardens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118309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Önmagában elhagyható korlátozások száma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752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tagú kombinációk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3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15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752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tagú kombinációk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0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13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752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tagú kombinációk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0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</a:rPr>
                        <a:t>4</a:t>
                      </a:r>
                      <a:endParaRPr lang="hu-H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14300" y="2282992"/>
            <a:ext cx="8867274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Észrevételeink: a feladatokban számtalan redundáns 	megkötés található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Előnye a módszereinknek: rendkívül gyors megoldás 	nehezebb példáknál is 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A </a:t>
            </a:r>
            <a:r>
              <a:rPr lang="en-US" sz="2800" dirty="0" err="1"/>
              <a:t>kutatás</a:t>
            </a:r>
            <a:r>
              <a:rPr lang="en-US" sz="2800" dirty="0"/>
              <a:t> </a:t>
            </a:r>
            <a:r>
              <a:rPr lang="en-US" sz="2800" dirty="0" err="1"/>
              <a:t>elért</a:t>
            </a:r>
            <a:r>
              <a:rPr lang="en-US" sz="2800" dirty="0"/>
              <a:t> </a:t>
            </a:r>
            <a:r>
              <a:rPr lang="en-US" sz="2800" dirty="0" err="1"/>
              <a:t>eredményei</a:t>
            </a:r>
            <a:r>
              <a:rPr lang="hu-HU" sz="2800" dirty="0"/>
              <a:t> : különböző módszerekkel lettek  	megoldva a feladványok és össze lettek hasonlítva 	hatékonyság szempontjából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hu-HU" sz="1350" dirty="0"/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feladványok</a:t>
            </a:r>
            <a:endParaRPr lang="en-US" dirty="0"/>
          </a:p>
          <a:p>
            <a:r>
              <a:rPr lang="en-US" dirty="0" err="1"/>
              <a:t>Korlátprogramozás</a:t>
            </a:r>
            <a:endParaRPr lang="en-US" dirty="0"/>
          </a:p>
          <a:p>
            <a:r>
              <a:rPr lang="en-US" dirty="0" err="1"/>
              <a:t>Modellezési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en-US" dirty="0"/>
          </a:p>
          <a:p>
            <a:r>
              <a:rPr lang="en-US" dirty="0" err="1"/>
              <a:t>Összehasonlító</a:t>
            </a:r>
            <a:r>
              <a:rPr lang="en-US" dirty="0"/>
              <a:t> </a:t>
            </a:r>
            <a:r>
              <a:rPr lang="en-US" dirty="0" err="1"/>
              <a:t>tesztek</a:t>
            </a:r>
            <a:endParaRPr lang="en-US" dirty="0"/>
          </a:p>
          <a:p>
            <a:r>
              <a:rPr lang="en-US" dirty="0" err="1"/>
              <a:t>Redundáns</a:t>
            </a:r>
            <a:r>
              <a:rPr lang="en-US" dirty="0"/>
              <a:t> </a:t>
            </a:r>
            <a:r>
              <a:rPr lang="en-US" dirty="0" err="1"/>
              <a:t>megkötések</a:t>
            </a:r>
            <a:r>
              <a:rPr lang="en-US" dirty="0"/>
              <a:t> </a:t>
            </a:r>
            <a:r>
              <a:rPr lang="en-US" dirty="0" err="1"/>
              <a:t>kiszűrése</a:t>
            </a:r>
            <a:endParaRPr lang="en-US" dirty="0"/>
          </a:p>
          <a:p>
            <a:r>
              <a:rPr lang="en-US" dirty="0" err="1"/>
              <a:t>Összegzés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138363" y="2306930"/>
            <a:ext cx="88672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Arisztotelész: a logika, mint fogalom megfogalmazása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Einstein-féle logikai feladványok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Hozzárendelési feladatokhoz való hasonlóság</a:t>
            </a:r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2306929"/>
            <a:ext cx="88672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MiniZinc:  - grafikus szerkesztőprogram és nyelv is egyben</a:t>
            </a:r>
          </a:p>
          <a:p>
            <a:pPr lvl="2">
              <a:spcAft>
                <a:spcPts val="1800"/>
              </a:spcAft>
            </a:pPr>
            <a:r>
              <a:rPr lang="hu-HU" sz="2400" dirty="0"/>
              <a:t>        - fordítója a mzn2fzn -&gt; </a:t>
            </a:r>
            <a:r>
              <a:rPr lang="hu-HU" sz="2400" dirty="0" err="1"/>
              <a:t>FlatZinc</a:t>
            </a:r>
            <a:r>
              <a:rPr lang="hu-HU" sz="2400" dirty="0"/>
              <a:t>-re alakítja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</a:t>
            </a:r>
          </a:p>
          <a:p>
            <a:pPr lvl="4">
              <a:spcAft>
                <a:spcPts val="600"/>
              </a:spcAft>
            </a:pPr>
            <a:r>
              <a:rPr lang="hu-HU" sz="2400" dirty="0"/>
              <a:t> - több versenyen is aranyérmes lett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4817326" y="1194936"/>
            <a:ext cx="3215791" cy="238343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F1A90B6-D693-47C4-A4A4-06F4B3ADE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6"/>
          <a:stretch/>
        </p:blipFill>
        <p:spPr>
          <a:xfrm>
            <a:off x="683437" y="461433"/>
            <a:ext cx="4133889" cy="59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„Zebra” feladatok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dirty="0" err="1"/>
              <a:t>Movies</a:t>
            </a:r>
            <a:r>
              <a:rPr lang="hu-HU" sz="3200" dirty="0"/>
              <a:t>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138363" y="3910128"/>
            <a:ext cx="88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Megoldás bináris mátrixszal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01938"/>
              </p:ext>
            </p:extLst>
          </p:nvPr>
        </p:nvGraphicFramePr>
        <p:xfrm>
          <a:off x="1353895" y="1903957"/>
          <a:ext cx="6436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6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endParaRPr lang="hu-H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7ABD08E0-BA78-4CA3-A81C-4A33E94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3" y="4523764"/>
            <a:ext cx="8057213" cy="18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„Zebra” feladatok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dirty="0" err="1"/>
              <a:t>Fundraising</a:t>
            </a:r>
            <a:r>
              <a:rPr lang="hu-HU" sz="3200" dirty="0"/>
              <a:t> </a:t>
            </a:r>
            <a:r>
              <a:rPr lang="hu-HU" sz="3200" dirty="0" err="1"/>
              <a:t>Dinner</a:t>
            </a:r>
            <a:r>
              <a:rPr lang="hu-HU" sz="3200" dirty="0"/>
              <a:t> 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321696" y="1690689"/>
            <a:ext cx="886727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5 jómódú hölgy jellemzője:</a:t>
            </a:r>
          </a:p>
          <a:p>
            <a:pPr lvl="0"/>
            <a:r>
              <a:rPr lang="hu-HU" dirty="0"/>
              <a:t>	keresztnevük</a:t>
            </a:r>
          </a:p>
          <a:p>
            <a:pPr lvl="0"/>
            <a:r>
              <a:rPr lang="hu-HU" dirty="0"/>
              <a:t>	viselt ruha színe</a:t>
            </a:r>
          </a:p>
          <a:p>
            <a:pPr lvl="0"/>
            <a:r>
              <a:rPr lang="hu-HU" dirty="0"/>
              <a:t>	nyakláncukon található drágakő típusa</a:t>
            </a:r>
          </a:p>
          <a:p>
            <a:pPr lvl="0"/>
            <a:r>
              <a:rPr lang="hu-HU" dirty="0"/>
              <a:t>	életkoruk</a:t>
            </a:r>
          </a:p>
          <a:p>
            <a:pPr lvl="0"/>
            <a:r>
              <a:rPr lang="hu-HU" dirty="0"/>
              <a:t>	fogyasztott koktéljuk</a:t>
            </a:r>
          </a:p>
          <a:p>
            <a:pPr lvl="0"/>
            <a:r>
              <a:rPr lang="hu-HU" dirty="0"/>
              <a:t>	adakozott pénzmennyiség dollárban</a:t>
            </a:r>
          </a:p>
          <a:p>
            <a:pPr>
              <a:spcBef>
                <a:spcPts val="600"/>
              </a:spcBef>
            </a:pPr>
            <a:r>
              <a:rPr lang="hu-HU" sz="2400" dirty="0"/>
              <a:t>Megoldás változó tömbökkel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82FA8165-0B8D-428D-805C-54D7A719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8227"/>
            <a:ext cx="9144000" cy="11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 egyik logikai feladványa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Több módszer is alkalmazva lett:</a:t>
            </a:r>
          </a:p>
          <a:p>
            <a:pPr lvl="1"/>
            <a:r>
              <a:rPr lang="hu-HU" sz="2400" dirty="0"/>
              <a:t>Bináris mátrix</a:t>
            </a:r>
          </a:p>
          <a:p>
            <a:pPr lvl="1"/>
            <a:r>
              <a:rPr lang="hu-HU" sz="2400" dirty="0" err="1"/>
              <a:t>Where</a:t>
            </a:r>
            <a:r>
              <a:rPr lang="hu-HU" sz="2400" dirty="0"/>
              <a:t> helyett implikáció</a:t>
            </a:r>
          </a:p>
          <a:p>
            <a:pPr lvl="1"/>
            <a:r>
              <a:rPr lang="hu-HU" sz="2400" dirty="0"/>
              <a:t>Tulaj hozzárendelési mátrix</a:t>
            </a:r>
          </a:p>
          <a:p>
            <a:pPr lvl="1"/>
            <a:r>
              <a:rPr lang="hu-HU" sz="2400" dirty="0"/>
              <a:t>Termény halmazok</a:t>
            </a:r>
          </a:p>
          <a:p>
            <a:pPr lvl="1"/>
            <a:r>
              <a:rPr lang="hu-HU" sz="2400" dirty="0"/>
              <a:t>Integer mátrix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6F1D144-AEFD-4E20-A122-9055A83A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6159"/>
            <a:ext cx="9144000" cy="15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</TotalTime>
  <Words>265</Words>
  <Application>Microsoft Office PowerPoint</Application>
  <PresentationFormat>Diavetítés a képernyőre (4:3 oldalarány)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Office-téma</vt:lpstr>
      <vt:lpstr>Logikai feladványok megoldása korlátprogramozással</vt:lpstr>
      <vt:lpstr>Tartalom</vt:lpstr>
      <vt:lpstr>Logikai feladványok</vt:lpstr>
      <vt:lpstr>Korlátprogramozás</vt:lpstr>
      <vt:lpstr>PowerPoint-bemutató</vt:lpstr>
      <vt:lpstr>„Zebra” feladatok (Movies)</vt:lpstr>
      <vt:lpstr>„Zebra” feladatok (Fundraising Dinner )</vt:lpstr>
      <vt:lpstr>„Gardens” feladat</vt:lpstr>
      <vt:lpstr>„Gardens” feladat</vt:lpstr>
      <vt:lpstr>„Gardens” feladat</vt:lpstr>
      <vt:lpstr>Teszteredmények</vt:lpstr>
      <vt:lpstr>Teszteredmények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46</cp:revision>
  <dcterms:created xsi:type="dcterms:W3CDTF">2018-04-03T16:49:10Z</dcterms:created>
  <dcterms:modified xsi:type="dcterms:W3CDTF">2018-04-07T16:25:34Z</dcterms:modified>
</cp:coreProperties>
</file>