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57" r:id="rId5"/>
    <p:sldId id="267" r:id="rId6"/>
    <p:sldId id="269" r:id="rId7"/>
    <p:sldId id="262" r:id="rId8"/>
    <p:sldId id="268" r:id="rId9"/>
    <p:sldId id="264" r:id="rId10"/>
    <p:sldId id="25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745D9B5-FB95-4187-BFE6-2B7CEDBDA5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AE9883E-4BDE-4B15-A1A0-1D3BC902A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AA7BE-4F4F-48CF-AC0B-DE9054C97257}" type="datetimeFigureOut">
              <a:rPr lang="hu-HU" smtClean="0"/>
              <a:t>2020. 11. 29.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92AB04-B0FA-4306-8856-17A88D912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475AAB5-2B00-4340-A218-43D1D4DAC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76E69-C9A8-4752-8A4D-85BDBE593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8258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D68E6-9015-4EC2-8B38-EBE32BEAAE7D}" type="datetimeFigureOut">
              <a:rPr lang="hu-HU" smtClean="0"/>
              <a:t>2020. 11. 29.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48EA-8E7A-424B-A1EC-45ADA7C1D3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636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ching-projects/SZE-ProjektMunka2-gmpl2latex/wiki/User's-Gui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C605D-3FAD-4086-A088-79185F32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GMPL2LateX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A367D5-0C97-4590-8358-4BAF589B8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Csapattagok:</a:t>
            </a:r>
          </a:p>
          <a:p>
            <a:r>
              <a:rPr lang="hu-HU" dirty="0"/>
              <a:t>Vörös Bence László</a:t>
            </a:r>
          </a:p>
          <a:p>
            <a:r>
              <a:rPr lang="hu-HU" dirty="0"/>
              <a:t>Lőrincz Erik</a:t>
            </a:r>
          </a:p>
          <a:p>
            <a:r>
              <a:rPr lang="hu-HU" dirty="0" err="1"/>
              <a:t>Radvánszky</a:t>
            </a:r>
            <a:r>
              <a:rPr lang="hu-HU" dirty="0"/>
              <a:t> István</a:t>
            </a:r>
          </a:p>
          <a:p>
            <a:r>
              <a:rPr lang="hu-HU" dirty="0" err="1"/>
              <a:t>Gönczi</a:t>
            </a:r>
            <a:r>
              <a:rPr lang="hu-HU" dirty="0"/>
              <a:t> Gábor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925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7ADFDD-4521-4434-A45E-437002FF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belső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7A5BD4-3D67-47A0-8DD9-8A6CA845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Amennyiben a felhasználó hibás inputot ad meg, vagy nem jó sorrendben szeretné használni a kapcsolókat, akkor a program hibaüzenetben tájékoztatja az alapértelmezett hibacsatornán.</a:t>
            </a:r>
          </a:p>
          <a:p>
            <a:r>
              <a:rPr lang="hu-HU" dirty="0"/>
              <a:t>Helyes input adatok esetén a program futása az első paraméterként megadott GMPL modell fájl </a:t>
            </a:r>
            <a:r>
              <a:rPr lang="hu-HU" dirty="0" err="1"/>
              <a:t>parsolásával</a:t>
            </a:r>
            <a:r>
              <a:rPr lang="hu-HU" dirty="0"/>
              <a:t> kezdődik az </a:t>
            </a:r>
            <a:r>
              <a:rPr lang="hu-HU" dirty="0" err="1"/>
              <a:t>yyparse</a:t>
            </a:r>
            <a:r>
              <a:rPr lang="hu-HU" dirty="0"/>
              <a:t> függvény segítségével</a:t>
            </a:r>
          </a:p>
          <a:p>
            <a:r>
              <a:rPr lang="hu-HU" dirty="0"/>
              <a:t>Ezt követően de még ugyanebben a szakaszba a program előállítja a  szükséges </a:t>
            </a:r>
            <a:r>
              <a:rPr lang="hu-HU" dirty="0" err="1"/>
              <a:t>json</a:t>
            </a:r>
            <a:r>
              <a:rPr lang="hu-HU" dirty="0"/>
              <a:t> fájlt a </a:t>
            </a:r>
            <a:r>
              <a:rPr lang="hu-HU" dirty="0" err="1"/>
              <a:t>RapidJSON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felhasználásával.</a:t>
            </a:r>
          </a:p>
          <a:p>
            <a:r>
              <a:rPr lang="hu-HU" dirty="0"/>
              <a:t>A második futtatás során előáll a kívánt kimenet az output osztályok valamelyikével.</a:t>
            </a:r>
          </a:p>
        </p:txBody>
      </p:sp>
    </p:spTree>
    <p:extLst>
      <p:ext uri="{BB962C8B-B14F-4D97-AF65-F5344CB8AC3E}">
        <p14:creationId xmlns:p14="http://schemas.microsoft.com/office/powerpoint/2010/main" val="114293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73109-06DE-4350-8E95-69AADD23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9150D-28DF-416D-9CD9-EB43C347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Variable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Egy változót reprezentál</a:t>
            </a:r>
            <a:r>
              <a:rPr lang="hu-HU" sz="2000"/>
              <a:t>, tartozhat </a:t>
            </a:r>
            <a:r>
              <a:rPr lang="hu-HU" sz="2000" dirty="0"/>
              <a:t>hozzá kulcsszavas megszorítás( </a:t>
            </a:r>
            <a:r>
              <a:rPr lang="hu-HU" sz="2000" dirty="0" err="1"/>
              <a:t>binary</a:t>
            </a:r>
            <a:r>
              <a:rPr lang="hu-HU" sz="2000" dirty="0"/>
              <a:t>, integer) valamint alsó és felső korlát (pl. x&gt;=0).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Constraint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Egyszerű megszorítások reprezentációját megvalósító osztály.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Objective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A célfüggvényt reprezentáló osztály.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0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LatexOutput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hu-HU" sz="20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HtmlOutput</a:t>
            </a:r>
            <a:r>
              <a:rPr lang="hu-HU" sz="2000" u="sng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sz="2000" dirty="0"/>
              <a:t>A Latex és </a:t>
            </a:r>
            <a:r>
              <a:rPr lang="hu-HU" sz="2000" dirty="0" err="1"/>
              <a:t>Html</a:t>
            </a:r>
            <a:r>
              <a:rPr lang="hu-HU" sz="2000" dirty="0"/>
              <a:t> output fájlok létrehozása.</a:t>
            </a:r>
            <a:br>
              <a:rPr lang="hu-HU" sz="2000" dirty="0"/>
            </a:br>
            <a:r>
              <a:rPr lang="hu-HU" sz="2000" dirty="0"/>
              <a:t>A </a:t>
            </a:r>
            <a:r>
              <a:rPr lang="hu-HU" sz="2000" dirty="0" err="1"/>
              <a:t>json-ból</a:t>
            </a:r>
            <a:r>
              <a:rPr lang="hu-HU" sz="2000" dirty="0"/>
              <a:t> kiolvasott adatokkal (változók, megszorítások stb.) egy sablon alapján feltöltik a kimeneti fájlokat.</a:t>
            </a:r>
          </a:p>
        </p:txBody>
      </p:sp>
    </p:spTree>
    <p:extLst>
      <p:ext uri="{BB962C8B-B14F-4D97-AF65-F5344CB8AC3E}">
        <p14:creationId xmlns:p14="http://schemas.microsoft.com/office/powerpoint/2010/main" val="161555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BC2968-84F9-4C60-9C13-7D784D6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286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B66A28-E115-4DCF-8D87-64B06F7B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D83AB3-C012-4BC5-94B1-9B7359D8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hu-HU" b="1" i="0" u="sng" dirty="0">
                <a:solidFill>
                  <a:srgbClr val="212529"/>
                </a:solidFill>
                <a:effectLst/>
                <a:latin typeface="-apple-system"/>
              </a:rPr>
              <a:t>zoftver célja:</a:t>
            </a:r>
            <a:r>
              <a:rPr lang="hu-HU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megkönnyíti GMPL-ben készült egyszerű MILP modellek dokumentálását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(és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Html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) formátumban. </a:t>
            </a: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Megvalósítás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: egy táblázat készítése, ahol bal oldalt szerepelnek a </a:t>
            </a:r>
            <a:r>
              <a:rPr lang="hu-HU" b="0" i="0">
                <a:solidFill>
                  <a:srgbClr val="212529"/>
                </a:solidFill>
                <a:effectLst/>
                <a:latin typeface="-apple-system"/>
              </a:rPr>
              <a:t>bevezetett változónevek.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A táblázat jobb oldalában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dokumentációban használt név szerepel, mely alapértelmezetten ugyanaz, mint a bal oldali, de a felhasználó átírhatja általa választottra.</a:t>
            </a:r>
            <a:br>
              <a:rPr lang="hu-HU" dirty="0"/>
            </a:b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A program, a megadott táblázat alapján, legenerálja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file-t.</a:t>
            </a: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Egyéb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célszerű lenne azt is megvalósítani, hogy a GMPL fájlban megadott speciálisan annotált kommentek (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pl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#! kezdéssel) megjelenjenek a táblázatban / generált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LaTeX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kódban.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17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B66A28-E115-4DCF-8D87-64B06F7B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Követelmények</a:t>
            </a:r>
            <a:br>
              <a:rPr lang="hu-HU" dirty="0"/>
            </a:br>
            <a:r>
              <a:rPr lang="hu-HU" sz="2200" i="1" dirty="0"/>
              <a:t>(nem funkcionális)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D83AB3-C012-4BC5-94B1-9B7359D8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i="0" u="sng" dirty="0">
                <a:solidFill>
                  <a:srgbClr val="212529"/>
                </a:solidFill>
                <a:effectLst/>
                <a:latin typeface="-apple-system"/>
              </a:rPr>
              <a:t>Hordozhatóság:</a:t>
            </a:r>
            <a:r>
              <a:rPr lang="hu-HU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W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indows és 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inux rendszereken futtatható legyen</a:t>
            </a: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Táblázat formátuma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: a táblázatnak a formátuma lehet CSV, JSON, XML, XLSX, ODS, bármi ami szimpatikus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. (Mi a </a:t>
            </a:r>
            <a:r>
              <a:rPr lang="hu-HU" dirty="0" err="1">
                <a:solidFill>
                  <a:srgbClr val="212529"/>
                </a:solidFill>
                <a:latin typeface="-apple-system"/>
              </a:rPr>
              <a:t>json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 formátum mellett döntöttünk)</a:t>
            </a:r>
            <a:endParaRPr lang="hu-HU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hu-HU" b="1" u="sng" dirty="0">
                <a:solidFill>
                  <a:srgbClr val="212529"/>
                </a:solidFill>
                <a:latin typeface="-apple-system"/>
              </a:rPr>
              <a:t>Egyéb</a:t>
            </a:r>
            <a:r>
              <a:rPr lang="hu-HU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Egyéb technikai elvárás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-apple-system"/>
              </a:rPr>
              <a:t>megvalósitással</a:t>
            </a:r>
            <a:r>
              <a:rPr lang="hu-HU" b="0" i="0" dirty="0">
                <a:solidFill>
                  <a:srgbClr val="212529"/>
                </a:solidFill>
                <a:effectLst/>
                <a:latin typeface="-apple-system"/>
              </a:rPr>
              <a:t> kapcsolatban nincsen.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61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C8017-EF24-4CBE-BB73-BC74AF2C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program használata</a:t>
            </a:r>
            <a:br>
              <a:rPr lang="hu-HU" dirty="0"/>
            </a:br>
            <a:r>
              <a:rPr lang="hu-HU" sz="2000" i="1" dirty="0"/>
              <a:t>(szükséges csomagok, </a:t>
            </a:r>
            <a:r>
              <a:rPr lang="hu-HU" sz="2000" i="1" dirty="0" err="1"/>
              <a:t>buildelés</a:t>
            </a:r>
            <a:r>
              <a:rPr lang="hu-HU" sz="2000" i="1" dirty="0"/>
              <a:t>)</a:t>
            </a:r>
            <a:endParaRPr lang="hu-HU" sz="2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0F166-C9F9-4741-9075-5374197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66995"/>
          </a:xfrm>
        </p:spPr>
        <p:txBody>
          <a:bodyPr>
            <a:noAutofit/>
          </a:bodyPr>
          <a:lstStyle/>
          <a:p>
            <a:r>
              <a:rPr lang="hu-HU" dirty="0"/>
              <a:t>A szükséges szoftvercsomagok és azok telepítésének módja megtalálható a felhasználói dokumentációban (</a:t>
            </a:r>
            <a:r>
              <a:rPr lang="hu-HU" dirty="0">
                <a:hlinkClick r:id="rId2"/>
              </a:rPr>
              <a:t>https://github.com/Teaching-projects/SZE-ProjektMunka2-gmpl2latex/wiki/User's-Guide</a:t>
            </a:r>
            <a:r>
              <a:rPr lang="hu-HU" dirty="0"/>
              <a:t>)</a:t>
            </a:r>
          </a:p>
          <a:p>
            <a:r>
              <a:rPr lang="hu-HU" dirty="0"/>
              <a:t>Ezt követően a felhasználó „</a:t>
            </a:r>
            <a:r>
              <a:rPr lang="hu-HU" dirty="0" err="1"/>
              <a:t>build</a:t>
            </a:r>
            <a:r>
              <a:rPr lang="hu-HU" dirty="0"/>
              <a:t>”-elheti a szoftvert  A következő dián leírtak alapján</a:t>
            </a:r>
          </a:p>
        </p:txBody>
      </p:sp>
    </p:spTree>
    <p:extLst>
      <p:ext uri="{BB962C8B-B14F-4D97-AF65-F5344CB8AC3E}">
        <p14:creationId xmlns:p14="http://schemas.microsoft.com/office/powerpoint/2010/main" val="14409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D125C-6D25-47FB-98CB-C1777EA5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</a:t>
            </a:r>
            <a:r>
              <a:rPr lang="hu-HU" dirty="0" err="1"/>
              <a:t>buildelése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36CB7-6D20-4715-9E3A-3E5C77AD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1. lehetőség: A </a:t>
            </a:r>
            <a:r>
              <a:rPr lang="hu-HU" dirty="0" err="1"/>
              <a:t>repoban</a:t>
            </a:r>
            <a:r>
              <a:rPr lang="hu-HU" dirty="0"/>
              <a:t> található Docker file használatával</a:t>
            </a:r>
          </a:p>
          <a:p>
            <a:r>
              <a:rPr lang="hu-HU" dirty="0"/>
              <a:t>2. lehetőség: A szükséges műveletek manuális végrehajtásával</a:t>
            </a:r>
          </a:p>
          <a:p>
            <a:pPr lvl="1"/>
            <a:r>
              <a:rPr lang="hu-HU" dirty="0"/>
              <a:t>Telepítsük a </a:t>
            </a:r>
            <a:r>
              <a:rPr lang="hu-HU" dirty="0" err="1"/>
              <a:t>flexet</a:t>
            </a:r>
            <a:r>
              <a:rPr lang="hu-HU" dirty="0"/>
              <a:t> és a </a:t>
            </a:r>
            <a:r>
              <a:rPr lang="hu-HU" dirty="0" err="1"/>
              <a:t>bisont</a:t>
            </a:r>
            <a:r>
              <a:rPr lang="hu-HU" dirty="0"/>
              <a:t> terminálból</a:t>
            </a:r>
          </a:p>
          <a:p>
            <a:pPr lvl="1"/>
            <a:r>
              <a:rPr lang="hu-HU" dirty="0"/>
              <a:t>Töltsük le a </a:t>
            </a:r>
            <a:r>
              <a:rPr lang="hu-HU" dirty="0" err="1"/>
              <a:t>RapidJSON</a:t>
            </a:r>
            <a:r>
              <a:rPr lang="hu-HU" dirty="0"/>
              <a:t> könyvtárat és </a:t>
            </a:r>
            <a:r>
              <a:rPr lang="hu-HU" dirty="0" err="1"/>
              <a:t>buildeljük</a:t>
            </a:r>
            <a:r>
              <a:rPr lang="hu-HU" dirty="0"/>
              <a:t> az instrukcióknak megfelelően</a:t>
            </a:r>
          </a:p>
          <a:p>
            <a:pPr lvl="1"/>
            <a:r>
              <a:rPr lang="hu-HU" dirty="0"/>
              <a:t>Végül </a:t>
            </a:r>
            <a:r>
              <a:rPr lang="hu-HU" dirty="0" err="1"/>
              <a:t>buildeljük</a:t>
            </a:r>
            <a:r>
              <a:rPr lang="hu-HU" dirty="0"/>
              <a:t> magát a szoftvert</a:t>
            </a:r>
          </a:p>
        </p:txBody>
      </p:sp>
    </p:spTree>
    <p:extLst>
      <p:ext uri="{BB962C8B-B14F-4D97-AF65-F5344CB8AC3E}">
        <p14:creationId xmlns:p14="http://schemas.microsoft.com/office/powerpoint/2010/main" val="284695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DEAFD2D-77D1-4E44-B5F0-6BA6C8AE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3" y="1788491"/>
            <a:ext cx="10721073" cy="32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C8017-EF24-4CBE-BB73-BC74AF2C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program használata</a:t>
            </a:r>
            <a:r>
              <a:rPr lang="hu-HU" baseline="30000" dirty="0"/>
              <a:t>1</a:t>
            </a:r>
            <a:br>
              <a:rPr lang="hu-HU" dirty="0"/>
            </a:br>
            <a:r>
              <a:rPr lang="hu-HU" sz="2200" i="1" dirty="0"/>
              <a:t>(futtatás)</a:t>
            </a:r>
            <a:endParaRPr lang="hu-HU" sz="2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0F166-C9F9-4741-9075-5374197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5"/>
          </a:xfrm>
        </p:spPr>
        <p:txBody>
          <a:bodyPr>
            <a:normAutofit/>
          </a:bodyPr>
          <a:lstStyle/>
          <a:p>
            <a:r>
              <a:rPr lang="hu-HU" dirty="0"/>
              <a:t>Első lépésként a </a:t>
            </a:r>
            <a:br>
              <a:rPr lang="hu-HU" dirty="0"/>
            </a:br>
            <a:r>
              <a:rPr lang="hu-HU" sz="2400" dirty="0"/>
              <a:t>parancs kiadását követően a program legenerálja a táblázatot.</a:t>
            </a:r>
          </a:p>
          <a:p>
            <a:r>
              <a:rPr lang="hu-HU" sz="2400" dirty="0"/>
              <a:t>Ezt követően a generált állományt tetszőleges szövegszerkesztővel megnyitva szerkesztheti a felhasználó. </a:t>
            </a:r>
          </a:p>
          <a:p>
            <a:r>
              <a:rPr lang="hu-HU" sz="2400" dirty="0"/>
              <a:t>Majd a</a:t>
            </a:r>
            <a:br>
              <a:rPr lang="hu-HU" sz="2400" dirty="0"/>
            </a:br>
            <a:r>
              <a:rPr lang="hu-HU" sz="2400" dirty="0"/>
              <a:t>parancs kiadásával a második lépésben opcionálisan szerkesztett </a:t>
            </a:r>
            <a:r>
              <a:rPr lang="hu-HU" sz="2400" dirty="0" err="1"/>
              <a:t>json</a:t>
            </a:r>
            <a:r>
              <a:rPr lang="hu-HU" sz="2400" dirty="0"/>
              <a:t> fájl alapján  elkészül a kívánt kimenet melynek típusa kapcsolókkal választható.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4C155-22F7-4E01-9F4D-54FA8D63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482" y="2623192"/>
            <a:ext cx="490607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gmpl2latex [input.mod] --</a:t>
            </a:r>
            <a:r>
              <a:rPr lang="hu-HU" altLang="hu-H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createjson</a:t>
            </a: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hu-HU" altLang="hu-H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vars.json</a:t>
            </a: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2552A1-36BC-4117-A107-BD7AE600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631" y="4379272"/>
            <a:ext cx="7498800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gmpl2latex [input.mod] --</a:t>
            </a:r>
            <a:r>
              <a:rPr lang="hu-HU" altLang="hu-H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readjson</a:t>
            </a: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hu-HU" altLang="hu-H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vars.json</a:t>
            </a: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--</a:t>
            </a:r>
            <a:r>
              <a:rPr lang="hu-HU" altLang="hu-H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outputtex</a:t>
            </a: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hu-HU" altLang="hu-H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example.tex</a:t>
            </a:r>
            <a:r>
              <a:rPr lang="hu-HU" alt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F7D820F-71A8-47A7-A437-CC39B4A4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A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[] </a:t>
            </a:r>
            <a:r>
              <a:rPr lang="en-US" dirty="0" err="1"/>
              <a:t>nélkül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8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A4228-EA41-45EC-921B-FE5018C3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Use case diagram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0D558E-8F5D-406D-88A4-2299B6E44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1951903"/>
            <a:ext cx="5915608" cy="4747679"/>
          </a:xfrm>
        </p:spPr>
      </p:pic>
    </p:spTree>
    <p:extLst>
      <p:ext uri="{BB962C8B-B14F-4D97-AF65-F5344CB8AC3E}">
        <p14:creationId xmlns:p14="http://schemas.microsoft.com/office/powerpoint/2010/main" val="18337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15B75B-0396-48DF-9F08-B1446D7FAB3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u-HU"/>
              <a:t>Aktivitási diagram</a:t>
            </a:r>
            <a:endParaRPr lang="hu-HU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6AE1CA92-CD12-464A-BF3F-63AB54A9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982132"/>
            <a:ext cx="72675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6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446</TotalTime>
  <Words>527</Words>
  <Application>Microsoft Office PowerPoint</Application>
  <PresentationFormat>Szélesvásznú</PresentationFormat>
  <Paragraphs>44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Garamond</vt:lpstr>
      <vt:lpstr>Organikus</vt:lpstr>
      <vt:lpstr>GMPL2LateX</vt:lpstr>
      <vt:lpstr>Követelmények</vt:lpstr>
      <vt:lpstr>Követelmények (nem funkcionális)</vt:lpstr>
      <vt:lpstr>A program használata (szükséges csomagok, buildelés)</vt:lpstr>
      <vt:lpstr>A program buildelése</vt:lpstr>
      <vt:lpstr>PowerPoint-bemutató</vt:lpstr>
      <vt:lpstr>A program használata1 (futtatás)</vt:lpstr>
      <vt:lpstr>Use case diagram</vt:lpstr>
      <vt:lpstr>PowerPoint-bemutató</vt:lpstr>
      <vt:lpstr>A program belső működése</vt:lpstr>
      <vt:lpstr>Osztályok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GMPL2LateX</dc:title>
  <dc:creator>Gábor-Lapi</dc:creator>
  <cp:lastModifiedBy>Gábor-Lapi</cp:lastModifiedBy>
  <cp:revision>42</cp:revision>
  <dcterms:created xsi:type="dcterms:W3CDTF">2020-09-30T16:16:06Z</dcterms:created>
  <dcterms:modified xsi:type="dcterms:W3CDTF">2020-11-29T14:57:44Z</dcterms:modified>
</cp:coreProperties>
</file>