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28237-8B57-469F-B6A4-DA8E1BA0BFD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247F-CB4E-4E96-AB05-0F7E1BF6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264" y="432486"/>
            <a:ext cx="6635579" cy="12582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lala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7EBC6CA8-E8CF-4575-A5FE-23E148FB29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0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5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bbbbb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FDB-A3CA-42A4-9B73-135388BC931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CA8-E8CF-4575-A5FE-23E148FB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DFDB-A3CA-42A4-9B73-135388BC931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7EBC6CA8-E8CF-4575-A5FE-23E148FB29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74" name="Picture 2" descr="GenCyber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48" y="448640"/>
            <a:ext cx="1846020" cy="11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SA 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418" y="382315"/>
            <a:ext cx="2356794" cy="129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it 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48" y="6102519"/>
            <a:ext cx="1221900" cy="87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#X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Report Presentation</a:t>
            </a:r>
          </a:p>
          <a:p>
            <a:r>
              <a:rPr lang="en-US" i="1" dirty="0" smtClean="0"/>
              <a:t>&lt;Insert Team members&gt;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15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#X</vt:lpstr>
      <vt:lpstr>Introduction</vt:lpstr>
      <vt:lpstr>PowerPoint Presentation</vt:lpstr>
      <vt:lpstr>PowerPoint Presentation</vt:lpstr>
      <vt:lpstr>PowerPoint Presentation</vt:lpstr>
      <vt:lpstr>Conclusion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Krutz</dc:creator>
  <cp:lastModifiedBy>Dan Krutz</cp:lastModifiedBy>
  <cp:revision>2</cp:revision>
  <dcterms:created xsi:type="dcterms:W3CDTF">2018-07-18T22:03:32Z</dcterms:created>
  <dcterms:modified xsi:type="dcterms:W3CDTF">2018-07-18T22:12:59Z</dcterms:modified>
</cp:coreProperties>
</file>