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7"/>
  </p:notesMasterIdLst>
  <p:sldIdLst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367"/>
  </p:normalViewPr>
  <p:slideViewPr>
    <p:cSldViewPr snapToGrid="0" snapToObjects="1">
      <p:cViewPr varScale="1">
        <p:scale>
          <a:sx n="85" d="100"/>
          <a:sy n="85" d="100"/>
        </p:scale>
        <p:origin x="2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235C993-83E5-473A-9915-82E76F15874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latin typeface="+mn-lt"/>
              </a:rPr>
              <a:t>Previous CUDA slides have some more questions if this was presented in reading first (in F18, it was all lecture since the book didn’t cover CUDA…)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 dirty="0">
              <a:latin typeface="+mn-lt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latin typeface="+mn-lt"/>
              </a:rPr>
              <a:t>Last question (</a:t>
            </a:r>
            <a:r>
              <a:rPr lang="en-US" sz="1200" b="0" strike="noStrike" spc="-1" dirty="0" err="1">
                <a:latin typeface="+mn-lt"/>
              </a:rPr>
              <a:t>syncthreads</a:t>
            </a:r>
            <a:r>
              <a:rPr lang="en-US" sz="1200" b="0" strike="noStrike" spc="-1" dirty="0">
                <a:latin typeface="+mn-lt"/>
              </a:rPr>
              <a:t>) not really fair without reading; need to know that each </a:t>
            </a:r>
            <a:r>
              <a:rPr lang="en-US" sz="1200" b="0" strike="noStrike" spc="-1" dirty="0" err="1">
                <a:latin typeface="+mn-lt"/>
              </a:rPr>
              <a:t>syncthreads</a:t>
            </a:r>
            <a:r>
              <a:rPr lang="en-US" sz="1200" b="0" strike="noStrike" spc="-1" dirty="0">
                <a:latin typeface="+mn-lt"/>
              </a:rPr>
              <a:t> line is a separate barrier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235C993-83E5-473A-9915-82E76F158743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38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/>
        </p:nvSpPr>
        <p:spPr>
          <a:xfrm>
            <a:off x="6532491" y="5729130"/>
            <a:ext cx="462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Benson </a:t>
            </a:r>
            <a:r>
              <a:rPr lang="en-US" sz="1400" dirty="0" err="1"/>
              <a:t>Muite</a:t>
            </a:r>
            <a:r>
              <a:rPr lang="en-US" sz="1400" dirty="0"/>
              <a:t>, </a:t>
            </a:r>
            <a:r>
              <a:rPr lang="en-US" sz="1400" dirty="0" err="1"/>
              <a:t>benson_muite@emailplus.org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  <p:extLst>
      <p:ext uri="{BB962C8B-B14F-4D97-AF65-F5344CB8AC3E}">
        <p14:creationId xmlns:p14="http://schemas.microsoft.com/office/powerpoint/2010/main" val="2277278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4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61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8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6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3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9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1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2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8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9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E274-67D1-B44F-9323-C99FBBA4F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</a:rPr>
              <a:t>SYCL (traditional)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431D4-7C1B-7A42-9552-4BC88E2ED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Limited number of threads per processing element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Threads in a processing unit share variables and have synchronization barriers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So, technically limited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05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 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Consider cell with 1D coordinate i: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 What is the coordinate of the cell below it? 			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 What expression tests if it is on the right edge?  	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Linearizing multi-dimensional arrays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99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Memory is typically mapped to1D arrays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Need to represent 2D array: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1443600" y="2971800"/>
          <a:ext cx="1888920" cy="1483200"/>
        </p:xfrm>
        <a:graphic>
          <a:graphicData uri="http://schemas.openxmlformats.org/drawingml/2006/table">
            <a:tbl>
              <a:tblPr/>
              <a:tblGrid>
                <a:gridCol w="47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Table 4"/>
          <p:cNvGraphicFramePr/>
          <p:nvPr/>
        </p:nvGraphicFramePr>
        <p:xfrm>
          <a:off x="4803120" y="3289320"/>
          <a:ext cx="6825240" cy="370800"/>
        </p:xfrm>
        <a:graphic>
          <a:graphicData uri="http://schemas.openxmlformats.org/drawingml/2006/table">
            <a:tbl>
              <a:tblPr/>
              <a:tblGrid>
                <a:gridCol w="42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2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6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CustomShape 5"/>
          <p:cNvSpPr/>
          <p:nvPr/>
        </p:nvSpPr>
        <p:spPr>
          <a:xfrm>
            <a:off x="2655720" y="3474720"/>
            <a:ext cx="176580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4174920" y="3938040"/>
            <a:ext cx="145008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(x, y)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7770960" y="3931920"/>
            <a:ext cx="3224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cell y*row_length + x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7606440" y="3454560"/>
            <a:ext cx="54900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head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98640" y="4918680"/>
            <a:ext cx="11993760" cy="162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8500"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Consider cell with 1D coordinate i: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 What is the coordinate of the cell below it? 			i + row_length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 What expression tests if it is on the right edge?  	i % row_length == row_length – 1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GPGPU programming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(General-Purpose Graphics Processing Unit)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800" y="1825560"/>
            <a:ext cx="112510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Graphics processing requires many similar operations in “graphics pipeline”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Triangles going through rotation and scaling, shading, and texturing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Graphics Processing Units (GPUs) develop to meet this need and then get converted for general purpose programs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SYCL is an XPU (GPU, CPU and FPGA) design and  extension of C++ to support Heterogeneous programming developed by the Khronos group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Alternatives for GPUs include OpenCL, CUDA, ROCm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Programming model: Memory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Program mainly runs on “Host” (= CPU), but can call functions on “Devices” (= GPU, FPGA, CPU)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Host and Device can have separate address spaces (at least historically)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Memory may need to be explicitly transferred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SYCL can automate some of the transfers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8" name="Content Placeholder 4"/>
          <p:cNvPicPr/>
          <p:nvPr/>
        </p:nvPicPr>
        <p:blipFill>
          <a:blip r:embed="rId2"/>
          <a:stretch/>
        </p:blipFill>
        <p:spPr>
          <a:xfrm>
            <a:off x="3247920" y="4953960"/>
            <a:ext cx="4503600" cy="166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Programming model: Processing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XPU can run many threads simultaneously, but not independently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Performance benefits obtained from SIMD = Single Instruction, Multiple Data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SYCL abstracts away SIMD parallelism to enable the same code to run on different compute devices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Programmer writes function to run on device (kernel)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All the threads run the function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“Hello World” for SYCL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 of a SYCL program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host code: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Setup problem call kernel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device code: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Allocate memory on device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Copy data from host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Kernel call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Copy results to host (can be done implicitly on expiry of scope)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Free device memory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(can be done implicitly on expiry of scope)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q.submit([&amp;](cl::sycl::handler&amp; cgh)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determine thread ID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bounds check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Adding vectors and Hello World using SYCL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(Not actually fast…)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lang="en-US" sz="2400" b="0" strike="noStrike" spc="-1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 – 1)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Recall: Calling a SYCL kernel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31440" y="1825560"/>
            <a:ext cx="10931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vector_add&gt;(work_items,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                         [=] (cl::sycl::id&lt;1&gt; tid)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cgh.parallel_for&lt;class hello&gt;(cl::sycl::nd_range&lt;1&gt;{a, b},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              [=] (cl::sycl::nd_item&lt;1&gt; item)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use more than a single block?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Limited number of threads per block (depends on card being used)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not use N blocks?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Threads in block share variables (__shared__) and have barrier (__syncthreads())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Also, technically limited (w/ newer cards, the limit is 2</a:t>
            </a:r>
            <a:r>
              <a:rPr lang="en-US" sz="2400" b="0" strike="noStrike" spc="-1" baseline="30000">
                <a:solidFill>
                  <a:srgbClr val="FFFFFF"/>
                </a:solidFill>
                <a:latin typeface="Calibri"/>
              </a:rPr>
              <a:t>31</a:t>
            </a: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 – 1)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22576</TotalTime>
  <Words>911</Words>
  <Application>Microsoft Macintosh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conftalk_wide</vt:lpstr>
      <vt:lpstr>SYCL (traditional)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subject/>
  <dc:creator>Microsoft Office User</dc:creator>
  <dc:description/>
  <cp:lastModifiedBy>Qasem, Apan M</cp:lastModifiedBy>
  <cp:revision>43</cp:revision>
  <cp:lastPrinted>2021-03-10T21:12:47Z</cp:lastPrinted>
  <dcterms:created xsi:type="dcterms:W3CDTF">2018-10-26T06:15:01Z</dcterms:created>
  <dcterms:modified xsi:type="dcterms:W3CDTF">2021-08-22T15:01:12Z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