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258" r:id="rId4"/>
    <p:sldId id="260" r:id="rId5"/>
    <p:sldId id="262" r:id="rId6"/>
    <p:sldId id="269" r:id="rId7"/>
    <p:sldId id="312" r:id="rId8"/>
    <p:sldId id="263" r:id="rId9"/>
    <p:sldId id="267" r:id="rId10"/>
    <p:sldId id="270" r:id="rId11"/>
    <p:sldId id="271" r:id="rId12"/>
    <p:sldId id="280" r:id="rId13"/>
    <p:sldId id="283" r:id="rId14"/>
    <p:sldId id="279" r:id="rId15"/>
    <p:sldId id="310" r:id="rId16"/>
    <p:sldId id="31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/>
    <p:restoredTop sz="77430"/>
  </p:normalViewPr>
  <p:slideViewPr>
    <p:cSldViewPr snapToGrid="0" snapToObjects="1">
      <p:cViewPr varScale="1">
        <p:scale>
          <a:sx n="100" d="100"/>
          <a:sy n="100" d="100"/>
        </p:scale>
        <p:origin x="26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</a:t>
            </a:r>
          </a:p>
          <a:p>
            <a:endParaRPr lang="en-US" dirty="0"/>
          </a:p>
          <a:p>
            <a:r>
              <a:rPr lang="en-US" dirty="0"/>
              <a:t>Add notes giving narration </a:t>
            </a:r>
            <a:r>
              <a:rPr lang="en-US"/>
              <a:t>for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less than 4 small cores, but now we have a large one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good, but performance isn’t as bad as 4 equal-sized cores:</a:t>
            </a:r>
          </a:p>
          <a:p>
            <a:r>
              <a:rPr lang="en-US" dirty="0"/>
              <a:t>1/0.5 =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02827"/>
              </p:ext>
            </p:extLst>
          </p:nvPr>
        </p:nvGraphicFramePr>
        <p:xfrm>
          <a:off x="457200" y="1946865"/>
          <a:ext cx="8229600" cy="25959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6A55-87EF-5E72-0C37-281FD4CA3BF4}"/>
              </a:ext>
            </a:extLst>
          </p:cNvPr>
          <p:cNvSpPr txBox="1"/>
          <p:nvPr/>
        </p:nvSpPr>
        <p:spPr>
          <a:xfrm>
            <a:off x="3759200" y="1577533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3840"/>
            <a:ext cx="8229600" cy="2486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0.707 + 2 ✕ 0.5 = 1.707 times as much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Serial part: 0.25 / 0.707 = 0.354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Parallel part: 0.75 / 1.707 = 0.439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Total time: 0.793 times as long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 = serial time = 1 / 0.707 = 1.414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65720"/>
              </p:ext>
            </p:extLst>
          </p:nvPr>
        </p:nvGraphicFramePr>
        <p:xfrm>
          <a:off x="1039091" y="2303318"/>
          <a:ext cx="7065818" cy="13817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0F04C-AC31-A18A-8143-5D67ECA81A78}"/>
              </a:ext>
            </a:extLst>
          </p:cNvPr>
          <p:cNvSpPr txBox="1"/>
          <p:nvPr/>
        </p:nvSpPr>
        <p:spPr>
          <a:xfrm>
            <a:off x="3784600" y="1931190"/>
            <a:ext cx="37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program that can be parallelized</a:t>
            </a:r>
          </a:p>
        </p:txBody>
      </p:sp>
    </p:spTree>
    <p:extLst>
      <p:ext uri="{BB962C8B-B14F-4D97-AF65-F5344CB8AC3E}">
        <p14:creationId xmlns:p14="http://schemas.microsoft.com/office/powerpoint/2010/main" val="335989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5383-639C-BC42-7713-FC5ED96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00A0-EC9F-1392-F8B3-CF7FEF7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597900" cy="4525963"/>
          </a:xfrm>
        </p:spPr>
        <p:txBody>
          <a:bodyPr>
            <a:normAutofit/>
          </a:bodyPr>
          <a:lstStyle/>
          <a:p>
            <a:r>
              <a:rPr lang="en-US" dirty="0"/>
              <a:t>Performance modeling: Estimating performance of a hypothetical system so system designer can compare different options</a:t>
            </a:r>
          </a:p>
          <a:p>
            <a:pPr lvl="1"/>
            <a:endParaRPr lang="en-US" dirty="0"/>
          </a:p>
          <a:p>
            <a:r>
              <a:rPr lang="en-US" dirty="0"/>
              <a:t>Today: Consider different configurations of cores</a:t>
            </a:r>
          </a:p>
          <a:p>
            <a:pPr lvl="1"/>
            <a:r>
              <a:rPr lang="en-US" dirty="0"/>
              <a:t>Assumption: Total processor size (silicon area) is the same for all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6902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024E2-0CF8-C647-9D2F-CF6DD0CF5851}"/>
              </a:ext>
            </a:extLst>
          </p:cNvPr>
          <p:cNvSpPr/>
          <p:nvPr/>
        </p:nvSpPr>
        <p:spPr>
          <a:xfrm>
            <a:off x="2248015" y="4687791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7F903-B115-EA43-A826-9C148D131BA4}"/>
              </a:ext>
            </a:extLst>
          </p:cNvPr>
          <p:cNvSpPr/>
          <p:nvPr/>
        </p:nvSpPr>
        <p:spPr>
          <a:xfrm>
            <a:off x="2248015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ADFB5-A7F0-924D-9098-0DE1A87755D6}"/>
              </a:ext>
            </a:extLst>
          </p:cNvPr>
          <p:cNvSpPr/>
          <p:nvPr/>
        </p:nvSpPr>
        <p:spPr>
          <a:xfrm>
            <a:off x="1410949" y="5544139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5A07A-B75D-3F4E-8985-0D33B239A41C}"/>
              </a:ext>
            </a:extLst>
          </p:cNvPr>
          <p:cNvSpPr/>
          <p:nvPr/>
        </p:nvSpPr>
        <p:spPr>
          <a:xfrm>
            <a:off x="1410949" y="4676240"/>
            <a:ext cx="837066" cy="856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1/4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2F22138-95D1-FF45-A603-B1734B1AF2D0}"/>
              </a:ext>
            </a:extLst>
          </p:cNvPr>
          <p:cNvSpPr/>
          <p:nvPr/>
        </p:nvSpPr>
        <p:spPr>
          <a:xfrm>
            <a:off x="3553031" y="4515771"/>
            <a:ext cx="2956567" cy="496284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Performance: sqrt(1/4) = 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AA2CC-E365-DA4A-B5CB-F672AE933187}"/>
              </a:ext>
            </a:extLst>
          </p:cNvPr>
          <p:cNvSpPr txBox="1"/>
          <p:nvPr/>
        </p:nvSpPr>
        <p:spPr>
          <a:xfrm>
            <a:off x="4572000" y="5569490"/>
            <a:ext cx="3824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performance: 4 ✕ ½ = 2</a:t>
            </a:r>
          </a:p>
          <a:p>
            <a:r>
              <a:rPr lang="en-US" sz="2400" dirty="0"/>
              <a:t>                        (twice as much)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</a:t>
            </a:r>
            <a:r>
              <a:rPr lang="en-US" sz="2800" dirty="0" err="1"/>
              <a:t>paralllel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0.25/0.5 = 0.5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0.75 / 2 = 0.375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0.875 times as long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Serial part: work / performance = 0.1/0.5 = 0.2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Parallel part: 0.90 / 2 = 0.45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time: 0.65 times as long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25224</TotalTime>
  <Words>870</Words>
  <Application>Microsoft Macintosh PowerPoint</Application>
  <PresentationFormat>On-screen Show (4:3)</PresentationFormat>
  <Paragraphs>154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Pollack’s Rule</vt:lpstr>
      <vt:lpstr>Big picture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47</cp:revision>
  <cp:lastPrinted>2022-07-19T03:28:38Z</cp:lastPrinted>
  <dcterms:created xsi:type="dcterms:W3CDTF">2016-11-09T15:37:50Z</dcterms:created>
  <dcterms:modified xsi:type="dcterms:W3CDTF">2022-07-19T03:29:35Z</dcterms:modified>
  <cp:category/>
</cp:coreProperties>
</file>