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6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1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2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8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6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833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871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2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2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779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EBA6A1E-B82A-41CA-B1A9-F24200BA83DC}" type="datetimeFigureOut">
              <a:rPr lang="tr-TR" smtClean="0"/>
              <a:t>16.09.2024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C6768-3B66-45B3-BE67-0ADA5EDDBA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DBB405 </a:t>
            </a:r>
            <a:br>
              <a:rPr lang="tr-TR" sz="3200" b="1" dirty="0"/>
            </a:br>
            <a:r>
              <a:rPr lang="tr-TR" sz="3200" b="1" dirty="0"/>
              <a:t>SPEAKING IN A FOREIGN LANGUAGE</a:t>
            </a:r>
            <a:br>
              <a:rPr lang="tr-TR" sz="3200" b="1" dirty="0"/>
            </a:br>
            <a:br>
              <a:rPr lang="tr-TR" sz="3200" b="1" dirty="0"/>
            </a:br>
            <a:r>
              <a:rPr lang="tr-TR" sz="3200" b="1" dirty="0"/>
              <a:t>2024-2025 FALL SEMESTER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sz="1600" dirty="0"/>
              <a:t>Dr. Arş. Gör. Kübra KARACA</a:t>
            </a:r>
          </a:p>
          <a:p>
            <a:r>
              <a:rPr lang="tr-TR" sz="1600" dirty="0"/>
              <a:t>kkaraca@ankara.edu.tr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80" y="1176718"/>
            <a:ext cx="1229591" cy="12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2024-2025</a:t>
            </a:r>
            <a:br>
              <a:rPr lang="tr-TR" sz="2800" dirty="0"/>
            </a:br>
            <a:r>
              <a:rPr lang="tr-TR" sz="2800" dirty="0"/>
              <a:t>FALL SEMESTER</a:t>
            </a:r>
            <a:br>
              <a:rPr lang="tr-TR" sz="2800" dirty="0"/>
            </a:br>
            <a:r>
              <a:rPr lang="tr-TR" sz="2800" dirty="0"/>
              <a:t>COURSE SYLLABUS</a:t>
            </a:r>
          </a:p>
        </p:txBody>
      </p:sp>
      <p:pic>
        <p:nvPicPr>
          <p:cNvPr id="6" name="İçerik Yer Tutucusu 5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1BCDD68B-300A-AEE7-CEFF-9B75ED0DF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73" y="672185"/>
            <a:ext cx="7042036" cy="5473766"/>
          </a:xfrm>
        </p:spPr>
      </p:pic>
    </p:spTree>
    <p:extLst>
      <p:ext uri="{BB962C8B-B14F-4D97-AF65-F5344CB8AC3E}">
        <p14:creationId xmlns:p14="http://schemas.microsoft.com/office/powerpoint/2010/main" val="27721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2024-2025</a:t>
            </a:r>
            <a:br>
              <a:rPr lang="tr-TR" sz="2800" dirty="0"/>
            </a:br>
            <a:r>
              <a:rPr lang="tr-TR" sz="2800" dirty="0"/>
              <a:t>FALL SEMESTER</a:t>
            </a:r>
            <a:br>
              <a:rPr lang="tr-TR" sz="2800" dirty="0"/>
            </a:br>
            <a:r>
              <a:rPr lang="tr-TR" sz="2800" dirty="0"/>
              <a:t>COURSE SYLLABUS</a:t>
            </a:r>
          </a:p>
        </p:txBody>
      </p:sp>
      <p:pic>
        <p:nvPicPr>
          <p:cNvPr id="6" name="İçerik Yer Tutucusu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71FFFA1-241F-5A5A-BC7C-6B191D27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56" y="1123837"/>
            <a:ext cx="8090373" cy="4751669"/>
          </a:xfrm>
        </p:spPr>
      </p:pic>
    </p:spTree>
    <p:extLst>
      <p:ext uri="{BB962C8B-B14F-4D97-AF65-F5344CB8AC3E}">
        <p14:creationId xmlns:p14="http://schemas.microsoft.com/office/powerpoint/2010/main" val="301561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+mn-lt"/>
              </a:rPr>
              <a:t>2024-2025</a:t>
            </a:r>
            <a:br>
              <a:rPr lang="tr-TR" sz="2800" dirty="0">
                <a:latin typeface="+mn-lt"/>
              </a:rPr>
            </a:br>
            <a:r>
              <a:rPr lang="tr-TR" sz="2400" dirty="0">
                <a:latin typeface="+mn-lt"/>
              </a:rPr>
              <a:t>FALL SEMESTER</a:t>
            </a:r>
            <a:br>
              <a:rPr lang="tr-TR" sz="2400" dirty="0">
                <a:latin typeface="+mn-lt"/>
              </a:rPr>
            </a:br>
            <a:r>
              <a:rPr lang="tr-TR" sz="2400" dirty="0">
                <a:latin typeface="+mn-lt"/>
              </a:rPr>
              <a:t>COURSE SYLLABUS</a:t>
            </a:r>
          </a:p>
        </p:txBody>
      </p:sp>
      <p:pic>
        <p:nvPicPr>
          <p:cNvPr id="6" name="İçerik Yer Tutucusu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BC83F27-4316-F0FC-C493-BF4FA027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66" y="1236872"/>
            <a:ext cx="8244170" cy="3578320"/>
          </a:xfrm>
        </p:spPr>
      </p:pic>
    </p:spTree>
    <p:extLst>
      <p:ext uri="{BB962C8B-B14F-4D97-AF65-F5344CB8AC3E}">
        <p14:creationId xmlns:p14="http://schemas.microsoft.com/office/powerpoint/2010/main" val="277449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2024-2025</a:t>
            </a:r>
            <a:br>
              <a:rPr lang="tr-TR" sz="2800" dirty="0"/>
            </a:br>
            <a:r>
              <a:rPr lang="tr-TR" sz="2800" dirty="0"/>
              <a:t>FALL SEMESTER</a:t>
            </a:r>
            <a:br>
              <a:rPr lang="tr-TR" sz="2800" dirty="0"/>
            </a:br>
            <a:r>
              <a:rPr lang="tr-TR" sz="2800" dirty="0"/>
              <a:t>COURSE SYLLABUS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Grading: </a:t>
            </a:r>
            <a:endParaRPr lang="tr-TR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%</a:t>
            </a:r>
            <a:r>
              <a:rPr lang="tr-TR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0 Mid-Term Exam (additional </a:t>
            </a:r>
            <a:r>
              <a:rPr lang="en-US" dirty="0" err="1">
                <a:solidFill>
                  <a:schemeClr val="tx1"/>
                </a:solidFill>
              </a:rPr>
              <a:t>homeworks</a:t>
            </a:r>
            <a:r>
              <a:rPr lang="en-US" dirty="0">
                <a:solidFill>
                  <a:schemeClr val="tx1"/>
                </a:solidFill>
              </a:rPr>
              <a:t> may be added to the mid-term exam) </a:t>
            </a:r>
            <a:endParaRPr lang="tr-TR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%</a:t>
            </a:r>
            <a:r>
              <a:rPr lang="tr-TR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0 Final Exam (additional </a:t>
            </a:r>
            <a:r>
              <a:rPr lang="en-US" dirty="0" err="1">
                <a:solidFill>
                  <a:schemeClr val="tx1"/>
                </a:solidFill>
              </a:rPr>
              <a:t>homeworks</a:t>
            </a:r>
            <a:r>
              <a:rPr lang="en-US" dirty="0">
                <a:solidFill>
                  <a:schemeClr val="tx1"/>
                </a:solidFill>
              </a:rPr>
              <a:t> may be added to the final exam)</a:t>
            </a:r>
            <a:endParaRPr lang="tr-T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tr-TR" b="1" dirty="0">
                <a:solidFill>
                  <a:schemeClr val="tx1"/>
                </a:solidFill>
              </a:rPr>
              <a:t>Dersin grup linki: </a:t>
            </a:r>
          </a:p>
          <a:p>
            <a:pPr marL="0" indent="0" algn="just">
              <a:buNone/>
            </a:pPr>
            <a:r>
              <a:rPr lang="tr-T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classroom.google.com</a:t>
            </a:r>
            <a:r>
              <a:rPr lang="tr-TR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 gruba katılım kodu: </a:t>
            </a:r>
            <a:r>
              <a:rPr lang="tr-TR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hpum6dp</a:t>
            </a:r>
            <a:endParaRPr lang="tr-T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5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2024-2025</a:t>
            </a:r>
            <a:br>
              <a:rPr lang="tr-TR" sz="2800" dirty="0"/>
            </a:br>
            <a:r>
              <a:rPr lang="tr-TR" sz="2800" dirty="0"/>
              <a:t>FALL SEMESTER</a:t>
            </a:r>
            <a:br>
              <a:rPr lang="tr-TR" sz="2800" dirty="0"/>
            </a:br>
            <a:r>
              <a:rPr lang="tr-TR" sz="2800" dirty="0"/>
              <a:t>COURSE SYLLABUS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18" y="879810"/>
            <a:ext cx="7610764" cy="5089236"/>
          </a:xfrm>
        </p:spPr>
      </p:pic>
    </p:spTree>
    <p:extLst>
      <p:ext uri="{BB962C8B-B14F-4D97-AF65-F5344CB8AC3E}">
        <p14:creationId xmlns:p14="http://schemas.microsoft.com/office/powerpoint/2010/main" val="18229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MAIN BOOK OF THE COURSE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7" y="874764"/>
            <a:ext cx="3842327" cy="5054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05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ADDITIONAL RESOURCE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35" y="794328"/>
            <a:ext cx="4202547" cy="5255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51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CONTACT</a:t>
            </a:r>
            <a:br>
              <a:rPr lang="tr-TR" sz="2800" dirty="0"/>
            </a:br>
            <a:r>
              <a:rPr lang="tr-TR" sz="2800" dirty="0"/>
              <a:t>INFORMATION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Instructor: </a:t>
            </a:r>
            <a:r>
              <a:rPr lang="tr-TR" sz="2400" dirty="0"/>
              <a:t>Dr. </a:t>
            </a:r>
            <a:r>
              <a:rPr lang="pt-BR" sz="2400" dirty="0"/>
              <a:t>Res. Asst. Kübra KARACA </a:t>
            </a:r>
            <a:endParaRPr lang="tr-TR" sz="2400" dirty="0"/>
          </a:p>
          <a:p>
            <a:pPr algn="just"/>
            <a:r>
              <a:rPr lang="pt-BR" sz="2400" b="1" dirty="0"/>
              <a:t>E-mail: </a:t>
            </a:r>
            <a:r>
              <a:rPr lang="pt-BR" sz="2400" dirty="0"/>
              <a:t>kkaraca@ankara.edu.tr </a:t>
            </a:r>
            <a:endParaRPr lang="tr-TR" sz="2400" dirty="0"/>
          </a:p>
          <a:p>
            <a:pPr algn="just"/>
            <a:r>
              <a:rPr lang="tr-TR" sz="2400" b="1" dirty="0"/>
              <a:t>Phone: </a:t>
            </a:r>
            <a:r>
              <a:rPr lang="pt-BR" sz="2400" dirty="0"/>
              <a:t>+(90) 312 310 32 80 \ 1609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36822486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Kırmızı Turuncu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TM03457475[[fn=Çerçeve]]</Template>
  <TotalTime>80</TotalTime>
  <Words>151</Words>
  <Application>Microsoft Office PowerPoint</Application>
  <PresentationFormat>Geniş ekran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Çerçeve</vt:lpstr>
      <vt:lpstr>DBB405  SPEAKING IN A FOREIGN LANGUAGE  2024-2025 FALL SEMESTER</vt:lpstr>
      <vt:lpstr>2024-2025 FALL SEMESTER COURSE SYLLABUS</vt:lpstr>
      <vt:lpstr>2024-2025 FALL SEMESTER COURSE SYLLABUS</vt:lpstr>
      <vt:lpstr>2024-2025 FALL SEMESTER COURSE SYLLABUS</vt:lpstr>
      <vt:lpstr>2024-2025 FALL SEMESTER COURSE SYLLABUS</vt:lpstr>
      <vt:lpstr>2024-2025 FALL SEMESTER COURSE SYLLABUS</vt:lpstr>
      <vt:lpstr>MAIN BOOK OF THE COURSE</vt:lpstr>
      <vt:lpstr>ADDITIONAL RESOURCE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DBB307  TEXTUAL STUDIES IN A FOREIGN LANGUAGE  2020-2021 FALL SEMESTER</dc:title>
  <dc:creator>pc</dc:creator>
  <cp:lastModifiedBy>Kubra.Karaca</cp:lastModifiedBy>
  <cp:revision>11</cp:revision>
  <dcterms:created xsi:type="dcterms:W3CDTF">2020-10-06T04:34:34Z</dcterms:created>
  <dcterms:modified xsi:type="dcterms:W3CDTF">2024-09-16T15:16:53Z</dcterms:modified>
</cp:coreProperties>
</file>