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8" r:id="rId5"/>
    <p:sldId id="258" r:id="rId6"/>
    <p:sldId id="272" r:id="rId7"/>
    <p:sldId id="273" r:id="rId8"/>
    <p:sldId id="264" r:id="rId9"/>
    <p:sldId id="279" r:id="rId10"/>
    <p:sldId id="280" r:id="rId11"/>
    <p:sldId id="281" r:id="rId12"/>
    <p:sldId id="282" r:id="rId13"/>
    <p:sldId id="266" r:id="rId14"/>
    <p:sldId id="271" r:id="rId15"/>
    <p:sldId id="274" r:id="rId16"/>
    <p:sldId id="278" r:id="rId17"/>
    <p:sldId id="277" r:id="rId18"/>
    <p:sldId id="267" r:id="rId19"/>
    <p:sldId id="263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A6E54-B28D-444D-A892-DCD4ABC0F278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28C29-3497-41E1-90B8-5C0A3A0561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265E9-7B97-46A7-A027-C2926A4C95A3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2360-5EFF-4DAC-ADBB-FD7BBC8A15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120BB-4010-4208-9609-0B9BC3B7831B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9EFD2-1800-47A2-9DB9-B84307D7AF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B48CD-5D62-45A8-AC6F-2450CC7D4C6C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72A8D-CD78-4102-B2E9-4C23B88B24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7FF0C1-DC3B-4427-9A88-087121AB21E5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FB1D3-6EDB-46F5-AB27-1B391FEDD1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E1B10-BD98-416E-8BEC-D79BF40A9D98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D411E-404A-4142-B4BC-D3B0B0413E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F9ABFA-7643-4D8A-9056-DD11B3587B60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C13E1-48F2-4080-BE64-4CFC248E1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D5600-FB9D-44F0-B8A0-C851D2B7F0F6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43228-FA0F-4399-A82F-78827DB540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652A5-3724-49CB-881B-61C10D6FFA55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85F21-9DF4-4ADB-9591-1F82AAB0FD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40613-2623-46CE-9A13-9515806FA44F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B913B-FA8B-4B99-AF5D-2A6067D1AD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F3864-8DC5-4772-85AB-0E9952DCF299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3B5E3E-6E41-49A1-8E68-196BF9F450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49FE86-8183-4189-8615-315A21D9FC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22D63F5-4C0E-48DC-A2D1-423EF29CB607}" type="datetimeFigureOut">
              <a:rPr lang="en-US" smtClean="0"/>
              <a:pPr>
                <a:defRPr/>
              </a:pPr>
              <a:t>5/12/2015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315200" cy="76622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Developmental </a:t>
            </a:r>
            <a:r>
              <a:rPr lang="en-US" sz="2800" dirty="0" smtClean="0"/>
              <a:t>Disabilities Resource </a:t>
            </a:r>
            <a:r>
              <a:rPr lang="en-US" sz="2800" dirty="0" smtClean="0"/>
              <a:t>Center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Matchmaker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244334"/>
            <a:ext cx="7315200" cy="2120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Members: Andrew Clay, Zuge Jin, Jian Luo, Michael Richards</a:t>
            </a:r>
          </a:p>
          <a:p>
            <a:endParaRPr lang="en-US" dirty="0" smtClean="0"/>
          </a:p>
          <a:p>
            <a:r>
              <a:rPr lang="en-US" dirty="0" smtClean="0"/>
              <a:t>Instructor: Debra Parcheta</a:t>
            </a:r>
          </a:p>
          <a:p>
            <a:endParaRPr lang="en-US" dirty="0" smtClean="0"/>
          </a:p>
          <a:p>
            <a:r>
              <a:rPr lang="en-US" dirty="0" smtClean="0"/>
              <a:t>Client: Katie Taliercio</a:t>
            </a:r>
            <a:endParaRPr lang="en-US" dirty="0"/>
          </a:p>
        </p:txBody>
      </p:sp>
      <p:pic>
        <p:nvPicPr>
          <p:cNvPr id="1026" name="Picture 2" descr="http://www.ddrcco.com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4385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98520"/>
            <a:ext cx="3657600" cy="345948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Devices.</a:t>
            </a:r>
          </a:p>
          <a:p>
            <a:endParaRPr lang="en-US" dirty="0"/>
          </a:p>
          <a:p>
            <a:r>
              <a:rPr lang="en-US" dirty="0" smtClean="0"/>
              <a:t>Can Remove Devices.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6934200" cy="3695531"/>
          </a:xfrm>
        </p:spPr>
      </p:pic>
    </p:spTree>
    <p:extLst>
      <p:ext uri="{BB962C8B-B14F-4D97-AF65-F5344CB8AC3E}">
        <p14:creationId xmlns:p14="http://schemas.microsoft.com/office/powerpoint/2010/main" val="2909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Peripheral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181600"/>
            <a:ext cx="3657600" cy="1219200"/>
          </a:xfrm>
        </p:spPr>
        <p:txBody>
          <a:bodyPr/>
          <a:lstStyle/>
          <a:p>
            <a:r>
              <a:rPr lang="en-US" dirty="0" smtClean="0"/>
              <a:t>Allows for easy database editing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162800" cy="3817362"/>
          </a:xfrm>
        </p:spPr>
      </p:pic>
    </p:spTree>
    <p:extLst>
      <p:ext uri="{BB962C8B-B14F-4D97-AF65-F5344CB8AC3E}">
        <p14:creationId xmlns:p14="http://schemas.microsoft.com/office/powerpoint/2010/main" val="10486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Devices &amp;  Peripherals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2024"/>
            <a:ext cx="3657600" cy="395881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18632"/>
            <a:ext cx="3657600" cy="3225599"/>
          </a:xfrm>
        </p:spPr>
      </p:pic>
    </p:spTree>
    <p:extLst>
      <p:ext uri="{BB962C8B-B14F-4D97-AF65-F5344CB8AC3E}">
        <p14:creationId xmlns:p14="http://schemas.microsoft.com/office/powerpoint/2010/main" val="33491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Questions testing the Interface.</a:t>
            </a:r>
          </a:p>
          <a:p>
            <a:endParaRPr lang="en-US" dirty="0"/>
          </a:p>
          <a:p>
            <a:r>
              <a:rPr lang="en-US" dirty="0" smtClean="0"/>
              <a:t>Requires 5 Testers</a:t>
            </a:r>
          </a:p>
          <a:p>
            <a:pPr lvl="1"/>
            <a:r>
              <a:rPr lang="en-US" dirty="0" smtClean="0"/>
              <a:t>Debra Parcheta (Instructor)</a:t>
            </a:r>
          </a:p>
          <a:p>
            <a:pPr lvl="1"/>
            <a:r>
              <a:rPr lang="en-US" dirty="0" smtClean="0"/>
              <a:t>Katie </a:t>
            </a:r>
            <a:r>
              <a:rPr lang="en-US" dirty="0" err="1" smtClean="0"/>
              <a:t>Teliercio</a:t>
            </a:r>
            <a:r>
              <a:rPr lang="en-US" dirty="0" smtClean="0"/>
              <a:t> (Client)</a:t>
            </a:r>
          </a:p>
          <a:p>
            <a:pPr lvl="1"/>
            <a:r>
              <a:rPr lang="en-US" dirty="0" smtClean="0"/>
              <a:t>3 Others</a:t>
            </a:r>
          </a:p>
          <a:p>
            <a:pPr lvl="1"/>
            <a:endParaRPr lang="en-US" dirty="0"/>
          </a:p>
          <a:p>
            <a:r>
              <a:rPr lang="en-US" dirty="0" smtClean="0"/>
              <a:t>In Progress.</a:t>
            </a:r>
          </a:p>
        </p:txBody>
      </p:sp>
    </p:spTree>
    <p:extLst>
      <p:ext uri="{BB962C8B-B14F-4D97-AF65-F5344CB8AC3E}">
        <p14:creationId xmlns:p14="http://schemas.microsoft.com/office/powerpoint/2010/main" val="26715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</a:t>
            </a:r>
            <a:r>
              <a:rPr lang="en-US" sz="2800" smtClean="0"/>
              <a:t>Semester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Testers</a:t>
            </a:r>
          </a:p>
          <a:p>
            <a:pPr lvl="1"/>
            <a:r>
              <a:rPr lang="en-US" dirty="0" smtClean="0"/>
              <a:t>Debra</a:t>
            </a:r>
          </a:p>
          <a:p>
            <a:pPr lvl="1"/>
            <a:r>
              <a:rPr lang="en-US" dirty="0" smtClean="0"/>
              <a:t>Katie</a:t>
            </a:r>
          </a:p>
          <a:p>
            <a:pPr lvl="1"/>
            <a:r>
              <a:rPr lang="en-US" dirty="0" smtClean="0"/>
              <a:t>People from DDRC</a:t>
            </a:r>
          </a:p>
          <a:p>
            <a:pPr lvl="1"/>
            <a:endParaRPr lang="en-US" dirty="0"/>
          </a:p>
          <a:p>
            <a:r>
              <a:rPr lang="en-US" dirty="0" smtClean="0"/>
              <a:t>Design Changes</a:t>
            </a:r>
          </a:p>
          <a:p>
            <a:pPr lvl="1"/>
            <a:r>
              <a:rPr lang="en-US" dirty="0" smtClean="0"/>
              <a:t>Friendlier Colors.</a:t>
            </a:r>
          </a:p>
          <a:p>
            <a:pPr lvl="1"/>
            <a:r>
              <a:rPr lang="en-US" dirty="0" smtClean="0"/>
              <a:t>Added Pictures</a:t>
            </a:r>
          </a:p>
          <a:p>
            <a:pPr lvl="1"/>
            <a:endParaRPr lang="en-US" dirty="0"/>
          </a:p>
          <a:p>
            <a:r>
              <a:rPr lang="en-US" dirty="0" smtClean="0"/>
              <a:t>Table Contents</a:t>
            </a:r>
          </a:p>
          <a:p>
            <a:pPr lvl="1"/>
            <a:r>
              <a:rPr lang="en-US" dirty="0" smtClean="0"/>
              <a:t>Better Descriptions</a:t>
            </a:r>
          </a:p>
          <a:p>
            <a:pPr lvl="1"/>
            <a:r>
              <a:rPr lang="en-US" dirty="0" smtClean="0"/>
              <a:t>Links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23" y="728674"/>
            <a:ext cx="3657600" cy="26850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13760"/>
            <a:ext cx="3657600" cy="2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Semester Testing: Results Page</a:t>
            </a:r>
            <a:endParaRPr lang="en-US" sz="2800" dirty="0"/>
          </a:p>
        </p:txBody>
      </p:sp>
      <p:pic>
        <p:nvPicPr>
          <p:cNvPr id="5" name="Picture 9" descr="resul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495800" y="1600200"/>
            <a:ext cx="3657600" cy="4176498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550608" cy="2425213"/>
          </a:xfrm>
        </p:spPr>
      </p:pic>
      <p:sp>
        <p:nvSpPr>
          <p:cNvPr id="3" name="TextBox 2"/>
          <p:cNvSpPr txBox="1"/>
          <p:nvPr/>
        </p:nvSpPr>
        <p:spPr>
          <a:xfrm>
            <a:off x="304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Second Semester Home Page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848600" cy="5410200"/>
          </a:xfrm>
        </p:spPr>
      </p:pic>
    </p:spTree>
    <p:extLst>
      <p:ext uri="{BB962C8B-B14F-4D97-AF65-F5344CB8AC3E}">
        <p14:creationId xmlns:p14="http://schemas.microsoft.com/office/powerpoint/2010/main" val="12052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Testing: Second Semester Results Page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315200" cy="47244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3246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Version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36576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4572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Added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2600" y="4941332"/>
            <a:ext cx="11430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14400" y="2438400"/>
            <a:ext cx="1005415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185" y="39624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DDRC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Challenges Faced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36192"/>
            <a:ext cx="7239000" cy="4559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biggest part of the project was our database.</a:t>
            </a:r>
          </a:p>
          <a:p>
            <a:endParaRPr lang="en-US" dirty="0"/>
          </a:p>
          <a:p>
            <a:r>
              <a:rPr lang="en-US" dirty="0" smtClean="0"/>
              <a:t>Database Population</a:t>
            </a:r>
          </a:p>
          <a:p>
            <a:pPr lvl="1"/>
            <a:r>
              <a:rPr lang="en-US" dirty="0" smtClean="0"/>
              <a:t>What is most important?</a:t>
            </a:r>
          </a:p>
          <a:p>
            <a:pPr lvl="1"/>
            <a:r>
              <a:rPr lang="en-US" dirty="0" smtClean="0"/>
              <a:t>How should things relate?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Specialized Devices</a:t>
            </a:r>
          </a:p>
          <a:p>
            <a:pPr lvl="1"/>
            <a:r>
              <a:rPr lang="en-US" dirty="0" smtClean="0"/>
              <a:t>Client information.</a:t>
            </a:r>
          </a:p>
          <a:p>
            <a:pPr lvl="1"/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What’s Next?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project’s overall goal is to ease the selection process of devices.</a:t>
            </a:r>
          </a:p>
          <a:p>
            <a:endParaRPr lang="en-US" dirty="0" smtClean="0"/>
          </a:p>
          <a:p>
            <a:r>
              <a:rPr lang="en-US" dirty="0" smtClean="0"/>
              <a:t>With so many pieces of technology offered today, things can become overwhelming.</a:t>
            </a:r>
          </a:p>
          <a:p>
            <a:endParaRPr lang="en-US" dirty="0" smtClean="0"/>
          </a:p>
          <a:p>
            <a:r>
              <a:rPr lang="en-US" dirty="0" smtClean="0"/>
              <a:t>Our hope is that we can change that and make the selection process much easier</a:t>
            </a:r>
            <a:r>
              <a:rPr lang="en-US" dirty="0"/>
              <a:t> </a:t>
            </a:r>
            <a:r>
              <a:rPr lang="en-US" dirty="0" smtClean="0"/>
              <a:t>and keep up with all of the advances.</a:t>
            </a:r>
          </a:p>
        </p:txBody>
      </p:sp>
    </p:spTree>
    <p:extLst>
      <p:ext uri="{BB962C8B-B14F-4D97-AF65-F5344CB8AC3E}">
        <p14:creationId xmlns:p14="http://schemas.microsoft.com/office/powerpoint/2010/main" val="4477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87" y="1851000"/>
            <a:ext cx="1782797" cy="147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</a:t>
            </a:r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Simple Explanation:  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interface that </a:t>
            </a:r>
            <a:r>
              <a:rPr lang="en-US" dirty="0" smtClean="0"/>
              <a:t>assists </a:t>
            </a:r>
            <a:r>
              <a:rPr lang="en-US" dirty="0" smtClean="0"/>
              <a:t>someone with a </a:t>
            </a:r>
            <a:r>
              <a:rPr lang="en-US" dirty="0" smtClean="0"/>
              <a:t>developmental disability.</a:t>
            </a:r>
          </a:p>
          <a:p>
            <a:pPr lvl="1"/>
            <a:r>
              <a:rPr lang="en-US" dirty="0" smtClean="0"/>
              <a:t>Locate either device or peripheral device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End Product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Site that lists common devices and specialized devices.</a:t>
            </a:r>
          </a:p>
          <a:p>
            <a:pPr lvl="1"/>
            <a:r>
              <a:rPr lang="en-US" dirty="0" smtClean="0"/>
              <a:t>List of peripherals that can assist an individual.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50" y="1851000"/>
            <a:ext cx="1632000" cy="16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0" y="5029200"/>
            <a:ext cx="2448000" cy="128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50" y="4856915"/>
            <a:ext cx="1275000" cy="127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00" y="3219203"/>
            <a:ext cx="2448000" cy="1637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15" y="3219203"/>
            <a:ext cx="1193400" cy="177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37" y="381000"/>
            <a:ext cx="2400750" cy="16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9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7855109" cy="4883373"/>
          </a:xfrm>
        </p:spPr>
      </p:pic>
    </p:spTree>
    <p:extLst>
      <p:ext uri="{BB962C8B-B14F-4D97-AF65-F5344CB8AC3E}">
        <p14:creationId xmlns:p14="http://schemas.microsoft.com/office/powerpoint/2010/main" val="2257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Development Model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75" y="1066800"/>
            <a:ext cx="5521325" cy="4800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981200"/>
            <a:ext cx="3657600" cy="3877056"/>
          </a:xfrm>
        </p:spPr>
        <p:txBody>
          <a:bodyPr/>
          <a:lstStyle/>
          <a:p>
            <a:r>
              <a:rPr lang="en-US" dirty="0" smtClean="0"/>
              <a:t>Design Choice</a:t>
            </a:r>
          </a:p>
          <a:p>
            <a:pPr lvl="1"/>
            <a:r>
              <a:rPr lang="en-US" dirty="0" smtClean="0"/>
              <a:t>Waterfall Model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Small Team</a:t>
            </a:r>
          </a:p>
          <a:p>
            <a:pPr lvl="1"/>
            <a:r>
              <a:rPr lang="en-US" dirty="0" smtClean="0"/>
              <a:t>Easy Breakdown</a:t>
            </a:r>
          </a:p>
          <a:p>
            <a:pPr lvl="1"/>
            <a:r>
              <a:rPr lang="en-US" dirty="0" smtClean="0"/>
              <a:t>Defined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Requirements</a:t>
            </a:r>
            <a:endParaRPr lang="en-US" sz="2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11480" y="1600200"/>
            <a:ext cx="3886200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Interface</a:t>
            </a:r>
          </a:p>
          <a:p>
            <a:pPr lvl="1"/>
            <a:r>
              <a:rPr lang="en-US" dirty="0" smtClean="0"/>
              <a:t>Create an accessible page.</a:t>
            </a:r>
          </a:p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Focus on ease-of-use.</a:t>
            </a:r>
          </a:p>
          <a:p>
            <a:pPr lvl="1"/>
            <a:r>
              <a:rPr lang="en-US" dirty="0" smtClean="0"/>
              <a:t>Clear Instructions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450080" y="1732671"/>
            <a:ext cx="3886200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50080" y="1713914"/>
            <a:ext cx="3886200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Can Find Technology</a:t>
            </a:r>
          </a:p>
          <a:p>
            <a:pPr lvl="1"/>
            <a:r>
              <a:rPr lang="en-US" dirty="0" smtClean="0"/>
              <a:t>Goal Met.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 Population</a:t>
            </a:r>
          </a:p>
          <a:p>
            <a:pPr lvl="1"/>
            <a:r>
              <a:rPr lang="en-US" dirty="0" smtClean="0"/>
              <a:t>Most common devices.</a:t>
            </a:r>
          </a:p>
          <a:p>
            <a:pPr lvl="1"/>
            <a:r>
              <a:rPr lang="en-US" dirty="0" smtClean="0"/>
              <a:t>Appropriate Devices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Administration Page</a:t>
            </a:r>
          </a:p>
          <a:p>
            <a:pPr lvl="1"/>
            <a:r>
              <a:rPr lang="en-US" dirty="0" smtClean="0"/>
              <a:t>Easily add or remove devices.</a:t>
            </a:r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 descr="C:\Users\WuLpToP\AppData\Local\Microsoft\Windows\Temporary Internet Files\Content.IE5\4M718BXE\ch8-checklist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26" y="4000179"/>
            <a:ext cx="2103120" cy="266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Specifications: Interface</a:t>
            </a:r>
            <a:endParaRPr lang="en-US" sz="2800" dirty="0"/>
          </a:p>
        </p:txBody>
      </p:sp>
      <p:sp>
        <p:nvSpPr>
          <p:cNvPr id="17410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810000" cy="459028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HTML, PHP, CSS, JavaScript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Create very simple look.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Not overly complex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Not too busy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Straight to the point.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371930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Specifications: Interface - Results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Present a simplified list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Product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Description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Manufacturer</a:t>
            </a:r>
          </a:p>
          <a:p>
            <a:pPr lvl="1">
              <a:buFont typeface="Wingdings 3" pitchFamily="18" charset="2"/>
              <a:buNone/>
            </a:pP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Provide Additional Instructions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How to view products.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Simplicity.</a:t>
            </a:r>
          </a:p>
        </p:txBody>
      </p:sp>
    </p:spTree>
    <p:extLst>
      <p:ext uri="{BB962C8B-B14F-4D97-AF65-F5344CB8AC3E}">
        <p14:creationId xmlns:p14="http://schemas.microsoft.com/office/powerpoint/2010/main" val="36118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Specifications Database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MySQL Database</a:t>
            </a:r>
          </a:p>
          <a:p>
            <a:pPr lvl="1"/>
            <a:r>
              <a:rPr lang="en-US" dirty="0" smtClean="0"/>
              <a:t>Devices Table</a:t>
            </a:r>
          </a:p>
          <a:p>
            <a:pPr lvl="1"/>
            <a:r>
              <a:rPr lang="en-US" dirty="0" smtClean="0"/>
              <a:t>Peripheral Devices Table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Easy database interaction</a:t>
            </a:r>
          </a:p>
          <a:p>
            <a:pPr lvl="1"/>
            <a:r>
              <a:rPr lang="en-US" dirty="0" smtClean="0"/>
              <a:t>WAMP Stack</a:t>
            </a:r>
          </a:p>
          <a:p>
            <a:pPr lvl="2"/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MySQL</a:t>
            </a:r>
          </a:p>
          <a:p>
            <a:pPr lvl="2"/>
            <a:r>
              <a:rPr lang="en-US" dirty="0" smtClean="0"/>
              <a:t>PHP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95400"/>
            <a:ext cx="4495800" cy="4906492"/>
          </a:xfrm>
        </p:spPr>
      </p:pic>
    </p:spTree>
    <p:extLst>
      <p:ext uri="{BB962C8B-B14F-4D97-AF65-F5344CB8AC3E}">
        <p14:creationId xmlns:p14="http://schemas.microsoft.com/office/powerpoint/2010/main" val="11198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Second Semester Main Focus: </a:t>
            </a:r>
            <a:br>
              <a:rPr lang="en-US" sz="3600" dirty="0" smtClean="0"/>
            </a:br>
            <a:r>
              <a:rPr lang="en-US" sz="3600" dirty="0" smtClean="0"/>
              <a:t>Admin Page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Manage Database.</a:t>
            </a:r>
          </a:p>
          <a:p>
            <a:endParaRPr lang="en-US" dirty="0"/>
          </a:p>
          <a:p>
            <a:r>
              <a:rPr lang="en-US" dirty="0" smtClean="0"/>
              <a:t>Prototype main concern.</a:t>
            </a:r>
          </a:p>
          <a:p>
            <a:endParaRPr lang="en-US" dirty="0"/>
          </a:p>
          <a:p>
            <a:r>
              <a:rPr lang="en-US" dirty="0" smtClean="0"/>
              <a:t>Need to manage all devices and peripheral devices.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19200"/>
            <a:ext cx="3333334" cy="2590476"/>
          </a:xfrm>
        </p:spPr>
      </p:pic>
      <p:sp>
        <p:nvSpPr>
          <p:cNvPr id="8" name="TextBox 7"/>
          <p:cNvSpPr txBox="1"/>
          <p:nvPr/>
        </p:nvSpPr>
        <p:spPr>
          <a:xfrm>
            <a:off x="4800600" y="327660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Admin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390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1_Adjacency</vt:lpstr>
      <vt:lpstr>Developmental Disabilities Resource Center  Matchmaker Project</vt:lpstr>
      <vt:lpstr>Project Overview</vt:lpstr>
      <vt:lpstr>Timeline</vt:lpstr>
      <vt:lpstr>Development Model</vt:lpstr>
      <vt:lpstr>Requirements</vt:lpstr>
      <vt:lpstr>Specifications: Interface</vt:lpstr>
      <vt:lpstr>Specifications: Interface - Results</vt:lpstr>
      <vt:lpstr>Specifications Database</vt:lpstr>
      <vt:lpstr>Second Semester Main Focus:  Admin Page</vt:lpstr>
      <vt:lpstr>Manage Devices</vt:lpstr>
      <vt:lpstr>Manage Peripheral</vt:lpstr>
      <vt:lpstr>Add Devices &amp;  Peripherals</vt:lpstr>
      <vt:lpstr>Testing </vt:lpstr>
      <vt:lpstr>First Semester Testing</vt:lpstr>
      <vt:lpstr>First Semester Testing: Results Page</vt:lpstr>
      <vt:lpstr>Second Semester Home Page</vt:lpstr>
      <vt:lpstr>Testing: Second Semester Results Page</vt:lpstr>
      <vt:lpstr>Challenges Faced</vt:lpstr>
      <vt:lpstr>What’s Next?</vt:lpstr>
      <vt:lpstr>Questions 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WuLpToP</dc:creator>
  <cp:lastModifiedBy>WuLpToP</cp:lastModifiedBy>
  <cp:revision>57</cp:revision>
  <dcterms:created xsi:type="dcterms:W3CDTF">2014-12-02T21:42:07Z</dcterms:created>
  <dcterms:modified xsi:type="dcterms:W3CDTF">2015-05-14T03:43:31Z</dcterms:modified>
</cp:coreProperties>
</file>