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8403" r:id="rId2"/>
    <p:sldId id="8393" r:id="rId3"/>
    <p:sldId id="8394" r:id="rId4"/>
    <p:sldId id="8400" r:id="rId5"/>
    <p:sldId id="8396" r:id="rId6"/>
    <p:sldId id="8397" r:id="rId7"/>
    <p:sldId id="8398" r:id="rId8"/>
    <p:sldId id="8399" r:id="rId9"/>
    <p:sldId id="8401" r:id="rId10"/>
    <p:sldId id="840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70" autoAdjust="0"/>
    <p:restoredTop sz="94280" autoAdjust="0"/>
  </p:normalViewPr>
  <p:slideViewPr>
    <p:cSldViewPr snapToGrid="0" showGuides="1">
      <p:cViewPr>
        <p:scale>
          <a:sx n="66" d="100"/>
          <a:sy n="66" d="100"/>
        </p:scale>
        <p:origin x="-56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32DC0091-B120-441C-B059-FF155B5D9889}"/>
              </a:ext>
            </a:extLst>
          </p:cNvPr>
          <p:cNvSpPr txBox="1"/>
          <p:nvPr/>
        </p:nvSpPr>
        <p:spPr>
          <a:xfrm>
            <a:off x="789628" y="517956"/>
            <a:ext cx="92980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Tea party –The group who takes response of Server.  </a:t>
            </a:r>
            <a:endParaRPr lang="zh-CN" altLang="en-US" sz="4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4FCAB-9ED7-4DF7-A6A0-98ED532A1612}"/>
              </a:ext>
            </a:extLst>
          </p:cNvPr>
          <p:cNvSpPr txBox="1"/>
          <p:nvPr/>
        </p:nvSpPr>
        <p:spPr>
          <a:xfrm>
            <a:off x="789628" y="196450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-Our team members</a:t>
            </a:r>
            <a:endParaRPr lang="zh-CN" altLang="en-US" sz="2400" b="1" dirty="0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215D4FB0-672C-4FAA-928A-547AF96858E3}"/>
              </a:ext>
            </a:extLst>
          </p:cNvPr>
          <p:cNvSpPr txBox="1"/>
          <p:nvPr/>
        </p:nvSpPr>
        <p:spPr>
          <a:xfrm>
            <a:off x="789628" y="246859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- Xin HU - the PM/System Architect</a:t>
            </a:r>
            <a:endParaRPr lang="zh-CN" altLang="en-US" sz="2400" b="1" dirty="0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146228AE-5FA6-498F-83B6-A909592ECC9E}"/>
              </a:ext>
            </a:extLst>
          </p:cNvPr>
          <p:cNvSpPr txBox="1"/>
          <p:nvPr/>
        </p:nvSpPr>
        <p:spPr>
          <a:xfrm>
            <a:off x="789628" y="293026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- </a:t>
            </a:r>
            <a:r>
              <a:rPr lang="en-US" altLang="zh-CN" sz="2400" b="1" dirty="0" err="1"/>
              <a:t>Zhe</a:t>
            </a:r>
            <a:r>
              <a:rPr lang="en-US" altLang="zh-CN" sz="2400" b="1" dirty="0"/>
              <a:t>-Jian FANG - Developer</a:t>
            </a:r>
            <a:endParaRPr lang="zh-CN" altLang="en-US" sz="2400" b="1" dirty="0"/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A71DED7C-08D0-465F-BA76-DD929E4B1660}"/>
              </a:ext>
            </a:extLst>
          </p:cNvPr>
          <p:cNvSpPr txBox="1"/>
          <p:nvPr/>
        </p:nvSpPr>
        <p:spPr>
          <a:xfrm>
            <a:off x="789628" y="339076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- Yan-Hao SUN - Developer</a:t>
            </a:r>
            <a:endParaRPr lang="zh-CN" altLang="en-US" sz="2400" b="1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E0280795-EA44-47BC-A213-9A9B5F3EC594}"/>
              </a:ext>
            </a:extLst>
          </p:cNvPr>
          <p:cNvSpPr txBox="1"/>
          <p:nvPr/>
        </p:nvSpPr>
        <p:spPr>
          <a:xfrm>
            <a:off x="789628" y="385126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- Xiao-Long ZHANG - Developer</a:t>
            </a:r>
            <a:endParaRPr lang="zh-CN" altLang="en-US" sz="2400" b="1" dirty="0"/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832F2E36-E4BD-4303-A902-B8260ECFBB5D}"/>
              </a:ext>
            </a:extLst>
          </p:cNvPr>
          <p:cNvSpPr txBox="1"/>
          <p:nvPr/>
        </p:nvSpPr>
        <p:spPr>
          <a:xfrm>
            <a:off x="789628" y="431176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-Pedro Nunes - Requirement Analyst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2FA2C917-3FA7-4C26-A1AD-3F2F1C644AA0}"/>
              </a:ext>
            </a:extLst>
          </p:cNvPr>
          <p:cNvSpPr txBox="1"/>
          <p:nvPr/>
        </p:nvSpPr>
        <p:spPr>
          <a:xfrm>
            <a:off x="789628" y="477226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-Silvana Guedes - Tester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1FF60-EF1E-45CF-B93A-A82395A8BAD7}"/>
              </a:ext>
            </a:extLst>
          </p:cNvPr>
          <p:cNvSpPr txBox="1"/>
          <p:nvPr/>
        </p:nvSpPr>
        <p:spPr>
          <a:xfrm>
            <a:off x="10744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900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1E20C4-B793-4FDA-A2E1-43965F90DD8F}"/>
              </a:ext>
            </a:extLst>
          </p:cNvPr>
          <p:cNvSpPr txBox="1"/>
          <p:nvPr/>
        </p:nvSpPr>
        <p:spPr>
          <a:xfrm>
            <a:off x="3192860" y="3044279"/>
            <a:ext cx="6445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Part 1         Schedule</a:t>
            </a:r>
            <a:endParaRPr lang="zh-CN" alt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F062A-7CE0-49BB-B476-10CE85E35CBA}"/>
              </a:ext>
            </a:extLst>
          </p:cNvPr>
          <p:cNvSpPr txBox="1"/>
          <p:nvPr/>
        </p:nvSpPr>
        <p:spPr>
          <a:xfrm>
            <a:off x="10744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-2-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126"/>
            <a:ext cx="12192000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1AAA736-1A8B-4573-BB9E-0B938121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515"/>
            <a:ext cx="12192000" cy="5780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E07DB-9DDF-4935-A472-2C34EA576012}"/>
              </a:ext>
            </a:extLst>
          </p:cNvPr>
          <p:cNvSpPr txBox="1"/>
          <p:nvPr/>
        </p:nvSpPr>
        <p:spPr>
          <a:xfrm>
            <a:off x="10744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3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4A167A-0C42-4530-89FA-D6859AA38C43}"/>
              </a:ext>
            </a:extLst>
          </p:cNvPr>
          <p:cNvSpPr txBox="1"/>
          <p:nvPr/>
        </p:nvSpPr>
        <p:spPr>
          <a:xfrm>
            <a:off x="2127078" y="1273244"/>
            <a:ext cx="92046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Communicate With Client Group:     4.8 -4.18</a:t>
            </a:r>
          </a:p>
          <a:p>
            <a:r>
              <a:rPr lang="en-US" altLang="zh-CN" sz="2000" dirty="0" err="1"/>
              <a:t>MakeServerRequirements</a:t>
            </a:r>
            <a:r>
              <a:rPr lang="en-US" altLang="zh-CN" sz="2000" dirty="0"/>
              <a:t>:                4.13-4.11</a:t>
            </a:r>
          </a:p>
          <a:p>
            <a:r>
              <a:rPr lang="en-US" altLang="zh-CN" sz="2000" dirty="0" err="1"/>
              <a:t>TestRequirements</a:t>
            </a:r>
            <a:r>
              <a:rPr lang="en-US" altLang="zh-CN" sz="2000" dirty="0"/>
              <a:t>:	                 4.16-4.21</a:t>
            </a:r>
          </a:p>
          <a:p>
            <a:r>
              <a:rPr lang="en-US" altLang="zh-CN" sz="2000" dirty="0"/>
              <a:t>Communicate With Subservice Groups:     4.16-4.22</a:t>
            </a:r>
          </a:p>
          <a:p>
            <a:r>
              <a:rPr lang="en-US" altLang="zh-CN" sz="2000" dirty="0"/>
              <a:t>Design Server Architect:4.19-4.25</a:t>
            </a:r>
          </a:p>
          <a:p>
            <a:r>
              <a:rPr lang="en-US" altLang="zh-CN" sz="2000" dirty="0"/>
              <a:t>Design sockets &amp;Cooperate With…:        4.21-4.25</a:t>
            </a:r>
          </a:p>
          <a:p>
            <a:r>
              <a:rPr lang="en-US" altLang="zh-CN" sz="2000" dirty="0" err="1"/>
              <a:t>TestArchitect</a:t>
            </a:r>
            <a:r>
              <a:rPr lang="en-US" altLang="zh-CN" sz="2000" dirty="0"/>
              <a:t>:                                          4.23-4.25</a:t>
            </a:r>
          </a:p>
          <a:p>
            <a:r>
              <a:rPr lang="en-US" altLang="zh-CN" sz="2000" dirty="0"/>
              <a:t>Develop:                                                 4.26-5.9</a:t>
            </a:r>
          </a:p>
          <a:p>
            <a:r>
              <a:rPr lang="en-US" altLang="zh-CN" sz="2000" dirty="0" err="1"/>
              <a:t>TestCode</a:t>
            </a:r>
            <a:r>
              <a:rPr lang="en-US" altLang="zh-CN" sz="2000" dirty="0"/>
              <a:t>:                                               4.30-5.9</a:t>
            </a:r>
          </a:p>
          <a:p>
            <a:r>
              <a:rPr lang="en-US" altLang="zh-CN" sz="2000" dirty="0"/>
              <a:t>Assemble/Cooperate:                             5.10-5.18</a:t>
            </a:r>
          </a:p>
          <a:p>
            <a:r>
              <a:rPr lang="en-US" altLang="zh-CN" sz="2000" dirty="0"/>
              <a:t>Deployment:                                           5.12-5.18</a:t>
            </a:r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0A5D0-BEC3-4CC1-880E-E65263257253}"/>
              </a:ext>
            </a:extLst>
          </p:cNvPr>
          <p:cNvSpPr txBox="1"/>
          <p:nvPr/>
        </p:nvSpPr>
        <p:spPr>
          <a:xfrm>
            <a:off x="10744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-4-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4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A0CCDB-0089-4C96-8FB9-E370BE44C1FC}"/>
              </a:ext>
            </a:extLst>
          </p:cNvPr>
          <p:cNvSpPr/>
          <p:nvPr/>
        </p:nvSpPr>
        <p:spPr>
          <a:xfrm>
            <a:off x="3497626" y="2187891"/>
            <a:ext cx="4342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/>
              <a:t>Part 2 Documents</a:t>
            </a:r>
            <a:endParaRPr lang="zh-CN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4B1DF-8224-4E69-9211-82BCA38D3680}"/>
              </a:ext>
            </a:extLst>
          </p:cNvPr>
          <p:cNvSpPr txBox="1"/>
          <p:nvPr/>
        </p:nvSpPr>
        <p:spPr>
          <a:xfrm>
            <a:off x="10744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-5-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6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8CF01E-60B4-407E-BAE6-03148D3600F2}"/>
              </a:ext>
            </a:extLst>
          </p:cNvPr>
          <p:cNvSpPr txBox="1"/>
          <p:nvPr/>
        </p:nvSpPr>
        <p:spPr>
          <a:xfrm>
            <a:off x="2163192" y="1439263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SRS , IS, SDS, Test Cases  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4712D-DF02-47B9-9BA6-16B717594558}"/>
              </a:ext>
            </a:extLst>
          </p:cNvPr>
          <p:cNvSpPr txBox="1"/>
          <p:nvPr/>
        </p:nvSpPr>
        <p:spPr>
          <a:xfrm>
            <a:off x="10744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-6-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8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8BA261E-C3EE-47EA-A7E0-5B3844499CCC}"/>
              </a:ext>
            </a:extLst>
          </p:cNvPr>
          <p:cNvSpPr/>
          <p:nvPr/>
        </p:nvSpPr>
        <p:spPr>
          <a:xfrm>
            <a:off x="2852101" y="2367720"/>
            <a:ext cx="6356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/>
              <a:t>Part 3 How was server built and deployed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15FB-3040-4E60-B8F9-E77B5E65A9CD}"/>
              </a:ext>
            </a:extLst>
          </p:cNvPr>
          <p:cNvSpPr txBox="1"/>
          <p:nvPr/>
        </p:nvSpPr>
        <p:spPr>
          <a:xfrm>
            <a:off x="10744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-6-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6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8E6171-0718-4125-A697-0AF4DBD8D9D9}"/>
              </a:ext>
            </a:extLst>
          </p:cNvPr>
          <p:cNvSpPr txBox="1"/>
          <p:nvPr/>
        </p:nvSpPr>
        <p:spPr>
          <a:xfrm>
            <a:off x="1109709" y="488272"/>
            <a:ext cx="701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3.1 Server Structures</a:t>
            </a:r>
            <a:endParaRPr lang="zh-CN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5B98-4749-400D-9303-C0966D73274D}"/>
              </a:ext>
            </a:extLst>
          </p:cNvPr>
          <p:cNvSpPr txBox="1"/>
          <p:nvPr/>
        </p:nvSpPr>
        <p:spPr>
          <a:xfrm>
            <a:off x="3513239" y="3804920"/>
            <a:ext cx="16400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Main </a:t>
            </a:r>
          </a:p>
          <a:p>
            <a:pPr algn="ctr"/>
            <a:r>
              <a:rPr lang="en-US" altLang="zh-CN" dirty="0"/>
              <a:t>Sever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762ED-A104-4D03-BEB9-A180C8706FAF}"/>
              </a:ext>
            </a:extLst>
          </p:cNvPr>
          <p:cNvSpPr txBox="1"/>
          <p:nvPr/>
        </p:nvSpPr>
        <p:spPr>
          <a:xfrm>
            <a:off x="3513240" y="2333641"/>
            <a:ext cx="16400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Static Resource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8E4A8A-5E0F-4220-8ECB-894B8C605F72}"/>
              </a:ext>
            </a:extLst>
          </p:cNvPr>
          <p:cNvCxnSpPr/>
          <p:nvPr/>
        </p:nvCxnSpPr>
        <p:spPr>
          <a:xfrm>
            <a:off x="9289977" y="1443722"/>
            <a:ext cx="0" cy="472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DC6A7-FECD-495C-9416-EB20023E1F3E}"/>
              </a:ext>
            </a:extLst>
          </p:cNvPr>
          <p:cNvSpPr txBox="1"/>
          <p:nvPr/>
        </p:nvSpPr>
        <p:spPr>
          <a:xfrm>
            <a:off x="6957820" y="3806429"/>
            <a:ext cx="16400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Algorithm</a:t>
            </a:r>
          </a:p>
          <a:p>
            <a:pPr algn="ctr"/>
            <a:r>
              <a:rPr lang="en-US" altLang="zh-CN" dirty="0"/>
              <a:t>Sever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FC611-D4E6-4FA7-9523-2648D56F916C}"/>
              </a:ext>
            </a:extLst>
          </p:cNvPr>
          <p:cNvSpPr txBox="1"/>
          <p:nvPr/>
        </p:nvSpPr>
        <p:spPr>
          <a:xfrm>
            <a:off x="6957820" y="2333640"/>
            <a:ext cx="16400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Database</a:t>
            </a:r>
          </a:p>
          <a:p>
            <a:pPr algn="ctr"/>
            <a:r>
              <a:rPr lang="en-US" altLang="zh-CN" dirty="0"/>
              <a:t>Sever</a:t>
            </a:r>
            <a:endParaRPr lang="zh-CN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BE4BDA-6CCF-498C-BF7C-31C38E34FEE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93985" y="4128086"/>
            <a:ext cx="1819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55E7B7-251E-4A24-9DE1-CAEEB1F7B80F}"/>
              </a:ext>
            </a:extLst>
          </p:cNvPr>
          <p:cNvSpPr txBox="1"/>
          <p:nvPr/>
        </p:nvSpPr>
        <p:spPr>
          <a:xfrm>
            <a:off x="1873206" y="375875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 at 8080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AA79A2-3412-4928-9F30-0D72D9EFAAD6}"/>
              </a:ext>
            </a:extLst>
          </p:cNvPr>
          <p:cNvCxnSpPr>
            <a:cxnSpLocks/>
          </p:cNvCxnSpPr>
          <p:nvPr/>
        </p:nvCxnSpPr>
        <p:spPr>
          <a:xfrm>
            <a:off x="1693985" y="2688940"/>
            <a:ext cx="1819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76F3F9-674D-4D7B-BE54-2F6C1695F623}"/>
              </a:ext>
            </a:extLst>
          </p:cNvPr>
          <p:cNvSpPr txBox="1"/>
          <p:nvPr/>
        </p:nvSpPr>
        <p:spPr>
          <a:xfrm>
            <a:off x="1873206" y="231960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 at 7779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130D51-40E8-4A8A-AF9B-5B09CAB9E87A}"/>
              </a:ext>
            </a:extLst>
          </p:cNvPr>
          <p:cNvCxnSpPr>
            <a:stCxn id="5" idx="0"/>
          </p:cNvCxnSpPr>
          <p:nvPr/>
        </p:nvCxnSpPr>
        <p:spPr>
          <a:xfrm flipV="1">
            <a:off x="4333256" y="2979971"/>
            <a:ext cx="4282" cy="824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4644F0-BF9A-4749-AB13-C5B244BA1027}"/>
              </a:ext>
            </a:extLst>
          </p:cNvPr>
          <p:cNvSpPr txBox="1"/>
          <p:nvPr/>
        </p:nvSpPr>
        <p:spPr>
          <a:xfrm>
            <a:off x="2917736" y="318469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 at 7778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D4C285-AAD1-4DAA-BE5D-FF1B8EEDEE2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153272" y="2656806"/>
            <a:ext cx="1804548" cy="1471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9B93FA-D773-4EE5-A218-0F01A6F560C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153272" y="4128086"/>
            <a:ext cx="1804548" cy="1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266903-F37F-4E8C-911D-0678B903C45B}"/>
              </a:ext>
            </a:extLst>
          </p:cNvPr>
          <p:cNvSpPr txBox="1"/>
          <p:nvPr/>
        </p:nvSpPr>
        <p:spPr>
          <a:xfrm>
            <a:off x="5415508" y="3804919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Socket at 7777</a:t>
            </a:r>
            <a:endParaRPr lang="zh-CN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D2A468-6646-4700-BBDF-2C9239792347}"/>
              </a:ext>
            </a:extLst>
          </p:cNvPr>
          <p:cNvSpPr txBox="1"/>
          <p:nvPr/>
        </p:nvSpPr>
        <p:spPr>
          <a:xfrm rot="19143846">
            <a:off x="5260168" y="305008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3306 Database</a:t>
            </a:r>
            <a:endParaRPr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0B21E-DA3F-49C1-AC15-F457F9061293}"/>
              </a:ext>
            </a:extLst>
          </p:cNvPr>
          <p:cNvSpPr txBox="1"/>
          <p:nvPr/>
        </p:nvSpPr>
        <p:spPr>
          <a:xfrm>
            <a:off x="10744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-7-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9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91EACB-1141-441E-B13D-E22836A16C4B}"/>
              </a:ext>
            </a:extLst>
          </p:cNvPr>
          <p:cNvSpPr/>
          <p:nvPr/>
        </p:nvSpPr>
        <p:spPr>
          <a:xfrm>
            <a:off x="1021308" y="456744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3.2 Test Cases</a:t>
            </a:r>
            <a:endParaRPr lang="zh-CN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4539C-1541-403F-8128-325DFBB59AD4}"/>
              </a:ext>
            </a:extLst>
          </p:cNvPr>
          <p:cNvSpPr txBox="1"/>
          <p:nvPr/>
        </p:nvSpPr>
        <p:spPr>
          <a:xfrm>
            <a:off x="10744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-8-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6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132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等线</vt:lpstr>
      <vt:lpstr>等线 Light</vt:lpstr>
      <vt:lpstr>Arial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胡 昕</cp:lastModifiedBy>
  <cp:revision>48</cp:revision>
  <dcterms:created xsi:type="dcterms:W3CDTF">2019-01-17T09:32:26Z</dcterms:created>
  <dcterms:modified xsi:type="dcterms:W3CDTF">2021-05-21T15:32:53Z</dcterms:modified>
</cp:coreProperties>
</file>