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F74D-2899-406D-9B6E-F302963B4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E10BC-650C-44A8-98DA-270F45410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BDE8-C49B-483D-A08C-2D8E7F04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427F-17BC-403E-B926-45807C2F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9DA2-ED62-485B-815D-B8869101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2564-B31A-4C87-8250-C1CBAE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2DB06-2E62-4FBB-A5DC-A77D60CD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BEBE-ADC8-4B6B-92F4-D81231A9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AF60-ED38-4E64-9DE5-3BC69D21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1A42-0A97-4C6F-B391-1E80C143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46313-AA9D-445A-8A1F-5793046E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7145F-1971-4F3C-8FC8-E303DCF0C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1BEA-AC77-458A-A973-7D8AA21E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18DF-CDC6-40BC-9AFA-E32F3F96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703B-C432-4EAB-AA16-C926A644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5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56B0-85A3-4251-9A1E-C041772D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3847-7372-4882-9301-854C72282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47BF-14A6-47DF-9C9E-BBC0AAA9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213DB-7106-46F2-A14E-D354C0E6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4C32B-C03B-408A-90DC-A0E9B9F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3959-FEC5-4B09-9F7C-E7C9F742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29660-73C3-411B-B7B6-E7557C95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A24B-2F77-4F28-BA4E-99776180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1F5C-F95A-4679-87B5-966E472C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7770-E09C-4700-ADF0-96888F7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3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9B8E-FFE2-4B2F-9E4B-94B1F63C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3FFA-84C7-4529-A399-BCA042533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9B59D-4883-4DF2-BA5D-C129A49E6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03BEB-BA56-4AEB-A711-7F8567FC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28DF9-C040-4907-92B8-766DD0A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3FABE-1521-4960-8AF2-7FAA6A3A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8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F9E9-F7EA-49D1-B916-66FDB2DE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64B7-BE56-40DB-95A2-F8BA6912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5853C-10D3-4915-A2B6-9DB318BB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DD2CD-ABC1-4498-82AD-88F844666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7865D-B104-45AB-9389-40DED780C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4E30E-71FA-45FD-A1BB-8B895A33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DA310-FC74-4E61-82B6-9F58AB12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A4648-CE1A-4A50-9783-350154ED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1DB4-166E-4D64-B30C-2CBFCCED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42320-8B1B-486D-A305-DF0DA5C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1B837-26CF-4F8D-AE9E-B595CEE9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17A27-86C9-4C9E-B994-8C5151EE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FE962-05F2-483B-9EAE-CD9ABEED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ACECA-469B-46B6-A46C-788A4289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3BA32-5E24-480B-B0DB-5DB17FDD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6D76-0078-4324-902C-B8E13647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5230-4BA1-49EA-BF61-3D7D070F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DBFA7-2C5C-49A4-9B3B-AB9B7FD59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F6F39-8FC5-4B24-8FBB-5919972D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69052-B7E1-4933-9505-8D81B97A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C057E-0FA2-4BEA-9296-995DBBB8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0AFA-E9D6-44F6-988A-A4849408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70B8C-A263-46DE-9012-2EB355AB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B0EBE-4174-4951-8E88-FC2CE6E3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DD92C-6276-47CA-BA0B-43692D5D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4169C-EFCE-407A-9337-C83113E3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436B6-051D-46CC-9662-110DE55A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39212-C6E8-4FB5-9530-0640F239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D946-58A2-4E71-9F04-899A2C3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68F00-AEC2-4C18-8AC0-9941F8E91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FF31B-4BBD-42D7-BF45-54685EB0491D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A207-D5E8-44B3-9885-75E4CC417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6BDCF-4871-445C-86E5-7A8559976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CEE7-1502-45AB-88D4-3699BB3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5ACC3-CF1F-457F-9687-88CFE7079579}"/>
              </a:ext>
            </a:extLst>
          </p:cNvPr>
          <p:cNvSpPr/>
          <p:nvPr/>
        </p:nvSpPr>
        <p:spPr>
          <a:xfrm>
            <a:off x="3356150" y="3024554"/>
            <a:ext cx="5525171" cy="4044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F4C54-83E9-40D9-88C4-97823EAA3097}"/>
              </a:ext>
            </a:extLst>
          </p:cNvPr>
          <p:cNvSpPr txBox="1"/>
          <p:nvPr/>
        </p:nvSpPr>
        <p:spPr>
          <a:xfrm>
            <a:off x="3285811" y="2542233"/>
            <a:ext cx="23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our catalog: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B4B793-72D5-436E-AA4E-AD52FCA41D0F}"/>
              </a:ext>
            </a:extLst>
          </p:cNvPr>
          <p:cNvSpPr/>
          <p:nvPr/>
        </p:nvSpPr>
        <p:spPr>
          <a:xfrm>
            <a:off x="9023421" y="3074794"/>
            <a:ext cx="271305" cy="28386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</p:spTree>
    <p:extLst>
      <p:ext uri="{BB962C8B-B14F-4D97-AF65-F5344CB8AC3E}">
        <p14:creationId xmlns:p14="http://schemas.microsoft.com/office/powerpoint/2010/main" val="30241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DB151-3197-4B62-B421-7994EB375A9B}"/>
              </a:ext>
            </a:extLst>
          </p:cNvPr>
          <p:cNvSpPr/>
          <p:nvPr/>
        </p:nvSpPr>
        <p:spPr>
          <a:xfrm>
            <a:off x="2617940" y="1402913"/>
            <a:ext cx="6588690" cy="273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75C00-CA17-490D-9FD7-DA7B24BA11C9}"/>
              </a:ext>
            </a:extLst>
          </p:cNvPr>
          <p:cNvSpPr txBox="1"/>
          <p:nvPr/>
        </p:nvSpPr>
        <p:spPr>
          <a:xfrm>
            <a:off x="2755726" y="1536605"/>
            <a:ext cx="226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Return book: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72537-24D1-4036-A21F-43C946094BD8}"/>
              </a:ext>
            </a:extLst>
          </p:cNvPr>
          <p:cNvSpPr txBox="1"/>
          <p:nvPr/>
        </p:nvSpPr>
        <p:spPr>
          <a:xfrm>
            <a:off x="3237978" y="2126571"/>
            <a:ext cx="5348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 Title:</a:t>
            </a:r>
          </a:p>
          <a:p>
            <a:endParaRPr lang="en-US" dirty="0"/>
          </a:p>
          <a:p>
            <a:r>
              <a:rPr lang="en-US" b="1" dirty="0"/>
              <a:t>Borrower’s Details</a:t>
            </a:r>
          </a:p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71C93-D802-460E-AC55-29A4DC7247CE}"/>
              </a:ext>
            </a:extLst>
          </p:cNvPr>
          <p:cNvSpPr/>
          <p:nvPr/>
        </p:nvSpPr>
        <p:spPr>
          <a:xfrm>
            <a:off x="4421687" y="2223186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D9631-F22B-4D90-BCAC-8F3EA7304A36}"/>
              </a:ext>
            </a:extLst>
          </p:cNvPr>
          <p:cNvSpPr/>
          <p:nvPr/>
        </p:nvSpPr>
        <p:spPr>
          <a:xfrm>
            <a:off x="4421686" y="3040788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CFC55-9D7C-433B-AD21-3EDF99B7E093}"/>
              </a:ext>
            </a:extLst>
          </p:cNvPr>
          <p:cNvSpPr/>
          <p:nvPr/>
        </p:nvSpPr>
        <p:spPr>
          <a:xfrm>
            <a:off x="4421686" y="3294814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2138B-C84C-4C6F-9CEB-827CBEE4531D}"/>
              </a:ext>
            </a:extLst>
          </p:cNvPr>
          <p:cNvSpPr/>
          <p:nvPr/>
        </p:nvSpPr>
        <p:spPr>
          <a:xfrm>
            <a:off x="7615825" y="3603899"/>
            <a:ext cx="1415441" cy="386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Return!</a:t>
            </a:r>
          </a:p>
        </p:txBody>
      </p:sp>
    </p:spTree>
    <p:extLst>
      <p:ext uri="{BB962C8B-B14F-4D97-AF65-F5344CB8AC3E}">
        <p14:creationId xmlns:p14="http://schemas.microsoft.com/office/powerpoint/2010/main" val="16050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DB151-3197-4B62-B421-7994EB375A9B}"/>
              </a:ext>
            </a:extLst>
          </p:cNvPr>
          <p:cNvSpPr/>
          <p:nvPr/>
        </p:nvSpPr>
        <p:spPr>
          <a:xfrm>
            <a:off x="2617940" y="1402913"/>
            <a:ext cx="6588690" cy="273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75C00-CA17-490D-9FD7-DA7B24BA11C9}"/>
              </a:ext>
            </a:extLst>
          </p:cNvPr>
          <p:cNvSpPr txBox="1"/>
          <p:nvPr/>
        </p:nvSpPr>
        <p:spPr>
          <a:xfrm>
            <a:off x="2755726" y="1536605"/>
            <a:ext cx="298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New user sign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72537-24D1-4036-A21F-43C946094BD8}"/>
              </a:ext>
            </a:extLst>
          </p:cNvPr>
          <p:cNvSpPr txBox="1"/>
          <p:nvPr/>
        </p:nvSpPr>
        <p:spPr>
          <a:xfrm>
            <a:off x="3062614" y="2059825"/>
            <a:ext cx="534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Phone: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D9631-F22B-4D90-BCAC-8F3EA7304A36}"/>
              </a:ext>
            </a:extLst>
          </p:cNvPr>
          <p:cNvSpPr/>
          <p:nvPr/>
        </p:nvSpPr>
        <p:spPr>
          <a:xfrm>
            <a:off x="4246322" y="2153504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CFC55-9D7C-433B-AD21-3EDF99B7E093}"/>
              </a:ext>
            </a:extLst>
          </p:cNvPr>
          <p:cNvSpPr/>
          <p:nvPr/>
        </p:nvSpPr>
        <p:spPr>
          <a:xfrm>
            <a:off x="4246321" y="2426053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F2138B-C84C-4C6F-9CEB-827CBEE4531D}"/>
              </a:ext>
            </a:extLst>
          </p:cNvPr>
          <p:cNvSpPr/>
          <p:nvPr/>
        </p:nvSpPr>
        <p:spPr>
          <a:xfrm>
            <a:off x="7615825" y="3603899"/>
            <a:ext cx="1415441" cy="386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125562-666D-42ED-A017-B67359447455}"/>
              </a:ext>
            </a:extLst>
          </p:cNvPr>
          <p:cNvSpPr/>
          <p:nvPr/>
        </p:nvSpPr>
        <p:spPr>
          <a:xfrm>
            <a:off x="4246320" y="2711128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562B-E234-45F2-B67A-8E2A67C9855C}"/>
              </a:ext>
            </a:extLst>
          </p:cNvPr>
          <p:cNvSpPr/>
          <p:nvPr/>
        </p:nvSpPr>
        <p:spPr>
          <a:xfrm>
            <a:off x="4246319" y="2988310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7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66E3C-6B64-4E01-A347-1F0DCF27EE9A}"/>
              </a:ext>
            </a:extLst>
          </p:cNvPr>
          <p:cNvSpPr/>
          <p:nvPr/>
        </p:nvSpPr>
        <p:spPr>
          <a:xfrm>
            <a:off x="2381458" y="3457410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6D6F-4395-4C23-8A20-C6E618F4E173}"/>
              </a:ext>
            </a:extLst>
          </p:cNvPr>
          <p:cNvSpPr/>
          <p:nvPr/>
        </p:nvSpPr>
        <p:spPr>
          <a:xfrm>
            <a:off x="2381458" y="5447403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95CF-8DE7-4CC9-94BF-B79CA6CF00D5}"/>
              </a:ext>
            </a:extLst>
          </p:cNvPr>
          <p:cNvSpPr txBox="1"/>
          <p:nvPr/>
        </p:nvSpPr>
        <p:spPr>
          <a:xfrm>
            <a:off x="2596413" y="1627232"/>
            <a:ext cx="220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Science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AB6E0-01EA-4CF4-A7B3-B6E08D819B0D}"/>
              </a:ext>
            </a:extLst>
          </p:cNvPr>
          <p:cNvSpPr/>
          <p:nvPr/>
        </p:nvSpPr>
        <p:spPr>
          <a:xfrm>
            <a:off x="7164476" y="1668026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in this section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FA921C-7E65-4F8C-B804-4E593E015C67}"/>
              </a:ext>
            </a:extLst>
          </p:cNvPr>
          <p:cNvSpPr txBox="1"/>
          <p:nvPr/>
        </p:nvSpPr>
        <p:spPr>
          <a:xfrm>
            <a:off x="2596412" y="3647009"/>
            <a:ext cx="220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Art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0B74F-453B-4E43-A3CB-1E57324C2EE7}"/>
              </a:ext>
            </a:extLst>
          </p:cNvPr>
          <p:cNvSpPr/>
          <p:nvPr/>
        </p:nvSpPr>
        <p:spPr>
          <a:xfrm>
            <a:off x="7164475" y="3687803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in this 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C5C15-EF26-488E-9073-1D676604B8C2}"/>
              </a:ext>
            </a:extLst>
          </p:cNvPr>
          <p:cNvSpPr txBox="1"/>
          <p:nvPr/>
        </p:nvSpPr>
        <p:spPr>
          <a:xfrm>
            <a:off x="2596412" y="5678392"/>
            <a:ext cx="220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Fiction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6391D5-D875-46B8-B814-B792CFA16E97}"/>
              </a:ext>
            </a:extLst>
          </p:cNvPr>
          <p:cNvSpPr/>
          <p:nvPr/>
        </p:nvSpPr>
        <p:spPr>
          <a:xfrm>
            <a:off x="7164475" y="5719186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in this section</a:t>
            </a:r>
          </a:p>
        </p:txBody>
      </p:sp>
    </p:spTree>
    <p:extLst>
      <p:ext uri="{BB962C8B-B14F-4D97-AF65-F5344CB8AC3E}">
        <p14:creationId xmlns:p14="http://schemas.microsoft.com/office/powerpoint/2010/main" val="135378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66E3C-6B64-4E01-A347-1F0DCF27EE9A}"/>
              </a:ext>
            </a:extLst>
          </p:cNvPr>
          <p:cNvSpPr/>
          <p:nvPr/>
        </p:nvSpPr>
        <p:spPr>
          <a:xfrm>
            <a:off x="2381458" y="3457410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6D6F-4395-4C23-8A20-C6E618F4E173}"/>
              </a:ext>
            </a:extLst>
          </p:cNvPr>
          <p:cNvSpPr/>
          <p:nvPr/>
        </p:nvSpPr>
        <p:spPr>
          <a:xfrm>
            <a:off x="2381458" y="5447403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95CF-8DE7-4CC9-94BF-B79CA6CF00D5}"/>
              </a:ext>
            </a:extLst>
          </p:cNvPr>
          <p:cNvSpPr txBox="1"/>
          <p:nvPr/>
        </p:nvSpPr>
        <p:spPr>
          <a:xfrm>
            <a:off x="2596413" y="1627232"/>
            <a:ext cx="220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Science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AB6E0-01EA-4CF4-A7B3-B6E08D819B0D}"/>
              </a:ext>
            </a:extLst>
          </p:cNvPr>
          <p:cNvSpPr/>
          <p:nvPr/>
        </p:nvSpPr>
        <p:spPr>
          <a:xfrm>
            <a:off x="7164476" y="1668026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in this section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FA921C-7E65-4F8C-B804-4E593E015C67}"/>
              </a:ext>
            </a:extLst>
          </p:cNvPr>
          <p:cNvSpPr txBox="1"/>
          <p:nvPr/>
        </p:nvSpPr>
        <p:spPr>
          <a:xfrm>
            <a:off x="2596412" y="3647009"/>
            <a:ext cx="220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Art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0B74F-453B-4E43-A3CB-1E57324C2EE7}"/>
              </a:ext>
            </a:extLst>
          </p:cNvPr>
          <p:cNvSpPr/>
          <p:nvPr/>
        </p:nvSpPr>
        <p:spPr>
          <a:xfrm>
            <a:off x="7164475" y="3687803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in this 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5C5C15-EF26-488E-9073-1D676604B8C2}"/>
              </a:ext>
            </a:extLst>
          </p:cNvPr>
          <p:cNvSpPr txBox="1"/>
          <p:nvPr/>
        </p:nvSpPr>
        <p:spPr>
          <a:xfrm>
            <a:off x="2596412" y="5678392"/>
            <a:ext cx="2200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Fiction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6391D5-D875-46B8-B814-B792CFA16E97}"/>
              </a:ext>
            </a:extLst>
          </p:cNvPr>
          <p:cNvSpPr/>
          <p:nvPr/>
        </p:nvSpPr>
        <p:spPr>
          <a:xfrm>
            <a:off x="7164475" y="5719186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in this section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FEB8F-0A1B-4A34-926D-F46063EE8888}"/>
              </a:ext>
            </a:extLst>
          </p:cNvPr>
          <p:cNvSpPr txBox="1"/>
          <p:nvPr/>
        </p:nvSpPr>
        <p:spPr>
          <a:xfrm>
            <a:off x="10048352" y="1758462"/>
            <a:ext cx="1457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query</a:t>
            </a:r>
          </a:p>
          <a:p>
            <a:r>
              <a:rPr lang="en-US" dirty="0"/>
              <a:t>Books in the library and display books in this section </a:t>
            </a:r>
          </a:p>
        </p:txBody>
      </p:sp>
    </p:spTree>
    <p:extLst>
      <p:ext uri="{BB962C8B-B14F-4D97-AF65-F5344CB8AC3E}">
        <p14:creationId xmlns:p14="http://schemas.microsoft.com/office/powerpoint/2010/main" val="325571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66E3C-6B64-4E01-A347-1F0DCF27EE9A}"/>
              </a:ext>
            </a:extLst>
          </p:cNvPr>
          <p:cNvSpPr/>
          <p:nvPr/>
        </p:nvSpPr>
        <p:spPr>
          <a:xfrm>
            <a:off x="2381458" y="3457410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6D6F-4395-4C23-8A20-C6E618F4E173}"/>
              </a:ext>
            </a:extLst>
          </p:cNvPr>
          <p:cNvSpPr/>
          <p:nvPr/>
        </p:nvSpPr>
        <p:spPr>
          <a:xfrm>
            <a:off x="2381458" y="5447403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95CF-8DE7-4CC9-94BF-B79CA6CF00D5}"/>
              </a:ext>
            </a:extLst>
          </p:cNvPr>
          <p:cNvSpPr txBox="1"/>
          <p:nvPr/>
        </p:nvSpPr>
        <p:spPr>
          <a:xfrm>
            <a:off x="2596413" y="1627232"/>
            <a:ext cx="387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First_Name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Last_name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AB6E0-01EA-4CF4-A7B3-B6E08D819B0D}"/>
              </a:ext>
            </a:extLst>
          </p:cNvPr>
          <p:cNvSpPr/>
          <p:nvPr/>
        </p:nvSpPr>
        <p:spPr>
          <a:xfrm>
            <a:off x="7164476" y="1668026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by this author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40DB0-4889-4B1D-AB18-D0BBE5C4D5C7}"/>
              </a:ext>
            </a:extLst>
          </p:cNvPr>
          <p:cNvSpPr txBox="1"/>
          <p:nvPr/>
        </p:nvSpPr>
        <p:spPr>
          <a:xfrm>
            <a:off x="2596413" y="3618480"/>
            <a:ext cx="387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First_Name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Last_name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A59A2-80AB-44B0-927C-8700F97ED9AC}"/>
              </a:ext>
            </a:extLst>
          </p:cNvPr>
          <p:cNvSpPr/>
          <p:nvPr/>
        </p:nvSpPr>
        <p:spPr>
          <a:xfrm>
            <a:off x="7164476" y="3659274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by this author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95A9C-4A84-481C-BF14-D5A19773E24E}"/>
              </a:ext>
            </a:extLst>
          </p:cNvPr>
          <p:cNvSpPr txBox="1"/>
          <p:nvPr/>
        </p:nvSpPr>
        <p:spPr>
          <a:xfrm>
            <a:off x="2596413" y="5628151"/>
            <a:ext cx="387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First_Name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Last_name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CD064-A78C-4496-879D-72057EB420A3}"/>
              </a:ext>
            </a:extLst>
          </p:cNvPr>
          <p:cNvSpPr/>
          <p:nvPr/>
        </p:nvSpPr>
        <p:spPr>
          <a:xfrm>
            <a:off x="7164476" y="5668945"/>
            <a:ext cx="2543196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by this author</a:t>
            </a:r>
          </a:p>
        </p:txBody>
      </p:sp>
    </p:spTree>
    <p:extLst>
      <p:ext uri="{BB962C8B-B14F-4D97-AF65-F5344CB8AC3E}">
        <p14:creationId xmlns:p14="http://schemas.microsoft.com/office/powerpoint/2010/main" val="318011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66E3C-6B64-4E01-A347-1F0DCF27EE9A}"/>
              </a:ext>
            </a:extLst>
          </p:cNvPr>
          <p:cNvSpPr/>
          <p:nvPr/>
        </p:nvSpPr>
        <p:spPr>
          <a:xfrm>
            <a:off x="2381458" y="3457410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6D6F-4395-4C23-8A20-C6E618F4E173}"/>
              </a:ext>
            </a:extLst>
          </p:cNvPr>
          <p:cNvSpPr/>
          <p:nvPr/>
        </p:nvSpPr>
        <p:spPr>
          <a:xfrm>
            <a:off x="2381458" y="5447403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95CF-8DE7-4CC9-94BF-B79CA6CF00D5}"/>
              </a:ext>
            </a:extLst>
          </p:cNvPr>
          <p:cNvSpPr txBox="1"/>
          <p:nvPr/>
        </p:nvSpPr>
        <p:spPr>
          <a:xfrm>
            <a:off x="2596413" y="1627232"/>
            <a:ext cx="387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Publisher_Name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AB6E0-01EA-4CF4-A7B3-B6E08D819B0D}"/>
              </a:ext>
            </a:extLst>
          </p:cNvPr>
          <p:cNvSpPr/>
          <p:nvPr/>
        </p:nvSpPr>
        <p:spPr>
          <a:xfrm>
            <a:off x="6933363" y="1668026"/>
            <a:ext cx="2774309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by this Publisher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672FA1-8537-4533-919B-FF53681B0A5D}"/>
              </a:ext>
            </a:extLst>
          </p:cNvPr>
          <p:cNvSpPr txBox="1"/>
          <p:nvPr/>
        </p:nvSpPr>
        <p:spPr>
          <a:xfrm>
            <a:off x="2596413" y="3638577"/>
            <a:ext cx="387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Publisher_Name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95B7FD-19D9-492D-8EBA-100684FC5D0F}"/>
              </a:ext>
            </a:extLst>
          </p:cNvPr>
          <p:cNvSpPr/>
          <p:nvPr/>
        </p:nvSpPr>
        <p:spPr>
          <a:xfrm>
            <a:off x="6933363" y="3679371"/>
            <a:ext cx="2774309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by this Publisher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5FE322-B41D-4E46-AAA2-DD976A41E0F5}"/>
              </a:ext>
            </a:extLst>
          </p:cNvPr>
          <p:cNvSpPr txBox="1"/>
          <p:nvPr/>
        </p:nvSpPr>
        <p:spPr>
          <a:xfrm>
            <a:off x="2699283" y="5638199"/>
            <a:ext cx="387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Publisher_Name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books: 30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36D7ED-68FA-47B2-BDC3-47F30F6AC830}"/>
              </a:ext>
            </a:extLst>
          </p:cNvPr>
          <p:cNvSpPr/>
          <p:nvPr/>
        </p:nvSpPr>
        <p:spPr>
          <a:xfrm>
            <a:off x="7036233" y="5678993"/>
            <a:ext cx="2774309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books by this Publisher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FC23D-EEDA-4C27-8EB4-FDB3147EBA5E}"/>
              </a:ext>
            </a:extLst>
          </p:cNvPr>
          <p:cNvSpPr txBox="1"/>
          <p:nvPr/>
        </p:nvSpPr>
        <p:spPr>
          <a:xfrm>
            <a:off x="381836" y="1999622"/>
            <a:ext cx="1889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we can do a search bar with a drop down that allows the search by category</a:t>
            </a:r>
          </a:p>
        </p:txBody>
      </p:sp>
    </p:spTree>
    <p:extLst>
      <p:ext uri="{BB962C8B-B14F-4D97-AF65-F5344CB8AC3E}">
        <p14:creationId xmlns:p14="http://schemas.microsoft.com/office/powerpoint/2010/main" val="57090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66E3C-6B64-4E01-A347-1F0DCF27EE9A}"/>
              </a:ext>
            </a:extLst>
          </p:cNvPr>
          <p:cNvSpPr/>
          <p:nvPr/>
        </p:nvSpPr>
        <p:spPr>
          <a:xfrm>
            <a:off x="2381458" y="3457410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6D6F-4395-4C23-8A20-C6E618F4E173}"/>
              </a:ext>
            </a:extLst>
          </p:cNvPr>
          <p:cNvSpPr/>
          <p:nvPr/>
        </p:nvSpPr>
        <p:spPr>
          <a:xfrm>
            <a:off x="2381458" y="5447403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995CF-8DE7-4CC9-94BF-B79CA6CF00D5}"/>
              </a:ext>
            </a:extLst>
          </p:cNvPr>
          <p:cNvSpPr txBox="1"/>
          <p:nvPr/>
        </p:nvSpPr>
        <p:spPr>
          <a:xfrm>
            <a:off x="2596413" y="1627232"/>
            <a:ext cx="387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Patron first name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Patron Last name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 checked out: 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BE684-6898-44D8-BFC2-73BFF07825C9}"/>
              </a:ext>
            </a:extLst>
          </p:cNvPr>
          <p:cNvSpPr txBox="1"/>
          <p:nvPr/>
        </p:nvSpPr>
        <p:spPr>
          <a:xfrm>
            <a:off x="51918" y="2573683"/>
            <a:ext cx="19678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Seeing all patrons is more like a back end thing a client would not need to see this information but the rubric wanted a page for each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DF9E1B-4ABF-40AF-A224-E63D2F17C4C2}"/>
              </a:ext>
            </a:extLst>
          </p:cNvPr>
          <p:cNvSpPr/>
          <p:nvPr/>
        </p:nvSpPr>
        <p:spPr>
          <a:xfrm>
            <a:off x="6933363" y="1668026"/>
            <a:ext cx="2774309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their information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121996-589A-4E63-9EBB-D32AC72C7EF4}"/>
              </a:ext>
            </a:extLst>
          </p:cNvPr>
          <p:cNvSpPr txBox="1"/>
          <p:nvPr/>
        </p:nvSpPr>
        <p:spPr>
          <a:xfrm>
            <a:off x="2596413" y="3698867"/>
            <a:ext cx="387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Patron first name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Patron Last name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 checked out: 1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F5CE-6543-460B-8AB8-897BFCFCF2BA}"/>
              </a:ext>
            </a:extLst>
          </p:cNvPr>
          <p:cNvSpPr/>
          <p:nvPr/>
        </p:nvSpPr>
        <p:spPr>
          <a:xfrm>
            <a:off x="6933363" y="3739661"/>
            <a:ext cx="2774309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their information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524255-02E9-47C4-84BB-53AB2AF8A858}"/>
              </a:ext>
            </a:extLst>
          </p:cNvPr>
          <p:cNvSpPr txBox="1"/>
          <p:nvPr/>
        </p:nvSpPr>
        <p:spPr>
          <a:xfrm>
            <a:off x="2596413" y="5659001"/>
            <a:ext cx="3874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Patron first name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Patron Last name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Number of books checked out: 1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E0536C-6B13-4C19-A967-D9B393037554}"/>
              </a:ext>
            </a:extLst>
          </p:cNvPr>
          <p:cNvSpPr/>
          <p:nvPr/>
        </p:nvSpPr>
        <p:spPr>
          <a:xfrm>
            <a:off x="6933363" y="5699795"/>
            <a:ext cx="2774309" cy="6933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their information</a:t>
            </a:r>
          </a:p>
        </p:txBody>
      </p:sp>
    </p:spTree>
    <p:extLst>
      <p:ext uri="{BB962C8B-B14F-4D97-AF65-F5344CB8AC3E}">
        <p14:creationId xmlns:p14="http://schemas.microsoft.com/office/powerpoint/2010/main" val="369481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284162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FC23D-EEDA-4C27-8EB4-FDB3147EBA5E}"/>
              </a:ext>
            </a:extLst>
          </p:cNvPr>
          <p:cNvSpPr txBox="1"/>
          <p:nvPr/>
        </p:nvSpPr>
        <p:spPr>
          <a:xfrm>
            <a:off x="381836" y="1999622"/>
            <a:ext cx="188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Seeing all patrons is more like a back end thing a client would not need to see this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075C8-5D26-43E3-9DD8-E4D602FA345A}"/>
              </a:ext>
            </a:extLst>
          </p:cNvPr>
          <p:cNvSpPr txBox="1"/>
          <p:nvPr/>
        </p:nvSpPr>
        <p:spPr>
          <a:xfrm>
            <a:off x="2484328" y="1629973"/>
            <a:ext cx="3874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Patron</a:t>
            </a:r>
          </a:p>
          <a:p>
            <a:r>
              <a:rPr lang="en-US" sz="1600" dirty="0" err="1"/>
              <a:t>First_name</a:t>
            </a:r>
            <a:endParaRPr lang="en-US" sz="1600" dirty="0"/>
          </a:p>
          <a:p>
            <a:r>
              <a:rPr lang="en-US" sz="1600" dirty="0" err="1"/>
              <a:t>Last_name</a:t>
            </a:r>
            <a:endParaRPr lang="en-US" sz="1600" dirty="0"/>
          </a:p>
          <a:p>
            <a:r>
              <a:rPr lang="en-US" sz="1600" dirty="0"/>
              <a:t>Address</a:t>
            </a:r>
          </a:p>
          <a:p>
            <a:r>
              <a:rPr lang="en-US" sz="1600" dirty="0"/>
              <a:t>Phone</a:t>
            </a:r>
          </a:p>
          <a:p>
            <a:r>
              <a:rPr lang="en-US" sz="1600" dirty="0" err="1"/>
              <a:t>Checked_out_book</a:t>
            </a:r>
            <a:r>
              <a:rPr lang="en-US" sz="1600" dirty="0"/>
              <a:t> list</a:t>
            </a:r>
          </a:p>
          <a:p>
            <a:r>
              <a:rPr lang="en-US" sz="1600" dirty="0"/>
              <a:t>	- book 1</a:t>
            </a:r>
          </a:p>
          <a:p>
            <a:r>
              <a:rPr lang="en-US" sz="1600" dirty="0"/>
              <a:t>	- book 2</a:t>
            </a:r>
          </a:p>
          <a:p>
            <a:r>
              <a:rPr lang="en-US" sz="1600" dirty="0"/>
              <a:t>	- book 3</a:t>
            </a:r>
          </a:p>
        </p:txBody>
      </p:sp>
    </p:spTree>
    <p:extLst>
      <p:ext uri="{BB962C8B-B14F-4D97-AF65-F5344CB8AC3E}">
        <p14:creationId xmlns:p14="http://schemas.microsoft.com/office/powerpoint/2010/main" val="34397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5ACC3-CF1F-457F-9687-88CFE7079579}"/>
              </a:ext>
            </a:extLst>
          </p:cNvPr>
          <p:cNvSpPr/>
          <p:nvPr/>
        </p:nvSpPr>
        <p:spPr>
          <a:xfrm>
            <a:off x="3356150" y="3024554"/>
            <a:ext cx="5525171" cy="4044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F4C54-83E9-40D9-88C4-97823EAA3097}"/>
              </a:ext>
            </a:extLst>
          </p:cNvPr>
          <p:cNvSpPr txBox="1"/>
          <p:nvPr/>
        </p:nvSpPr>
        <p:spPr>
          <a:xfrm>
            <a:off x="3285811" y="2542233"/>
            <a:ext cx="236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our catalog: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B4B793-72D5-436E-AA4E-AD52FCA41D0F}"/>
              </a:ext>
            </a:extLst>
          </p:cNvPr>
          <p:cNvSpPr/>
          <p:nvPr/>
        </p:nvSpPr>
        <p:spPr>
          <a:xfrm>
            <a:off x="9023421" y="3074794"/>
            <a:ext cx="271305" cy="28386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FEE47-1D18-4558-ADAF-B9D6E9533845}"/>
              </a:ext>
            </a:extLst>
          </p:cNvPr>
          <p:cNvSpPr/>
          <p:nvPr/>
        </p:nvSpPr>
        <p:spPr>
          <a:xfrm>
            <a:off x="854109" y="3711528"/>
            <a:ext cx="3627455" cy="12787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form submission, the query to search for book title based on title or author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B3691-F683-456A-92FB-44B5082CF717}"/>
              </a:ext>
            </a:extLst>
          </p:cNvPr>
          <p:cNvCxnSpPr/>
          <p:nvPr/>
        </p:nvCxnSpPr>
        <p:spPr>
          <a:xfrm flipV="1">
            <a:off x="4612193" y="3667648"/>
            <a:ext cx="673240" cy="78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8951E5C-215E-42B3-838E-D2F3FFADF60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FE60C-8617-4B1F-92FC-0A533530E8BE}"/>
              </a:ext>
            </a:extLst>
          </p:cNvPr>
          <p:cNvSpPr txBox="1"/>
          <p:nvPr/>
        </p:nvSpPr>
        <p:spPr>
          <a:xfrm>
            <a:off x="9250863" y="966933"/>
            <a:ext cx="231653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User can </a:t>
            </a:r>
          </a:p>
          <a:p>
            <a:r>
              <a:rPr lang="en-US" dirty="0"/>
              <a:t>Instead </a:t>
            </a:r>
          </a:p>
          <a:p>
            <a:r>
              <a:rPr lang="en-US" dirty="0"/>
              <a:t>Click the return button</a:t>
            </a:r>
          </a:p>
          <a:p>
            <a:r>
              <a:rPr lang="en-US" dirty="0"/>
              <a:t>To return a book</a:t>
            </a:r>
          </a:p>
        </p:txBody>
      </p:sp>
    </p:spTree>
    <p:extLst>
      <p:ext uri="{BB962C8B-B14F-4D97-AF65-F5344CB8AC3E}">
        <p14:creationId xmlns:p14="http://schemas.microsoft.com/office/powerpoint/2010/main" val="220791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036B8-5D3A-4718-A20B-8EE542A8CE4A}"/>
              </a:ext>
            </a:extLst>
          </p:cNvPr>
          <p:cNvSpPr txBox="1"/>
          <p:nvPr/>
        </p:nvSpPr>
        <p:spPr>
          <a:xfrm>
            <a:off x="2270926" y="1119888"/>
            <a:ext cx="297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search: </a:t>
            </a:r>
            <a:r>
              <a:rPr lang="en-US" b="1" dirty="0"/>
              <a:t>Book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5C991-E434-4FF2-9A98-0BAEFE248DB4}"/>
              </a:ext>
            </a:extLst>
          </p:cNvPr>
          <p:cNvSpPr/>
          <p:nvPr/>
        </p:nvSpPr>
        <p:spPr>
          <a:xfrm>
            <a:off x="2612571" y="1668026"/>
            <a:ext cx="1286189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6D416-1E1F-41F4-97C7-97E906EB9B99}"/>
              </a:ext>
            </a:extLst>
          </p:cNvPr>
          <p:cNvSpPr txBox="1"/>
          <p:nvPr/>
        </p:nvSpPr>
        <p:spPr>
          <a:xfrm>
            <a:off x="4009292" y="1668026"/>
            <a:ext cx="220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Book Title</a:t>
            </a:r>
          </a:p>
          <a:p>
            <a:r>
              <a:rPr lang="en-US" dirty="0"/>
              <a:t>Author(s):</a:t>
            </a:r>
          </a:p>
          <a:p>
            <a:r>
              <a:rPr lang="en-US" dirty="0"/>
              <a:t>Section:</a:t>
            </a:r>
          </a:p>
          <a:p>
            <a:r>
              <a:rPr lang="en-US" dirty="0">
                <a:solidFill>
                  <a:srgbClr val="FF0000"/>
                </a:solidFill>
              </a:rPr>
              <a:t>Status: Out of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66E3C-6B64-4E01-A347-1F0DCF27EE9A}"/>
              </a:ext>
            </a:extLst>
          </p:cNvPr>
          <p:cNvSpPr/>
          <p:nvPr/>
        </p:nvSpPr>
        <p:spPr>
          <a:xfrm>
            <a:off x="2381458" y="3457410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A880C-6E63-4FBA-B5AA-12F3E558D35E}"/>
              </a:ext>
            </a:extLst>
          </p:cNvPr>
          <p:cNvSpPr/>
          <p:nvPr/>
        </p:nvSpPr>
        <p:spPr>
          <a:xfrm>
            <a:off x="2612571" y="3636217"/>
            <a:ext cx="1286189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60299-C514-49F5-B8E6-75D2F1C39F4D}"/>
              </a:ext>
            </a:extLst>
          </p:cNvPr>
          <p:cNvSpPr txBox="1"/>
          <p:nvPr/>
        </p:nvSpPr>
        <p:spPr>
          <a:xfrm>
            <a:off x="4009292" y="3636217"/>
            <a:ext cx="220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Book Title</a:t>
            </a:r>
          </a:p>
          <a:p>
            <a:r>
              <a:rPr lang="en-US" dirty="0"/>
              <a:t>Author(s):</a:t>
            </a:r>
          </a:p>
          <a:p>
            <a:r>
              <a:rPr lang="en-US" dirty="0"/>
              <a:t>Section: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Status: Available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E85DB-BABE-46F4-8E81-91247E29A1F9}"/>
              </a:ext>
            </a:extLst>
          </p:cNvPr>
          <p:cNvSpPr/>
          <p:nvPr/>
        </p:nvSpPr>
        <p:spPr>
          <a:xfrm>
            <a:off x="8129392" y="1668026"/>
            <a:ext cx="1578279" cy="448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6F410-C159-4C78-A253-93DBB2817CAC}"/>
              </a:ext>
            </a:extLst>
          </p:cNvPr>
          <p:cNvSpPr/>
          <p:nvPr/>
        </p:nvSpPr>
        <p:spPr>
          <a:xfrm>
            <a:off x="8129392" y="3650604"/>
            <a:ext cx="1578279" cy="448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6D6F-4395-4C23-8A20-C6E618F4E173}"/>
              </a:ext>
            </a:extLst>
          </p:cNvPr>
          <p:cNvSpPr/>
          <p:nvPr/>
        </p:nvSpPr>
        <p:spPr>
          <a:xfrm>
            <a:off x="2381458" y="5447403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240D0-4357-42CD-A19D-106F93E06165}"/>
              </a:ext>
            </a:extLst>
          </p:cNvPr>
          <p:cNvSpPr/>
          <p:nvPr/>
        </p:nvSpPr>
        <p:spPr>
          <a:xfrm>
            <a:off x="2612571" y="5626210"/>
            <a:ext cx="1286189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378EE-C6EA-4D3E-835E-F5AF40C8163B}"/>
              </a:ext>
            </a:extLst>
          </p:cNvPr>
          <p:cNvSpPr txBox="1"/>
          <p:nvPr/>
        </p:nvSpPr>
        <p:spPr>
          <a:xfrm>
            <a:off x="4009292" y="5626210"/>
            <a:ext cx="220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Book Title</a:t>
            </a:r>
          </a:p>
          <a:p>
            <a:r>
              <a:rPr lang="en-US" dirty="0"/>
              <a:t>Author(s):</a:t>
            </a:r>
          </a:p>
          <a:p>
            <a:r>
              <a:rPr lang="en-US" dirty="0"/>
              <a:t>Section: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Status: Available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1DF9F7-3CFA-49E2-902F-DDF825548352}"/>
              </a:ext>
            </a:extLst>
          </p:cNvPr>
          <p:cNvSpPr/>
          <p:nvPr/>
        </p:nvSpPr>
        <p:spPr>
          <a:xfrm>
            <a:off x="8129392" y="5640597"/>
            <a:ext cx="1578279" cy="448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</p:spTree>
    <p:extLst>
      <p:ext uri="{BB962C8B-B14F-4D97-AF65-F5344CB8AC3E}">
        <p14:creationId xmlns:p14="http://schemas.microsoft.com/office/powerpoint/2010/main" val="214283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036B8-5D3A-4718-A20B-8EE542A8CE4A}"/>
              </a:ext>
            </a:extLst>
          </p:cNvPr>
          <p:cNvSpPr txBox="1"/>
          <p:nvPr/>
        </p:nvSpPr>
        <p:spPr>
          <a:xfrm>
            <a:off x="2270926" y="1119888"/>
            <a:ext cx="297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search: </a:t>
            </a:r>
            <a:r>
              <a:rPr lang="en-US" b="1" dirty="0"/>
              <a:t>Book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EDE6A-0C53-4E08-8B15-ADD1A0D0398E}"/>
              </a:ext>
            </a:extLst>
          </p:cNvPr>
          <p:cNvSpPr/>
          <p:nvPr/>
        </p:nvSpPr>
        <p:spPr>
          <a:xfrm>
            <a:off x="2381458" y="1489219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5C991-E434-4FF2-9A98-0BAEFE248DB4}"/>
              </a:ext>
            </a:extLst>
          </p:cNvPr>
          <p:cNvSpPr/>
          <p:nvPr/>
        </p:nvSpPr>
        <p:spPr>
          <a:xfrm>
            <a:off x="2612571" y="1668026"/>
            <a:ext cx="1286189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6D416-1E1F-41F4-97C7-97E906EB9B99}"/>
              </a:ext>
            </a:extLst>
          </p:cNvPr>
          <p:cNvSpPr txBox="1"/>
          <p:nvPr/>
        </p:nvSpPr>
        <p:spPr>
          <a:xfrm>
            <a:off x="4009292" y="1668026"/>
            <a:ext cx="220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Book Title 1</a:t>
            </a:r>
          </a:p>
          <a:p>
            <a:r>
              <a:rPr lang="en-US" dirty="0"/>
              <a:t>Author(s):</a:t>
            </a:r>
          </a:p>
          <a:p>
            <a:r>
              <a:rPr lang="en-US" dirty="0"/>
              <a:t>Section:</a:t>
            </a:r>
          </a:p>
          <a:p>
            <a:r>
              <a:rPr lang="en-US" dirty="0">
                <a:solidFill>
                  <a:srgbClr val="FF0000"/>
                </a:solidFill>
              </a:rPr>
              <a:t>Status: Out of stock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66E3C-6B64-4E01-A347-1F0DCF27EE9A}"/>
              </a:ext>
            </a:extLst>
          </p:cNvPr>
          <p:cNvSpPr/>
          <p:nvPr/>
        </p:nvSpPr>
        <p:spPr>
          <a:xfrm>
            <a:off x="2381458" y="3457410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A880C-6E63-4FBA-B5AA-12F3E558D35E}"/>
              </a:ext>
            </a:extLst>
          </p:cNvPr>
          <p:cNvSpPr/>
          <p:nvPr/>
        </p:nvSpPr>
        <p:spPr>
          <a:xfrm>
            <a:off x="2612571" y="3636217"/>
            <a:ext cx="1286189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60299-C514-49F5-B8E6-75D2F1C39F4D}"/>
              </a:ext>
            </a:extLst>
          </p:cNvPr>
          <p:cNvSpPr txBox="1"/>
          <p:nvPr/>
        </p:nvSpPr>
        <p:spPr>
          <a:xfrm>
            <a:off x="4009292" y="3636217"/>
            <a:ext cx="220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Book Title 2</a:t>
            </a:r>
          </a:p>
          <a:p>
            <a:r>
              <a:rPr lang="en-US" dirty="0"/>
              <a:t>Author(s):</a:t>
            </a:r>
          </a:p>
          <a:p>
            <a:r>
              <a:rPr lang="en-US" dirty="0"/>
              <a:t>Section: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Status: Available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E85DB-BABE-46F4-8E81-91247E29A1F9}"/>
              </a:ext>
            </a:extLst>
          </p:cNvPr>
          <p:cNvSpPr/>
          <p:nvPr/>
        </p:nvSpPr>
        <p:spPr>
          <a:xfrm>
            <a:off x="8129392" y="1668026"/>
            <a:ext cx="1578279" cy="448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6F410-C159-4C78-A253-93DBB2817CAC}"/>
              </a:ext>
            </a:extLst>
          </p:cNvPr>
          <p:cNvSpPr/>
          <p:nvPr/>
        </p:nvSpPr>
        <p:spPr>
          <a:xfrm>
            <a:off x="8129392" y="3650604"/>
            <a:ext cx="1578279" cy="448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16D6F-4395-4C23-8A20-C6E618F4E173}"/>
              </a:ext>
            </a:extLst>
          </p:cNvPr>
          <p:cNvSpPr/>
          <p:nvPr/>
        </p:nvSpPr>
        <p:spPr>
          <a:xfrm>
            <a:off x="2381458" y="5447403"/>
            <a:ext cx="7539616" cy="183017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240D0-4357-42CD-A19D-106F93E06165}"/>
              </a:ext>
            </a:extLst>
          </p:cNvPr>
          <p:cNvSpPr/>
          <p:nvPr/>
        </p:nvSpPr>
        <p:spPr>
          <a:xfrm>
            <a:off x="2612571" y="5626210"/>
            <a:ext cx="1286189" cy="1346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B378EE-C6EA-4D3E-835E-F5AF40C8163B}"/>
              </a:ext>
            </a:extLst>
          </p:cNvPr>
          <p:cNvSpPr txBox="1"/>
          <p:nvPr/>
        </p:nvSpPr>
        <p:spPr>
          <a:xfrm>
            <a:off x="4009292" y="5626210"/>
            <a:ext cx="2200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Book Title 3</a:t>
            </a:r>
          </a:p>
          <a:p>
            <a:r>
              <a:rPr lang="en-US" dirty="0"/>
              <a:t>Author(s):</a:t>
            </a:r>
          </a:p>
          <a:p>
            <a:r>
              <a:rPr lang="en-US" dirty="0"/>
              <a:t>Section: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Status: Available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1DF9F7-3CFA-49E2-902F-DDF825548352}"/>
              </a:ext>
            </a:extLst>
          </p:cNvPr>
          <p:cNvSpPr/>
          <p:nvPr/>
        </p:nvSpPr>
        <p:spPr>
          <a:xfrm>
            <a:off x="8129392" y="5640597"/>
            <a:ext cx="1578279" cy="448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CC3EC-4DFD-4490-B083-458B4AC33C6D}"/>
              </a:ext>
            </a:extLst>
          </p:cNvPr>
          <p:cNvSpPr/>
          <p:nvPr/>
        </p:nvSpPr>
        <p:spPr>
          <a:xfrm>
            <a:off x="12012460" y="622998"/>
            <a:ext cx="179540" cy="6235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D1BE34-B495-4F9F-A1B8-6A2F104658B3}"/>
              </a:ext>
            </a:extLst>
          </p:cNvPr>
          <p:cNvSpPr/>
          <p:nvPr/>
        </p:nvSpPr>
        <p:spPr>
          <a:xfrm>
            <a:off x="12011025" y="629801"/>
            <a:ext cx="171450" cy="12003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990FE4-36E8-4B43-AFD8-43A604383023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62545-048A-43D4-8F1E-86A14403FB42}"/>
              </a:ext>
            </a:extLst>
          </p:cNvPr>
          <p:cNvSpPr/>
          <p:nvPr/>
        </p:nvSpPr>
        <p:spPr>
          <a:xfrm>
            <a:off x="290072" y="1668026"/>
            <a:ext cx="1799709" cy="2891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EJS can be used to template the books returned I know how to do this. There’s also handlebars but I haven’t used that in a bit. Or it could be done with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68B2A-22EA-462B-A3BD-670453CE19C8}"/>
              </a:ext>
            </a:extLst>
          </p:cNvPr>
          <p:cNvSpPr txBox="1"/>
          <p:nvPr/>
        </p:nvSpPr>
        <p:spPr>
          <a:xfrm>
            <a:off x="10040876" y="1668026"/>
            <a:ext cx="1799709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the user clicks on a book title it will take them to a screen with the details like ISBN, section and publication date.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28D1AD-3A5F-44A3-86DB-82BAE919BAE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245238" y="1892462"/>
            <a:ext cx="4795638" cy="92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7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F8FF42-2433-47BA-BF3C-2067CFDD4B98}"/>
              </a:ext>
            </a:extLst>
          </p:cNvPr>
          <p:cNvSpPr/>
          <p:nvPr/>
        </p:nvSpPr>
        <p:spPr>
          <a:xfrm>
            <a:off x="3081245" y="1768233"/>
            <a:ext cx="1844649" cy="1931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 cover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075FE-FE5B-4447-8006-65DB74630C27}"/>
              </a:ext>
            </a:extLst>
          </p:cNvPr>
          <p:cNvSpPr txBox="1"/>
          <p:nvPr/>
        </p:nvSpPr>
        <p:spPr>
          <a:xfrm>
            <a:off x="5086529" y="1680551"/>
            <a:ext cx="3381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Math. Grade 7</a:t>
            </a:r>
          </a:p>
          <a:p>
            <a:r>
              <a:rPr lang="en-US" dirty="0"/>
              <a:t>Author(s):</a:t>
            </a:r>
          </a:p>
          <a:p>
            <a:pPr marL="285750" indent="-285750">
              <a:buFontTx/>
              <a:buChar char="-"/>
            </a:pPr>
            <a:r>
              <a:rPr lang="en-US" dirty="0"/>
              <a:t>Richards, Thomas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First_name</a:t>
            </a:r>
            <a:r>
              <a:rPr lang="en-US" dirty="0"/>
              <a:t> </a:t>
            </a:r>
            <a:r>
              <a:rPr lang="en-US" dirty="0" err="1"/>
              <a:t>Last_name</a:t>
            </a:r>
            <a:endParaRPr lang="en-US" dirty="0"/>
          </a:p>
          <a:p>
            <a:r>
              <a:rPr lang="en-US" dirty="0"/>
              <a:t>Pages: 300</a:t>
            </a:r>
          </a:p>
          <a:p>
            <a:r>
              <a:rPr lang="en-US" dirty="0"/>
              <a:t>Publisher: Something </a:t>
            </a:r>
            <a:r>
              <a:rPr lang="en-US" dirty="0" err="1"/>
              <a:t>something</a:t>
            </a:r>
            <a:endParaRPr lang="en-US" dirty="0"/>
          </a:p>
          <a:p>
            <a:r>
              <a:rPr lang="en-US" dirty="0"/>
              <a:t>Publication date: 01/01/1999</a:t>
            </a:r>
          </a:p>
          <a:p>
            <a:r>
              <a:rPr lang="en-US" dirty="0"/>
              <a:t>Section: Mathematics</a:t>
            </a:r>
          </a:p>
          <a:p>
            <a:r>
              <a:rPr lang="en-US" dirty="0"/>
              <a:t>ISBN: 1561899070</a:t>
            </a:r>
          </a:p>
          <a:p>
            <a:r>
              <a:rPr lang="en-US" dirty="0"/>
              <a:t>Library Assigned Identifier: 400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Status: Available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C42BE-2F70-4374-9091-4618D605149E}"/>
              </a:ext>
            </a:extLst>
          </p:cNvPr>
          <p:cNvSpPr/>
          <p:nvPr/>
        </p:nvSpPr>
        <p:spPr>
          <a:xfrm>
            <a:off x="3081245" y="3897658"/>
            <a:ext cx="1844649" cy="4112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</a:t>
            </a:r>
          </a:p>
        </p:txBody>
      </p:sp>
    </p:spTree>
    <p:extLst>
      <p:ext uri="{BB962C8B-B14F-4D97-AF65-F5344CB8AC3E}">
        <p14:creationId xmlns:p14="http://schemas.microsoft.com/office/powerpoint/2010/main" val="20950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E0C0E-5E11-458B-B2CC-4CB874726EAA}"/>
              </a:ext>
            </a:extLst>
          </p:cNvPr>
          <p:cNvSpPr/>
          <p:nvPr/>
        </p:nvSpPr>
        <p:spPr>
          <a:xfrm>
            <a:off x="3757806" y="1963455"/>
            <a:ext cx="4676385" cy="218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120-FEC5-416F-9525-49C03FC2788A}"/>
              </a:ext>
            </a:extLst>
          </p:cNvPr>
          <p:cNvSpPr txBox="1"/>
          <p:nvPr/>
        </p:nvSpPr>
        <p:spPr>
          <a:xfrm>
            <a:off x="3912295" y="2079321"/>
            <a:ext cx="32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out: [ Book Title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2890E-421F-48C8-9B01-55381DBFE309}"/>
              </a:ext>
            </a:extLst>
          </p:cNvPr>
          <p:cNvSpPr txBox="1"/>
          <p:nvPr/>
        </p:nvSpPr>
        <p:spPr>
          <a:xfrm>
            <a:off x="3912296" y="2480154"/>
            <a:ext cx="498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 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Phone: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244D5-7919-4B80-B277-36A278A14828}"/>
              </a:ext>
            </a:extLst>
          </p:cNvPr>
          <p:cNvSpPr/>
          <p:nvPr/>
        </p:nvSpPr>
        <p:spPr>
          <a:xfrm>
            <a:off x="5123145" y="2580362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5B3BD-CF11-4C8D-A8FB-6CDB8CF492E9}"/>
              </a:ext>
            </a:extLst>
          </p:cNvPr>
          <p:cNvSpPr/>
          <p:nvPr/>
        </p:nvSpPr>
        <p:spPr>
          <a:xfrm>
            <a:off x="5123145" y="2839233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53B09-9C2B-4513-B4D1-9DF7884ECE8A}"/>
              </a:ext>
            </a:extLst>
          </p:cNvPr>
          <p:cNvSpPr/>
          <p:nvPr/>
        </p:nvSpPr>
        <p:spPr>
          <a:xfrm>
            <a:off x="5123144" y="3109494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46462-DA73-4B19-8C6D-325806CABC98}"/>
              </a:ext>
            </a:extLst>
          </p:cNvPr>
          <p:cNvSpPr/>
          <p:nvPr/>
        </p:nvSpPr>
        <p:spPr>
          <a:xfrm>
            <a:off x="5123143" y="3400632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58ED1-3661-48E2-A429-17E7D97612D9}"/>
              </a:ext>
            </a:extLst>
          </p:cNvPr>
          <p:cNvSpPr txBox="1"/>
          <p:nvPr/>
        </p:nvSpPr>
        <p:spPr>
          <a:xfrm>
            <a:off x="3695175" y="4249363"/>
            <a:ext cx="28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am already an existing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3669C-0529-4069-B74D-E0255E3BD0EF}"/>
              </a:ext>
            </a:extLst>
          </p:cNvPr>
          <p:cNvSpPr/>
          <p:nvPr/>
        </p:nvSpPr>
        <p:spPr>
          <a:xfrm>
            <a:off x="6889315" y="3680483"/>
            <a:ext cx="1415441" cy="386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out!</a:t>
            </a:r>
          </a:p>
        </p:txBody>
      </p:sp>
    </p:spTree>
    <p:extLst>
      <p:ext uri="{BB962C8B-B14F-4D97-AF65-F5344CB8AC3E}">
        <p14:creationId xmlns:p14="http://schemas.microsoft.com/office/powerpoint/2010/main" val="133363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E0C0E-5E11-458B-B2CC-4CB874726EAA}"/>
              </a:ext>
            </a:extLst>
          </p:cNvPr>
          <p:cNvSpPr/>
          <p:nvPr/>
        </p:nvSpPr>
        <p:spPr>
          <a:xfrm>
            <a:off x="3757806" y="1963455"/>
            <a:ext cx="4676385" cy="218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120-FEC5-416F-9525-49C03FC2788A}"/>
              </a:ext>
            </a:extLst>
          </p:cNvPr>
          <p:cNvSpPr txBox="1"/>
          <p:nvPr/>
        </p:nvSpPr>
        <p:spPr>
          <a:xfrm>
            <a:off x="3912295" y="2079321"/>
            <a:ext cx="32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out: [ Book Title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2890E-421F-48C8-9B01-55381DBFE309}"/>
              </a:ext>
            </a:extLst>
          </p:cNvPr>
          <p:cNvSpPr txBox="1"/>
          <p:nvPr/>
        </p:nvSpPr>
        <p:spPr>
          <a:xfrm>
            <a:off x="3912296" y="2480154"/>
            <a:ext cx="498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 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Phone: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244D5-7919-4B80-B277-36A278A14828}"/>
              </a:ext>
            </a:extLst>
          </p:cNvPr>
          <p:cNvSpPr/>
          <p:nvPr/>
        </p:nvSpPr>
        <p:spPr>
          <a:xfrm>
            <a:off x="5123145" y="2580362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5B3BD-CF11-4C8D-A8FB-6CDB8CF492E9}"/>
              </a:ext>
            </a:extLst>
          </p:cNvPr>
          <p:cNvSpPr/>
          <p:nvPr/>
        </p:nvSpPr>
        <p:spPr>
          <a:xfrm>
            <a:off x="5123145" y="2839233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53B09-9C2B-4513-B4D1-9DF7884ECE8A}"/>
              </a:ext>
            </a:extLst>
          </p:cNvPr>
          <p:cNvSpPr/>
          <p:nvPr/>
        </p:nvSpPr>
        <p:spPr>
          <a:xfrm>
            <a:off x="5123144" y="3109494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46462-DA73-4B19-8C6D-325806CABC98}"/>
              </a:ext>
            </a:extLst>
          </p:cNvPr>
          <p:cNvSpPr/>
          <p:nvPr/>
        </p:nvSpPr>
        <p:spPr>
          <a:xfrm>
            <a:off x="5123143" y="3400632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58ED1-3661-48E2-A429-17E7D97612D9}"/>
              </a:ext>
            </a:extLst>
          </p:cNvPr>
          <p:cNvSpPr txBox="1"/>
          <p:nvPr/>
        </p:nvSpPr>
        <p:spPr>
          <a:xfrm>
            <a:off x="3695175" y="4249363"/>
            <a:ext cx="28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am already an existing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3669C-0529-4069-B74D-E0255E3BD0EF}"/>
              </a:ext>
            </a:extLst>
          </p:cNvPr>
          <p:cNvSpPr/>
          <p:nvPr/>
        </p:nvSpPr>
        <p:spPr>
          <a:xfrm>
            <a:off x="6889315" y="3680483"/>
            <a:ext cx="1415441" cy="386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E808B-021E-4155-8881-18FCE62D38FD}"/>
              </a:ext>
            </a:extLst>
          </p:cNvPr>
          <p:cNvSpPr txBox="1"/>
          <p:nvPr/>
        </p:nvSpPr>
        <p:spPr>
          <a:xfrm>
            <a:off x="488515" y="3588522"/>
            <a:ext cx="220458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out for a new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C7085-F4EE-41CF-8E4E-E6932B338254}"/>
              </a:ext>
            </a:extLst>
          </p:cNvPr>
          <p:cNvSpPr txBox="1"/>
          <p:nvPr/>
        </p:nvSpPr>
        <p:spPr>
          <a:xfrm>
            <a:off x="488515" y="4721943"/>
            <a:ext cx="5367431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After form submission</a:t>
            </a:r>
          </a:p>
          <a:p>
            <a:r>
              <a:rPr lang="en-US" dirty="0"/>
              <a:t>The user will be added to the system?</a:t>
            </a:r>
          </a:p>
          <a:p>
            <a:r>
              <a:rPr lang="en-US" dirty="0"/>
              <a:t>Or is that too complicated for the scope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26004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E0C0E-5E11-458B-B2CC-4CB874726EAA}"/>
              </a:ext>
            </a:extLst>
          </p:cNvPr>
          <p:cNvSpPr/>
          <p:nvPr/>
        </p:nvSpPr>
        <p:spPr>
          <a:xfrm>
            <a:off x="3757806" y="1963455"/>
            <a:ext cx="4676385" cy="1768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120-FEC5-416F-9525-49C03FC2788A}"/>
              </a:ext>
            </a:extLst>
          </p:cNvPr>
          <p:cNvSpPr txBox="1"/>
          <p:nvPr/>
        </p:nvSpPr>
        <p:spPr>
          <a:xfrm>
            <a:off x="3912295" y="2079321"/>
            <a:ext cx="32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out: [ Book Title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2890E-421F-48C8-9B01-55381DBFE309}"/>
              </a:ext>
            </a:extLst>
          </p:cNvPr>
          <p:cNvSpPr txBox="1"/>
          <p:nvPr/>
        </p:nvSpPr>
        <p:spPr>
          <a:xfrm>
            <a:off x="3912296" y="2480154"/>
            <a:ext cx="498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 </a:t>
            </a:r>
          </a:p>
          <a:p>
            <a:r>
              <a:rPr lang="en-US" dirty="0"/>
              <a:t>Last Name: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244D5-7919-4B80-B277-36A278A14828}"/>
              </a:ext>
            </a:extLst>
          </p:cNvPr>
          <p:cNvSpPr/>
          <p:nvPr/>
        </p:nvSpPr>
        <p:spPr>
          <a:xfrm>
            <a:off x="5123145" y="2580362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5B3BD-CF11-4C8D-A8FB-6CDB8CF492E9}"/>
              </a:ext>
            </a:extLst>
          </p:cNvPr>
          <p:cNvSpPr/>
          <p:nvPr/>
        </p:nvSpPr>
        <p:spPr>
          <a:xfrm>
            <a:off x="5123145" y="2839233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58ED1-3661-48E2-A429-17E7D97612D9}"/>
              </a:ext>
            </a:extLst>
          </p:cNvPr>
          <p:cNvSpPr txBox="1"/>
          <p:nvPr/>
        </p:nvSpPr>
        <p:spPr>
          <a:xfrm>
            <a:off x="3695177" y="3831724"/>
            <a:ext cx="28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am a new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3669C-0529-4069-B74D-E0255E3BD0EF}"/>
              </a:ext>
            </a:extLst>
          </p:cNvPr>
          <p:cNvSpPr/>
          <p:nvPr/>
        </p:nvSpPr>
        <p:spPr>
          <a:xfrm>
            <a:off x="6688899" y="3226693"/>
            <a:ext cx="1415441" cy="386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out!</a:t>
            </a:r>
          </a:p>
        </p:txBody>
      </p:sp>
    </p:spTree>
    <p:extLst>
      <p:ext uri="{BB962C8B-B14F-4D97-AF65-F5344CB8AC3E}">
        <p14:creationId xmlns:p14="http://schemas.microsoft.com/office/powerpoint/2010/main" val="3547175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6CD239-2B3D-4E63-BDE5-03D2D129BB07}"/>
              </a:ext>
            </a:extLst>
          </p:cNvPr>
          <p:cNvSpPr/>
          <p:nvPr/>
        </p:nvSpPr>
        <p:spPr>
          <a:xfrm>
            <a:off x="-2" y="0"/>
            <a:ext cx="12192002" cy="622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Library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3CC76-22C8-4C10-A761-6AB5D0C5077C}"/>
              </a:ext>
            </a:extLst>
          </p:cNvPr>
          <p:cNvSpPr/>
          <p:nvPr/>
        </p:nvSpPr>
        <p:spPr>
          <a:xfrm>
            <a:off x="10409129" y="109276"/>
            <a:ext cx="1615857" cy="4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 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E0C0E-5E11-458B-B2CC-4CB874726EAA}"/>
              </a:ext>
            </a:extLst>
          </p:cNvPr>
          <p:cNvSpPr/>
          <p:nvPr/>
        </p:nvSpPr>
        <p:spPr>
          <a:xfrm>
            <a:off x="3757806" y="1963455"/>
            <a:ext cx="4676385" cy="1768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7C120-FEC5-416F-9525-49C03FC2788A}"/>
              </a:ext>
            </a:extLst>
          </p:cNvPr>
          <p:cNvSpPr txBox="1"/>
          <p:nvPr/>
        </p:nvSpPr>
        <p:spPr>
          <a:xfrm>
            <a:off x="3912295" y="2079321"/>
            <a:ext cx="32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out: [ Book Title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2890E-421F-48C8-9B01-55381DBFE309}"/>
              </a:ext>
            </a:extLst>
          </p:cNvPr>
          <p:cNvSpPr txBox="1"/>
          <p:nvPr/>
        </p:nvSpPr>
        <p:spPr>
          <a:xfrm>
            <a:off x="3912296" y="2480154"/>
            <a:ext cx="4985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 </a:t>
            </a:r>
          </a:p>
          <a:p>
            <a:r>
              <a:rPr lang="en-US" dirty="0"/>
              <a:t>Last Name: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B244D5-7919-4B80-B277-36A278A14828}"/>
              </a:ext>
            </a:extLst>
          </p:cNvPr>
          <p:cNvSpPr/>
          <p:nvPr/>
        </p:nvSpPr>
        <p:spPr>
          <a:xfrm>
            <a:off x="5123145" y="2580362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5B3BD-CF11-4C8D-A8FB-6CDB8CF492E9}"/>
              </a:ext>
            </a:extLst>
          </p:cNvPr>
          <p:cNvSpPr/>
          <p:nvPr/>
        </p:nvSpPr>
        <p:spPr>
          <a:xfrm>
            <a:off x="5123145" y="2839233"/>
            <a:ext cx="2981195" cy="1878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58ED1-3661-48E2-A429-17E7D97612D9}"/>
              </a:ext>
            </a:extLst>
          </p:cNvPr>
          <p:cNvSpPr txBox="1"/>
          <p:nvPr/>
        </p:nvSpPr>
        <p:spPr>
          <a:xfrm>
            <a:off x="3695177" y="3831724"/>
            <a:ext cx="28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am a new user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3669C-0529-4069-B74D-E0255E3BD0EF}"/>
              </a:ext>
            </a:extLst>
          </p:cNvPr>
          <p:cNvSpPr/>
          <p:nvPr/>
        </p:nvSpPr>
        <p:spPr>
          <a:xfrm>
            <a:off x="6688899" y="3226693"/>
            <a:ext cx="1415441" cy="3860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out!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42C0A-54D4-4139-8605-7FBBD7195A21}"/>
              </a:ext>
            </a:extLst>
          </p:cNvPr>
          <p:cNvSpPr txBox="1"/>
          <p:nvPr/>
        </p:nvSpPr>
        <p:spPr>
          <a:xfrm>
            <a:off x="964504" y="3945699"/>
            <a:ext cx="150312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out form for existing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5E499-781D-4BF6-A3A9-11A661E62B8B}"/>
              </a:ext>
            </a:extLst>
          </p:cNvPr>
          <p:cNvSpPr txBox="1"/>
          <p:nvPr/>
        </p:nvSpPr>
        <p:spPr>
          <a:xfrm>
            <a:off x="1262880" y="5402022"/>
            <a:ext cx="48331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Need to verify that this is actually an existing user</a:t>
            </a:r>
          </a:p>
        </p:txBody>
      </p:sp>
    </p:spTree>
    <p:extLst>
      <p:ext uri="{BB962C8B-B14F-4D97-AF65-F5344CB8AC3E}">
        <p14:creationId xmlns:p14="http://schemas.microsoft.com/office/powerpoint/2010/main" val="50832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833</Words>
  <Application>Microsoft Office PowerPoint</Application>
  <PresentationFormat>Widescreen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Alyssa Comstock</dc:creator>
  <cp:lastModifiedBy>Alyssa Comstock</cp:lastModifiedBy>
  <cp:revision>3</cp:revision>
  <dcterms:created xsi:type="dcterms:W3CDTF">2021-10-25T02:28:18Z</dcterms:created>
  <dcterms:modified xsi:type="dcterms:W3CDTF">2021-10-25T21:43:43Z</dcterms:modified>
</cp:coreProperties>
</file>