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81" r:id="rId23"/>
    <p:sldId id="277" r:id="rId24"/>
    <p:sldId id="278" r:id="rId25"/>
    <p:sldId id="279" r:id="rId26"/>
    <p:sldId id="280" r:id="rId27"/>
  </p:sldIdLst>
  <p:sldSz cx="18288000" cy="10287000"/>
  <p:notesSz cx="6858000" cy="9144000"/>
  <p:embeddedFontLst>
    <p:embeddedFont>
      <p:font typeface="Adirek Sans Bold" panose="020B0604020202020204" charset="-34"/>
      <p:regular r:id="rId28"/>
    </p:embeddedFont>
    <p:embeddedFont>
      <p:font typeface="Adirek Sans Semi-Bold" panose="020B0604020202020204" charset="-34"/>
      <p:regular r:id="rId29"/>
    </p:embeddedFont>
    <p:embeddedFont>
      <p:font typeface="Calibri" panose="020F0502020204030204" pitchFamily="34" charset="0"/>
      <p:regular r:id="rId30"/>
      <p:bold r:id="rId31"/>
      <p:italic r:id="rId32"/>
      <p:boldItalic r:id="rId33"/>
    </p:embeddedFont>
    <p:embeddedFont>
      <p:font typeface="Sugo Display" panose="020B0604020202020204" charset="0"/>
      <p:regular r:id="rId34"/>
    </p:embeddedFont>
    <p:embeddedFont>
      <p:font typeface="Times New Roman Bold" panose="02020803070505020304" pitchFamily="18" charset="0"/>
      <p:regular r:id="rId35"/>
      <p:bold r:id="rId36"/>
    </p:embeddedFont>
    <p:embeddedFont>
      <p:font typeface="Times New Roman Bold Italics" panose="020B0604020202020204" charset="0"/>
      <p:regular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33" d="100"/>
          <a:sy n="33" d="100"/>
        </p:scale>
        <p:origin x="1954" y="6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11.png"/></Relationships>
</file>

<file path=ppt/slides/_rels/slide1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12.png"/></Relationships>
</file>

<file path=ppt/slides/_rels/slide1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13.png"/></Relationships>
</file>

<file path=ppt/slides/_rels/slide13.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14.png"/></Relationships>
</file>

<file path=ppt/slides/_rels/slide14.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15.png"/></Relationships>
</file>

<file path=ppt/slides/_rels/slide15.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16.png"/></Relationships>
</file>

<file path=ppt/slides/_rels/slide16.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17.png"/></Relationships>
</file>

<file path=ppt/slides/_rels/slide17.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18.png"/></Relationships>
</file>

<file path=ppt/slides/_rels/slide18.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19.png"/></Relationships>
</file>

<file path=ppt/slides/_rels/slide19.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20.png"/></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21.png"/></Relationships>
</file>

<file path=ppt/slides/_rels/slide2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22.png"/></Relationships>
</file>

<file path=ppt/slides/_rels/slide2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23.png"/></Relationships>
</file>

<file path=ppt/slides/_rels/slide23.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24.png"/></Relationships>
</file>

<file path=ppt/slides/_rels/slide24.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Freeform 2"/>
          <p:cNvSpPr/>
          <p:nvPr/>
        </p:nvSpPr>
        <p:spPr>
          <a:xfrm>
            <a:off x="-505556" y="3983530"/>
            <a:ext cx="4310743" cy="8229600"/>
          </a:xfrm>
          <a:custGeom>
            <a:avLst/>
            <a:gdLst/>
            <a:ahLst/>
            <a:cxnLst/>
            <a:rect l="l" t="t" r="r" b="b"/>
            <a:pathLst>
              <a:path w="4310743" h="8229600">
                <a:moveTo>
                  <a:pt x="0" y="0"/>
                </a:moveTo>
                <a:lnTo>
                  <a:pt x="4310743" y="0"/>
                </a:lnTo>
                <a:lnTo>
                  <a:pt x="4310743" y="8229600"/>
                </a:lnTo>
                <a:lnTo>
                  <a:pt x="0" y="8229600"/>
                </a:lnTo>
                <a:lnTo>
                  <a:pt x="0" y="0"/>
                </a:lnTo>
                <a:close/>
              </a:path>
            </a:pathLst>
          </a:custGeom>
          <a:blipFill>
            <a:blip r:embed="rId2"/>
            <a:stretch>
              <a:fillRect/>
            </a:stretch>
          </a:blipFill>
        </p:spPr>
      </p:sp>
      <p:sp>
        <p:nvSpPr>
          <p:cNvPr id="3" name="Freeform 3"/>
          <p:cNvSpPr/>
          <p:nvPr/>
        </p:nvSpPr>
        <p:spPr>
          <a:xfrm>
            <a:off x="0" y="0"/>
            <a:ext cx="3299631" cy="13356378"/>
          </a:xfrm>
          <a:custGeom>
            <a:avLst/>
            <a:gdLst/>
            <a:ahLst/>
            <a:cxnLst/>
            <a:rect l="l" t="t" r="r" b="b"/>
            <a:pathLst>
              <a:path w="3299631" h="13356378">
                <a:moveTo>
                  <a:pt x="0" y="0"/>
                </a:moveTo>
                <a:lnTo>
                  <a:pt x="3299631" y="0"/>
                </a:lnTo>
                <a:lnTo>
                  <a:pt x="3299631" y="13356378"/>
                </a:lnTo>
                <a:lnTo>
                  <a:pt x="0" y="13356378"/>
                </a:lnTo>
                <a:lnTo>
                  <a:pt x="0" y="0"/>
                </a:lnTo>
                <a:close/>
              </a:path>
            </a:pathLst>
          </a:custGeom>
          <a:blipFill>
            <a:blip r:embed="rId3"/>
            <a:stretch>
              <a:fillRect r="-51793"/>
            </a:stretch>
          </a:blipFill>
        </p:spPr>
      </p:sp>
      <p:sp>
        <p:nvSpPr>
          <p:cNvPr id="4" name="Freeform 4"/>
          <p:cNvSpPr/>
          <p:nvPr/>
        </p:nvSpPr>
        <p:spPr>
          <a:xfrm flipH="1">
            <a:off x="15728406" y="-3069378"/>
            <a:ext cx="4310743" cy="8229600"/>
          </a:xfrm>
          <a:custGeom>
            <a:avLst/>
            <a:gdLst/>
            <a:ahLst/>
            <a:cxnLst/>
            <a:rect l="l" t="t" r="r" b="b"/>
            <a:pathLst>
              <a:path w="4310743" h="8229600">
                <a:moveTo>
                  <a:pt x="4310743" y="0"/>
                </a:moveTo>
                <a:lnTo>
                  <a:pt x="0" y="0"/>
                </a:lnTo>
                <a:lnTo>
                  <a:pt x="0" y="8229600"/>
                </a:lnTo>
                <a:lnTo>
                  <a:pt x="4310743" y="8229600"/>
                </a:lnTo>
                <a:lnTo>
                  <a:pt x="4310743" y="0"/>
                </a:lnTo>
                <a:close/>
              </a:path>
            </a:pathLst>
          </a:custGeom>
          <a:blipFill>
            <a:blip r:embed="rId2"/>
            <a:stretch>
              <a:fillRect/>
            </a:stretch>
          </a:blipFill>
        </p:spPr>
      </p:sp>
      <p:sp>
        <p:nvSpPr>
          <p:cNvPr id="5" name="Freeform 5"/>
          <p:cNvSpPr/>
          <p:nvPr/>
        </p:nvSpPr>
        <p:spPr>
          <a:xfrm flipH="1" flipV="1">
            <a:off x="15419615" y="-5696655"/>
            <a:ext cx="3299631" cy="18467437"/>
          </a:xfrm>
          <a:custGeom>
            <a:avLst/>
            <a:gdLst/>
            <a:ahLst/>
            <a:cxnLst/>
            <a:rect l="l" t="t" r="r" b="b"/>
            <a:pathLst>
              <a:path w="3299631" h="18467437">
                <a:moveTo>
                  <a:pt x="3299632" y="18467437"/>
                </a:moveTo>
                <a:lnTo>
                  <a:pt x="0" y="18467437"/>
                </a:lnTo>
                <a:lnTo>
                  <a:pt x="0" y="0"/>
                </a:lnTo>
                <a:lnTo>
                  <a:pt x="3299632" y="0"/>
                </a:lnTo>
                <a:lnTo>
                  <a:pt x="3299632" y="18467437"/>
                </a:lnTo>
                <a:close/>
              </a:path>
            </a:pathLst>
          </a:custGeom>
          <a:blipFill>
            <a:blip r:embed="rId3"/>
            <a:stretch>
              <a:fillRect l="-19133" r="-90747"/>
            </a:stretch>
          </a:blipFill>
        </p:spPr>
      </p:sp>
      <p:sp>
        <p:nvSpPr>
          <p:cNvPr id="6" name="Freeform 6"/>
          <p:cNvSpPr/>
          <p:nvPr/>
        </p:nvSpPr>
        <p:spPr>
          <a:xfrm>
            <a:off x="8734066" y="7027701"/>
            <a:ext cx="9985181" cy="9995864"/>
          </a:xfrm>
          <a:custGeom>
            <a:avLst/>
            <a:gdLst/>
            <a:ahLst/>
            <a:cxnLst/>
            <a:rect l="l" t="t" r="r" b="b"/>
            <a:pathLst>
              <a:path w="9985181" h="9995864">
                <a:moveTo>
                  <a:pt x="0" y="0"/>
                </a:moveTo>
                <a:lnTo>
                  <a:pt x="9985181" y="0"/>
                </a:lnTo>
                <a:lnTo>
                  <a:pt x="9985181" y="9995864"/>
                </a:lnTo>
                <a:lnTo>
                  <a:pt x="0" y="9995864"/>
                </a:lnTo>
                <a:lnTo>
                  <a:pt x="0" y="0"/>
                </a:lnTo>
                <a:close/>
              </a:path>
            </a:pathLst>
          </a:custGeom>
          <a:blipFill>
            <a:blip r:embed="rId4">
              <a:alphaModFix amt="9999"/>
            </a:blip>
            <a:stretch>
              <a:fillRect t="-20693" b="-20693"/>
            </a:stretch>
          </a:blipFill>
        </p:spPr>
      </p:sp>
      <p:sp>
        <p:nvSpPr>
          <p:cNvPr id="7" name="TextBox 7"/>
          <p:cNvSpPr txBox="1"/>
          <p:nvPr/>
        </p:nvSpPr>
        <p:spPr>
          <a:xfrm>
            <a:off x="1270597" y="3238606"/>
            <a:ext cx="15746807" cy="1385072"/>
          </a:xfrm>
          <a:prstGeom prst="rect">
            <a:avLst/>
          </a:prstGeom>
        </p:spPr>
        <p:txBody>
          <a:bodyPr lIns="0" tIns="0" rIns="0" bIns="0" rtlCol="0" anchor="t">
            <a:spAutoFit/>
          </a:bodyPr>
          <a:lstStyle/>
          <a:p>
            <a:pPr algn="ctr">
              <a:lnSpc>
                <a:spcPts val="11106"/>
              </a:lnSpc>
            </a:pPr>
            <a:r>
              <a:rPr lang="en-US" sz="8413" b="1" spc="-277">
                <a:solidFill>
                  <a:srgbClr val="F04D46"/>
                </a:solidFill>
                <a:latin typeface="Adirek Sans Semi-Bold"/>
                <a:ea typeface="Adirek Sans Semi-Bold"/>
                <a:cs typeface="Adirek Sans Semi-Bold"/>
                <a:sym typeface="Adirek Sans Semi-Bold"/>
              </a:rPr>
              <a:t>FINANCIAL PLANNING HUB</a:t>
            </a:r>
          </a:p>
        </p:txBody>
      </p:sp>
      <p:sp>
        <p:nvSpPr>
          <p:cNvPr id="8" name="TextBox 8"/>
          <p:cNvSpPr txBox="1"/>
          <p:nvPr/>
        </p:nvSpPr>
        <p:spPr>
          <a:xfrm>
            <a:off x="6125609" y="5366349"/>
            <a:ext cx="6036782" cy="887095"/>
          </a:xfrm>
          <a:prstGeom prst="rect">
            <a:avLst/>
          </a:prstGeom>
        </p:spPr>
        <p:txBody>
          <a:bodyPr lIns="0" tIns="0" rIns="0" bIns="0" rtlCol="0" anchor="t">
            <a:spAutoFit/>
          </a:bodyPr>
          <a:lstStyle/>
          <a:p>
            <a:pPr algn="ctr">
              <a:lnSpc>
                <a:spcPts val="7279"/>
              </a:lnSpc>
            </a:pPr>
            <a:r>
              <a:rPr lang="en-US" sz="5199" b="1">
                <a:solidFill>
                  <a:srgbClr val="F04D46"/>
                </a:solidFill>
                <a:latin typeface="Adirek Sans Bold"/>
                <a:ea typeface="Adirek Sans Bold"/>
                <a:cs typeface="Adirek Sans Bold"/>
                <a:sym typeface="Adirek Sans Bold"/>
              </a:rPr>
              <a:t>Team-01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Freeform 2"/>
          <p:cNvSpPr/>
          <p:nvPr/>
        </p:nvSpPr>
        <p:spPr>
          <a:xfrm>
            <a:off x="-2218762" y="3089095"/>
            <a:ext cx="7839572" cy="8229600"/>
          </a:xfrm>
          <a:custGeom>
            <a:avLst/>
            <a:gdLst/>
            <a:ahLst/>
            <a:cxnLst/>
            <a:rect l="l" t="t" r="r" b="b"/>
            <a:pathLst>
              <a:path w="7839572" h="8229600">
                <a:moveTo>
                  <a:pt x="0" y="0"/>
                </a:moveTo>
                <a:lnTo>
                  <a:pt x="7839572" y="0"/>
                </a:lnTo>
                <a:lnTo>
                  <a:pt x="7839572" y="8229600"/>
                </a:lnTo>
                <a:lnTo>
                  <a:pt x="0" y="8229600"/>
                </a:lnTo>
                <a:lnTo>
                  <a:pt x="0" y="0"/>
                </a:lnTo>
                <a:close/>
              </a:path>
            </a:pathLst>
          </a:custGeom>
          <a:blipFill>
            <a:blip r:embed="rId2"/>
            <a:stretch>
              <a:fillRect/>
            </a:stretch>
          </a:blipFill>
        </p:spPr>
      </p:sp>
      <p:sp>
        <p:nvSpPr>
          <p:cNvPr id="3" name="Freeform 3"/>
          <p:cNvSpPr/>
          <p:nvPr/>
        </p:nvSpPr>
        <p:spPr>
          <a:xfrm>
            <a:off x="-1233406" y="5143500"/>
            <a:ext cx="4310743" cy="8229600"/>
          </a:xfrm>
          <a:custGeom>
            <a:avLst/>
            <a:gdLst/>
            <a:ahLst/>
            <a:cxnLst/>
            <a:rect l="l" t="t" r="r" b="b"/>
            <a:pathLst>
              <a:path w="4310743" h="8229600">
                <a:moveTo>
                  <a:pt x="0" y="0"/>
                </a:moveTo>
                <a:lnTo>
                  <a:pt x="4310743" y="0"/>
                </a:lnTo>
                <a:lnTo>
                  <a:pt x="4310743" y="8229600"/>
                </a:lnTo>
                <a:lnTo>
                  <a:pt x="0" y="8229600"/>
                </a:lnTo>
                <a:lnTo>
                  <a:pt x="0" y="0"/>
                </a:lnTo>
                <a:close/>
              </a:path>
            </a:pathLst>
          </a:custGeom>
          <a:blipFill>
            <a:blip r:embed="rId3"/>
            <a:stretch>
              <a:fillRect/>
            </a:stretch>
          </a:blipFill>
        </p:spPr>
      </p:sp>
      <p:sp>
        <p:nvSpPr>
          <p:cNvPr id="4" name="Freeform 4"/>
          <p:cNvSpPr/>
          <p:nvPr/>
        </p:nvSpPr>
        <p:spPr>
          <a:xfrm flipH="1">
            <a:off x="15728406" y="-3069378"/>
            <a:ext cx="4310743" cy="8229600"/>
          </a:xfrm>
          <a:custGeom>
            <a:avLst/>
            <a:gdLst/>
            <a:ahLst/>
            <a:cxnLst/>
            <a:rect l="l" t="t" r="r" b="b"/>
            <a:pathLst>
              <a:path w="4310743" h="8229600">
                <a:moveTo>
                  <a:pt x="4310743" y="0"/>
                </a:moveTo>
                <a:lnTo>
                  <a:pt x="0" y="0"/>
                </a:lnTo>
                <a:lnTo>
                  <a:pt x="0" y="8229600"/>
                </a:lnTo>
                <a:lnTo>
                  <a:pt x="4310743" y="8229600"/>
                </a:lnTo>
                <a:lnTo>
                  <a:pt x="4310743" y="0"/>
                </a:lnTo>
                <a:close/>
              </a:path>
            </a:pathLst>
          </a:custGeom>
          <a:blipFill>
            <a:blip r:embed="rId3"/>
            <a:stretch>
              <a:fillRect/>
            </a:stretch>
          </a:blipFill>
        </p:spPr>
      </p:sp>
      <p:sp>
        <p:nvSpPr>
          <p:cNvPr id="5" name="Freeform 5"/>
          <p:cNvSpPr/>
          <p:nvPr/>
        </p:nvSpPr>
        <p:spPr>
          <a:xfrm flipH="1" flipV="1">
            <a:off x="15609484" y="-4059644"/>
            <a:ext cx="3299631" cy="9490642"/>
          </a:xfrm>
          <a:custGeom>
            <a:avLst/>
            <a:gdLst/>
            <a:ahLst/>
            <a:cxnLst/>
            <a:rect l="l" t="t" r="r" b="b"/>
            <a:pathLst>
              <a:path w="3299631" h="9490642">
                <a:moveTo>
                  <a:pt x="3299632" y="9490642"/>
                </a:moveTo>
                <a:lnTo>
                  <a:pt x="0" y="9490642"/>
                </a:lnTo>
                <a:lnTo>
                  <a:pt x="0" y="0"/>
                </a:lnTo>
                <a:lnTo>
                  <a:pt x="3299632" y="0"/>
                </a:lnTo>
                <a:lnTo>
                  <a:pt x="3299632" y="9490642"/>
                </a:lnTo>
                <a:close/>
              </a:path>
            </a:pathLst>
          </a:custGeom>
          <a:blipFill>
            <a:blip r:embed="rId4"/>
            <a:stretch>
              <a:fillRect t="-40732" r="-51793"/>
            </a:stretch>
          </a:blipFill>
        </p:spPr>
      </p:sp>
      <p:sp>
        <p:nvSpPr>
          <p:cNvPr id="6" name="Freeform 6"/>
          <p:cNvSpPr/>
          <p:nvPr/>
        </p:nvSpPr>
        <p:spPr>
          <a:xfrm>
            <a:off x="-2807711" y="8668654"/>
            <a:ext cx="7062295" cy="9995864"/>
          </a:xfrm>
          <a:custGeom>
            <a:avLst/>
            <a:gdLst/>
            <a:ahLst/>
            <a:cxnLst/>
            <a:rect l="l" t="t" r="r" b="b"/>
            <a:pathLst>
              <a:path w="7062295" h="9995864">
                <a:moveTo>
                  <a:pt x="0" y="0"/>
                </a:moveTo>
                <a:lnTo>
                  <a:pt x="7062295" y="0"/>
                </a:lnTo>
                <a:lnTo>
                  <a:pt x="7062295" y="9995864"/>
                </a:lnTo>
                <a:lnTo>
                  <a:pt x="0" y="9995864"/>
                </a:lnTo>
                <a:lnTo>
                  <a:pt x="0" y="0"/>
                </a:lnTo>
                <a:close/>
              </a:path>
            </a:pathLst>
          </a:custGeom>
          <a:blipFill>
            <a:blip r:embed="rId5">
              <a:alphaModFix amt="9999"/>
            </a:blip>
            <a:stretch>
              <a:fillRect/>
            </a:stretch>
          </a:blipFill>
        </p:spPr>
      </p:sp>
      <p:sp>
        <p:nvSpPr>
          <p:cNvPr id="7" name="Freeform 7"/>
          <p:cNvSpPr/>
          <p:nvPr/>
        </p:nvSpPr>
        <p:spPr>
          <a:xfrm flipH="1">
            <a:off x="-1149558" y="-1304804"/>
            <a:ext cx="2299115" cy="4667008"/>
          </a:xfrm>
          <a:custGeom>
            <a:avLst/>
            <a:gdLst/>
            <a:ahLst/>
            <a:cxnLst/>
            <a:rect l="l" t="t" r="r" b="b"/>
            <a:pathLst>
              <a:path w="2299115" h="4667008">
                <a:moveTo>
                  <a:pt x="2299116" y="0"/>
                </a:moveTo>
                <a:lnTo>
                  <a:pt x="0" y="0"/>
                </a:lnTo>
                <a:lnTo>
                  <a:pt x="0" y="4667008"/>
                </a:lnTo>
                <a:lnTo>
                  <a:pt x="2299116" y="4667008"/>
                </a:lnTo>
                <a:lnTo>
                  <a:pt x="2299116" y="0"/>
                </a:lnTo>
                <a:close/>
              </a:path>
            </a:pathLst>
          </a:custGeom>
          <a:blipFill>
            <a:blip r:embed="rId6"/>
            <a:stretch>
              <a:fillRect/>
            </a:stretch>
          </a:blipFill>
        </p:spPr>
      </p:sp>
      <p:sp>
        <p:nvSpPr>
          <p:cNvPr id="8" name="Freeform 8"/>
          <p:cNvSpPr/>
          <p:nvPr/>
        </p:nvSpPr>
        <p:spPr>
          <a:xfrm flipH="1">
            <a:off x="-47814" y="0"/>
            <a:ext cx="6361436" cy="1214456"/>
          </a:xfrm>
          <a:custGeom>
            <a:avLst/>
            <a:gdLst/>
            <a:ahLst/>
            <a:cxnLst/>
            <a:rect l="l" t="t" r="r" b="b"/>
            <a:pathLst>
              <a:path w="6361436" h="1214456">
                <a:moveTo>
                  <a:pt x="6361436" y="0"/>
                </a:moveTo>
                <a:lnTo>
                  <a:pt x="0" y="0"/>
                </a:lnTo>
                <a:lnTo>
                  <a:pt x="0" y="1214456"/>
                </a:lnTo>
                <a:lnTo>
                  <a:pt x="6361436" y="1214456"/>
                </a:lnTo>
                <a:lnTo>
                  <a:pt x="6361436"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12197258" y="5430998"/>
            <a:ext cx="7062295" cy="9995864"/>
          </a:xfrm>
          <a:custGeom>
            <a:avLst/>
            <a:gdLst/>
            <a:ahLst/>
            <a:cxnLst/>
            <a:rect l="l" t="t" r="r" b="b"/>
            <a:pathLst>
              <a:path w="7062295" h="9995864">
                <a:moveTo>
                  <a:pt x="0" y="0"/>
                </a:moveTo>
                <a:lnTo>
                  <a:pt x="7062296" y="0"/>
                </a:lnTo>
                <a:lnTo>
                  <a:pt x="7062296" y="9995865"/>
                </a:lnTo>
                <a:lnTo>
                  <a:pt x="0" y="9995865"/>
                </a:lnTo>
                <a:lnTo>
                  <a:pt x="0" y="0"/>
                </a:lnTo>
                <a:close/>
              </a:path>
            </a:pathLst>
          </a:custGeom>
          <a:blipFill>
            <a:blip r:embed="rId5">
              <a:alphaModFix amt="9999"/>
            </a:blip>
            <a:stretch>
              <a:fillRect/>
            </a:stretch>
          </a:blipFill>
        </p:spPr>
      </p:sp>
      <p:sp>
        <p:nvSpPr>
          <p:cNvPr id="10" name="Freeform 10"/>
          <p:cNvSpPr/>
          <p:nvPr/>
        </p:nvSpPr>
        <p:spPr>
          <a:xfrm flipH="1" flipV="1">
            <a:off x="15609484" y="2458574"/>
            <a:ext cx="3299631" cy="9490642"/>
          </a:xfrm>
          <a:custGeom>
            <a:avLst/>
            <a:gdLst/>
            <a:ahLst/>
            <a:cxnLst/>
            <a:rect l="l" t="t" r="r" b="b"/>
            <a:pathLst>
              <a:path w="3299631" h="9490642">
                <a:moveTo>
                  <a:pt x="3299632" y="9490642"/>
                </a:moveTo>
                <a:lnTo>
                  <a:pt x="0" y="9490642"/>
                </a:lnTo>
                <a:lnTo>
                  <a:pt x="0" y="0"/>
                </a:lnTo>
                <a:lnTo>
                  <a:pt x="3299632" y="0"/>
                </a:lnTo>
                <a:lnTo>
                  <a:pt x="3299632" y="9490642"/>
                </a:lnTo>
                <a:close/>
              </a:path>
            </a:pathLst>
          </a:custGeom>
          <a:blipFill>
            <a:blip r:embed="rId4"/>
            <a:stretch>
              <a:fillRect t="-40732" r="-51793"/>
            </a:stretch>
          </a:blipFill>
        </p:spPr>
      </p:sp>
      <p:sp>
        <p:nvSpPr>
          <p:cNvPr id="11" name="Freeform 11"/>
          <p:cNvSpPr/>
          <p:nvPr/>
        </p:nvSpPr>
        <p:spPr>
          <a:xfrm>
            <a:off x="1268479" y="1790701"/>
            <a:ext cx="15820285" cy="8496300"/>
          </a:xfrm>
          <a:custGeom>
            <a:avLst/>
            <a:gdLst/>
            <a:ahLst/>
            <a:cxnLst/>
            <a:rect l="l" t="t" r="r" b="b"/>
            <a:pathLst>
              <a:path w="15820285" h="6903189">
                <a:moveTo>
                  <a:pt x="0" y="0"/>
                </a:moveTo>
                <a:lnTo>
                  <a:pt x="15820286" y="0"/>
                </a:lnTo>
                <a:lnTo>
                  <a:pt x="15820286" y="6903189"/>
                </a:lnTo>
                <a:lnTo>
                  <a:pt x="0" y="6903189"/>
                </a:lnTo>
                <a:lnTo>
                  <a:pt x="0" y="0"/>
                </a:lnTo>
                <a:close/>
              </a:path>
            </a:pathLst>
          </a:custGeom>
          <a:blipFill>
            <a:blip r:embed="rId9"/>
            <a:stretch>
              <a:fillRect l="-628" t="-1233" r="-628"/>
            </a:stretch>
          </a:blipFill>
        </p:spPr>
      </p:sp>
      <p:sp>
        <p:nvSpPr>
          <p:cNvPr id="12" name="TextBox 12"/>
          <p:cNvSpPr txBox="1"/>
          <p:nvPr/>
        </p:nvSpPr>
        <p:spPr>
          <a:xfrm>
            <a:off x="-100494" y="384019"/>
            <a:ext cx="2044918" cy="608343"/>
          </a:xfrm>
          <a:prstGeom prst="rect">
            <a:avLst/>
          </a:prstGeom>
        </p:spPr>
        <p:txBody>
          <a:bodyPr lIns="0" tIns="0" rIns="0" bIns="0" rtlCol="0" anchor="t">
            <a:spAutoFit/>
          </a:bodyPr>
          <a:lstStyle/>
          <a:p>
            <a:pPr algn="ctr">
              <a:lnSpc>
                <a:spcPts val="4300"/>
              </a:lnSpc>
            </a:pPr>
            <a:r>
              <a:rPr lang="en-US" sz="5059" b="1">
                <a:solidFill>
                  <a:srgbClr val="000000"/>
                </a:solidFill>
                <a:latin typeface="Adirek Sans Bold"/>
                <a:ea typeface="Adirek Sans Bold"/>
                <a:cs typeface="Adirek Sans Bold"/>
                <a:sym typeface="Adirek Sans Bold"/>
              </a:rPr>
              <a:t>04</a:t>
            </a:r>
          </a:p>
        </p:txBody>
      </p:sp>
      <p:sp>
        <p:nvSpPr>
          <p:cNvPr id="13" name="TextBox 13"/>
          <p:cNvSpPr txBox="1"/>
          <p:nvPr/>
        </p:nvSpPr>
        <p:spPr>
          <a:xfrm>
            <a:off x="2110445" y="384019"/>
            <a:ext cx="4203177" cy="605908"/>
          </a:xfrm>
          <a:prstGeom prst="rect">
            <a:avLst/>
          </a:prstGeom>
        </p:spPr>
        <p:txBody>
          <a:bodyPr lIns="0" tIns="0" rIns="0" bIns="0" rtlCol="0" anchor="t">
            <a:spAutoFit/>
          </a:bodyPr>
          <a:lstStyle/>
          <a:p>
            <a:pPr algn="l">
              <a:lnSpc>
                <a:spcPts val="4300"/>
              </a:lnSpc>
            </a:pPr>
            <a:r>
              <a:rPr lang="en-US" sz="5059" b="1">
                <a:solidFill>
                  <a:srgbClr val="000000"/>
                </a:solidFill>
                <a:latin typeface="Adirek Sans Bold"/>
                <a:ea typeface="Adirek Sans Bold"/>
                <a:cs typeface="Adirek Sans Bold"/>
                <a:sym typeface="Adirek Sans Bold"/>
              </a:rPr>
              <a:t>Project Snapshot</a:t>
            </a:r>
          </a:p>
        </p:txBody>
      </p:sp>
      <p:sp>
        <p:nvSpPr>
          <p:cNvPr id="14" name="TextBox 14"/>
          <p:cNvSpPr txBox="1"/>
          <p:nvPr/>
        </p:nvSpPr>
        <p:spPr>
          <a:xfrm>
            <a:off x="7969504" y="415510"/>
            <a:ext cx="4451096" cy="834972"/>
          </a:xfrm>
          <a:prstGeom prst="rect">
            <a:avLst/>
          </a:prstGeom>
        </p:spPr>
        <p:txBody>
          <a:bodyPr wrap="square" lIns="0" tIns="0" rIns="0" bIns="0" rtlCol="0" anchor="t">
            <a:spAutoFit/>
          </a:bodyPr>
          <a:lstStyle/>
          <a:p>
            <a:pPr algn="ctr">
              <a:lnSpc>
                <a:spcPts val="7083"/>
              </a:lnSpc>
              <a:spcBef>
                <a:spcPct val="0"/>
              </a:spcBef>
            </a:pPr>
            <a:r>
              <a:rPr lang="en-US" sz="5059" b="1" dirty="0">
                <a:solidFill>
                  <a:srgbClr val="000000"/>
                </a:solidFill>
                <a:latin typeface="Times New Roman Bold"/>
                <a:ea typeface="Times New Roman Bold"/>
                <a:cs typeface="Times New Roman Bold"/>
                <a:sym typeface="Times New Roman Bold"/>
              </a:rPr>
              <a:t>Add Expenses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Freeform 2"/>
          <p:cNvSpPr/>
          <p:nvPr/>
        </p:nvSpPr>
        <p:spPr>
          <a:xfrm>
            <a:off x="-2218762" y="3089095"/>
            <a:ext cx="7839572" cy="8229600"/>
          </a:xfrm>
          <a:custGeom>
            <a:avLst/>
            <a:gdLst/>
            <a:ahLst/>
            <a:cxnLst/>
            <a:rect l="l" t="t" r="r" b="b"/>
            <a:pathLst>
              <a:path w="7839572" h="8229600">
                <a:moveTo>
                  <a:pt x="0" y="0"/>
                </a:moveTo>
                <a:lnTo>
                  <a:pt x="7839572" y="0"/>
                </a:lnTo>
                <a:lnTo>
                  <a:pt x="7839572" y="8229600"/>
                </a:lnTo>
                <a:lnTo>
                  <a:pt x="0" y="8229600"/>
                </a:lnTo>
                <a:lnTo>
                  <a:pt x="0" y="0"/>
                </a:lnTo>
                <a:close/>
              </a:path>
            </a:pathLst>
          </a:custGeom>
          <a:blipFill>
            <a:blip r:embed="rId2"/>
            <a:stretch>
              <a:fillRect/>
            </a:stretch>
          </a:blipFill>
        </p:spPr>
      </p:sp>
      <p:sp>
        <p:nvSpPr>
          <p:cNvPr id="3" name="Freeform 3"/>
          <p:cNvSpPr/>
          <p:nvPr/>
        </p:nvSpPr>
        <p:spPr>
          <a:xfrm>
            <a:off x="-1233406" y="5143500"/>
            <a:ext cx="4310743" cy="8229600"/>
          </a:xfrm>
          <a:custGeom>
            <a:avLst/>
            <a:gdLst/>
            <a:ahLst/>
            <a:cxnLst/>
            <a:rect l="l" t="t" r="r" b="b"/>
            <a:pathLst>
              <a:path w="4310743" h="8229600">
                <a:moveTo>
                  <a:pt x="0" y="0"/>
                </a:moveTo>
                <a:lnTo>
                  <a:pt x="4310743" y="0"/>
                </a:lnTo>
                <a:lnTo>
                  <a:pt x="4310743" y="8229600"/>
                </a:lnTo>
                <a:lnTo>
                  <a:pt x="0" y="8229600"/>
                </a:lnTo>
                <a:lnTo>
                  <a:pt x="0" y="0"/>
                </a:lnTo>
                <a:close/>
              </a:path>
            </a:pathLst>
          </a:custGeom>
          <a:blipFill>
            <a:blip r:embed="rId3"/>
            <a:stretch>
              <a:fillRect/>
            </a:stretch>
          </a:blipFill>
        </p:spPr>
      </p:sp>
      <p:sp>
        <p:nvSpPr>
          <p:cNvPr id="4" name="Freeform 4"/>
          <p:cNvSpPr/>
          <p:nvPr/>
        </p:nvSpPr>
        <p:spPr>
          <a:xfrm flipH="1">
            <a:off x="15728406" y="-3069378"/>
            <a:ext cx="4310743" cy="8229600"/>
          </a:xfrm>
          <a:custGeom>
            <a:avLst/>
            <a:gdLst/>
            <a:ahLst/>
            <a:cxnLst/>
            <a:rect l="l" t="t" r="r" b="b"/>
            <a:pathLst>
              <a:path w="4310743" h="8229600">
                <a:moveTo>
                  <a:pt x="4310743" y="0"/>
                </a:moveTo>
                <a:lnTo>
                  <a:pt x="0" y="0"/>
                </a:lnTo>
                <a:lnTo>
                  <a:pt x="0" y="8229600"/>
                </a:lnTo>
                <a:lnTo>
                  <a:pt x="4310743" y="8229600"/>
                </a:lnTo>
                <a:lnTo>
                  <a:pt x="4310743" y="0"/>
                </a:lnTo>
                <a:close/>
              </a:path>
            </a:pathLst>
          </a:custGeom>
          <a:blipFill>
            <a:blip r:embed="rId3"/>
            <a:stretch>
              <a:fillRect/>
            </a:stretch>
          </a:blipFill>
        </p:spPr>
      </p:sp>
      <p:sp>
        <p:nvSpPr>
          <p:cNvPr id="5" name="Freeform 5"/>
          <p:cNvSpPr/>
          <p:nvPr/>
        </p:nvSpPr>
        <p:spPr>
          <a:xfrm flipH="1" flipV="1">
            <a:off x="15609484" y="-4059644"/>
            <a:ext cx="3299631" cy="9490642"/>
          </a:xfrm>
          <a:custGeom>
            <a:avLst/>
            <a:gdLst/>
            <a:ahLst/>
            <a:cxnLst/>
            <a:rect l="l" t="t" r="r" b="b"/>
            <a:pathLst>
              <a:path w="3299631" h="9490642">
                <a:moveTo>
                  <a:pt x="3299632" y="9490642"/>
                </a:moveTo>
                <a:lnTo>
                  <a:pt x="0" y="9490642"/>
                </a:lnTo>
                <a:lnTo>
                  <a:pt x="0" y="0"/>
                </a:lnTo>
                <a:lnTo>
                  <a:pt x="3299632" y="0"/>
                </a:lnTo>
                <a:lnTo>
                  <a:pt x="3299632" y="9490642"/>
                </a:lnTo>
                <a:close/>
              </a:path>
            </a:pathLst>
          </a:custGeom>
          <a:blipFill>
            <a:blip r:embed="rId4"/>
            <a:stretch>
              <a:fillRect t="-40732" r="-51793"/>
            </a:stretch>
          </a:blipFill>
        </p:spPr>
      </p:sp>
      <p:sp>
        <p:nvSpPr>
          <p:cNvPr id="6" name="Freeform 6"/>
          <p:cNvSpPr/>
          <p:nvPr/>
        </p:nvSpPr>
        <p:spPr>
          <a:xfrm>
            <a:off x="-2807711" y="8668654"/>
            <a:ext cx="7062295" cy="9995864"/>
          </a:xfrm>
          <a:custGeom>
            <a:avLst/>
            <a:gdLst/>
            <a:ahLst/>
            <a:cxnLst/>
            <a:rect l="l" t="t" r="r" b="b"/>
            <a:pathLst>
              <a:path w="7062295" h="9995864">
                <a:moveTo>
                  <a:pt x="0" y="0"/>
                </a:moveTo>
                <a:lnTo>
                  <a:pt x="7062295" y="0"/>
                </a:lnTo>
                <a:lnTo>
                  <a:pt x="7062295" y="9995864"/>
                </a:lnTo>
                <a:lnTo>
                  <a:pt x="0" y="9995864"/>
                </a:lnTo>
                <a:lnTo>
                  <a:pt x="0" y="0"/>
                </a:lnTo>
                <a:close/>
              </a:path>
            </a:pathLst>
          </a:custGeom>
          <a:blipFill>
            <a:blip r:embed="rId5">
              <a:alphaModFix amt="9999"/>
            </a:blip>
            <a:stretch>
              <a:fillRect/>
            </a:stretch>
          </a:blipFill>
        </p:spPr>
      </p:sp>
      <p:sp>
        <p:nvSpPr>
          <p:cNvPr id="7" name="Freeform 7"/>
          <p:cNvSpPr/>
          <p:nvPr/>
        </p:nvSpPr>
        <p:spPr>
          <a:xfrm flipH="1">
            <a:off x="-1149558" y="-1304804"/>
            <a:ext cx="2299115" cy="4667008"/>
          </a:xfrm>
          <a:custGeom>
            <a:avLst/>
            <a:gdLst/>
            <a:ahLst/>
            <a:cxnLst/>
            <a:rect l="l" t="t" r="r" b="b"/>
            <a:pathLst>
              <a:path w="2299115" h="4667008">
                <a:moveTo>
                  <a:pt x="2299116" y="0"/>
                </a:moveTo>
                <a:lnTo>
                  <a:pt x="0" y="0"/>
                </a:lnTo>
                <a:lnTo>
                  <a:pt x="0" y="4667008"/>
                </a:lnTo>
                <a:lnTo>
                  <a:pt x="2299116" y="4667008"/>
                </a:lnTo>
                <a:lnTo>
                  <a:pt x="2299116" y="0"/>
                </a:lnTo>
                <a:close/>
              </a:path>
            </a:pathLst>
          </a:custGeom>
          <a:blipFill>
            <a:blip r:embed="rId6"/>
            <a:stretch>
              <a:fillRect/>
            </a:stretch>
          </a:blipFill>
        </p:spPr>
      </p:sp>
      <p:sp>
        <p:nvSpPr>
          <p:cNvPr id="8" name="Freeform 8"/>
          <p:cNvSpPr/>
          <p:nvPr/>
        </p:nvSpPr>
        <p:spPr>
          <a:xfrm flipH="1">
            <a:off x="-47814" y="0"/>
            <a:ext cx="6361436" cy="1214456"/>
          </a:xfrm>
          <a:custGeom>
            <a:avLst/>
            <a:gdLst/>
            <a:ahLst/>
            <a:cxnLst/>
            <a:rect l="l" t="t" r="r" b="b"/>
            <a:pathLst>
              <a:path w="6361436" h="1214456">
                <a:moveTo>
                  <a:pt x="6361436" y="0"/>
                </a:moveTo>
                <a:lnTo>
                  <a:pt x="0" y="0"/>
                </a:lnTo>
                <a:lnTo>
                  <a:pt x="0" y="1214456"/>
                </a:lnTo>
                <a:lnTo>
                  <a:pt x="6361436" y="1214456"/>
                </a:lnTo>
                <a:lnTo>
                  <a:pt x="6361436"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12197258" y="5430998"/>
            <a:ext cx="7062295" cy="9995864"/>
          </a:xfrm>
          <a:custGeom>
            <a:avLst/>
            <a:gdLst/>
            <a:ahLst/>
            <a:cxnLst/>
            <a:rect l="l" t="t" r="r" b="b"/>
            <a:pathLst>
              <a:path w="7062295" h="9995864">
                <a:moveTo>
                  <a:pt x="0" y="0"/>
                </a:moveTo>
                <a:lnTo>
                  <a:pt x="7062296" y="0"/>
                </a:lnTo>
                <a:lnTo>
                  <a:pt x="7062296" y="9995865"/>
                </a:lnTo>
                <a:lnTo>
                  <a:pt x="0" y="9995865"/>
                </a:lnTo>
                <a:lnTo>
                  <a:pt x="0" y="0"/>
                </a:lnTo>
                <a:close/>
              </a:path>
            </a:pathLst>
          </a:custGeom>
          <a:blipFill>
            <a:blip r:embed="rId5">
              <a:alphaModFix amt="9999"/>
            </a:blip>
            <a:stretch>
              <a:fillRect/>
            </a:stretch>
          </a:blipFill>
        </p:spPr>
      </p:sp>
      <p:sp>
        <p:nvSpPr>
          <p:cNvPr id="10" name="Freeform 10"/>
          <p:cNvSpPr/>
          <p:nvPr/>
        </p:nvSpPr>
        <p:spPr>
          <a:xfrm flipH="1" flipV="1">
            <a:off x="15609484" y="2458574"/>
            <a:ext cx="3299631" cy="9490642"/>
          </a:xfrm>
          <a:custGeom>
            <a:avLst/>
            <a:gdLst/>
            <a:ahLst/>
            <a:cxnLst/>
            <a:rect l="l" t="t" r="r" b="b"/>
            <a:pathLst>
              <a:path w="3299631" h="9490642">
                <a:moveTo>
                  <a:pt x="3299632" y="9490642"/>
                </a:moveTo>
                <a:lnTo>
                  <a:pt x="0" y="9490642"/>
                </a:lnTo>
                <a:lnTo>
                  <a:pt x="0" y="0"/>
                </a:lnTo>
                <a:lnTo>
                  <a:pt x="3299632" y="0"/>
                </a:lnTo>
                <a:lnTo>
                  <a:pt x="3299632" y="9490642"/>
                </a:lnTo>
                <a:close/>
              </a:path>
            </a:pathLst>
          </a:custGeom>
          <a:blipFill>
            <a:blip r:embed="rId4"/>
            <a:stretch>
              <a:fillRect t="-40732" r="-51793"/>
            </a:stretch>
          </a:blipFill>
        </p:spPr>
      </p:sp>
      <p:sp>
        <p:nvSpPr>
          <p:cNvPr id="11" name="Freeform 11"/>
          <p:cNvSpPr/>
          <p:nvPr/>
        </p:nvSpPr>
        <p:spPr>
          <a:xfrm>
            <a:off x="1268479" y="1485232"/>
            <a:ext cx="16396837" cy="8339665"/>
          </a:xfrm>
          <a:custGeom>
            <a:avLst/>
            <a:gdLst/>
            <a:ahLst/>
            <a:cxnLst/>
            <a:rect l="l" t="t" r="r" b="b"/>
            <a:pathLst>
              <a:path w="16396837" h="7454198">
                <a:moveTo>
                  <a:pt x="0" y="0"/>
                </a:moveTo>
                <a:lnTo>
                  <a:pt x="16396838" y="0"/>
                </a:lnTo>
                <a:lnTo>
                  <a:pt x="16396838" y="7454198"/>
                </a:lnTo>
                <a:lnTo>
                  <a:pt x="0" y="7454198"/>
                </a:lnTo>
                <a:lnTo>
                  <a:pt x="0" y="0"/>
                </a:lnTo>
                <a:close/>
              </a:path>
            </a:pathLst>
          </a:custGeom>
          <a:blipFill>
            <a:blip r:embed="rId9"/>
            <a:stretch>
              <a:fillRect l="-1793" r="-1610" b="-2071"/>
            </a:stretch>
          </a:blipFill>
        </p:spPr>
      </p:sp>
      <p:sp>
        <p:nvSpPr>
          <p:cNvPr id="12" name="TextBox 12"/>
          <p:cNvSpPr txBox="1"/>
          <p:nvPr/>
        </p:nvSpPr>
        <p:spPr>
          <a:xfrm>
            <a:off x="-100494" y="384019"/>
            <a:ext cx="2044918" cy="608343"/>
          </a:xfrm>
          <a:prstGeom prst="rect">
            <a:avLst/>
          </a:prstGeom>
        </p:spPr>
        <p:txBody>
          <a:bodyPr lIns="0" tIns="0" rIns="0" bIns="0" rtlCol="0" anchor="t">
            <a:spAutoFit/>
          </a:bodyPr>
          <a:lstStyle/>
          <a:p>
            <a:pPr algn="ctr">
              <a:lnSpc>
                <a:spcPts val="4300"/>
              </a:lnSpc>
            </a:pPr>
            <a:r>
              <a:rPr lang="en-US" sz="5059" b="1">
                <a:solidFill>
                  <a:srgbClr val="000000"/>
                </a:solidFill>
                <a:latin typeface="Adirek Sans Bold"/>
                <a:ea typeface="Adirek Sans Bold"/>
                <a:cs typeface="Adirek Sans Bold"/>
                <a:sym typeface="Adirek Sans Bold"/>
              </a:rPr>
              <a:t>04</a:t>
            </a:r>
          </a:p>
        </p:txBody>
      </p:sp>
      <p:sp>
        <p:nvSpPr>
          <p:cNvPr id="13" name="TextBox 13"/>
          <p:cNvSpPr txBox="1"/>
          <p:nvPr/>
        </p:nvSpPr>
        <p:spPr>
          <a:xfrm>
            <a:off x="2110445" y="384019"/>
            <a:ext cx="4203177" cy="605908"/>
          </a:xfrm>
          <a:prstGeom prst="rect">
            <a:avLst/>
          </a:prstGeom>
        </p:spPr>
        <p:txBody>
          <a:bodyPr lIns="0" tIns="0" rIns="0" bIns="0" rtlCol="0" anchor="t">
            <a:spAutoFit/>
          </a:bodyPr>
          <a:lstStyle/>
          <a:p>
            <a:pPr algn="l">
              <a:lnSpc>
                <a:spcPts val="4300"/>
              </a:lnSpc>
            </a:pPr>
            <a:r>
              <a:rPr lang="en-US" sz="5059" b="1">
                <a:solidFill>
                  <a:srgbClr val="000000"/>
                </a:solidFill>
                <a:latin typeface="Adirek Sans Bold"/>
                <a:ea typeface="Adirek Sans Bold"/>
                <a:cs typeface="Adirek Sans Bold"/>
                <a:sym typeface="Adirek Sans Bold"/>
              </a:rPr>
              <a:t>Project Snapshot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Freeform 2"/>
          <p:cNvSpPr/>
          <p:nvPr/>
        </p:nvSpPr>
        <p:spPr>
          <a:xfrm>
            <a:off x="-2218762" y="3089095"/>
            <a:ext cx="7839572" cy="8229600"/>
          </a:xfrm>
          <a:custGeom>
            <a:avLst/>
            <a:gdLst/>
            <a:ahLst/>
            <a:cxnLst/>
            <a:rect l="l" t="t" r="r" b="b"/>
            <a:pathLst>
              <a:path w="7839572" h="8229600">
                <a:moveTo>
                  <a:pt x="0" y="0"/>
                </a:moveTo>
                <a:lnTo>
                  <a:pt x="7839572" y="0"/>
                </a:lnTo>
                <a:lnTo>
                  <a:pt x="7839572" y="8229600"/>
                </a:lnTo>
                <a:lnTo>
                  <a:pt x="0" y="8229600"/>
                </a:lnTo>
                <a:lnTo>
                  <a:pt x="0" y="0"/>
                </a:lnTo>
                <a:close/>
              </a:path>
            </a:pathLst>
          </a:custGeom>
          <a:blipFill>
            <a:blip r:embed="rId2"/>
            <a:stretch>
              <a:fillRect/>
            </a:stretch>
          </a:blipFill>
        </p:spPr>
      </p:sp>
      <p:sp>
        <p:nvSpPr>
          <p:cNvPr id="3" name="Freeform 3"/>
          <p:cNvSpPr/>
          <p:nvPr/>
        </p:nvSpPr>
        <p:spPr>
          <a:xfrm>
            <a:off x="-1233406" y="5143500"/>
            <a:ext cx="4310743" cy="8229600"/>
          </a:xfrm>
          <a:custGeom>
            <a:avLst/>
            <a:gdLst/>
            <a:ahLst/>
            <a:cxnLst/>
            <a:rect l="l" t="t" r="r" b="b"/>
            <a:pathLst>
              <a:path w="4310743" h="8229600">
                <a:moveTo>
                  <a:pt x="0" y="0"/>
                </a:moveTo>
                <a:lnTo>
                  <a:pt x="4310743" y="0"/>
                </a:lnTo>
                <a:lnTo>
                  <a:pt x="4310743" y="8229600"/>
                </a:lnTo>
                <a:lnTo>
                  <a:pt x="0" y="8229600"/>
                </a:lnTo>
                <a:lnTo>
                  <a:pt x="0" y="0"/>
                </a:lnTo>
                <a:close/>
              </a:path>
            </a:pathLst>
          </a:custGeom>
          <a:blipFill>
            <a:blip r:embed="rId3"/>
            <a:stretch>
              <a:fillRect/>
            </a:stretch>
          </a:blipFill>
        </p:spPr>
      </p:sp>
      <p:sp>
        <p:nvSpPr>
          <p:cNvPr id="4" name="Freeform 4"/>
          <p:cNvSpPr/>
          <p:nvPr/>
        </p:nvSpPr>
        <p:spPr>
          <a:xfrm flipH="1">
            <a:off x="15728406" y="-3069378"/>
            <a:ext cx="4310743" cy="8229600"/>
          </a:xfrm>
          <a:custGeom>
            <a:avLst/>
            <a:gdLst/>
            <a:ahLst/>
            <a:cxnLst/>
            <a:rect l="l" t="t" r="r" b="b"/>
            <a:pathLst>
              <a:path w="4310743" h="8229600">
                <a:moveTo>
                  <a:pt x="4310743" y="0"/>
                </a:moveTo>
                <a:lnTo>
                  <a:pt x="0" y="0"/>
                </a:lnTo>
                <a:lnTo>
                  <a:pt x="0" y="8229600"/>
                </a:lnTo>
                <a:lnTo>
                  <a:pt x="4310743" y="8229600"/>
                </a:lnTo>
                <a:lnTo>
                  <a:pt x="4310743" y="0"/>
                </a:lnTo>
                <a:close/>
              </a:path>
            </a:pathLst>
          </a:custGeom>
          <a:blipFill>
            <a:blip r:embed="rId3"/>
            <a:stretch>
              <a:fillRect/>
            </a:stretch>
          </a:blipFill>
        </p:spPr>
      </p:sp>
      <p:sp>
        <p:nvSpPr>
          <p:cNvPr id="5" name="Freeform 5"/>
          <p:cNvSpPr/>
          <p:nvPr/>
        </p:nvSpPr>
        <p:spPr>
          <a:xfrm flipH="1" flipV="1">
            <a:off x="15609484" y="-4059644"/>
            <a:ext cx="3299631" cy="9490642"/>
          </a:xfrm>
          <a:custGeom>
            <a:avLst/>
            <a:gdLst/>
            <a:ahLst/>
            <a:cxnLst/>
            <a:rect l="l" t="t" r="r" b="b"/>
            <a:pathLst>
              <a:path w="3299631" h="9490642">
                <a:moveTo>
                  <a:pt x="3299632" y="9490642"/>
                </a:moveTo>
                <a:lnTo>
                  <a:pt x="0" y="9490642"/>
                </a:lnTo>
                <a:lnTo>
                  <a:pt x="0" y="0"/>
                </a:lnTo>
                <a:lnTo>
                  <a:pt x="3299632" y="0"/>
                </a:lnTo>
                <a:lnTo>
                  <a:pt x="3299632" y="9490642"/>
                </a:lnTo>
                <a:close/>
              </a:path>
            </a:pathLst>
          </a:custGeom>
          <a:blipFill>
            <a:blip r:embed="rId4"/>
            <a:stretch>
              <a:fillRect t="-40732" r="-51793"/>
            </a:stretch>
          </a:blipFill>
        </p:spPr>
      </p:sp>
      <p:sp>
        <p:nvSpPr>
          <p:cNvPr id="6" name="Freeform 6"/>
          <p:cNvSpPr/>
          <p:nvPr/>
        </p:nvSpPr>
        <p:spPr>
          <a:xfrm>
            <a:off x="-2807711" y="8668654"/>
            <a:ext cx="7062295" cy="9995864"/>
          </a:xfrm>
          <a:custGeom>
            <a:avLst/>
            <a:gdLst/>
            <a:ahLst/>
            <a:cxnLst/>
            <a:rect l="l" t="t" r="r" b="b"/>
            <a:pathLst>
              <a:path w="7062295" h="9995864">
                <a:moveTo>
                  <a:pt x="0" y="0"/>
                </a:moveTo>
                <a:lnTo>
                  <a:pt x="7062295" y="0"/>
                </a:lnTo>
                <a:lnTo>
                  <a:pt x="7062295" y="9995864"/>
                </a:lnTo>
                <a:lnTo>
                  <a:pt x="0" y="9995864"/>
                </a:lnTo>
                <a:lnTo>
                  <a:pt x="0" y="0"/>
                </a:lnTo>
                <a:close/>
              </a:path>
            </a:pathLst>
          </a:custGeom>
          <a:blipFill>
            <a:blip r:embed="rId5">
              <a:alphaModFix amt="9999"/>
            </a:blip>
            <a:stretch>
              <a:fillRect/>
            </a:stretch>
          </a:blipFill>
        </p:spPr>
      </p:sp>
      <p:sp>
        <p:nvSpPr>
          <p:cNvPr id="7" name="Freeform 7"/>
          <p:cNvSpPr/>
          <p:nvPr/>
        </p:nvSpPr>
        <p:spPr>
          <a:xfrm flipH="1">
            <a:off x="-1149558" y="-1304804"/>
            <a:ext cx="2299115" cy="4667008"/>
          </a:xfrm>
          <a:custGeom>
            <a:avLst/>
            <a:gdLst/>
            <a:ahLst/>
            <a:cxnLst/>
            <a:rect l="l" t="t" r="r" b="b"/>
            <a:pathLst>
              <a:path w="2299115" h="4667008">
                <a:moveTo>
                  <a:pt x="2299116" y="0"/>
                </a:moveTo>
                <a:lnTo>
                  <a:pt x="0" y="0"/>
                </a:lnTo>
                <a:lnTo>
                  <a:pt x="0" y="4667008"/>
                </a:lnTo>
                <a:lnTo>
                  <a:pt x="2299116" y="4667008"/>
                </a:lnTo>
                <a:lnTo>
                  <a:pt x="2299116" y="0"/>
                </a:lnTo>
                <a:close/>
              </a:path>
            </a:pathLst>
          </a:custGeom>
          <a:blipFill>
            <a:blip r:embed="rId6"/>
            <a:stretch>
              <a:fillRect/>
            </a:stretch>
          </a:blipFill>
        </p:spPr>
      </p:sp>
      <p:sp>
        <p:nvSpPr>
          <p:cNvPr id="8" name="Freeform 8"/>
          <p:cNvSpPr/>
          <p:nvPr/>
        </p:nvSpPr>
        <p:spPr>
          <a:xfrm flipH="1">
            <a:off x="-47814" y="0"/>
            <a:ext cx="6361436" cy="1214456"/>
          </a:xfrm>
          <a:custGeom>
            <a:avLst/>
            <a:gdLst/>
            <a:ahLst/>
            <a:cxnLst/>
            <a:rect l="l" t="t" r="r" b="b"/>
            <a:pathLst>
              <a:path w="6361436" h="1214456">
                <a:moveTo>
                  <a:pt x="6361436" y="0"/>
                </a:moveTo>
                <a:lnTo>
                  <a:pt x="0" y="0"/>
                </a:lnTo>
                <a:lnTo>
                  <a:pt x="0" y="1214456"/>
                </a:lnTo>
                <a:lnTo>
                  <a:pt x="6361436" y="1214456"/>
                </a:lnTo>
                <a:lnTo>
                  <a:pt x="6361436"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12197258" y="5430998"/>
            <a:ext cx="7062295" cy="9995864"/>
          </a:xfrm>
          <a:custGeom>
            <a:avLst/>
            <a:gdLst/>
            <a:ahLst/>
            <a:cxnLst/>
            <a:rect l="l" t="t" r="r" b="b"/>
            <a:pathLst>
              <a:path w="7062295" h="9995864">
                <a:moveTo>
                  <a:pt x="0" y="0"/>
                </a:moveTo>
                <a:lnTo>
                  <a:pt x="7062296" y="0"/>
                </a:lnTo>
                <a:lnTo>
                  <a:pt x="7062296" y="9995865"/>
                </a:lnTo>
                <a:lnTo>
                  <a:pt x="0" y="9995865"/>
                </a:lnTo>
                <a:lnTo>
                  <a:pt x="0" y="0"/>
                </a:lnTo>
                <a:close/>
              </a:path>
            </a:pathLst>
          </a:custGeom>
          <a:blipFill>
            <a:blip r:embed="rId5">
              <a:alphaModFix amt="9999"/>
            </a:blip>
            <a:stretch>
              <a:fillRect/>
            </a:stretch>
          </a:blipFill>
        </p:spPr>
      </p:sp>
      <p:sp>
        <p:nvSpPr>
          <p:cNvPr id="10" name="Freeform 10"/>
          <p:cNvSpPr/>
          <p:nvPr/>
        </p:nvSpPr>
        <p:spPr>
          <a:xfrm flipH="1" flipV="1">
            <a:off x="15609484" y="2458574"/>
            <a:ext cx="3299631" cy="9490642"/>
          </a:xfrm>
          <a:custGeom>
            <a:avLst/>
            <a:gdLst/>
            <a:ahLst/>
            <a:cxnLst/>
            <a:rect l="l" t="t" r="r" b="b"/>
            <a:pathLst>
              <a:path w="3299631" h="9490642">
                <a:moveTo>
                  <a:pt x="3299632" y="9490642"/>
                </a:moveTo>
                <a:lnTo>
                  <a:pt x="0" y="9490642"/>
                </a:lnTo>
                <a:lnTo>
                  <a:pt x="0" y="0"/>
                </a:lnTo>
                <a:lnTo>
                  <a:pt x="3299632" y="0"/>
                </a:lnTo>
                <a:lnTo>
                  <a:pt x="3299632" y="9490642"/>
                </a:lnTo>
                <a:close/>
              </a:path>
            </a:pathLst>
          </a:custGeom>
          <a:blipFill>
            <a:blip r:embed="rId4"/>
            <a:stretch>
              <a:fillRect t="-40732" r="-51793"/>
            </a:stretch>
          </a:blipFill>
        </p:spPr>
      </p:sp>
      <p:sp>
        <p:nvSpPr>
          <p:cNvPr id="11" name="Freeform 11"/>
          <p:cNvSpPr/>
          <p:nvPr/>
        </p:nvSpPr>
        <p:spPr>
          <a:xfrm>
            <a:off x="914400" y="1485232"/>
            <a:ext cx="16957596" cy="8524201"/>
          </a:xfrm>
          <a:custGeom>
            <a:avLst/>
            <a:gdLst/>
            <a:ahLst/>
            <a:cxnLst/>
            <a:rect l="l" t="t" r="r" b="b"/>
            <a:pathLst>
              <a:path w="16170972" h="7767247">
                <a:moveTo>
                  <a:pt x="0" y="0"/>
                </a:moveTo>
                <a:lnTo>
                  <a:pt x="16170972" y="0"/>
                </a:lnTo>
                <a:lnTo>
                  <a:pt x="16170972" y="7767247"/>
                </a:lnTo>
                <a:lnTo>
                  <a:pt x="0" y="7767247"/>
                </a:lnTo>
                <a:lnTo>
                  <a:pt x="0" y="0"/>
                </a:lnTo>
                <a:close/>
              </a:path>
            </a:pathLst>
          </a:custGeom>
          <a:blipFill>
            <a:blip r:embed="rId9"/>
            <a:stretch>
              <a:fillRect l="-1180" r="-4967"/>
            </a:stretch>
          </a:blipFill>
        </p:spPr>
      </p:sp>
      <p:sp>
        <p:nvSpPr>
          <p:cNvPr id="12" name="TextBox 12"/>
          <p:cNvSpPr txBox="1"/>
          <p:nvPr/>
        </p:nvSpPr>
        <p:spPr>
          <a:xfrm>
            <a:off x="-100494" y="384019"/>
            <a:ext cx="2044918" cy="608343"/>
          </a:xfrm>
          <a:prstGeom prst="rect">
            <a:avLst/>
          </a:prstGeom>
        </p:spPr>
        <p:txBody>
          <a:bodyPr lIns="0" tIns="0" rIns="0" bIns="0" rtlCol="0" anchor="t">
            <a:spAutoFit/>
          </a:bodyPr>
          <a:lstStyle/>
          <a:p>
            <a:pPr algn="ctr">
              <a:lnSpc>
                <a:spcPts val="4300"/>
              </a:lnSpc>
            </a:pPr>
            <a:r>
              <a:rPr lang="en-US" sz="5059" b="1">
                <a:solidFill>
                  <a:srgbClr val="000000"/>
                </a:solidFill>
                <a:latin typeface="Adirek Sans Bold"/>
                <a:ea typeface="Adirek Sans Bold"/>
                <a:cs typeface="Adirek Sans Bold"/>
                <a:sym typeface="Adirek Sans Bold"/>
              </a:rPr>
              <a:t>04</a:t>
            </a:r>
          </a:p>
        </p:txBody>
      </p:sp>
      <p:sp>
        <p:nvSpPr>
          <p:cNvPr id="13" name="TextBox 13"/>
          <p:cNvSpPr txBox="1"/>
          <p:nvPr/>
        </p:nvSpPr>
        <p:spPr>
          <a:xfrm>
            <a:off x="2110445" y="384019"/>
            <a:ext cx="4203177" cy="605908"/>
          </a:xfrm>
          <a:prstGeom prst="rect">
            <a:avLst/>
          </a:prstGeom>
        </p:spPr>
        <p:txBody>
          <a:bodyPr lIns="0" tIns="0" rIns="0" bIns="0" rtlCol="0" anchor="t">
            <a:spAutoFit/>
          </a:bodyPr>
          <a:lstStyle/>
          <a:p>
            <a:pPr algn="l">
              <a:lnSpc>
                <a:spcPts val="4300"/>
              </a:lnSpc>
            </a:pPr>
            <a:r>
              <a:rPr lang="en-US" sz="5059" b="1">
                <a:solidFill>
                  <a:srgbClr val="000000"/>
                </a:solidFill>
                <a:latin typeface="Adirek Sans Bold"/>
                <a:ea typeface="Adirek Sans Bold"/>
                <a:cs typeface="Adirek Sans Bold"/>
                <a:sym typeface="Adirek Sans Bold"/>
              </a:rPr>
              <a:t>Project Snapshot</a:t>
            </a:r>
          </a:p>
        </p:txBody>
      </p:sp>
      <p:sp>
        <p:nvSpPr>
          <p:cNvPr id="14" name="TextBox 14"/>
          <p:cNvSpPr txBox="1"/>
          <p:nvPr/>
        </p:nvSpPr>
        <p:spPr>
          <a:xfrm>
            <a:off x="7666120" y="257125"/>
            <a:ext cx="4906880" cy="834972"/>
          </a:xfrm>
          <a:prstGeom prst="rect">
            <a:avLst/>
          </a:prstGeom>
        </p:spPr>
        <p:txBody>
          <a:bodyPr wrap="square" lIns="0" tIns="0" rIns="0" bIns="0" rtlCol="0" anchor="t">
            <a:spAutoFit/>
          </a:bodyPr>
          <a:lstStyle/>
          <a:p>
            <a:pPr algn="ctr">
              <a:lnSpc>
                <a:spcPts val="7083"/>
              </a:lnSpc>
              <a:spcBef>
                <a:spcPct val="0"/>
              </a:spcBef>
            </a:pPr>
            <a:r>
              <a:rPr lang="en-US" sz="5059" b="1" dirty="0">
                <a:solidFill>
                  <a:srgbClr val="000000"/>
                </a:solidFill>
                <a:latin typeface="Times New Roman Bold"/>
                <a:ea typeface="Times New Roman Bold"/>
                <a:cs typeface="Times New Roman Bold"/>
                <a:sym typeface="Times New Roman Bold"/>
              </a:rPr>
              <a:t>View Expenses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Freeform 2"/>
          <p:cNvSpPr/>
          <p:nvPr/>
        </p:nvSpPr>
        <p:spPr>
          <a:xfrm>
            <a:off x="-2218762" y="3089095"/>
            <a:ext cx="7839572" cy="8229600"/>
          </a:xfrm>
          <a:custGeom>
            <a:avLst/>
            <a:gdLst/>
            <a:ahLst/>
            <a:cxnLst/>
            <a:rect l="l" t="t" r="r" b="b"/>
            <a:pathLst>
              <a:path w="7839572" h="8229600">
                <a:moveTo>
                  <a:pt x="0" y="0"/>
                </a:moveTo>
                <a:lnTo>
                  <a:pt x="7839572" y="0"/>
                </a:lnTo>
                <a:lnTo>
                  <a:pt x="7839572" y="8229600"/>
                </a:lnTo>
                <a:lnTo>
                  <a:pt x="0" y="8229600"/>
                </a:lnTo>
                <a:lnTo>
                  <a:pt x="0" y="0"/>
                </a:lnTo>
                <a:close/>
              </a:path>
            </a:pathLst>
          </a:custGeom>
          <a:blipFill>
            <a:blip r:embed="rId2"/>
            <a:stretch>
              <a:fillRect/>
            </a:stretch>
          </a:blipFill>
        </p:spPr>
      </p:sp>
      <p:sp>
        <p:nvSpPr>
          <p:cNvPr id="3" name="Freeform 3"/>
          <p:cNvSpPr/>
          <p:nvPr/>
        </p:nvSpPr>
        <p:spPr>
          <a:xfrm>
            <a:off x="-1233406" y="5143500"/>
            <a:ext cx="4310743" cy="8229600"/>
          </a:xfrm>
          <a:custGeom>
            <a:avLst/>
            <a:gdLst/>
            <a:ahLst/>
            <a:cxnLst/>
            <a:rect l="l" t="t" r="r" b="b"/>
            <a:pathLst>
              <a:path w="4310743" h="8229600">
                <a:moveTo>
                  <a:pt x="0" y="0"/>
                </a:moveTo>
                <a:lnTo>
                  <a:pt x="4310743" y="0"/>
                </a:lnTo>
                <a:lnTo>
                  <a:pt x="4310743" y="8229600"/>
                </a:lnTo>
                <a:lnTo>
                  <a:pt x="0" y="8229600"/>
                </a:lnTo>
                <a:lnTo>
                  <a:pt x="0" y="0"/>
                </a:lnTo>
                <a:close/>
              </a:path>
            </a:pathLst>
          </a:custGeom>
          <a:blipFill>
            <a:blip r:embed="rId3"/>
            <a:stretch>
              <a:fillRect/>
            </a:stretch>
          </a:blipFill>
        </p:spPr>
      </p:sp>
      <p:sp>
        <p:nvSpPr>
          <p:cNvPr id="4" name="Freeform 4"/>
          <p:cNvSpPr/>
          <p:nvPr/>
        </p:nvSpPr>
        <p:spPr>
          <a:xfrm flipH="1">
            <a:off x="15728406" y="-3069378"/>
            <a:ext cx="4310743" cy="8229600"/>
          </a:xfrm>
          <a:custGeom>
            <a:avLst/>
            <a:gdLst/>
            <a:ahLst/>
            <a:cxnLst/>
            <a:rect l="l" t="t" r="r" b="b"/>
            <a:pathLst>
              <a:path w="4310743" h="8229600">
                <a:moveTo>
                  <a:pt x="4310743" y="0"/>
                </a:moveTo>
                <a:lnTo>
                  <a:pt x="0" y="0"/>
                </a:lnTo>
                <a:lnTo>
                  <a:pt x="0" y="8229600"/>
                </a:lnTo>
                <a:lnTo>
                  <a:pt x="4310743" y="8229600"/>
                </a:lnTo>
                <a:lnTo>
                  <a:pt x="4310743" y="0"/>
                </a:lnTo>
                <a:close/>
              </a:path>
            </a:pathLst>
          </a:custGeom>
          <a:blipFill>
            <a:blip r:embed="rId3"/>
            <a:stretch>
              <a:fillRect/>
            </a:stretch>
          </a:blipFill>
        </p:spPr>
      </p:sp>
      <p:sp>
        <p:nvSpPr>
          <p:cNvPr id="5" name="Freeform 5"/>
          <p:cNvSpPr/>
          <p:nvPr/>
        </p:nvSpPr>
        <p:spPr>
          <a:xfrm flipH="1" flipV="1">
            <a:off x="15609484" y="-4059644"/>
            <a:ext cx="3299631" cy="9490642"/>
          </a:xfrm>
          <a:custGeom>
            <a:avLst/>
            <a:gdLst/>
            <a:ahLst/>
            <a:cxnLst/>
            <a:rect l="l" t="t" r="r" b="b"/>
            <a:pathLst>
              <a:path w="3299631" h="9490642">
                <a:moveTo>
                  <a:pt x="3299632" y="9490642"/>
                </a:moveTo>
                <a:lnTo>
                  <a:pt x="0" y="9490642"/>
                </a:lnTo>
                <a:lnTo>
                  <a:pt x="0" y="0"/>
                </a:lnTo>
                <a:lnTo>
                  <a:pt x="3299632" y="0"/>
                </a:lnTo>
                <a:lnTo>
                  <a:pt x="3299632" y="9490642"/>
                </a:lnTo>
                <a:close/>
              </a:path>
            </a:pathLst>
          </a:custGeom>
          <a:blipFill>
            <a:blip r:embed="rId4"/>
            <a:stretch>
              <a:fillRect t="-40732" r="-51793"/>
            </a:stretch>
          </a:blipFill>
        </p:spPr>
      </p:sp>
      <p:sp>
        <p:nvSpPr>
          <p:cNvPr id="6" name="Freeform 6"/>
          <p:cNvSpPr/>
          <p:nvPr/>
        </p:nvSpPr>
        <p:spPr>
          <a:xfrm>
            <a:off x="-2807711" y="8668654"/>
            <a:ext cx="7062295" cy="9995864"/>
          </a:xfrm>
          <a:custGeom>
            <a:avLst/>
            <a:gdLst/>
            <a:ahLst/>
            <a:cxnLst/>
            <a:rect l="l" t="t" r="r" b="b"/>
            <a:pathLst>
              <a:path w="7062295" h="9995864">
                <a:moveTo>
                  <a:pt x="0" y="0"/>
                </a:moveTo>
                <a:lnTo>
                  <a:pt x="7062295" y="0"/>
                </a:lnTo>
                <a:lnTo>
                  <a:pt x="7062295" y="9995864"/>
                </a:lnTo>
                <a:lnTo>
                  <a:pt x="0" y="9995864"/>
                </a:lnTo>
                <a:lnTo>
                  <a:pt x="0" y="0"/>
                </a:lnTo>
                <a:close/>
              </a:path>
            </a:pathLst>
          </a:custGeom>
          <a:blipFill>
            <a:blip r:embed="rId5">
              <a:alphaModFix amt="9999"/>
            </a:blip>
            <a:stretch>
              <a:fillRect/>
            </a:stretch>
          </a:blipFill>
        </p:spPr>
      </p:sp>
      <p:sp>
        <p:nvSpPr>
          <p:cNvPr id="7" name="Freeform 7"/>
          <p:cNvSpPr/>
          <p:nvPr/>
        </p:nvSpPr>
        <p:spPr>
          <a:xfrm flipH="1">
            <a:off x="-1149558" y="-1304804"/>
            <a:ext cx="2299115" cy="4667008"/>
          </a:xfrm>
          <a:custGeom>
            <a:avLst/>
            <a:gdLst/>
            <a:ahLst/>
            <a:cxnLst/>
            <a:rect l="l" t="t" r="r" b="b"/>
            <a:pathLst>
              <a:path w="2299115" h="4667008">
                <a:moveTo>
                  <a:pt x="2299116" y="0"/>
                </a:moveTo>
                <a:lnTo>
                  <a:pt x="0" y="0"/>
                </a:lnTo>
                <a:lnTo>
                  <a:pt x="0" y="4667008"/>
                </a:lnTo>
                <a:lnTo>
                  <a:pt x="2299116" y="4667008"/>
                </a:lnTo>
                <a:lnTo>
                  <a:pt x="2299116" y="0"/>
                </a:lnTo>
                <a:close/>
              </a:path>
            </a:pathLst>
          </a:custGeom>
          <a:blipFill>
            <a:blip r:embed="rId6"/>
            <a:stretch>
              <a:fillRect/>
            </a:stretch>
          </a:blipFill>
        </p:spPr>
      </p:sp>
      <p:sp>
        <p:nvSpPr>
          <p:cNvPr id="8" name="Freeform 8"/>
          <p:cNvSpPr/>
          <p:nvPr/>
        </p:nvSpPr>
        <p:spPr>
          <a:xfrm flipH="1">
            <a:off x="-47814" y="0"/>
            <a:ext cx="6361436" cy="1214456"/>
          </a:xfrm>
          <a:custGeom>
            <a:avLst/>
            <a:gdLst/>
            <a:ahLst/>
            <a:cxnLst/>
            <a:rect l="l" t="t" r="r" b="b"/>
            <a:pathLst>
              <a:path w="6361436" h="1214456">
                <a:moveTo>
                  <a:pt x="6361436" y="0"/>
                </a:moveTo>
                <a:lnTo>
                  <a:pt x="0" y="0"/>
                </a:lnTo>
                <a:lnTo>
                  <a:pt x="0" y="1214456"/>
                </a:lnTo>
                <a:lnTo>
                  <a:pt x="6361436" y="1214456"/>
                </a:lnTo>
                <a:lnTo>
                  <a:pt x="6361436"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12197258" y="5430998"/>
            <a:ext cx="7062295" cy="9995864"/>
          </a:xfrm>
          <a:custGeom>
            <a:avLst/>
            <a:gdLst/>
            <a:ahLst/>
            <a:cxnLst/>
            <a:rect l="l" t="t" r="r" b="b"/>
            <a:pathLst>
              <a:path w="7062295" h="9995864">
                <a:moveTo>
                  <a:pt x="0" y="0"/>
                </a:moveTo>
                <a:lnTo>
                  <a:pt x="7062296" y="0"/>
                </a:lnTo>
                <a:lnTo>
                  <a:pt x="7062296" y="9995865"/>
                </a:lnTo>
                <a:lnTo>
                  <a:pt x="0" y="9995865"/>
                </a:lnTo>
                <a:lnTo>
                  <a:pt x="0" y="0"/>
                </a:lnTo>
                <a:close/>
              </a:path>
            </a:pathLst>
          </a:custGeom>
          <a:blipFill>
            <a:blip r:embed="rId5">
              <a:alphaModFix amt="9999"/>
            </a:blip>
            <a:stretch>
              <a:fillRect/>
            </a:stretch>
          </a:blipFill>
        </p:spPr>
      </p:sp>
      <p:sp>
        <p:nvSpPr>
          <p:cNvPr id="10" name="Freeform 10"/>
          <p:cNvSpPr/>
          <p:nvPr/>
        </p:nvSpPr>
        <p:spPr>
          <a:xfrm flipH="1" flipV="1">
            <a:off x="15609484" y="2458574"/>
            <a:ext cx="3299631" cy="9490642"/>
          </a:xfrm>
          <a:custGeom>
            <a:avLst/>
            <a:gdLst/>
            <a:ahLst/>
            <a:cxnLst/>
            <a:rect l="l" t="t" r="r" b="b"/>
            <a:pathLst>
              <a:path w="3299631" h="9490642">
                <a:moveTo>
                  <a:pt x="3299632" y="9490642"/>
                </a:moveTo>
                <a:lnTo>
                  <a:pt x="0" y="9490642"/>
                </a:lnTo>
                <a:lnTo>
                  <a:pt x="0" y="0"/>
                </a:lnTo>
                <a:lnTo>
                  <a:pt x="3299632" y="0"/>
                </a:lnTo>
                <a:lnTo>
                  <a:pt x="3299632" y="9490642"/>
                </a:lnTo>
                <a:close/>
              </a:path>
            </a:pathLst>
          </a:custGeom>
          <a:blipFill>
            <a:blip r:embed="rId4"/>
            <a:stretch>
              <a:fillRect t="-40732" r="-51793"/>
            </a:stretch>
          </a:blipFill>
        </p:spPr>
      </p:sp>
      <p:sp>
        <p:nvSpPr>
          <p:cNvPr id="11" name="Freeform 11"/>
          <p:cNvSpPr/>
          <p:nvPr/>
        </p:nvSpPr>
        <p:spPr>
          <a:xfrm>
            <a:off x="1149558" y="1699717"/>
            <a:ext cx="16147842" cy="8203264"/>
          </a:xfrm>
          <a:custGeom>
            <a:avLst/>
            <a:gdLst/>
            <a:ahLst/>
            <a:cxnLst/>
            <a:rect l="l" t="t" r="r" b="b"/>
            <a:pathLst>
              <a:path w="15197083" h="6968937">
                <a:moveTo>
                  <a:pt x="0" y="0"/>
                </a:moveTo>
                <a:lnTo>
                  <a:pt x="15197082" y="0"/>
                </a:lnTo>
                <a:lnTo>
                  <a:pt x="15197082" y="6968937"/>
                </a:lnTo>
                <a:lnTo>
                  <a:pt x="0" y="6968937"/>
                </a:lnTo>
                <a:lnTo>
                  <a:pt x="0" y="0"/>
                </a:lnTo>
                <a:close/>
              </a:path>
            </a:pathLst>
          </a:custGeom>
          <a:blipFill>
            <a:blip r:embed="rId9"/>
            <a:stretch>
              <a:fillRect l="-1815" r="-1815"/>
            </a:stretch>
          </a:blipFill>
        </p:spPr>
      </p:sp>
      <p:sp>
        <p:nvSpPr>
          <p:cNvPr id="12" name="TextBox 12"/>
          <p:cNvSpPr txBox="1"/>
          <p:nvPr/>
        </p:nvSpPr>
        <p:spPr>
          <a:xfrm>
            <a:off x="-100494" y="384019"/>
            <a:ext cx="2044918" cy="608343"/>
          </a:xfrm>
          <a:prstGeom prst="rect">
            <a:avLst/>
          </a:prstGeom>
        </p:spPr>
        <p:txBody>
          <a:bodyPr lIns="0" tIns="0" rIns="0" bIns="0" rtlCol="0" anchor="t">
            <a:spAutoFit/>
          </a:bodyPr>
          <a:lstStyle/>
          <a:p>
            <a:pPr algn="ctr">
              <a:lnSpc>
                <a:spcPts val="4300"/>
              </a:lnSpc>
            </a:pPr>
            <a:r>
              <a:rPr lang="en-US" sz="5059" b="1">
                <a:solidFill>
                  <a:srgbClr val="000000"/>
                </a:solidFill>
                <a:latin typeface="Adirek Sans Bold"/>
                <a:ea typeface="Adirek Sans Bold"/>
                <a:cs typeface="Adirek Sans Bold"/>
                <a:sym typeface="Adirek Sans Bold"/>
              </a:rPr>
              <a:t>04</a:t>
            </a:r>
          </a:p>
        </p:txBody>
      </p:sp>
      <p:sp>
        <p:nvSpPr>
          <p:cNvPr id="13" name="TextBox 13"/>
          <p:cNvSpPr txBox="1"/>
          <p:nvPr/>
        </p:nvSpPr>
        <p:spPr>
          <a:xfrm>
            <a:off x="2110445" y="384019"/>
            <a:ext cx="4203177" cy="605908"/>
          </a:xfrm>
          <a:prstGeom prst="rect">
            <a:avLst/>
          </a:prstGeom>
        </p:spPr>
        <p:txBody>
          <a:bodyPr lIns="0" tIns="0" rIns="0" bIns="0" rtlCol="0" anchor="t">
            <a:spAutoFit/>
          </a:bodyPr>
          <a:lstStyle/>
          <a:p>
            <a:pPr algn="l">
              <a:lnSpc>
                <a:spcPts val="4300"/>
              </a:lnSpc>
            </a:pPr>
            <a:r>
              <a:rPr lang="en-US" sz="5059" b="1">
                <a:solidFill>
                  <a:srgbClr val="000000"/>
                </a:solidFill>
                <a:latin typeface="Adirek Sans Bold"/>
                <a:ea typeface="Adirek Sans Bold"/>
                <a:cs typeface="Adirek Sans Bold"/>
                <a:sym typeface="Adirek Sans Bold"/>
              </a:rPr>
              <a:t>Project Snapshot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Freeform 2"/>
          <p:cNvSpPr/>
          <p:nvPr/>
        </p:nvSpPr>
        <p:spPr>
          <a:xfrm>
            <a:off x="-2218762" y="3089095"/>
            <a:ext cx="7839572" cy="8229600"/>
          </a:xfrm>
          <a:custGeom>
            <a:avLst/>
            <a:gdLst/>
            <a:ahLst/>
            <a:cxnLst/>
            <a:rect l="l" t="t" r="r" b="b"/>
            <a:pathLst>
              <a:path w="7839572" h="8229600">
                <a:moveTo>
                  <a:pt x="0" y="0"/>
                </a:moveTo>
                <a:lnTo>
                  <a:pt x="7839572" y="0"/>
                </a:lnTo>
                <a:lnTo>
                  <a:pt x="7839572" y="8229600"/>
                </a:lnTo>
                <a:lnTo>
                  <a:pt x="0" y="8229600"/>
                </a:lnTo>
                <a:lnTo>
                  <a:pt x="0" y="0"/>
                </a:lnTo>
                <a:close/>
              </a:path>
            </a:pathLst>
          </a:custGeom>
          <a:blipFill>
            <a:blip r:embed="rId2"/>
            <a:stretch>
              <a:fillRect/>
            </a:stretch>
          </a:blipFill>
        </p:spPr>
      </p:sp>
      <p:sp>
        <p:nvSpPr>
          <p:cNvPr id="3" name="Freeform 3"/>
          <p:cNvSpPr/>
          <p:nvPr/>
        </p:nvSpPr>
        <p:spPr>
          <a:xfrm>
            <a:off x="-1233406" y="5143500"/>
            <a:ext cx="4310743" cy="8229600"/>
          </a:xfrm>
          <a:custGeom>
            <a:avLst/>
            <a:gdLst/>
            <a:ahLst/>
            <a:cxnLst/>
            <a:rect l="l" t="t" r="r" b="b"/>
            <a:pathLst>
              <a:path w="4310743" h="8229600">
                <a:moveTo>
                  <a:pt x="0" y="0"/>
                </a:moveTo>
                <a:lnTo>
                  <a:pt x="4310743" y="0"/>
                </a:lnTo>
                <a:lnTo>
                  <a:pt x="4310743" y="8229600"/>
                </a:lnTo>
                <a:lnTo>
                  <a:pt x="0" y="8229600"/>
                </a:lnTo>
                <a:lnTo>
                  <a:pt x="0" y="0"/>
                </a:lnTo>
                <a:close/>
              </a:path>
            </a:pathLst>
          </a:custGeom>
          <a:blipFill>
            <a:blip r:embed="rId3"/>
            <a:stretch>
              <a:fillRect/>
            </a:stretch>
          </a:blipFill>
        </p:spPr>
      </p:sp>
      <p:sp>
        <p:nvSpPr>
          <p:cNvPr id="4" name="Freeform 4"/>
          <p:cNvSpPr/>
          <p:nvPr/>
        </p:nvSpPr>
        <p:spPr>
          <a:xfrm flipH="1">
            <a:off x="15728406" y="-3069378"/>
            <a:ext cx="4310743" cy="8229600"/>
          </a:xfrm>
          <a:custGeom>
            <a:avLst/>
            <a:gdLst/>
            <a:ahLst/>
            <a:cxnLst/>
            <a:rect l="l" t="t" r="r" b="b"/>
            <a:pathLst>
              <a:path w="4310743" h="8229600">
                <a:moveTo>
                  <a:pt x="4310743" y="0"/>
                </a:moveTo>
                <a:lnTo>
                  <a:pt x="0" y="0"/>
                </a:lnTo>
                <a:lnTo>
                  <a:pt x="0" y="8229600"/>
                </a:lnTo>
                <a:lnTo>
                  <a:pt x="4310743" y="8229600"/>
                </a:lnTo>
                <a:lnTo>
                  <a:pt x="4310743" y="0"/>
                </a:lnTo>
                <a:close/>
              </a:path>
            </a:pathLst>
          </a:custGeom>
          <a:blipFill>
            <a:blip r:embed="rId3"/>
            <a:stretch>
              <a:fillRect/>
            </a:stretch>
          </a:blipFill>
        </p:spPr>
      </p:sp>
      <p:sp>
        <p:nvSpPr>
          <p:cNvPr id="5" name="Freeform 5"/>
          <p:cNvSpPr/>
          <p:nvPr/>
        </p:nvSpPr>
        <p:spPr>
          <a:xfrm flipH="1" flipV="1">
            <a:off x="15609484" y="-4059644"/>
            <a:ext cx="3299631" cy="9490642"/>
          </a:xfrm>
          <a:custGeom>
            <a:avLst/>
            <a:gdLst/>
            <a:ahLst/>
            <a:cxnLst/>
            <a:rect l="l" t="t" r="r" b="b"/>
            <a:pathLst>
              <a:path w="3299631" h="9490642">
                <a:moveTo>
                  <a:pt x="3299632" y="9490642"/>
                </a:moveTo>
                <a:lnTo>
                  <a:pt x="0" y="9490642"/>
                </a:lnTo>
                <a:lnTo>
                  <a:pt x="0" y="0"/>
                </a:lnTo>
                <a:lnTo>
                  <a:pt x="3299632" y="0"/>
                </a:lnTo>
                <a:lnTo>
                  <a:pt x="3299632" y="9490642"/>
                </a:lnTo>
                <a:close/>
              </a:path>
            </a:pathLst>
          </a:custGeom>
          <a:blipFill>
            <a:blip r:embed="rId4"/>
            <a:stretch>
              <a:fillRect t="-40732" r="-51793"/>
            </a:stretch>
          </a:blipFill>
        </p:spPr>
      </p:sp>
      <p:sp>
        <p:nvSpPr>
          <p:cNvPr id="6" name="Freeform 6"/>
          <p:cNvSpPr/>
          <p:nvPr/>
        </p:nvSpPr>
        <p:spPr>
          <a:xfrm>
            <a:off x="-2807711" y="8668654"/>
            <a:ext cx="7062295" cy="9995864"/>
          </a:xfrm>
          <a:custGeom>
            <a:avLst/>
            <a:gdLst/>
            <a:ahLst/>
            <a:cxnLst/>
            <a:rect l="l" t="t" r="r" b="b"/>
            <a:pathLst>
              <a:path w="7062295" h="9995864">
                <a:moveTo>
                  <a:pt x="0" y="0"/>
                </a:moveTo>
                <a:lnTo>
                  <a:pt x="7062295" y="0"/>
                </a:lnTo>
                <a:lnTo>
                  <a:pt x="7062295" y="9995864"/>
                </a:lnTo>
                <a:lnTo>
                  <a:pt x="0" y="9995864"/>
                </a:lnTo>
                <a:lnTo>
                  <a:pt x="0" y="0"/>
                </a:lnTo>
                <a:close/>
              </a:path>
            </a:pathLst>
          </a:custGeom>
          <a:blipFill>
            <a:blip r:embed="rId5">
              <a:alphaModFix amt="9999"/>
            </a:blip>
            <a:stretch>
              <a:fillRect/>
            </a:stretch>
          </a:blipFill>
        </p:spPr>
      </p:sp>
      <p:sp>
        <p:nvSpPr>
          <p:cNvPr id="7" name="Freeform 7"/>
          <p:cNvSpPr/>
          <p:nvPr/>
        </p:nvSpPr>
        <p:spPr>
          <a:xfrm flipH="1">
            <a:off x="-1149558" y="-1304804"/>
            <a:ext cx="2299115" cy="4667008"/>
          </a:xfrm>
          <a:custGeom>
            <a:avLst/>
            <a:gdLst/>
            <a:ahLst/>
            <a:cxnLst/>
            <a:rect l="l" t="t" r="r" b="b"/>
            <a:pathLst>
              <a:path w="2299115" h="4667008">
                <a:moveTo>
                  <a:pt x="2299116" y="0"/>
                </a:moveTo>
                <a:lnTo>
                  <a:pt x="0" y="0"/>
                </a:lnTo>
                <a:lnTo>
                  <a:pt x="0" y="4667008"/>
                </a:lnTo>
                <a:lnTo>
                  <a:pt x="2299116" y="4667008"/>
                </a:lnTo>
                <a:lnTo>
                  <a:pt x="2299116" y="0"/>
                </a:lnTo>
                <a:close/>
              </a:path>
            </a:pathLst>
          </a:custGeom>
          <a:blipFill>
            <a:blip r:embed="rId6"/>
            <a:stretch>
              <a:fillRect/>
            </a:stretch>
          </a:blipFill>
        </p:spPr>
      </p:sp>
      <p:sp>
        <p:nvSpPr>
          <p:cNvPr id="8" name="Freeform 8"/>
          <p:cNvSpPr/>
          <p:nvPr/>
        </p:nvSpPr>
        <p:spPr>
          <a:xfrm flipH="1">
            <a:off x="-47814" y="0"/>
            <a:ext cx="6361436" cy="1214456"/>
          </a:xfrm>
          <a:custGeom>
            <a:avLst/>
            <a:gdLst/>
            <a:ahLst/>
            <a:cxnLst/>
            <a:rect l="l" t="t" r="r" b="b"/>
            <a:pathLst>
              <a:path w="6361436" h="1214456">
                <a:moveTo>
                  <a:pt x="6361436" y="0"/>
                </a:moveTo>
                <a:lnTo>
                  <a:pt x="0" y="0"/>
                </a:lnTo>
                <a:lnTo>
                  <a:pt x="0" y="1214456"/>
                </a:lnTo>
                <a:lnTo>
                  <a:pt x="6361436" y="1214456"/>
                </a:lnTo>
                <a:lnTo>
                  <a:pt x="6361436"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12197258" y="5430998"/>
            <a:ext cx="7062295" cy="9995864"/>
          </a:xfrm>
          <a:custGeom>
            <a:avLst/>
            <a:gdLst/>
            <a:ahLst/>
            <a:cxnLst/>
            <a:rect l="l" t="t" r="r" b="b"/>
            <a:pathLst>
              <a:path w="7062295" h="9995864">
                <a:moveTo>
                  <a:pt x="0" y="0"/>
                </a:moveTo>
                <a:lnTo>
                  <a:pt x="7062296" y="0"/>
                </a:lnTo>
                <a:lnTo>
                  <a:pt x="7062296" y="9995865"/>
                </a:lnTo>
                <a:lnTo>
                  <a:pt x="0" y="9995865"/>
                </a:lnTo>
                <a:lnTo>
                  <a:pt x="0" y="0"/>
                </a:lnTo>
                <a:close/>
              </a:path>
            </a:pathLst>
          </a:custGeom>
          <a:blipFill>
            <a:blip r:embed="rId5">
              <a:alphaModFix amt="9999"/>
            </a:blip>
            <a:stretch>
              <a:fillRect/>
            </a:stretch>
          </a:blipFill>
        </p:spPr>
      </p:sp>
      <p:sp>
        <p:nvSpPr>
          <p:cNvPr id="10" name="Freeform 10"/>
          <p:cNvSpPr/>
          <p:nvPr/>
        </p:nvSpPr>
        <p:spPr>
          <a:xfrm flipH="1" flipV="1">
            <a:off x="15609484" y="2458574"/>
            <a:ext cx="3299631" cy="9490642"/>
          </a:xfrm>
          <a:custGeom>
            <a:avLst/>
            <a:gdLst/>
            <a:ahLst/>
            <a:cxnLst/>
            <a:rect l="l" t="t" r="r" b="b"/>
            <a:pathLst>
              <a:path w="3299631" h="9490642">
                <a:moveTo>
                  <a:pt x="3299632" y="9490642"/>
                </a:moveTo>
                <a:lnTo>
                  <a:pt x="0" y="9490642"/>
                </a:lnTo>
                <a:lnTo>
                  <a:pt x="0" y="0"/>
                </a:lnTo>
                <a:lnTo>
                  <a:pt x="3299632" y="0"/>
                </a:lnTo>
                <a:lnTo>
                  <a:pt x="3299632" y="9490642"/>
                </a:lnTo>
                <a:close/>
              </a:path>
            </a:pathLst>
          </a:custGeom>
          <a:blipFill>
            <a:blip r:embed="rId4"/>
            <a:stretch>
              <a:fillRect t="-40732" r="-51793"/>
            </a:stretch>
          </a:blipFill>
        </p:spPr>
      </p:sp>
      <p:sp>
        <p:nvSpPr>
          <p:cNvPr id="11" name="Freeform 11"/>
          <p:cNvSpPr/>
          <p:nvPr/>
        </p:nvSpPr>
        <p:spPr>
          <a:xfrm>
            <a:off x="1393590" y="2083772"/>
            <a:ext cx="15980010" cy="8229600"/>
          </a:xfrm>
          <a:custGeom>
            <a:avLst/>
            <a:gdLst/>
            <a:ahLst/>
            <a:cxnLst/>
            <a:rect l="l" t="t" r="r" b="b"/>
            <a:pathLst>
              <a:path w="14334815" h="6557021">
                <a:moveTo>
                  <a:pt x="0" y="0"/>
                </a:moveTo>
                <a:lnTo>
                  <a:pt x="14334815" y="0"/>
                </a:lnTo>
                <a:lnTo>
                  <a:pt x="14334815" y="6557021"/>
                </a:lnTo>
                <a:lnTo>
                  <a:pt x="0" y="6557021"/>
                </a:lnTo>
                <a:lnTo>
                  <a:pt x="0" y="0"/>
                </a:lnTo>
                <a:close/>
              </a:path>
            </a:pathLst>
          </a:custGeom>
          <a:blipFill>
            <a:blip r:embed="rId9"/>
            <a:stretch>
              <a:fillRect l="-4710" t="-979" b="-888"/>
            </a:stretch>
          </a:blipFill>
        </p:spPr>
      </p:sp>
      <p:sp>
        <p:nvSpPr>
          <p:cNvPr id="12" name="TextBox 12"/>
          <p:cNvSpPr txBox="1"/>
          <p:nvPr/>
        </p:nvSpPr>
        <p:spPr>
          <a:xfrm>
            <a:off x="-100494" y="384019"/>
            <a:ext cx="2044918" cy="608343"/>
          </a:xfrm>
          <a:prstGeom prst="rect">
            <a:avLst/>
          </a:prstGeom>
        </p:spPr>
        <p:txBody>
          <a:bodyPr lIns="0" tIns="0" rIns="0" bIns="0" rtlCol="0" anchor="t">
            <a:spAutoFit/>
          </a:bodyPr>
          <a:lstStyle/>
          <a:p>
            <a:pPr algn="ctr">
              <a:lnSpc>
                <a:spcPts val="4300"/>
              </a:lnSpc>
            </a:pPr>
            <a:r>
              <a:rPr lang="en-US" sz="5059" b="1">
                <a:solidFill>
                  <a:srgbClr val="000000"/>
                </a:solidFill>
                <a:latin typeface="Adirek Sans Bold"/>
                <a:ea typeface="Adirek Sans Bold"/>
                <a:cs typeface="Adirek Sans Bold"/>
                <a:sym typeface="Adirek Sans Bold"/>
              </a:rPr>
              <a:t>04</a:t>
            </a:r>
          </a:p>
        </p:txBody>
      </p:sp>
      <p:sp>
        <p:nvSpPr>
          <p:cNvPr id="13" name="TextBox 13"/>
          <p:cNvSpPr txBox="1"/>
          <p:nvPr/>
        </p:nvSpPr>
        <p:spPr>
          <a:xfrm>
            <a:off x="2110445" y="384019"/>
            <a:ext cx="4203177" cy="605908"/>
          </a:xfrm>
          <a:prstGeom prst="rect">
            <a:avLst/>
          </a:prstGeom>
        </p:spPr>
        <p:txBody>
          <a:bodyPr lIns="0" tIns="0" rIns="0" bIns="0" rtlCol="0" anchor="t">
            <a:spAutoFit/>
          </a:bodyPr>
          <a:lstStyle/>
          <a:p>
            <a:pPr algn="l">
              <a:lnSpc>
                <a:spcPts val="4300"/>
              </a:lnSpc>
            </a:pPr>
            <a:r>
              <a:rPr lang="en-US" sz="5059" b="1">
                <a:solidFill>
                  <a:srgbClr val="000000"/>
                </a:solidFill>
                <a:latin typeface="Adirek Sans Bold"/>
                <a:ea typeface="Adirek Sans Bold"/>
                <a:cs typeface="Adirek Sans Bold"/>
                <a:sym typeface="Adirek Sans Bold"/>
              </a:rPr>
              <a:t>Project Snapshot</a:t>
            </a:r>
          </a:p>
        </p:txBody>
      </p:sp>
      <p:sp>
        <p:nvSpPr>
          <p:cNvPr id="14" name="TextBox 14"/>
          <p:cNvSpPr txBox="1"/>
          <p:nvPr/>
        </p:nvSpPr>
        <p:spPr>
          <a:xfrm>
            <a:off x="7928450" y="799427"/>
            <a:ext cx="3653950" cy="834972"/>
          </a:xfrm>
          <a:prstGeom prst="rect">
            <a:avLst/>
          </a:prstGeom>
        </p:spPr>
        <p:txBody>
          <a:bodyPr wrap="square" lIns="0" tIns="0" rIns="0" bIns="0" rtlCol="0" anchor="t">
            <a:spAutoFit/>
          </a:bodyPr>
          <a:lstStyle/>
          <a:p>
            <a:pPr algn="ctr">
              <a:lnSpc>
                <a:spcPts val="7083"/>
              </a:lnSpc>
              <a:spcBef>
                <a:spcPct val="0"/>
              </a:spcBef>
            </a:pPr>
            <a:r>
              <a:rPr lang="en-US" sz="5059" b="1" dirty="0">
                <a:solidFill>
                  <a:srgbClr val="000000"/>
                </a:solidFill>
                <a:latin typeface="Times New Roman Bold"/>
                <a:ea typeface="Times New Roman Bold"/>
                <a:cs typeface="Times New Roman Bold"/>
                <a:sym typeface="Times New Roman Bold"/>
              </a:rPr>
              <a:t>Dashboard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Freeform 2"/>
          <p:cNvSpPr/>
          <p:nvPr/>
        </p:nvSpPr>
        <p:spPr>
          <a:xfrm>
            <a:off x="-2218762" y="3089095"/>
            <a:ext cx="7839572" cy="8229600"/>
          </a:xfrm>
          <a:custGeom>
            <a:avLst/>
            <a:gdLst/>
            <a:ahLst/>
            <a:cxnLst/>
            <a:rect l="l" t="t" r="r" b="b"/>
            <a:pathLst>
              <a:path w="7839572" h="8229600">
                <a:moveTo>
                  <a:pt x="0" y="0"/>
                </a:moveTo>
                <a:lnTo>
                  <a:pt x="7839572" y="0"/>
                </a:lnTo>
                <a:lnTo>
                  <a:pt x="7839572" y="8229600"/>
                </a:lnTo>
                <a:lnTo>
                  <a:pt x="0" y="8229600"/>
                </a:lnTo>
                <a:lnTo>
                  <a:pt x="0" y="0"/>
                </a:lnTo>
                <a:close/>
              </a:path>
            </a:pathLst>
          </a:custGeom>
          <a:blipFill>
            <a:blip r:embed="rId2"/>
            <a:stretch>
              <a:fillRect/>
            </a:stretch>
          </a:blipFill>
        </p:spPr>
      </p:sp>
      <p:sp>
        <p:nvSpPr>
          <p:cNvPr id="3" name="Freeform 3"/>
          <p:cNvSpPr/>
          <p:nvPr/>
        </p:nvSpPr>
        <p:spPr>
          <a:xfrm>
            <a:off x="-1233406" y="5143500"/>
            <a:ext cx="4310743" cy="8229600"/>
          </a:xfrm>
          <a:custGeom>
            <a:avLst/>
            <a:gdLst/>
            <a:ahLst/>
            <a:cxnLst/>
            <a:rect l="l" t="t" r="r" b="b"/>
            <a:pathLst>
              <a:path w="4310743" h="8229600">
                <a:moveTo>
                  <a:pt x="0" y="0"/>
                </a:moveTo>
                <a:lnTo>
                  <a:pt x="4310743" y="0"/>
                </a:lnTo>
                <a:lnTo>
                  <a:pt x="4310743" y="8229600"/>
                </a:lnTo>
                <a:lnTo>
                  <a:pt x="0" y="8229600"/>
                </a:lnTo>
                <a:lnTo>
                  <a:pt x="0" y="0"/>
                </a:lnTo>
                <a:close/>
              </a:path>
            </a:pathLst>
          </a:custGeom>
          <a:blipFill>
            <a:blip r:embed="rId3"/>
            <a:stretch>
              <a:fillRect/>
            </a:stretch>
          </a:blipFill>
        </p:spPr>
      </p:sp>
      <p:sp>
        <p:nvSpPr>
          <p:cNvPr id="4" name="Freeform 4"/>
          <p:cNvSpPr/>
          <p:nvPr/>
        </p:nvSpPr>
        <p:spPr>
          <a:xfrm flipH="1">
            <a:off x="15728406" y="-3069378"/>
            <a:ext cx="4310743" cy="8229600"/>
          </a:xfrm>
          <a:custGeom>
            <a:avLst/>
            <a:gdLst/>
            <a:ahLst/>
            <a:cxnLst/>
            <a:rect l="l" t="t" r="r" b="b"/>
            <a:pathLst>
              <a:path w="4310743" h="8229600">
                <a:moveTo>
                  <a:pt x="4310743" y="0"/>
                </a:moveTo>
                <a:lnTo>
                  <a:pt x="0" y="0"/>
                </a:lnTo>
                <a:lnTo>
                  <a:pt x="0" y="8229600"/>
                </a:lnTo>
                <a:lnTo>
                  <a:pt x="4310743" y="8229600"/>
                </a:lnTo>
                <a:lnTo>
                  <a:pt x="4310743" y="0"/>
                </a:lnTo>
                <a:close/>
              </a:path>
            </a:pathLst>
          </a:custGeom>
          <a:blipFill>
            <a:blip r:embed="rId3"/>
            <a:stretch>
              <a:fillRect/>
            </a:stretch>
          </a:blipFill>
        </p:spPr>
      </p:sp>
      <p:sp>
        <p:nvSpPr>
          <p:cNvPr id="5" name="Freeform 5"/>
          <p:cNvSpPr/>
          <p:nvPr/>
        </p:nvSpPr>
        <p:spPr>
          <a:xfrm flipH="1" flipV="1">
            <a:off x="15609484" y="-4059644"/>
            <a:ext cx="3299631" cy="9490642"/>
          </a:xfrm>
          <a:custGeom>
            <a:avLst/>
            <a:gdLst/>
            <a:ahLst/>
            <a:cxnLst/>
            <a:rect l="l" t="t" r="r" b="b"/>
            <a:pathLst>
              <a:path w="3299631" h="9490642">
                <a:moveTo>
                  <a:pt x="3299632" y="9490642"/>
                </a:moveTo>
                <a:lnTo>
                  <a:pt x="0" y="9490642"/>
                </a:lnTo>
                <a:lnTo>
                  <a:pt x="0" y="0"/>
                </a:lnTo>
                <a:lnTo>
                  <a:pt x="3299632" y="0"/>
                </a:lnTo>
                <a:lnTo>
                  <a:pt x="3299632" y="9490642"/>
                </a:lnTo>
                <a:close/>
              </a:path>
            </a:pathLst>
          </a:custGeom>
          <a:blipFill>
            <a:blip r:embed="rId4"/>
            <a:stretch>
              <a:fillRect t="-40732" r="-51793"/>
            </a:stretch>
          </a:blipFill>
        </p:spPr>
      </p:sp>
      <p:sp>
        <p:nvSpPr>
          <p:cNvPr id="6" name="Freeform 6"/>
          <p:cNvSpPr/>
          <p:nvPr/>
        </p:nvSpPr>
        <p:spPr>
          <a:xfrm>
            <a:off x="-2807711" y="8668654"/>
            <a:ext cx="7062295" cy="9995864"/>
          </a:xfrm>
          <a:custGeom>
            <a:avLst/>
            <a:gdLst/>
            <a:ahLst/>
            <a:cxnLst/>
            <a:rect l="l" t="t" r="r" b="b"/>
            <a:pathLst>
              <a:path w="7062295" h="9995864">
                <a:moveTo>
                  <a:pt x="0" y="0"/>
                </a:moveTo>
                <a:lnTo>
                  <a:pt x="7062295" y="0"/>
                </a:lnTo>
                <a:lnTo>
                  <a:pt x="7062295" y="9995864"/>
                </a:lnTo>
                <a:lnTo>
                  <a:pt x="0" y="9995864"/>
                </a:lnTo>
                <a:lnTo>
                  <a:pt x="0" y="0"/>
                </a:lnTo>
                <a:close/>
              </a:path>
            </a:pathLst>
          </a:custGeom>
          <a:blipFill>
            <a:blip r:embed="rId5">
              <a:alphaModFix amt="9999"/>
            </a:blip>
            <a:stretch>
              <a:fillRect/>
            </a:stretch>
          </a:blipFill>
        </p:spPr>
      </p:sp>
      <p:sp>
        <p:nvSpPr>
          <p:cNvPr id="7" name="Freeform 7"/>
          <p:cNvSpPr/>
          <p:nvPr/>
        </p:nvSpPr>
        <p:spPr>
          <a:xfrm flipH="1">
            <a:off x="-1149558" y="-1304804"/>
            <a:ext cx="2299115" cy="4667008"/>
          </a:xfrm>
          <a:custGeom>
            <a:avLst/>
            <a:gdLst/>
            <a:ahLst/>
            <a:cxnLst/>
            <a:rect l="l" t="t" r="r" b="b"/>
            <a:pathLst>
              <a:path w="2299115" h="4667008">
                <a:moveTo>
                  <a:pt x="2299116" y="0"/>
                </a:moveTo>
                <a:lnTo>
                  <a:pt x="0" y="0"/>
                </a:lnTo>
                <a:lnTo>
                  <a:pt x="0" y="4667008"/>
                </a:lnTo>
                <a:lnTo>
                  <a:pt x="2299116" y="4667008"/>
                </a:lnTo>
                <a:lnTo>
                  <a:pt x="2299116" y="0"/>
                </a:lnTo>
                <a:close/>
              </a:path>
            </a:pathLst>
          </a:custGeom>
          <a:blipFill>
            <a:blip r:embed="rId6"/>
            <a:stretch>
              <a:fillRect/>
            </a:stretch>
          </a:blipFill>
        </p:spPr>
      </p:sp>
      <p:sp>
        <p:nvSpPr>
          <p:cNvPr id="8" name="Freeform 8"/>
          <p:cNvSpPr/>
          <p:nvPr/>
        </p:nvSpPr>
        <p:spPr>
          <a:xfrm flipH="1">
            <a:off x="-47814" y="0"/>
            <a:ext cx="6361436" cy="1214456"/>
          </a:xfrm>
          <a:custGeom>
            <a:avLst/>
            <a:gdLst/>
            <a:ahLst/>
            <a:cxnLst/>
            <a:rect l="l" t="t" r="r" b="b"/>
            <a:pathLst>
              <a:path w="6361436" h="1214456">
                <a:moveTo>
                  <a:pt x="6361436" y="0"/>
                </a:moveTo>
                <a:lnTo>
                  <a:pt x="0" y="0"/>
                </a:lnTo>
                <a:lnTo>
                  <a:pt x="0" y="1214456"/>
                </a:lnTo>
                <a:lnTo>
                  <a:pt x="6361436" y="1214456"/>
                </a:lnTo>
                <a:lnTo>
                  <a:pt x="6361436"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12197258" y="5430998"/>
            <a:ext cx="7062295" cy="9995864"/>
          </a:xfrm>
          <a:custGeom>
            <a:avLst/>
            <a:gdLst/>
            <a:ahLst/>
            <a:cxnLst/>
            <a:rect l="l" t="t" r="r" b="b"/>
            <a:pathLst>
              <a:path w="7062295" h="9995864">
                <a:moveTo>
                  <a:pt x="0" y="0"/>
                </a:moveTo>
                <a:lnTo>
                  <a:pt x="7062296" y="0"/>
                </a:lnTo>
                <a:lnTo>
                  <a:pt x="7062296" y="9995865"/>
                </a:lnTo>
                <a:lnTo>
                  <a:pt x="0" y="9995865"/>
                </a:lnTo>
                <a:lnTo>
                  <a:pt x="0" y="0"/>
                </a:lnTo>
                <a:close/>
              </a:path>
            </a:pathLst>
          </a:custGeom>
          <a:blipFill>
            <a:blip r:embed="rId5">
              <a:alphaModFix amt="9999"/>
            </a:blip>
            <a:stretch>
              <a:fillRect/>
            </a:stretch>
          </a:blipFill>
        </p:spPr>
      </p:sp>
      <p:sp>
        <p:nvSpPr>
          <p:cNvPr id="10" name="Freeform 10"/>
          <p:cNvSpPr/>
          <p:nvPr/>
        </p:nvSpPr>
        <p:spPr>
          <a:xfrm flipH="1" flipV="1">
            <a:off x="15609484" y="2458574"/>
            <a:ext cx="3299631" cy="9490642"/>
          </a:xfrm>
          <a:custGeom>
            <a:avLst/>
            <a:gdLst/>
            <a:ahLst/>
            <a:cxnLst/>
            <a:rect l="l" t="t" r="r" b="b"/>
            <a:pathLst>
              <a:path w="3299631" h="9490642">
                <a:moveTo>
                  <a:pt x="3299632" y="9490642"/>
                </a:moveTo>
                <a:lnTo>
                  <a:pt x="0" y="9490642"/>
                </a:lnTo>
                <a:lnTo>
                  <a:pt x="0" y="0"/>
                </a:lnTo>
                <a:lnTo>
                  <a:pt x="3299632" y="0"/>
                </a:lnTo>
                <a:lnTo>
                  <a:pt x="3299632" y="9490642"/>
                </a:lnTo>
                <a:close/>
              </a:path>
            </a:pathLst>
          </a:custGeom>
          <a:blipFill>
            <a:blip r:embed="rId4"/>
            <a:stretch>
              <a:fillRect t="-40732" r="-51793"/>
            </a:stretch>
          </a:blipFill>
        </p:spPr>
      </p:sp>
      <p:sp>
        <p:nvSpPr>
          <p:cNvPr id="11" name="Freeform 11"/>
          <p:cNvSpPr/>
          <p:nvPr/>
        </p:nvSpPr>
        <p:spPr>
          <a:xfrm>
            <a:off x="1454454" y="1762759"/>
            <a:ext cx="16082810" cy="8524241"/>
          </a:xfrm>
          <a:custGeom>
            <a:avLst/>
            <a:gdLst/>
            <a:ahLst/>
            <a:cxnLst/>
            <a:rect l="l" t="t" r="r" b="b"/>
            <a:pathLst>
              <a:path w="14273952" h="6905895">
                <a:moveTo>
                  <a:pt x="0" y="0"/>
                </a:moveTo>
                <a:lnTo>
                  <a:pt x="14273952" y="0"/>
                </a:lnTo>
                <a:lnTo>
                  <a:pt x="14273952" y="6905895"/>
                </a:lnTo>
                <a:lnTo>
                  <a:pt x="0" y="6905895"/>
                </a:lnTo>
                <a:lnTo>
                  <a:pt x="0" y="0"/>
                </a:lnTo>
                <a:close/>
              </a:path>
            </a:pathLst>
          </a:custGeom>
          <a:blipFill>
            <a:blip r:embed="rId9"/>
            <a:stretch>
              <a:fillRect l="-4057" r="-4057"/>
            </a:stretch>
          </a:blipFill>
        </p:spPr>
      </p:sp>
      <p:sp>
        <p:nvSpPr>
          <p:cNvPr id="12" name="TextBox 12"/>
          <p:cNvSpPr txBox="1"/>
          <p:nvPr/>
        </p:nvSpPr>
        <p:spPr>
          <a:xfrm>
            <a:off x="-100494" y="384019"/>
            <a:ext cx="2044918" cy="608343"/>
          </a:xfrm>
          <a:prstGeom prst="rect">
            <a:avLst/>
          </a:prstGeom>
        </p:spPr>
        <p:txBody>
          <a:bodyPr lIns="0" tIns="0" rIns="0" bIns="0" rtlCol="0" anchor="t">
            <a:spAutoFit/>
          </a:bodyPr>
          <a:lstStyle/>
          <a:p>
            <a:pPr algn="ctr">
              <a:lnSpc>
                <a:spcPts val="4300"/>
              </a:lnSpc>
            </a:pPr>
            <a:r>
              <a:rPr lang="en-US" sz="5059" b="1">
                <a:solidFill>
                  <a:srgbClr val="000000"/>
                </a:solidFill>
                <a:latin typeface="Adirek Sans Bold"/>
                <a:ea typeface="Adirek Sans Bold"/>
                <a:cs typeface="Adirek Sans Bold"/>
                <a:sym typeface="Adirek Sans Bold"/>
              </a:rPr>
              <a:t>04</a:t>
            </a:r>
          </a:p>
        </p:txBody>
      </p:sp>
      <p:sp>
        <p:nvSpPr>
          <p:cNvPr id="13" name="TextBox 13"/>
          <p:cNvSpPr txBox="1"/>
          <p:nvPr/>
        </p:nvSpPr>
        <p:spPr>
          <a:xfrm>
            <a:off x="2110445" y="384019"/>
            <a:ext cx="4203177" cy="605908"/>
          </a:xfrm>
          <a:prstGeom prst="rect">
            <a:avLst/>
          </a:prstGeom>
        </p:spPr>
        <p:txBody>
          <a:bodyPr lIns="0" tIns="0" rIns="0" bIns="0" rtlCol="0" anchor="t">
            <a:spAutoFit/>
          </a:bodyPr>
          <a:lstStyle/>
          <a:p>
            <a:pPr algn="l">
              <a:lnSpc>
                <a:spcPts val="4300"/>
              </a:lnSpc>
            </a:pPr>
            <a:r>
              <a:rPr lang="en-US" sz="5059" b="1">
                <a:solidFill>
                  <a:srgbClr val="000000"/>
                </a:solidFill>
                <a:latin typeface="Adirek Sans Bold"/>
                <a:ea typeface="Adirek Sans Bold"/>
                <a:cs typeface="Adirek Sans Bold"/>
                <a:sym typeface="Adirek Sans Bold"/>
              </a:rPr>
              <a:t>Project Snapshot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Freeform 2"/>
          <p:cNvSpPr/>
          <p:nvPr/>
        </p:nvSpPr>
        <p:spPr>
          <a:xfrm>
            <a:off x="-2218762" y="3089095"/>
            <a:ext cx="7839572" cy="8229600"/>
          </a:xfrm>
          <a:custGeom>
            <a:avLst/>
            <a:gdLst/>
            <a:ahLst/>
            <a:cxnLst/>
            <a:rect l="l" t="t" r="r" b="b"/>
            <a:pathLst>
              <a:path w="7839572" h="8229600">
                <a:moveTo>
                  <a:pt x="0" y="0"/>
                </a:moveTo>
                <a:lnTo>
                  <a:pt x="7839572" y="0"/>
                </a:lnTo>
                <a:lnTo>
                  <a:pt x="7839572" y="8229600"/>
                </a:lnTo>
                <a:lnTo>
                  <a:pt x="0" y="8229600"/>
                </a:lnTo>
                <a:lnTo>
                  <a:pt x="0" y="0"/>
                </a:lnTo>
                <a:close/>
              </a:path>
            </a:pathLst>
          </a:custGeom>
          <a:blipFill>
            <a:blip r:embed="rId2"/>
            <a:stretch>
              <a:fillRect/>
            </a:stretch>
          </a:blipFill>
        </p:spPr>
      </p:sp>
      <p:sp>
        <p:nvSpPr>
          <p:cNvPr id="3" name="Freeform 3"/>
          <p:cNvSpPr/>
          <p:nvPr/>
        </p:nvSpPr>
        <p:spPr>
          <a:xfrm>
            <a:off x="-1390925" y="5125065"/>
            <a:ext cx="4310743" cy="8229600"/>
          </a:xfrm>
          <a:custGeom>
            <a:avLst/>
            <a:gdLst/>
            <a:ahLst/>
            <a:cxnLst/>
            <a:rect l="l" t="t" r="r" b="b"/>
            <a:pathLst>
              <a:path w="4310743" h="8229600">
                <a:moveTo>
                  <a:pt x="0" y="0"/>
                </a:moveTo>
                <a:lnTo>
                  <a:pt x="4310743" y="0"/>
                </a:lnTo>
                <a:lnTo>
                  <a:pt x="4310743" y="8229600"/>
                </a:lnTo>
                <a:lnTo>
                  <a:pt x="0" y="8229600"/>
                </a:lnTo>
                <a:lnTo>
                  <a:pt x="0" y="0"/>
                </a:lnTo>
                <a:close/>
              </a:path>
            </a:pathLst>
          </a:custGeom>
          <a:blipFill>
            <a:blip r:embed="rId3"/>
            <a:stretch>
              <a:fillRect/>
            </a:stretch>
          </a:blipFill>
        </p:spPr>
      </p:sp>
      <p:sp>
        <p:nvSpPr>
          <p:cNvPr id="4" name="Freeform 4"/>
          <p:cNvSpPr/>
          <p:nvPr/>
        </p:nvSpPr>
        <p:spPr>
          <a:xfrm flipH="1">
            <a:off x="15728406" y="-3069378"/>
            <a:ext cx="4310743" cy="8229600"/>
          </a:xfrm>
          <a:custGeom>
            <a:avLst/>
            <a:gdLst/>
            <a:ahLst/>
            <a:cxnLst/>
            <a:rect l="l" t="t" r="r" b="b"/>
            <a:pathLst>
              <a:path w="4310743" h="8229600">
                <a:moveTo>
                  <a:pt x="4310743" y="0"/>
                </a:moveTo>
                <a:lnTo>
                  <a:pt x="0" y="0"/>
                </a:lnTo>
                <a:lnTo>
                  <a:pt x="0" y="8229600"/>
                </a:lnTo>
                <a:lnTo>
                  <a:pt x="4310743" y="8229600"/>
                </a:lnTo>
                <a:lnTo>
                  <a:pt x="4310743" y="0"/>
                </a:lnTo>
                <a:close/>
              </a:path>
            </a:pathLst>
          </a:custGeom>
          <a:blipFill>
            <a:blip r:embed="rId3"/>
            <a:stretch>
              <a:fillRect/>
            </a:stretch>
          </a:blipFill>
        </p:spPr>
      </p:sp>
      <p:sp>
        <p:nvSpPr>
          <p:cNvPr id="5" name="Freeform 5"/>
          <p:cNvSpPr/>
          <p:nvPr/>
        </p:nvSpPr>
        <p:spPr>
          <a:xfrm flipH="1" flipV="1">
            <a:off x="15609484" y="-4059644"/>
            <a:ext cx="3299631" cy="9490642"/>
          </a:xfrm>
          <a:custGeom>
            <a:avLst/>
            <a:gdLst/>
            <a:ahLst/>
            <a:cxnLst/>
            <a:rect l="l" t="t" r="r" b="b"/>
            <a:pathLst>
              <a:path w="3299631" h="9490642">
                <a:moveTo>
                  <a:pt x="3299632" y="9490642"/>
                </a:moveTo>
                <a:lnTo>
                  <a:pt x="0" y="9490642"/>
                </a:lnTo>
                <a:lnTo>
                  <a:pt x="0" y="0"/>
                </a:lnTo>
                <a:lnTo>
                  <a:pt x="3299632" y="0"/>
                </a:lnTo>
                <a:lnTo>
                  <a:pt x="3299632" y="9490642"/>
                </a:lnTo>
                <a:close/>
              </a:path>
            </a:pathLst>
          </a:custGeom>
          <a:blipFill>
            <a:blip r:embed="rId4"/>
            <a:stretch>
              <a:fillRect t="-40732" r="-51793"/>
            </a:stretch>
          </a:blipFill>
        </p:spPr>
      </p:sp>
      <p:sp>
        <p:nvSpPr>
          <p:cNvPr id="6" name="Freeform 6"/>
          <p:cNvSpPr/>
          <p:nvPr/>
        </p:nvSpPr>
        <p:spPr>
          <a:xfrm>
            <a:off x="-2807711" y="8668654"/>
            <a:ext cx="7062295" cy="9995864"/>
          </a:xfrm>
          <a:custGeom>
            <a:avLst/>
            <a:gdLst/>
            <a:ahLst/>
            <a:cxnLst/>
            <a:rect l="l" t="t" r="r" b="b"/>
            <a:pathLst>
              <a:path w="7062295" h="9995864">
                <a:moveTo>
                  <a:pt x="0" y="0"/>
                </a:moveTo>
                <a:lnTo>
                  <a:pt x="7062295" y="0"/>
                </a:lnTo>
                <a:lnTo>
                  <a:pt x="7062295" y="9995864"/>
                </a:lnTo>
                <a:lnTo>
                  <a:pt x="0" y="9995864"/>
                </a:lnTo>
                <a:lnTo>
                  <a:pt x="0" y="0"/>
                </a:lnTo>
                <a:close/>
              </a:path>
            </a:pathLst>
          </a:custGeom>
          <a:blipFill>
            <a:blip r:embed="rId5">
              <a:alphaModFix amt="9999"/>
            </a:blip>
            <a:stretch>
              <a:fillRect/>
            </a:stretch>
          </a:blipFill>
        </p:spPr>
      </p:sp>
      <p:sp>
        <p:nvSpPr>
          <p:cNvPr id="7" name="Freeform 7"/>
          <p:cNvSpPr/>
          <p:nvPr/>
        </p:nvSpPr>
        <p:spPr>
          <a:xfrm flipH="1">
            <a:off x="-1149558" y="-1304804"/>
            <a:ext cx="2299115" cy="4667008"/>
          </a:xfrm>
          <a:custGeom>
            <a:avLst/>
            <a:gdLst/>
            <a:ahLst/>
            <a:cxnLst/>
            <a:rect l="l" t="t" r="r" b="b"/>
            <a:pathLst>
              <a:path w="2299115" h="4667008">
                <a:moveTo>
                  <a:pt x="2299116" y="0"/>
                </a:moveTo>
                <a:lnTo>
                  <a:pt x="0" y="0"/>
                </a:lnTo>
                <a:lnTo>
                  <a:pt x="0" y="4667008"/>
                </a:lnTo>
                <a:lnTo>
                  <a:pt x="2299116" y="4667008"/>
                </a:lnTo>
                <a:lnTo>
                  <a:pt x="2299116" y="0"/>
                </a:lnTo>
                <a:close/>
              </a:path>
            </a:pathLst>
          </a:custGeom>
          <a:blipFill>
            <a:blip r:embed="rId6"/>
            <a:stretch>
              <a:fillRect/>
            </a:stretch>
          </a:blipFill>
        </p:spPr>
      </p:sp>
      <p:sp>
        <p:nvSpPr>
          <p:cNvPr id="8" name="Freeform 8"/>
          <p:cNvSpPr/>
          <p:nvPr/>
        </p:nvSpPr>
        <p:spPr>
          <a:xfrm flipH="1">
            <a:off x="-47814" y="0"/>
            <a:ext cx="6361436" cy="1214456"/>
          </a:xfrm>
          <a:custGeom>
            <a:avLst/>
            <a:gdLst/>
            <a:ahLst/>
            <a:cxnLst/>
            <a:rect l="l" t="t" r="r" b="b"/>
            <a:pathLst>
              <a:path w="6361436" h="1214456">
                <a:moveTo>
                  <a:pt x="6361436" y="0"/>
                </a:moveTo>
                <a:lnTo>
                  <a:pt x="0" y="0"/>
                </a:lnTo>
                <a:lnTo>
                  <a:pt x="0" y="1214456"/>
                </a:lnTo>
                <a:lnTo>
                  <a:pt x="6361436" y="1214456"/>
                </a:lnTo>
                <a:lnTo>
                  <a:pt x="6361436"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12197258" y="5430998"/>
            <a:ext cx="7062295" cy="9995864"/>
          </a:xfrm>
          <a:custGeom>
            <a:avLst/>
            <a:gdLst/>
            <a:ahLst/>
            <a:cxnLst/>
            <a:rect l="l" t="t" r="r" b="b"/>
            <a:pathLst>
              <a:path w="7062295" h="9995864">
                <a:moveTo>
                  <a:pt x="0" y="0"/>
                </a:moveTo>
                <a:lnTo>
                  <a:pt x="7062296" y="0"/>
                </a:lnTo>
                <a:lnTo>
                  <a:pt x="7062296" y="9995865"/>
                </a:lnTo>
                <a:lnTo>
                  <a:pt x="0" y="9995865"/>
                </a:lnTo>
                <a:lnTo>
                  <a:pt x="0" y="0"/>
                </a:lnTo>
                <a:close/>
              </a:path>
            </a:pathLst>
          </a:custGeom>
          <a:blipFill>
            <a:blip r:embed="rId5">
              <a:alphaModFix amt="9999"/>
            </a:blip>
            <a:stretch>
              <a:fillRect/>
            </a:stretch>
          </a:blipFill>
        </p:spPr>
      </p:sp>
      <p:sp>
        <p:nvSpPr>
          <p:cNvPr id="10" name="Freeform 10"/>
          <p:cNvSpPr/>
          <p:nvPr/>
        </p:nvSpPr>
        <p:spPr>
          <a:xfrm flipH="1" flipV="1">
            <a:off x="15609484" y="2458574"/>
            <a:ext cx="3299631" cy="9490642"/>
          </a:xfrm>
          <a:custGeom>
            <a:avLst/>
            <a:gdLst/>
            <a:ahLst/>
            <a:cxnLst/>
            <a:rect l="l" t="t" r="r" b="b"/>
            <a:pathLst>
              <a:path w="3299631" h="9490642">
                <a:moveTo>
                  <a:pt x="3299632" y="9490642"/>
                </a:moveTo>
                <a:lnTo>
                  <a:pt x="0" y="9490642"/>
                </a:lnTo>
                <a:lnTo>
                  <a:pt x="0" y="0"/>
                </a:lnTo>
                <a:lnTo>
                  <a:pt x="3299632" y="0"/>
                </a:lnTo>
                <a:lnTo>
                  <a:pt x="3299632" y="9490642"/>
                </a:lnTo>
                <a:close/>
              </a:path>
            </a:pathLst>
          </a:custGeom>
          <a:blipFill>
            <a:blip r:embed="rId4"/>
            <a:stretch>
              <a:fillRect t="-40732" r="-51793"/>
            </a:stretch>
          </a:blipFill>
        </p:spPr>
      </p:sp>
      <p:sp>
        <p:nvSpPr>
          <p:cNvPr id="11" name="Freeform 11"/>
          <p:cNvSpPr/>
          <p:nvPr/>
        </p:nvSpPr>
        <p:spPr>
          <a:xfrm>
            <a:off x="1149557" y="1104901"/>
            <a:ext cx="16147843" cy="8229600"/>
          </a:xfrm>
          <a:custGeom>
            <a:avLst/>
            <a:gdLst/>
            <a:ahLst/>
            <a:cxnLst/>
            <a:rect l="l" t="t" r="r" b="b"/>
            <a:pathLst>
              <a:path w="14432647" h="6751559">
                <a:moveTo>
                  <a:pt x="0" y="0"/>
                </a:moveTo>
                <a:lnTo>
                  <a:pt x="14432647" y="0"/>
                </a:lnTo>
                <a:lnTo>
                  <a:pt x="14432647" y="6751559"/>
                </a:lnTo>
                <a:lnTo>
                  <a:pt x="0" y="6751559"/>
                </a:lnTo>
                <a:lnTo>
                  <a:pt x="0" y="0"/>
                </a:lnTo>
                <a:close/>
              </a:path>
            </a:pathLst>
          </a:custGeom>
          <a:blipFill>
            <a:blip r:embed="rId9"/>
            <a:stretch>
              <a:fillRect l="-2000" t="-600" r="-2000"/>
            </a:stretch>
          </a:blipFill>
        </p:spPr>
      </p:sp>
      <p:sp>
        <p:nvSpPr>
          <p:cNvPr id="12" name="TextBox 12"/>
          <p:cNvSpPr txBox="1"/>
          <p:nvPr/>
        </p:nvSpPr>
        <p:spPr>
          <a:xfrm>
            <a:off x="-100494" y="384019"/>
            <a:ext cx="2044918" cy="608343"/>
          </a:xfrm>
          <a:prstGeom prst="rect">
            <a:avLst/>
          </a:prstGeom>
        </p:spPr>
        <p:txBody>
          <a:bodyPr lIns="0" tIns="0" rIns="0" bIns="0" rtlCol="0" anchor="t">
            <a:spAutoFit/>
          </a:bodyPr>
          <a:lstStyle/>
          <a:p>
            <a:pPr algn="ctr">
              <a:lnSpc>
                <a:spcPts val="4300"/>
              </a:lnSpc>
            </a:pPr>
            <a:r>
              <a:rPr lang="en-US" sz="5059" b="1">
                <a:solidFill>
                  <a:srgbClr val="000000"/>
                </a:solidFill>
                <a:latin typeface="Adirek Sans Bold"/>
                <a:ea typeface="Adirek Sans Bold"/>
                <a:cs typeface="Adirek Sans Bold"/>
                <a:sym typeface="Adirek Sans Bold"/>
              </a:rPr>
              <a:t>04</a:t>
            </a:r>
          </a:p>
        </p:txBody>
      </p:sp>
      <p:sp>
        <p:nvSpPr>
          <p:cNvPr id="13" name="TextBox 13"/>
          <p:cNvSpPr txBox="1"/>
          <p:nvPr/>
        </p:nvSpPr>
        <p:spPr>
          <a:xfrm>
            <a:off x="2110445" y="384019"/>
            <a:ext cx="4203177" cy="605908"/>
          </a:xfrm>
          <a:prstGeom prst="rect">
            <a:avLst/>
          </a:prstGeom>
        </p:spPr>
        <p:txBody>
          <a:bodyPr lIns="0" tIns="0" rIns="0" bIns="0" rtlCol="0" anchor="t">
            <a:spAutoFit/>
          </a:bodyPr>
          <a:lstStyle/>
          <a:p>
            <a:pPr algn="l">
              <a:lnSpc>
                <a:spcPts val="4300"/>
              </a:lnSpc>
            </a:pPr>
            <a:r>
              <a:rPr lang="en-US" sz="5059" b="1">
                <a:solidFill>
                  <a:srgbClr val="000000"/>
                </a:solidFill>
                <a:latin typeface="Adirek Sans Bold"/>
                <a:ea typeface="Adirek Sans Bold"/>
                <a:cs typeface="Adirek Sans Bold"/>
                <a:sym typeface="Adirek Sans Bold"/>
              </a:rPr>
              <a:t>Project Snapshot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Freeform 2"/>
          <p:cNvSpPr/>
          <p:nvPr/>
        </p:nvSpPr>
        <p:spPr>
          <a:xfrm>
            <a:off x="-2218762" y="3089095"/>
            <a:ext cx="7839572" cy="8229600"/>
          </a:xfrm>
          <a:custGeom>
            <a:avLst/>
            <a:gdLst/>
            <a:ahLst/>
            <a:cxnLst/>
            <a:rect l="l" t="t" r="r" b="b"/>
            <a:pathLst>
              <a:path w="7839572" h="8229600">
                <a:moveTo>
                  <a:pt x="0" y="0"/>
                </a:moveTo>
                <a:lnTo>
                  <a:pt x="7839572" y="0"/>
                </a:lnTo>
                <a:lnTo>
                  <a:pt x="7839572" y="8229600"/>
                </a:lnTo>
                <a:lnTo>
                  <a:pt x="0" y="8229600"/>
                </a:lnTo>
                <a:lnTo>
                  <a:pt x="0" y="0"/>
                </a:lnTo>
                <a:close/>
              </a:path>
            </a:pathLst>
          </a:custGeom>
          <a:blipFill>
            <a:blip r:embed="rId2"/>
            <a:stretch>
              <a:fillRect/>
            </a:stretch>
          </a:blipFill>
        </p:spPr>
      </p:sp>
      <p:sp>
        <p:nvSpPr>
          <p:cNvPr id="3" name="Freeform 3"/>
          <p:cNvSpPr/>
          <p:nvPr/>
        </p:nvSpPr>
        <p:spPr>
          <a:xfrm>
            <a:off x="-1233406" y="5143500"/>
            <a:ext cx="4310743" cy="8229600"/>
          </a:xfrm>
          <a:custGeom>
            <a:avLst/>
            <a:gdLst/>
            <a:ahLst/>
            <a:cxnLst/>
            <a:rect l="l" t="t" r="r" b="b"/>
            <a:pathLst>
              <a:path w="4310743" h="8229600">
                <a:moveTo>
                  <a:pt x="0" y="0"/>
                </a:moveTo>
                <a:lnTo>
                  <a:pt x="4310743" y="0"/>
                </a:lnTo>
                <a:lnTo>
                  <a:pt x="4310743" y="8229600"/>
                </a:lnTo>
                <a:lnTo>
                  <a:pt x="0" y="8229600"/>
                </a:lnTo>
                <a:lnTo>
                  <a:pt x="0" y="0"/>
                </a:lnTo>
                <a:close/>
              </a:path>
            </a:pathLst>
          </a:custGeom>
          <a:blipFill>
            <a:blip r:embed="rId3"/>
            <a:stretch>
              <a:fillRect/>
            </a:stretch>
          </a:blipFill>
        </p:spPr>
      </p:sp>
      <p:sp>
        <p:nvSpPr>
          <p:cNvPr id="4" name="Freeform 4"/>
          <p:cNvSpPr/>
          <p:nvPr/>
        </p:nvSpPr>
        <p:spPr>
          <a:xfrm flipH="1">
            <a:off x="15728406" y="-3069378"/>
            <a:ext cx="4310743" cy="8229600"/>
          </a:xfrm>
          <a:custGeom>
            <a:avLst/>
            <a:gdLst/>
            <a:ahLst/>
            <a:cxnLst/>
            <a:rect l="l" t="t" r="r" b="b"/>
            <a:pathLst>
              <a:path w="4310743" h="8229600">
                <a:moveTo>
                  <a:pt x="4310743" y="0"/>
                </a:moveTo>
                <a:lnTo>
                  <a:pt x="0" y="0"/>
                </a:lnTo>
                <a:lnTo>
                  <a:pt x="0" y="8229600"/>
                </a:lnTo>
                <a:lnTo>
                  <a:pt x="4310743" y="8229600"/>
                </a:lnTo>
                <a:lnTo>
                  <a:pt x="4310743" y="0"/>
                </a:lnTo>
                <a:close/>
              </a:path>
            </a:pathLst>
          </a:custGeom>
          <a:blipFill>
            <a:blip r:embed="rId3"/>
            <a:stretch>
              <a:fillRect/>
            </a:stretch>
          </a:blipFill>
        </p:spPr>
      </p:sp>
      <p:sp>
        <p:nvSpPr>
          <p:cNvPr id="5" name="Freeform 5"/>
          <p:cNvSpPr/>
          <p:nvPr/>
        </p:nvSpPr>
        <p:spPr>
          <a:xfrm flipH="1" flipV="1">
            <a:off x="15609484" y="-4059644"/>
            <a:ext cx="3299631" cy="9490642"/>
          </a:xfrm>
          <a:custGeom>
            <a:avLst/>
            <a:gdLst/>
            <a:ahLst/>
            <a:cxnLst/>
            <a:rect l="l" t="t" r="r" b="b"/>
            <a:pathLst>
              <a:path w="3299631" h="9490642">
                <a:moveTo>
                  <a:pt x="3299632" y="9490642"/>
                </a:moveTo>
                <a:lnTo>
                  <a:pt x="0" y="9490642"/>
                </a:lnTo>
                <a:lnTo>
                  <a:pt x="0" y="0"/>
                </a:lnTo>
                <a:lnTo>
                  <a:pt x="3299632" y="0"/>
                </a:lnTo>
                <a:lnTo>
                  <a:pt x="3299632" y="9490642"/>
                </a:lnTo>
                <a:close/>
              </a:path>
            </a:pathLst>
          </a:custGeom>
          <a:blipFill>
            <a:blip r:embed="rId4"/>
            <a:stretch>
              <a:fillRect t="-40732" r="-51793"/>
            </a:stretch>
          </a:blipFill>
        </p:spPr>
      </p:sp>
      <p:sp>
        <p:nvSpPr>
          <p:cNvPr id="6" name="Freeform 6"/>
          <p:cNvSpPr/>
          <p:nvPr/>
        </p:nvSpPr>
        <p:spPr>
          <a:xfrm>
            <a:off x="-2807711" y="8668654"/>
            <a:ext cx="7062295" cy="9995864"/>
          </a:xfrm>
          <a:custGeom>
            <a:avLst/>
            <a:gdLst/>
            <a:ahLst/>
            <a:cxnLst/>
            <a:rect l="l" t="t" r="r" b="b"/>
            <a:pathLst>
              <a:path w="7062295" h="9995864">
                <a:moveTo>
                  <a:pt x="0" y="0"/>
                </a:moveTo>
                <a:lnTo>
                  <a:pt x="7062295" y="0"/>
                </a:lnTo>
                <a:lnTo>
                  <a:pt x="7062295" y="9995864"/>
                </a:lnTo>
                <a:lnTo>
                  <a:pt x="0" y="9995864"/>
                </a:lnTo>
                <a:lnTo>
                  <a:pt x="0" y="0"/>
                </a:lnTo>
                <a:close/>
              </a:path>
            </a:pathLst>
          </a:custGeom>
          <a:blipFill>
            <a:blip r:embed="rId5">
              <a:alphaModFix amt="9999"/>
            </a:blip>
            <a:stretch>
              <a:fillRect/>
            </a:stretch>
          </a:blipFill>
        </p:spPr>
      </p:sp>
      <p:sp>
        <p:nvSpPr>
          <p:cNvPr id="7" name="Freeform 7"/>
          <p:cNvSpPr/>
          <p:nvPr/>
        </p:nvSpPr>
        <p:spPr>
          <a:xfrm flipH="1">
            <a:off x="-1149558" y="-1304804"/>
            <a:ext cx="2299115" cy="4667008"/>
          </a:xfrm>
          <a:custGeom>
            <a:avLst/>
            <a:gdLst/>
            <a:ahLst/>
            <a:cxnLst/>
            <a:rect l="l" t="t" r="r" b="b"/>
            <a:pathLst>
              <a:path w="2299115" h="4667008">
                <a:moveTo>
                  <a:pt x="2299116" y="0"/>
                </a:moveTo>
                <a:lnTo>
                  <a:pt x="0" y="0"/>
                </a:lnTo>
                <a:lnTo>
                  <a:pt x="0" y="4667008"/>
                </a:lnTo>
                <a:lnTo>
                  <a:pt x="2299116" y="4667008"/>
                </a:lnTo>
                <a:lnTo>
                  <a:pt x="2299116" y="0"/>
                </a:lnTo>
                <a:close/>
              </a:path>
            </a:pathLst>
          </a:custGeom>
          <a:blipFill>
            <a:blip r:embed="rId6"/>
            <a:stretch>
              <a:fillRect/>
            </a:stretch>
          </a:blipFill>
        </p:spPr>
      </p:sp>
      <p:sp>
        <p:nvSpPr>
          <p:cNvPr id="8" name="Freeform 8"/>
          <p:cNvSpPr/>
          <p:nvPr/>
        </p:nvSpPr>
        <p:spPr>
          <a:xfrm flipH="1">
            <a:off x="-47814" y="0"/>
            <a:ext cx="6361436" cy="1214456"/>
          </a:xfrm>
          <a:custGeom>
            <a:avLst/>
            <a:gdLst/>
            <a:ahLst/>
            <a:cxnLst/>
            <a:rect l="l" t="t" r="r" b="b"/>
            <a:pathLst>
              <a:path w="6361436" h="1214456">
                <a:moveTo>
                  <a:pt x="6361436" y="0"/>
                </a:moveTo>
                <a:lnTo>
                  <a:pt x="0" y="0"/>
                </a:lnTo>
                <a:lnTo>
                  <a:pt x="0" y="1214456"/>
                </a:lnTo>
                <a:lnTo>
                  <a:pt x="6361436" y="1214456"/>
                </a:lnTo>
                <a:lnTo>
                  <a:pt x="6361436"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12197258" y="5430998"/>
            <a:ext cx="7062295" cy="9995864"/>
          </a:xfrm>
          <a:custGeom>
            <a:avLst/>
            <a:gdLst/>
            <a:ahLst/>
            <a:cxnLst/>
            <a:rect l="l" t="t" r="r" b="b"/>
            <a:pathLst>
              <a:path w="7062295" h="9995864">
                <a:moveTo>
                  <a:pt x="0" y="0"/>
                </a:moveTo>
                <a:lnTo>
                  <a:pt x="7062296" y="0"/>
                </a:lnTo>
                <a:lnTo>
                  <a:pt x="7062296" y="9995865"/>
                </a:lnTo>
                <a:lnTo>
                  <a:pt x="0" y="9995865"/>
                </a:lnTo>
                <a:lnTo>
                  <a:pt x="0" y="0"/>
                </a:lnTo>
                <a:close/>
              </a:path>
            </a:pathLst>
          </a:custGeom>
          <a:blipFill>
            <a:blip r:embed="rId5">
              <a:alphaModFix amt="9999"/>
            </a:blip>
            <a:stretch>
              <a:fillRect/>
            </a:stretch>
          </a:blipFill>
        </p:spPr>
      </p:sp>
      <p:sp>
        <p:nvSpPr>
          <p:cNvPr id="10" name="Freeform 10"/>
          <p:cNvSpPr/>
          <p:nvPr/>
        </p:nvSpPr>
        <p:spPr>
          <a:xfrm flipH="1" flipV="1">
            <a:off x="15609484" y="2458574"/>
            <a:ext cx="3299631" cy="9490642"/>
          </a:xfrm>
          <a:custGeom>
            <a:avLst/>
            <a:gdLst/>
            <a:ahLst/>
            <a:cxnLst/>
            <a:rect l="l" t="t" r="r" b="b"/>
            <a:pathLst>
              <a:path w="3299631" h="9490642">
                <a:moveTo>
                  <a:pt x="3299632" y="9490642"/>
                </a:moveTo>
                <a:lnTo>
                  <a:pt x="0" y="9490642"/>
                </a:lnTo>
                <a:lnTo>
                  <a:pt x="0" y="0"/>
                </a:lnTo>
                <a:lnTo>
                  <a:pt x="3299632" y="0"/>
                </a:lnTo>
                <a:lnTo>
                  <a:pt x="3299632" y="9490642"/>
                </a:lnTo>
                <a:close/>
              </a:path>
            </a:pathLst>
          </a:custGeom>
          <a:blipFill>
            <a:blip r:embed="rId4"/>
            <a:stretch>
              <a:fillRect t="-40732" r="-51793"/>
            </a:stretch>
          </a:blipFill>
        </p:spPr>
      </p:sp>
      <p:sp>
        <p:nvSpPr>
          <p:cNvPr id="11" name="Freeform 11"/>
          <p:cNvSpPr/>
          <p:nvPr/>
        </p:nvSpPr>
        <p:spPr>
          <a:xfrm>
            <a:off x="1149557" y="1790700"/>
            <a:ext cx="16147843" cy="8034197"/>
          </a:xfrm>
          <a:custGeom>
            <a:avLst/>
            <a:gdLst/>
            <a:ahLst/>
            <a:cxnLst/>
            <a:rect l="l" t="t" r="r" b="b"/>
            <a:pathLst>
              <a:path w="14736963" h="6210081">
                <a:moveTo>
                  <a:pt x="0" y="0"/>
                </a:moveTo>
                <a:lnTo>
                  <a:pt x="14736963" y="0"/>
                </a:lnTo>
                <a:lnTo>
                  <a:pt x="14736963" y="6210080"/>
                </a:lnTo>
                <a:lnTo>
                  <a:pt x="0" y="6210080"/>
                </a:lnTo>
                <a:lnTo>
                  <a:pt x="0" y="0"/>
                </a:lnTo>
                <a:close/>
              </a:path>
            </a:pathLst>
          </a:custGeom>
          <a:blipFill>
            <a:blip r:embed="rId9"/>
            <a:stretch>
              <a:fillRect t="-2454" b="-4630"/>
            </a:stretch>
          </a:blipFill>
        </p:spPr>
      </p:sp>
      <p:sp>
        <p:nvSpPr>
          <p:cNvPr id="12" name="TextBox 12"/>
          <p:cNvSpPr txBox="1"/>
          <p:nvPr/>
        </p:nvSpPr>
        <p:spPr>
          <a:xfrm>
            <a:off x="-100494" y="384019"/>
            <a:ext cx="2044918" cy="608343"/>
          </a:xfrm>
          <a:prstGeom prst="rect">
            <a:avLst/>
          </a:prstGeom>
        </p:spPr>
        <p:txBody>
          <a:bodyPr lIns="0" tIns="0" rIns="0" bIns="0" rtlCol="0" anchor="t">
            <a:spAutoFit/>
          </a:bodyPr>
          <a:lstStyle/>
          <a:p>
            <a:pPr algn="ctr">
              <a:lnSpc>
                <a:spcPts val="4300"/>
              </a:lnSpc>
            </a:pPr>
            <a:r>
              <a:rPr lang="en-US" sz="5059" b="1">
                <a:solidFill>
                  <a:srgbClr val="000000"/>
                </a:solidFill>
                <a:latin typeface="Adirek Sans Bold"/>
                <a:ea typeface="Adirek Sans Bold"/>
                <a:cs typeface="Adirek Sans Bold"/>
                <a:sym typeface="Adirek Sans Bold"/>
              </a:rPr>
              <a:t>04</a:t>
            </a:r>
          </a:p>
        </p:txBody>
      </p:sp>
      <p:sp>
        <p:nvSpPr>
          <p:cNvPr id="13" name="TextBox 13"/>
          <p:cNvSpPr txBox="1"/>
          <p:nvPr/>
        </p:nvSpPr>
        <p:spPr>
          <a:xfrm>
            <a:off x="2110445" y="384019"/>
            <a:ext cx="4203177" cy="605908"/>
          </a:xfrm>
          <a:prstGeom prst="rect">
            <a:avLst/>
          </a:prstGeom>
        </p:spPr>
        <p:txBody>
          <a:bodyPr lIns="0" tIns="0" rIns="0" bIns="0" rtlCol="0" anchor="t">
            <a:spAutoFit/>
          </a:bodyPr>
          <a:lstStyle/>
          <a:p>
            <a:pPr algn="l">
              <a:lnSpc>
                <a:spcPts val="4300"/>
              </a:lnSpc>
            </a:pPr>
            <a:r>
              <a:rPr lang="en-US" sz="5059" b="1">
                <a:solidFill>
                  <a:srgbClr val="000000"/>
                </a:solidFill>
                <a:latin typeface="Adirek Sans Bold"/>
                <a:ea typeface="Adirek Sans Bold"/>
                <a:cs typeface="Adirek Sans Bold"/>
                <a:sym typeface="Adirek Sans Bold"/>
              </a:rPr>
              <a:t>Project Snapshot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Freeform 2"/>
          <p:cNvSpPr/>
          <p:nvPr/>
        </p:nvSpPr>
        <p:spPr>
          <a:xfrm>
            <a:off x="-2218762" y="3089095"/>
            <a:ext cx="7839572" cy="8229600"/>
          </a:xfrm>
          <a:custGeom>
            <a:avLst/>
            <a:gdLst/>
            <a:ahLst/>
            <a:cxnLst/>
            <a:rect l="l" t="t" r="r" b="b"/>
            <a:pathLst>
              <a:path w="7839572" h="8229600">
                <a:moveTo>
                  <a:pt x="0" y="0"/>
                </a:moveTo>
                <a:lnTo>
                  <a:pt x="7839572" y="0"/>
                </a:lnTo>
                <a:lnTo>
                  <a:pt x="7839572" y="8229600"/>
                </a:lnTo>
                <a:lnTo>
                  <a:pt x="0" y="8229600"/>
                </a:lnTo>
                <a:lnTo>
                  <a:pt x="0" y="0"/>
                </a:lnTo>
                <a:close/>
              </a:path>
            </a:pathLst>
          </a:custGeom>
          <a:blipFill>
            <a:blip r:embed="rId2"/>
            <a:stretch>
              <a:fillRect/>
            </a:stretch>
          </a:blipFill>
        </p:spPr>
      </p:sp>
      <p:sp>
        <p:nvSpPr>
          <p:cNvPr id="3" name="Freeform 3"/>
          <p:cNvSpPr/>
          <p:nvPr/>
        </p:nvSpPr>
        <p:spPr>
          <a:xfrm>
            <a:off x="-1233406" y="5143500"/>
            <a:ext cx="4310743" cy="8229600"/>
          </a:xfrm>
          <a:custGeom>
            <a:avLst/>
            <a:gdLst/>
            <a:ahLst/>
            <a:cxnLst/>
            <a:rect l="l" t="t" r="r" b="b"/>
            <a:pathLst>
              <a:path w="4310743" h="8229600">
                <a:moveTo>
                  <a:pt x="0" y="0"/>
                </a:moveTo>
                <a:lnTo>
                  <a:pt x="4310743" y="0"/>
                </a:lnTo>
                <a:lnTo>
                  <a:pt x="4310743" y="8229600"/>
                </a:lnTo>
                <a:lnTo>
                  <a:pt x="0" y="8229600"/>
                </a:lnTo>
                <a:lnTo>
                  <a:pt x="0" y="0"/>
                </a:lnTo>
                <a:close/>
              </a:path>
            </a:pathLst>
          </a:custGeom>
          <a:blipFill>
            <a:blip r:embed="rId3"/>
            <a:stretch>
              <a:fillRect/>
            </a:stretch>
          </a:blipFill>
        </p:spPr>
      </p:sp>
      <p:sp>
        <p:nvSpPr>
          <p:cNvPr id="4" name="Freeform 4"/>
          <p:cNvSpPr/>
          <p:nvPr/>
        </p:nvSpPr>
        <p:spPr>
          <a:xfrm flipH="1">
            <a:off x="15728406" y="-3069378"/>
            <a:ext cx="4310743" cy="8229600"/>
          </a:xfrm>
          <a:custGeom>
            <a:avLst/>
            <a:gdLst/>
            <a:ahLst/>
            <a:cxnLst/>
            <a:rect l="l" t="t" r="r" b="b"/>
            <a:pathLst>
              <a:path w="4310743" h="8229600">
                <a:moveTo>
                  <a:pt x="4310743" y="0"/>
                </a:moveTo>
                <a:lnTo>
                  <a:pt x="0" y="0"/>
                </a:lnTo>
                <a:lnTo>
                  <a:pt x="0" y="8229600"/>
                </a:lnTo>
                <a:lnTo>
                  <a:pt x="4310743" y="8229600"/>
                </a:lnTo>
                <a:lnTo>
                  <a:pt x="4310743" y="0"/>
                </a:lnTo>
                <a:close/>
              </a:path>
            </a:pathLst>
          </a:custGeom>
          <a:blipFill>
            <a:blip r:embed="rId3"/>
            <a:stretch>
              <a:fillRect/>
            </a:stretch>
          </a:blipFill>
        </p:spPr>
      </p:sp>
      <p:sp>
        <p:nvSpPr>
          <p:cNvPr id="5" name="Freeform 5"/>
          <p:cNvSpPr/>
          <p:nvPr/>
        </p:nvSpPr>
        <p:spPr>
          <a:xfrm flipH="1" flipV="1">
            <a:off x="15609484" y="-4059644"/>
            <a:ext cx="3299631" cy="9490642"/>
          </a:xfrm>
          <a:custGeom>
            <a:avLst/>
            <a:gdLst/>
            <a:ahLst/>
            <a:cxnLst/>
            <a:rect l="l" t="t" r="r" b="b"/>
            <a:pathLst>
              <a:path w="3299631" h="9490642">
                <a:moveTo>
                  <a:pt x="3299632" y="9490642"/>
                </a:moveTo>
                <a:lnTo>
                  <a:pt x="0" y="9490642"/>
                </a:lnTo>
                <a:lnTo>
                  <a:pt x="0" y="0"/>
                </a:lnTo>
                <a:lnTo>
                  <a:pt x="3299632" y="0"/>
                </a:lnTo>
                <a:lnTo>
                  <a:pt x="3299632" y="9490642"/>
                </a:lnTo>
                <a:close/>
              </a:path>
            </a:pathLst>
          </a:custGeom>
          <a:blipFill>
            <a:blip r:embed="rId4"/>
            <a:stretch>
              <a:fillRect t="-40732" r="-51793"/>
            </a:stretch>
          </a:blipFill>
        </p:spPr>
      </p:sp>
      <p:sp>
        <p:nvSpPr>
          <p:cNvPr id="6" name="Freeform 6"/>
          <p:cNvSpPr/>
          <p:nvPr/>
        </p:nvSpPr>
        <p:spPr>
          <a:xfrm>
            <a:off x="-2807711" y="8668654"/>
            <a:ext cx="7062295" cy="9995864"/>
          </a:xfrm>
          <a:custGeom>
            <a:avLst/>
            <a:gdLst/>
            <a:ahLst/>
            <a:cxnLst/>
            <a:rect l="l" t="t" r="r" b="b"/>
            <a:pathLst>
              <a:path w="7062295" h="9995864">
                <a:moveTo>
                  <a:pt x="0" y="0"/>
                </a:moveTo>
                <a:lnTo>
                  <a:pt x="7062295" y="0"/>
                </a:lnTo>
                <a:lnTo>
                  <a:pt x="7062295" y="9995864"/>
                </a:lnTo>
                <a:lnTo>
                  <a:pt x="0" y="9995864"/>
                </a:lnTo>
                <a:lnTo>
                  <a:pt x="0" y="0"/>
                </a:lnTo>
                <a:close/>
              </a:path>
            </a:pathLst>
          </a:custGeom>
          <a:blipFill>
            <a:blip r:embed="rId5">
              <a:alphaModFix amt="9999"/>
            </a:blip>
            <a:stretch>
              <a:fillRect/>
            </a:stretch>
          </a:blipFill>
        </p:spPr>
      </p:sp>
      <p:sp>
        <p:nvSpPr>
          <p:cNvPr id="7" name="Freeform 7"/>
          <p:cNvSpPr/>
          <p:nvPr/>
        </p:nvSpPr>
        <p:spPr>
          <a:xfrm flipH="1">
            <a:off x="-1149558" y="-1304804"/>
            <a:ext cx="2299115" cy="4667008"/>
          </a:xfrm>
          <a:custGeom>
            <a:avLst/>
            <a:gdLst/>
            <a:ahLst/>
            <a:cxnLst/>
            <a:rect l="l" t="t" r="r" b="b"/>
            <a:pathLst>
              <a:path w="2299115" h="4667008">
                <a:moveTo>
                  <a:pt x="2299116" y="0"/>
                </a:moveTo>
                <a:lnTo>
                  <a:pt x="0" y="0"/>
                </a:lnTo>
                <a:lnTo>
                  <a:pt x="0" y="4667008"/>
                </a:lnTo>
                <a:lnTo>
                  <a:pt x="2299116" y="4667008"/>
                </a:lnTo>
                <a:lnTo>
                  <a:pt x="2299116" y="0"/>
                </a:lnTo>
                <a:close/>
              </a:path>
            </a:pathLst>
          </a:custGeom>
          <a:blipFill>
            <a:blip r:embed="rId6"/>
            <a:stretch>
              <a:fillRect/>
            </a:stretch>
          </a:blipFill>
        </p:spPr>
      </p:sp>
      <p:sp>
        <p:nvSpPr>
          <p:cNvPr id="8" name="Freeform 8"/>
          <p:cNvSpPr/>
          <p:nvPr/>
        </p:nvSpPr>
        <p:spPr>
          <a:xfrm flipH="1">
            <a:off x="-47814" y="0"/>
            <a:ext cx="6361436" cy="1214456"/>
          </a:xfrm>
          <a:custGeom>
            <a:avLst/>
            <a:gdLst/>
            <a:ahLst/>
            <a:cxnLst/>
            <a:rect l="l" t="t" r="r" b="b"/>
            <a:pathLst>
              <a:path w="6361436" h="1214456">
                <a:moveTo>
                  <a:pt x="6361436" y="0"/>
                </a:moveTo>
                <a:lnTo>
                  <a:pt x="0" y="0"/>
                </a:lnTo>
                <a:lnTo>
                  <a:pt x="0" y="1214456"/>
                </a:lnTo>
                <a:lnTo>
                  <a:pt x="6361436" y="1214456"/>
                </a:lnTo>
                <a:lnTo>
                  <a:pt x="6361436"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12197258" y="5430998"/>
            <a:ext cx="7062295" cy="9995864"/>
          </a:xfrm>
          <a:custGeom>
            <a:avLst/>
            <a:gdLst/>
            <a:ahLst/>
            <a:cxnLst/>
            <a:rect l="l" t="t" r="r" b="b"/>
            <a:pathLst>
              <a:path w="7062295" h="9995864">
                <a:moveTo>
                  <a:pt x="0" y="0"/>
                </a:moveTo>
                <a:lnTo>
                  <a:pt x="7062296" y="0"/>
                </a:lnTo>
                <a:lnTo>
                  <a:pt x="7062296" y="9995865"/>
                </a:lnTo>
                <a:lnTo>
                  <a:pt x="0" y="9995865"/>
                </a:lnTo>
                <a:lnTo>
                  <a:pt x="0" y="0"/>
                </a:lnTo>
                <a:close/>
              </a:path>
            </a:pathLst>
          </a:custGeom>
          <a:blipFill>
            <a:blip r:embed="rId5">
              <a:alphaModFix amt="9999"/>
            </a:blip>
            <a:stretch>
              <a:fillRect/>
            </a:stretch>
          </a:blipFill>
        </p:spPr>
      </p:sp>
      <p:sp>
        <p:nvSpPr>
          <p:cNvPr id="10" name="Freeform 10"/>
          <p:cNvSpPr/>
          <p:nvPr/>
        </p:nvSpPr>
        <p:spPr>
          <a:xfrm flipH="1" flipV="1">
            <a:off x="15609484" y="2458574"/>
            <a:ext cx="3299631" cy="9490642"/>
          </a:xfrm>
          <a:custGeom>
            <a:avLst/>
            <a:gdLst/>
            <a:ahLst/>
            <a:cxnLst/>
            <a:rect l="l" t="t" r="r" b="b"/>
            <a:pathLst>
              <a:path w="3299631" h="9490642">
                <a:moveTo>
                  <a:pt x="3299632" y="9490642"/>
                </a:moveTo>
                <a:lnTo>
                  <a:pt x="0" y="9490642"/>
                </a:lnTo>
                <a:lnTo>
                  <a:pt x="0" y="0"/>
                </a:lnTo>
                <a:lnTo>
                  <a:pt x="3299632" y="0"/>
                </a:lnTo>
                <a:lnTo>
                  <a:pt x="3299632" y="9490642"/>
                </a:lnTo>
                <a:close/>
              </a:path>
            </a:pathLst>
          </a:custGeom>
          <a:blipFill>
            <a:blip r:embed="rId4"/>
            <a:stretch>
              <a:fillRect t="-40732" r="-51793"/>
            </a:stretch>
          </a:blipFill>
        </p:spPr>
      </p:sp>
      <p:sp>
        <p:nvSpPr>
          <p:cNvPr id="11" name="Freeform 11"/>
          <p:cNvSpPr/>
          <p:nvPr/>
        </p:nvSpPr>
        <p:spPr>
          <a:xfrm>
            <a:off x="609600" y="1322075"/>
            <a:ext cx="16687799" cy="8580905"/>
          </a:xfrm>
          <a:custGeom>
            <a:avLst/>
            <a:gdLst/>
            <a:ahLst/>
            <a:cxnLst/>
            <a:rect l="l" t="t" r="r" b="b"/>
            <a:pathLst>
              <a:path w="14797826" h="7676292">
                <a:moveTo>
                  <a:pt x="0" y="0"/>
                </a:moveTo>
                <a:lnTo>
                  <a:pt x="14797826" y="0"/>
                </a:lnTo>
                <a:lnTo>
                  <a:pt x="14797826" y="7676292"/>
                </a:lnTo>
                <a:lnTo>
                  <a:pt x="0" y="7676292"/>
                </a:lnTo>
                <a:lnTo>
                  <a:pt x="0" y="0"/>
                </a:lnTo>
                <a:close/>
              </a:path>
            </a:pathLst>
          </a:custGeom>
          <a:blipFill>
            <a:blip r:embed="rId9"/>
            <a:stretch>
              <a:fillRect l="-2867" r="-3989" b="-12523"/>
            </a:stretch>
          </a:blipFill>
        </p:spPr>
      </p:sp>
      <p:sp>
        <p:nvSpPr>
          <p:cNvPr id="12" name="TextBox 12"/>
          <p:cNvSpPr txBox="1"/>
          <p:nvPr/>
        </p:nvSpPr>
        <p:spPr>
          <a:xfrm>
            <a:off x="-100494" y="384019"/>
            <a:ext cx="2044918" cy="608343"/>
          </a:xfrm>
          <a:prstGeom prst="rect">
            <a:avLst/>
          </a:prstGeom>
        </p:spPr>
        <p:txBody>
          <a:bodyPr lIns="0" tIns="0" rIns="0" bIns="0" rtlCol="0" anchor="t">
            <a:spAutoFit/>
          </a:bodyPr>
          <a:lstStyle/>
          <a:p>
            <a:pPr algn="ctr">
              <a:lnSpc>
                <a:spcPts val="4300"/>
              </a:lnSpc>
            </a:pPr>
            <a:r>
              <a:rPr lang="en-US" sz="5059" b="1">
                <a:solidFill>
                  <a:srgbClr val="000000"/>
                </a:solidFill>
                <a:latin typeface="Adirek Sans Bold"/>
                <a:ea typeface="Adirek Sans Bold"/>
                <a:cs typeface="Adirek Sans Bold"/>
                <a:sym typeface="Adirek Sans Bold"/>
              </a:rPr>
              <a:t>04</a:t>
            </a:r>
          </a:p>
        </p:txBody>
      </p:sp>
      <p:sp>
        <p:nvSpPr>
          <p:cNvPr id="13" name="TextBox 13"/>
          <p:cNvSpPr txBox="1"/>
          <p:nvPr/>
        </p:nvSpPr>
        <p:spPr>
          <a:xfrm>
            <a:off x="2110445" y="384019"/>
            <a:ext cx="4203177" cy="605908"/>
          </a:xfrm>
          <a:prstGeom prst="rect">
            <a:avLst/>
          </a:prstGeom>
        </p:spPr>
        <p:txBody>
          <a:bodyPr lIns="0" tIns="0" rIns="0" bIns="0" rtlCol="0" anchor="t">
            <a:spAutoFit/>
          </a:bodyPr>
          <a:lstStyle/>
          <a:p>
            <a:pPr algn="l">
              <a:lnSpc>
                <a:spcPts val="4300"/>
              </a:lnSpc>
            </a:pPr>
            <a:r>
              <a:rPr lang="en-US" sz="5059" b="1">
                <a:solidFill>
                  <a:srgbClr val="000000"/>
                </a:solidFill>
                <a:latin typeface="Adirek Sans Bold"/>
                <a:ea typeface="Adirek Sans Bold"/>
                <a:cs typeface="Adirek Sans Bold"/>
                <a:sym typeface="Adirek Sans Bold"/>
              </a:rPr>
              <a:t>Project Snapshot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Freeform 2"/>
          <p:cNvSpPr/>
          <p:nvPr/>
        </p:nvSpPr>
        <p:spPr>
          <a:xfrm>
            <a:off x="-2218762" y="3089095"/>
            <a:ext cx="7839572" cy="8229600"/>
          </a:xfrm>
          <a:custGeom>
            <a:avLst/>
            <a:gdLst/>
            <a:ahLst/>
            <a:cxnLst/>
            <a:rect l="l" t="t" r="r" b="b"/>
            <a:pathLst>
              <a:path w="7839572" h="8229600">
                <a:moveTo>
                  <a:pt x="0" y="0"/>
                </a:moveTo>
                <a:lnTo>
                  <a:pt x="7839572" y="0"/>
                </a:lnTo>
                <a:lnTo>
                  <a:pt x="7839572" y="8229600"/>
                </a:lnTo>
                <a:lnTo>
                  <a:pt x="0" y="8229600"/>
                </a:lnTo>
                <a:lnTo>
                  <a:pt x="0" y="0"/>
                </a:lnTo>
                <a:close/>
              </a:path>
            </a:pathLst>
          </a:custGeom>
          <a:blipFill>
            <a:blip r:embed="rId2"/>
            <a:stretch>
              <a:fillRect/>
            </a:stretch>
          </a:blipFill>
        </p:spPr>
      </p:sp>
      <p:sp>
        <p:nvSpPr>
          <p:cNvPr id="3" name="Freeform 3"/>
          <p:cNvSpPr/>
          <p:nvPr/>
        </p:nvSpPr>
        <p:spPr>
          <a:xfrm>
            <a:off x="-1233406" y="5143500"/>
            <a:ext cx="4310743" cy="8229600"/>
          </a:xfrm>
          <a:custGeom>
            <a:avLst/>
            <a:gdLst/>
            <a:ahLst/>
            <a:cxnLst/>
            <a:rect l="l" t="t" r="r" b="b"/>
            <a:pathLst>
              <a:path w="4310743" h="8229600">
                <a:moveTo>
                  <a:pt x="0" y="0"/>
                </a:moveTo>
                <a:lnTo>
                  <a:pt x="4310743" y="0"/>
                </a:lnTo>
                <a:lnTo>
                  <a:pt x="4310743" y="8229600"/>
                </a:lnTo>
                <a:lnTo>
                  <a:pt x="0" y="8229600"/>
                </a:lnTo>
                <a:lnTo>
                  <a:pt x="0" y="0"/>
                </a:lnTo>
                <a:close/>
              </a:path>
            </a:pathLst>
          </a:custGeom>
          <a:blipFill>
            <a:blip r:embed="rId3"/>
            <a:stretch>
              <a:fillRect/>
            </a:stretch>
          </a:blipFill>
        </p:spPr>
      </p:sp>
      <p:sp>
        <p:nvSpPr>
          <p:cNvPr id="4" name="Freeform 4"/>
          <p:cNvSpPr/>
          <p:nvPr/>
        </p:nvSpPr>
        <p:spPr>
          <a:xfrm flipH="1">
            <a:off x="15728406" y="-3069378"/>
            <a:ext cx="4310743" cy="8229600"/>
          </a:xfrm>
          <a:custGeom>
            <a:avLst/>
            <a:gdLst/>
            <a:ahLst/>
            <a:cxnLst/>
            <a:rect l="l" t="t" r="r" b="b"/>
            <a:pathLst>
              <a:path w="4310743" h="8229600">
                <a:moveTo>
                  <a:pt x="4310743" y="0"/>
                </a:moveTo>
                <a:lnTo>
                  <a:pt x="0" y="0"/>
                </a:lnTo>
                <a:lnTo>
                  <a:pt x="0" y="8229600"/>
                </a:lnTo>
                <a:lnTo>
                  <a:pt x="4310743" y="8229600"/>
                </a:lnTo>
                <a:lnTo>
                  <a:pt x="4310743" y="0"/>
                </a:lnTo>
                <a:close/>
              </a:path>
            </a:pathLst>
          </a:custGeom>
          <a:blipFill>
            <a:blip r:embed="rId3"/>
            <a:stretch>
              <a:fillRect/>
            </a:stretch>
          </a:blipFill>
        </p:spPr>
      </p:sp>
      <p:sp>
        <p:nvSpPr>
          <p:cNvPr id="5" name="Freeform 5"/>
          <p:cNvSpPr/>
          <p:nvPr/>
        </p:nvSpPr>
        <p:spPr>
          <a:xfrm flipH="1" flipV="1">
            <a:off x="15609484" y="-4059644"/>
            <a:ext cx="3299631" cy="9490642"/>
          </a:xfrm>
          <a:custGeom>
            <a:avLst/>
            <a:gdLst/>
            <a:ahLst/>
            <a:cxnLst/>
            <a:rect l="l" t="t" r="r" b="b"/>
            <a:pathLst>
              <a:path w="3299631" h="9490642">
                <a:moveTo>
                  <a:pt x="3299632" y="9490642"/>
                </a:moveTo>
                <a:lnTo>
                  <a:pt x="0" y="9490642"/>
                </a:lnTo>
                <a:lnTo>
                  <a:pt x="0" y="0"/>
                </a:lnTo>
                <a:lnTo>
                  <a:pt x="3299632" y="0"/>
                </a:lnTo>
                <a:lnTo>
                  <a:pt x="3299632" y="9490642"/>
                </a:lnTo>
                <a:close/>
              </a:path>
            </a:pathLst>
          </a:custGeom>
          <a:blipFill>
            <a:blip r:embed="rId4"/>
            <a:stretch>
              <a:fillRect t="-40732" r="-51793"/>
            </a:stretch>
          </a:blipFill>
        </p:spPr>
      </p:sp>
      <p:sp>
        <p:nvSpPr>
          <p:cNvPr id="6" name="Freeform 6"/>
          <p:cNvSpPr/>
          <p:nvPr/>
        </p:nvSpPr>
        <p:spPr>
          <a:xfrm>
            <a:off x="-2807711" y="8668654"/>
            <a:ext cx="7062295" cy="9995864"/>
          </a:xfrm>
          <a:custGeom>
            <a:avLst/>
            <a:gdLst/>
            <a:ahLst/>
            <a:cxnLst/>
            <a:rect l="l" t="t" r="r" b="b"/>
            <a:pathLst>
              <a:path w="7062295" h="9995864">
                <a:moveTo>
                  <a:pt x="0" y="0"/>
                </a:moveTo>
                <a:lnTo>
                  <a:pt x="7062295" y="0"/>
                </a:lnTo>
                <a:lnTo>
                  <a:pt x="7062295" y="9995864"/>
                </a:lnTo>
                <a:lnTo>
                  <a:pt x="0" y="9995864"/>
                </a:lnTo>
                <a:lnTo>
                  <a:pt x="0" y="0"/>
                </a:lnTo>
                <a:close/>
              </a:path>
            </a:pathLst>
          </a:custGeom>
          <a:blipFill>
            <a:blip r:embed="rId5">
              <a:alphaModFix amt="9999"/>
            </a:blip>
            <a:stretch>
              <a:fillRect/>
            </a:stretch>
          </a:blipFill>
        </p:spPr>
      </p:sp>
      <p:sp>
        <p:nvSpPr>
          <p:cNvPr id="7" name="Freeform 7"/>
          <p:cNvSpPr/>
          <p:nvPr/>
        </p:nvSpPr>
        <p:spPr>
          <a:xfrm flipH="1">
            <a:off x="-1149558" y="-1304804"/>
            <a:ext cx="2299115" cy="4667008"/>
          </a:xfrm>
          <a:custGeom>
            <a:avLst/>
            <a:gdLst/>
            <a:ahLst/>
            <a:cxnLst/>
            <a:rect l="l" t="t" r="r" b="b"/>
            <a:pathLst>
              <a:path w="2299115" h="4667008">
                <a:moveTo>
                  <a:pt x="2299116" y="0"/>
                </a:moveTo>
                <a:lnTo>
                  <a:pt x="0" y="0"/>
                </a:lnTo>
                <a:lnTo>
                  <a:pt x="0" y="4667008"/>
                </a:lnTo>
                <a:lnTo>
                  <a:pt x="2299116" y="4667008"/>
                </a:lnTo>
                <a:lnTo>
                  <a:pt x="2299116" y="0"/>
                </a:lnTo>
                <a:close/>
              </a:path>
            </a:pathLst>
          </a:custGeom>
          <a:blipFill>
            <a:blip r:embed="rId6"/>
            <a:stretch>
              <a:fillRect/>
            </a:stretch>
          </a:blipFill>
        </p:spPr>
      </p:sp>
      <p:sp>
        <p:nvSpPr>
          <p:cNvPr id="8" name="Freeform 8"/>
          <p:cNvSpPr/>
          <p:nvPr/>
        </p:nvSpPr>
        <p:spPr>
          <a:xfrm flipH="1">
            <a:off x="-47814" y="0"/>
            <a:ext cx="6361436" cy="1214456"/>
          </a:xfrm>
          <a:custGeom>
            <a:avLst/>
            <a:gdLst/>
            <a:ahLst/>
            <a:cxnLst/>
            <a:rect l="l" t="t" r="r" b="b"/>
            <a:pathLst>
              <a:path w="6361436" h="1214456">
                <a:moveTo>
                  <a:pt x="6361436" y="0"/>
                </a:moveTo>
                <a:lnTo>
                  <a:pt x="0" y="0"/>
                </a:lnTo>
                <a:lnTo>
                  <a:pt x="0" y="1214456"/>
                </a:lnTo>
                <a:lnTo>
                  <a:pt x="6361436" y="1214456"/>
                </a:lnTo>
                <a:lnTo>
                  <a:pt x="6361436"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12197258" y="5430998"/>
            <a:ext cx="7062295" cy="9995864"/>
          </a:xfrm>
          <a:custGeom>
            <a:avLst/>
            <a:gdLst/>
            <a:ahLst/>
            <a:cxnLst/>
            <a:rect l="l" t="t" r="r" b="b"/>
            <a:pathLst>
              <a:path w="7062295" h="9995864">
                <a:moveTo>
                  <a:pt x="0" y="0"/>
                </a:moveTo>
                <a:lnTo>
                  <a:pt x="7062296" y="0"/>
                </a:lnTo>
                <a:lnTo>
                  <a:pt x="7062296" y="9995865"/>
                </a:lnTo>
                <a:lnTo>
                  <a:pt x="0" y="9995865"/>
                </a:lnTo>
                <a:lnTo>
                  <a:pt x="0" y="0"/>
                </a:lnTo>
                <a:close/>
              </a:path>
            </a:pathLst>
          </a:custGeom>
          <a:blipFill>
            <a:blip r:embed="rId5">
              <a:alphaModFix amt="9999"/>
            </a:blip>
            <a:stretch>
              <a:fillRect/>
            </a:stretch>
          </a:blipFill>
        </p:spPr>
      </p:sp>
      <p:sp>
        <p:nvSpPr>
          <p:cNvPr id="10" name="Freeform 10"/>
          <p:cNvSpPr/>
          <p:nvPr/>
        </p:nvSpPr>
        <p:spPr>
          <a:xfrm flipH="1" flipV="1">
            <a:off x="15609484" y="2458574"/>
            <a:ext cx="3299631" cy="9490642"/>
          </a:xfrm>
          <a:custGeom>
            <a:avLst/>
            <a:gdLst/>
            <a:ahLst/>
            <a:cxnLst/>
            <a:rect l="l" t="t" r="r" b="b"/>
            <a:pathLst>
              <a:path w="3299631" h="9490642">
                <a:moveTo>
                  <a:pt x="3299632" y="9490642"/>
                </a:moveTo>
                <a:lnTo>
                  <a:pt x="0" y="9490642"/>
                </a:lnTo>
                <a:lnTo>
                  <a:pt x="0" y="0"/>
                </a:lnTo>
                <a:lnTo>
                  <a:pt x="3299632" y="0"/>
                </a:lnTo>
                <a:lnTo>
                  <a:pt x="3299632" y="9490642"/>
                </a:lnTo>
                <a:close/>
              </a:path>
            </a:pathLst>
          </a:custGeom>
          <a:blipFill>
            <a:blip r:embed="rId4"/>
            <a:stretch>
              <a:fillRect t="-40732" r="-51793"/>
            </a:stretch>
          </a:blipFill>
        </p:spPr>
      </p:sp>
      <p:sp>
        <p:nvSpPr>
          <p:cNvPr id="11" name="Freeform 11"/>
          <p:cNvSpPr/>
          <p:nvPr/>
        </p:nvSpPr>
        <p:spPr>
          <a:xfrm>
            <a:off x="1732979" y="2322217"/>
            <a:ext cx="13650733" cy="7061695"/>
          </a:xfrm>
          <a:custGeom>
            <a:avLst/>
            <a:gdLst/>
            <a:ahLst/>
            <a:cxnLst/>
            <a:rect l="l" t="t" r="r" b="b"/>
            <a:pathLst>
              <a:path w="12577350" h="5741390">
                <a:moveTo>
                  <a:pt x="0" y="0"/>
                </a:moveTo>
                <a:lnTo>
                  <a:pt x="12577350" y="0"/>
                </a:lnTo>
                <a:lnTo>
                  <a:pt x="12577350" y="5741390"/>
                </a:lnTo>
                <a:lnTo>
                  <a:pt x="0" y="5741390"/>
                </a:lnTo>
                <a:lnTo>
                  <a:pt x="0" y="0"/>
                </a:lnTo>
                <a:close/>
              </a:path>
            </a:pathLst>
          </a:custGeom>
          <a:blipFill>
            <a:blip r:embed="rId9"/>
            <a:stretch>
              <a:fillRect t="-17910" b="-17910"/>
            </a:stretch>
          </a:blipFill>
        </p:spPr>
      </p:sp>
      <p:sp>
        <p:nvSpPr>
          <p:cNvPr id="12" name="TextBox 12"/>
          <p:cNvSpPr txBox="1"/>
          <p:nvPr/>
        </p:nvSpPr>
        <p:spPr>
          <a:xfrm>
            <a:off x="-100494" y="384019"/>
            <a:ext cx="2044918" cy="608343"/>
          </a:xfrm>
          <a:prstGeom prst="rect">
            <a:avLst/>
          </a:prstGeom>
        </p:spPr>
        <p:txBody>
          <a:bodyPr lIns="0" tIns="0" rIns="0" bIns="0" rtlCol="0" anchor="t">
            <a:spAutoFit/>
          </a:bodyPr>
          <a:lstStyle/>
          <a:p>
            <a:pPr algn="ctr">
              <a:lnSpc>
                <a:spcPts val="4300"/>
              </a:lnSpc>
            </a:pPr>
            <a:r>
              <a:rPr lang="en-US" sz="5059" b="1">
                <a:solidFill>
                  <a:srgbClr val="000000"/>
                </a:solidFill>
                <a:latin typeface="Adirek Sans Bold"/>
                <a:ea typeface="Adirek Sans Bold"/>
                <a:cs typeface="Adirek Sans Bold"/>
                <a:sym typeface="Adirek Sans Bold"/>
              </a:rPr>
              <a:t>04</a:t>
            </a:r>
          </a:p>
        </p:txBody>
      </p:sp>
      <p:sp>
        <p:nvSpPr>
          <p:cNvPr id="13" name="TextBox 13"/>
          <p:cNvSpPr txBox="1"/>
          <p:nvPr/>
        </p:nvSpPr>
        <p:spPr>
          <a:xfrm>
            <a:off x="2110445" y="384019"/>
            <a:ext cx="4203177" cy="605908"/>
          </a:xfrm>
          <a:prstGeom prst="rect">
            <a:avLst/>
          </a:prstGeom>
        </p:spPr>
        <p:txBody>
          <a:bodyPr lIns="0" tIns="0" rIns="0" bIns="0" rtlCol="0" anchor="t">
            <a:spAutoFit/>
          </a:bodyPr>
          <a:lstStyle/>
          <a:p>
            <a:pPr algn="l">
              <a:lnSpc>
                <a:spcPts val="4300"/>
              </a:lnSpc>
            </a:pPr>
            <a:r>
              <a:rPr lang="en-US" sz="5059" b="1">
                <a:solidFill>
                  <a:srgbClr val="000000"/>
                </a:solidFill>
                <a:latin typeface="Adirek Sans Bold"/>
                <a:ea typeface="Adirek Sans Bold"/>
                <a:cs typeface="Adirek Sans Bold"/>
                <a:sym typeface="Adirek Sans Bold"/>
              </a:rPr>
              <a:t>Project Snapshot</a:t>
            </a:r>
          </a:p>
        </p:txBody>
      </p:sp>
      <p:sp>
        <p:nvSpPr>
          <p:cNvPr id="14" name="TextBox 14"/>
          <p:cNvSpPr txBox="1"/>
          <p:nvPr/>
        </p:nvSpPr>
        <p:spPr>
          <a:xfrm>
            <a:off x="8433313" y="640540"/>
            <a:ext cx="2299115" cy="834972"/>
          </a:xfrm>
          <a:prstGeom prst="rect">
            <a:avLst/>
          </a:prstGeom>
        </p:spPr>
        <p:txBody>
          <a:bodyPr wrap="square" lIns="0" tIns="0" rIns="0" bIns="0" rtlCol="0" anchor="t">
            <a:spAutoFit/>
          </a:bodyPr>
          <a:lstStyle/>
          <a:p>
            <a:pPr algn="ctr">
              <a:lnSpc>
                <a:spcPts val="7083"/>
              </a:lnSpc>
              <a:spcBef>
                <a:spcPct val="0"/>
              </a:spcBef>
            </a:pPr>
            <a:r>
              <a:rPr lang="en-US" sz="5059" b="1" dirty="0">
                <a:solidFill>
                  <a:srgbClr val="000000"/>
                </a:solidFill>
                <a:latin typeface="Times New Roman Bold"/>
                <a:ea typeface="Times New Roman Bold"/>
                <a:cs typeface="Times New Roman Bold"/>
                <a:sym typeface="Times New Roman Bold"/>
              </a:rPr>
              <a:t>Report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Freeform 2"/>
          <p:cNvSpPr/>
          <p:nvPr/>
        </p:nvSpPr>
        <p:spPr>
          <a:xfrm>
            <a:off x="-505556" y="3983530"/>
            <a:ext cx="4310743" cy="8229600"/>
          </a:xfrm>
          <a:custGeom>
            <a:avLst/>
            <a:gdLst/>
            <a:ahLst/>
            <a:cxnLst/>
            <a:rect l="l" t="t" r="r" b="b"/>
            <a:pathLst>
              <a:path w="4310743" h="8229600">
                <a:moveTo>
                  <a:pt x="0" y="0"/>
                </a:moveTo>
                <a:lnTo>
                  <a:pt x="4310743" y="0"/>
                </a:lnTo>
                <a:lnTo>
                  <a:pt x="4310743" y="8229600"/>
                </a:lnTo>
                <a:lnTo>
                  <a:pt x="0" y="8229600"/>
                </a:lnTo>
                <a:lnTo>
                  <a:pt x="0" y="0"/>
                </a:lnTo>
                <a:close/>
              </a:path>
            </a:pathLst>
          </a:custGeom>
          <a:blipFill>
            <a:blip r:embed="rId2"/>
            <a:stretch>
              <a:fillRect/>
            </a:stretch>
          </a:blipFill>
        </p:spPr>
      </p:sp>
      <p:sp>
        <p:nvSpPr>
          <p:cNvPr id="3" name="Freeform 3"/>
          <p:cNvSpPr/>
          <p:nvPr/>
        </p:nvSpPr>
        <p:spPr>
          <a:xfrm flipH="1">
            <a:off x="15728406" y="-3069378"/>
            <a:ext cx="4310743" cy="8229600"/>
          </a:xfrm>
          <a:custGeom>
            <a:avLst/>
            <a:gdLst/>
            <a:ahLst/>
            <a:cxnLst/>
            <a:rect l="l" t="t" r="r" b="b"/>
            <a:pathLst>
              <a:path w="4310743" h="8229600">
                <a:moveTo>
                  <a:pt x="4310743" y="0"/>
                </a:moveTo>
                <a:lnTo>
                  <a:pt x="0" y="0"/>
                </a:lnTo>
                <a:lnTo>
                  <a:pt x="0" y="8229600"/>
                </a:lnTo>
                <a:lnTo>
                  <a:pt x="4310743" y="8229600"/>
                </a:lnTo>
                <a:lnTo>
                  <a:pt x="4310743" y="0"/>
                </a:lnTo>
                <a:close/>
              </a:path>
            </a:pathLst>
          </a:custGeom>
          <a:blipFill>
            <a:blip r:embed="rId2"/>
            <a:stretch>
              <a:fillRect/>
            </a:stretch>
          </a:blipFill>
        </p:spPr>
      </p:sp>
      <p:sp>
        <p:nvSpPr>
          <p:cNvPr id="4" name="Freeform 4"/>
          <p:cNvSpPr/>
          <p:nvPr/>
        </p:nvSpPr>
        <p:spPr>
          <a:xfrm flipH="1" flipV="1">
            <a:off x="15609484" y="-4059644"/>
            <a:ext cx="3299631" cy="9490642"/>
          </a:xfrm>
          <a:custGeom>
            <a:avLst/>
            <a:gdLst/>
            <a:ahLst/>
            <a:cxnLst/>
            <a:rect l="l" t="t" r="r" b="b"/>
            <a:pathLst>
              <a:path w="3299631" h="9490642">
                <a:moveTo>
                  <a:pt x="3299632" y="9490642"/>
                </a:moveTo>
                <a:lnTo>
                  <a:pt x="0" y="9490642"/>
                </a:lnTo>
                <a:lnTo>
                  <a:pt x="0" y="0"/>
                </a:lnTo>
                <a:lnTo>
                  <a:pt x="3299632" y="0"/>
                </a:lnTo>
                <a:lnTo>
                  <a:pt x="3299632" y="9490642"/>
                </a:lnTo>
                <a:close/>
              </a:path>
            </a:pathLst>
          </a:custGeom>
          <a:blipFill>
            <a:blip r:embed="rId3"/>
            <a:stretch>
              <a:fillRect t="-40732" r="-51793"/>
            </a:stretch>
          </a:blipFill>
        </p:spPr>
      </p:sp>
      <p:sp>
        <p:nvSpPr>
          <p:cNvPr id="5" name="Freeform 5"/>
          <p:cNvSpPr/>
          <p:nvPr/>
        </p:nvSpPr>
        <p:spPr>
          <a:xfrm>
            <a:off x="-1881332" y="7215198"/>
            <a:ext cx="7062295" cy="9995864"/>
          </a:xfrm>
          <a:custGeom>
            <a:avLst/>
            <a:gdLst/>
            <a:ahLst/>
            <a:cxnLst/>
            <a:rect l="l" t="t" r="r" b="b"/>
            <a:pathLst>
              <a:path w="7062295" h="9995864">
                <a:moveTo>
                  <a:pt x="0" y="0"/>
                </a:moveTo>
                <a:lnTo>
                  <a:pt x="7062295" y="0"/>
                </a:lnTo>
                <a:lnTo>
                  <a:pt x="7062295" y="9995864"/>
                </a:lnTo>
                <a:lnTo>
                  <a:pt x="0" y="9995864"/>
                </a:lnTo>
                <a:lnTo>
                  <a:pt x="0" y="0"/>
                </a:lnTo>
                <a:close/>
              </a:path>
            </a:pathLst>
          </a:custGeom>
          <a:blipFill>
            <a:blip r:embed="rId4">
              <a:alphaModFix amt="9999"/>
            </a:blip>
            <a:stretch>
              <a:fillRect/>
            </a:stretch>
          </a:blipFill>
        </p:spPr>
      </p:sp>
      <p:sp>
        <p:nvSpPr>
          <p:cNvPr id="6" name="Freeform 6"/>
          <p:cNvSpPr/>
          <p:nvPr/>
        </p:nvSpPr>
        <p:spPr>
          <a:xfrm>
            <a:off x="-813221" y="2306464"/>
            <a:ext cx="7839572" cy="8229600"/>
          </a:xfrm>
          <a:custGeom>
            <a:avLst/>
            <a:gdLst/>
            <a:ahLst/>
            <a:cxnLst/>
            <a:rect l="l" t="t" r="r" b="b"/>
            <a:pathLst>
              <a:path w="7839572" h="8229600">
                <a:moveTo>
                  <a:pt x="0" y="0"/>
                </a:moveTo>
                <a:lnTo>
                  <a:pt x="7839571" y="0"/>
                </a:lnTo>
                <a:lnTo>
                  <a:pt x="7839571" y="8229600"/>
                </a:lnTo>
                <a:lnTo>
                  <a:pt x="0" y="8229600"/>
                </a:lnTo>
                <a:lnTo>
                  <a:pt x="0" y="0"/>
                </a:lnTo>
                <a:close/>
              </a:path>
            </a:pathLst>
          </a:custGeom>
          <a:blipFill>
            <a:blip r:embed="rId5"/>
            <a:stretch>
              <a:fillRect/>
            </a:stretch>
          </a:blipFill>
        </p:spPr>
      </p:sp>
      <p:sp>
        <p:nvSpPr>
          <p:cNvPr id="7" name="Freeform 7"/>
          <p:cNvSpPr/>
          <p:nvPr/>
        </p:nvSpPr>
        <p:spPr>
          <a:xfrm flipH="1">
            <a:off x="-1149558" y="-1304804"/>
            <a:ext cx="2299115" cy="4667008"/>
          </a:xfrm>
          <a:custGeom>
            <a:avLst/>
            <a:gdLst/>
            <a:ahLst/>
            <a:cxnLst/>
            <a:rect l="l" t="t" r="r" b="b"/>
            <a:pathLst>
              <a:path w="2299115" h="4667008">
                <a:moveTo>
                  <a:pt x="2299116" y="0"/>
                </a:moveTo>
                <a:lnTo>
                  <a:pt x="0" y="0"/>
                </a:lnTo>
                <a:lnTo>
                  <a:pt x="0" y="4667008"/>
                </a:lnTo>
                <a:lnTo>
                  <a:pt x="2299116" y="4667008"/>
                </a:lnTo>
                <a:lnTo>
                  <a:pt x="2299116" y="0"/>
                </a:lnTo>
                <a:close/>
              </a:path>
            </a:pathLst>
          </a:custGeom>
          <a:blipFill>
            <a:blip r:embed="rId6"/>
            <a:stretch>
              <a:fillRect/>
            </a:stretch>
          </a:blipFill>
        </p:spPr>
      </p:sp>
      <p:sp>
        <p:nvSpPr>
          <p:cNvPr id="8" name="TextBox 8"/>
          <p:cNvSpPr txBox="1"/>
          <p:nvPr/>
        </p:nvSpPr>
        <p:spPr>
          <a:xfrm>
            <a:off x="4520712" y="2298183"/>
            <a:ext cx="10012650" cy="1685347"/>
          </a:xfrm>
          <a:prstGeom prst="rect">
            <a:avLst/>
          </a:prstGeom>
        </p:spPr>
        <p:txBody>
          <a:bodyPr lIns="0" tIns="0" rIns="0" bIns="0" rtlCol="0" anchor="t">
            <a:spAutoFit/>
          </a:bodyPr>
          <a:lstStyle/>
          <a:p>
            <a:pPr algn="ctr">
              <a:lnSpc>
                <a:spcPts val="12069"/>
              </a:lnSpc>
            </a:pPr>
            <a:endParaRPr/>
          </a:p>
        </p:txBody>
      </p:sp>
      <p:sp>
        <p:nvSpPr>
          <p:cNvPr id="9" name="TextBox 9"/>
          <p:cNvSpPr txBox="1"/>
          <p:nvPr/>
        </p:nvSpPr>
        <p:spPr>
          <a:xfrm>
            <a:off x="3805187" y="1866968"/>
            <a:ext cx="12817432" cy="6540252"/>
          </a:xfrm>
          <a:prstGeom prst="rect">
            <a:avLst/>
          </a:prstGeom>
        </p:spPr>
        <p:txBody>
          <a:bodyPr lIns="0" tIns="0" rIns="0" bIns="0" rtlCol="0" anchor="t">
            <a:spAutoFit/>
          </a:bodyPr>
          <a:lstStyle/>
          <a:p>
            <a:pPr algn="l">
              <a:lnSpc>
                <a:spcPts val="3395"/>
              </a:lnSpc>
            </a:pPr>
            <a:r>
              <a:rPr lang="en-US" sz="3200" b="1" spc="186" dirty="0">
                <a:solidFill>
                  <a:srgbClr val="000000"/>
                </a:solidFill>
                <a:latin typeface="Times New Roman Bold"/>
                <a:ea typeface="Times New Roman Bold"/>
                <a:cs typeface="Times New Roman Bold"/>
                <a:sym typeface="Times New Roman Bold"/>
              </a:rPr>
              <a:t>The Financial Planning Hub is a simple and user-friendly web application built with </a:t>
            </a:r>
            <a:r>
              <a:rPr lang="en-US" sz="3200" b="1" spc="186" dirty="0" err="1">
                <a:solidFill>
                  <a:srgbClr val="000000"/>
                </a:solidFill>
                <a:latin typeface="Times New Roman Bold"/>
                <a:ea typeface="Times New Roman Bold"/>
                <a:cs typeface="Times New Roman Bold"/>
                <a:sym typeface="Times New Roman Bold"/>
              </a:rPr>
              <a:t>Streamlit</a:t>
            </a:r>
            <a:r>
              <a:rPr lang="en-US" sz="3200" b="1" spc="186" dirty="0">
                <a:solidFill>
                  <a:srgbClr val="000000"/>
                </a:solidFill>
                <a:latin typeface="Times New Roman Bold"/>
                <a:ea typeface="Times New Roman Bold"/>
                <a:cs typeface="Times New Roman Bold"/>
                <a:sym typeface="Times New Roman Bold"/>
              </a:rPr>
              <a:t> to help users manage their expenses and plan their finances easily.</a:t>
            </a:r>
          </a:p>
          <a:p>
            <a:pPr algn="l">
              <a:lnSpc>
                <a:spcPts val="3395"/>
              </a:lnSpc>
            </a:pPr>
            <a:endParaRPr lang="en-US" sz="3200" b="1" spc="186" dirty="0">
              <a:solidFill>
                <a:srgbClr val="000000"/>
              </a:solidFill>
              <a:latin typeface="Times New Roman Bold"/>
              <a:ea typeface="Times New Roman Bold"/>
              <a:cs typeface="Times New Roman Bold"/>
              <a:sym typeface="Times New Roman Bold"/>
            </a:endParaRPr>
          </a:p>
          <a:p>
            <a:pPr algn="l">
              <a:lnSpc>
                <a:spcPts val="3395"/>
              </a:lnSpc>
            </a:pPr>
            <a:r>
              <a:rPr lang="en-US" sz="3200" b="1" spc="186" dirty="0">
                <a:solidFill>
                  <a:srgbClr val="000000"/>
                </a:solidFill>
                <a:latin typeface="Times New Roman Bold"/>
                <a:ea typeface="Times New Roman Bold"/>
                <a:cs typeface="Times New Roman Bold"/>
                <a:sym typeface="Times New Roman Bold"/>
              </a:rPr>
              <a:t>•It lets users track their spending, update or delete expenses, and generate clear financial reports.</a:t>
            </a:r>
          </a:p>
          <a:p>
            <a:pPr algn="l">
              <a:lnSpc>
                <a:spcPts val="3395"/>
              </a:lnSpc>
            </a:pPr>
            <a:endParaRPr lang="en-US" sz="3200" b="1" spc="186" dirty="0">
              <a:solidFill>
                <a:srgbClr val="000000"/>
              </a:solidFill>
              <a:latin typeface="Times New Roman Bold"/>
              <a:ea typeface="Times New Roman Bold"/>
              <a:cs typeface="Times New Roman Bold"/>
              <a:sym typeface="Times New Roman Bold"/>
            </a:endParaRPr>
          </a:p>
          <a:p>
            <a:pPr algn="l">
              <a:lnSpc>
                <a:spcPts val="3395"/>
              </a:lnSpc>
            </a:pPr>
            <a:r>
              <a:rPr lang="en-US" sz="3200" b="1" spc="186" dirty="0">
                <a:solidFill>
                  <a:srgbClr val="000000"/>
                </a:solidFill>
                <a:latin typeface="Times New Roman Bold"/>
                <a:ea typeface="Times New Roman Bold"/>
                <a:cs typeface="Times New Roman Bold"/>
                <a:sym typeface="Times New Roman Bold"/>
              </a:rPr>
              <a:t>•The app provides interactive charts and visuals to show spending patterns, making it easy to understand your finances.</a:t>
            </a:r>
          </a:p>
          <a:p>
            <a:pPr algn="l">
              <a:lnSpc>
                <a:spcPts val="3395"/>
              </a:lnSpc>
            </a:pPr>
            <a:endParaRPr lang="en-US" sz="3200" b="1" spc="186" dirty="0">
              <a:solidFill>
                <a:srgbClr val="000000"/>
              </a:solidFill>
              <a:latin typeface="Times New Roman Bold"/>
              <a:ea typeface="Times New Roman Bold"/>
              <a:cs typeface="Times New Roman Bold"/>
              <a:sym typeface="Times New Roman Bold"/>
            </a:endParaRPr>
          </a:p>
          <a:p>
            <a:pPr algn="l">
              <a:lnSpc>
                <a:spcPts val="3395"/>
              </a:lnSpc>
            </a:pPr>
            <a:r>
              <a:rPr lang="en-US" sz="3200" b="1" spc="186" dirty="0">
                <a:solidFill>
                  <a:srgbClr val="000000"/>
                </a:solidFill>
                <a:latin typeface="Times New Roman Bold"/>
                <a:ea typeface="Times New Roman Bold"/>
                <a:cs typeface="Times New Roman Bold"/>
                <a:sym typeface="Times New Roman Bold"/>
              </a:rPr>
              <a:t>•Designed for anyone, it makes managing money simple, quick, and accessible.</a:t>
            </a:r>
          </a:p>
          <a:p>
            <a:pPr algn="l">
              <a:lnSpc>
                <a:spcPts val="3395"/>
              </a:lnSpc>
            </a:pPr>
            <a:endParaRPr lang="en-US" sz="3200" b="1" spc="186" dirty="0">
              <a:solidFill>
                <a:srgbClr val="000000"/>
              </a:solidFill>
              <a:latin typeface="Times New Roman Bold"/>
              <a:ea typeface="Times New Roman Bold"/>
              <a:cs typeface="Times New Roman Bold"/>
              <a:sym typeface="Times New Roman Bold"/>
            </a:endParaRPr>
          </a:p>
          <a:p>
            <a:pPr algn="l">
              <a:lnSpc>
                <a:spcPts val="3395"/>
              </a:lnSpc>
            </a:pPr>
            <a:endParaRPr lang="en-US" sz="3200" b="1" spc="186" dirty="0">
              <a:solidFill>
                <a:srgbClr val="000000"/>
              </a:solidFill>
              <a:latin typeface="Times New Roman Bold"/>
              <a:ea typeface="Times New Roman Bold"/>
              <a:cs typeface="Times New Roman Bold"/>
              <a:sym typeface="Times New Roman Bold"/>
            </a:endParaRPr>
          </a:p>
          <a:p>
            <a:pPr algn="l">
              <a:lnSpc>
                <a:spcPts val="3395"/>
              </a:lnSpc>
            </a:pPr>
            <a:endParaRPr lang="en-US" sz="3200" b="1" spc="186" dirty="0">
              <a:solidFill>
                <a:srgbClr val="000000"/>
              </a:solidFill>
              <a:latin typeface="Times New Roman Bold"/>
              <a:ea typeface="Times New Roman Bold"/>
              <a:cs typeface="Times New Roman Bold"/>
              <a:sym typeface="Times New Roman Bold"/>
            </a:endParaRPr>
          </a:p>
        </p:txBody>
      </p:sp>
      <p:sp>
        <p:nvSpPr>
          <p:cNvPr id="10" name="Freeform 10"/>
          <p:cNvSpPr/>
          <p:nvPr/>
        </p:nvSpPr>
        <p:spPr>
          <a:xfrm flipH="1">
            <a:off x="-47814" y="0"/>
            <a:ext cx="6361436" cy="1214456"/>
          </a:xfrm>
          <a:custGeom>
            <a:avLst/>
            <a:gdLst/>
            <a:ahLst/>
            <a:cxnLst/>
            <a:rect l="l" t="t" r="r" b="b"/>
            <a:pathLst>
              <a:path w="6361436" h="1214456">
                <a:moveTo>
                  <a:pt x="6361436" y="0"/>
                </a:moveTo>
                <a:lnTo>
                  <a:pt x="0" y="0"/>
                </a:lnTo>
                <a:lnTo>
                  <a:pt x="0" y="1214456"/>
                </a:lnTo>
                <a:lnTo>
                  <a:pt x="6361436" y="1214456"/>
                </a:lnTo>
                <a:lnTo>
                  <a:pt x="6361436"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1" name="TextBox 11"/>
          <p:cNvSpPr txBox="1"/>
          <p:nvPr/>
        </p:nvSpPr>
        <p:spPr>
          <a:xfrm>
            <a:off x="-100494" y="384019"/>
            <a:ext cx="2044918" cy="608343"/>
          </a:xfrm>
          <a:prstGeom prst="rect">
            <a:avLst/>
          </a:prstGeom>
        </p:spPr>
        <p:txBody>
          <a:bodyPr lIns="0" tIns="0" rIns="0" bIns="0" rtlCol="0" anchor="t">
            <a:spAutoFit/>
          </a:bodyPr>
          <a:lstStyle/>
          <a:p>
            <a:pPr algn="ctr">
              <a:lnSpc>
                <a:spcPts val="4300"/>
              </a:lnSpc>
            </a:pPr>
            <a:r>
              <a:rPr lang="en-US" sz="5059" b="1">
                <a:solidFill>
                  <a:srgbClr val="000000"/>
                </a:solidFill>
                <a:latin typeface="Adirek Sans Bold"/>
                <a:ea typeface="Adirek Sans Bold"/>
                <a:cs typeface="Adirek Sans Bold"/>
                <a:sym typeface="Adirek Sans Bold"/>
              </a:rPr>
              <a:t>01</a:t>
            </a:r>
          </a:p>
        </p:txBody>
      </p:sp>
      <p:sp>
        <p:nvSpPr>
          <p:cNvPr id="12" name="TextBox 12"/>
          <p:cNvSpPr txBox="1"/>
          <p:nvPr/>
        </p:nvSpPr>
        <p:spPr>
          <a:xfrm>
            <a:off x="2110445" y="384019"/>
            <a:ext cx="3690039" cy="605908"/>
          </a:xfrm>
          <a:prstGeom prst="rect">
            <a:avLst/>
          </a:prstGeom>
        </p:spPr>
        <p:txBody>
          <a:bodyPr lIns="0" tIns="0" rIns="0" bIns="0" rtlCol="0" anchor="t">
            <a:spAutoFit/>
          </a:bodyPr>
          <a:lstStyle/>
          <a:p>
            <a:pPr algn="l">
              <a:lnSpc>
                <a:spcPts val="4300"/>
              </a:lnSpc>
            </a:pPr>
            <a:r>
              <a:rPr lang="en-US" sz="5059" b="1">
                <a:solidFill>
                  <a:srgbClr val="000000"/>
                </a:solidFill>
                <a:latin typeface="Adirek Sans Bold"/>
                <a:ea typeface="Adirek Sans Bold"/>
                <a:cs typeface="Adirek Sans Bold"/>
                <a:sym typeface="Adirek Sans Bold"/>
              </a:rPr>
              <a:t>Introduction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Freeform 2"/>
          <p:cNvSpPr/>
          <p:nvPr/>
        </p:nvSpPr>
        <p:spPr>
          <a:xfrm>
            <a:off x="-2218762" y="3089095"/>
            <a:ext cx="7839572" cy="8229600"/>
          </a:xfrm>
          <a:custGeom>
            <a:avLst/>
            <a:gdLst/>
            <a:ahLst/>
            <a:cxnLst/>
            <a:rect l="l" t="t" r="r" b="b"/>
            <a:pathLst>
              <a:path w="7839572" h="8229600">
                <a:moveTo>
                  <a:pt x="0" y="0"/>
                </a:moveTo>
                <a:lnTo>
                  <a:pt x="7839572" y="0"/>
                </a:lnTo>
                <a:lnTo>
                  <a:pt x="7839572" y="8229600"/>
                </a:lnTo>
                <a:lnTo>
                  <a:pt x="0" y="8229600"/>
                </a:lnTo>
                <a:lnTo>
                  <a:pt x="0" y="0"/>
                </a:lnTo>
                <a:close/>
              </a:path>
            </a:pathLst>
          </a:custGeom>
          <a:blipFill>
            <a:blip r:embed="rId2"/>
            <a:stretch>
              <a:fillRect/>
            </a:stretch>
          </a:blipFill>
        </p:spPr>
      </p:sp>
      <p:sp>
        <p:nvSpPr>
          <p:cNvPr id="3" name="Freeform 3"/>
          <p:cNvSpPr/>
          <p:nvPr/>
        </p:nvSpPr>
        <p:spPr>
          <a:xfrm>
            <a:off x="-1233406" y="5143500"/>
            <a:ext cx="4310743" cy="8229600"/>
          </a:xfrm>
          <a:custGeom>
            <a:avLst/>
            <a:gdLst/>
            <a:ahLst/>
            <a:cxnLst/>
            <a:rect l="l" t="t" r="r" b="b"/>
            <a:pathLst>
              <a:path w="4310743" h="8229600">
                <a:moveTo>
                  <a:pt x="0" y="0"/>
                </a:moveTo>
                <a:lnTo>
                  <a:pt x="4310743" y="0"/>
                </a:lnTo>
                <a:lnTo>
                  <a:pt x="4310743" y="8229600"/>
                </a:lnTo>
                <a:lnTo>
                  <a:pt x="0" y="8229600"/>
                </a:lnTo>
                <a:lnTo>
                  <a:pt x="0" y="0"/>
                </a:lnTo>
                <a:close/>
              </a:path>
            </a:pathLst>
          </a:custGeom>
          <a:blipFill>
            <a:blip r:embed="rId3"/>
            <a:stretch>
              <a:fillRect/>
            </a:stretch>
          </a:blipFill>
        </p:spPr>
      </p:sp>
      <p:sp>
        <p:nvSpPr>
          <p:cNvPr id="4" name="Freeform 4"/>
          <p:cNvSpPr/>
          <p:nvPr/>
        </p:nvSpPr>
        <p:spPr>
          <a:xfrm flipH="1">
            <a:off x="15728406" y="-3069378"/>
            <a:ext cx="4310743" cy="8229600"/>
          </a:xfrm>
          <a:custGeom>
            <a:avLst/>
            <a:gdLst/>
            <a:ahLst/>
            <a:cxnLst/>
            <a:rect l="l" t="t" r="r" b="b"/>
            <a:pathLst>
              <a:path w="4310743" h="8229600">
                <a:moveTo>
                  <a:pt x="4310743" y="0"/>
                </a:moveTo>
                <a:lnTo>
                  <a:pt x="0" y="0"/>
                </a:lnTo>
                <a:lnTo>
                  <a:pt x="0" y="8229600"/>
                </a:lnTo>
                <a:lnTo>
                  <a:pt x="4310743" y="8229600"/>
                </a:lnTo>
                <a:lnTo>
                  <a:pt x="4310743" y="0"/>
                </a:lnTo>
                <a:close/>
              </a:path>
            </a:pathLst>
          </a:custGeom>
          <a:blipFill>
            <a:blip r:embed="rId3"/>
            <a:stretch>
              <a:fillRect/>
            </a:stretch>
          </a:blipFill>
        </p:spPr>
      </p:sp>
      <p:sp>
        <p:nvSpPr>
          <p:cNvPr id="5" name="Freeform 5"/>
          <p:cNvSpPr/>
          <p:nvPr/>
        </p:nvSpPr>
        <p:spPr>
          <a:xfrm flipH="1" flipV="1">
            <a:off x="15609484" y="-4059644"/>
            <a:ext cx="3299631" cy="9490642"/>
          </a:xfrm>
          <a:custGeom>
            <a:avLst/>
            <a:gdLst/>
            <a:ahLst/>
            <a:cxnLst/>
            <a:rect l="l" t="t" r="r" b="b"/>
            <a:pathLst>
              <a:path w="3299631" h="9490642">
                <a:moveTo>
                  <a:pt x="3299632" y="9490642"/>
                </a:moveTo>
                <a:lnTo>
                  <a:pt x="0" y="9490642"/>
                </a:lnTo>
                <a:lnTo>
                  <a:pt x="0" y="0"/>
                </a:lnTo>
                <a:lnTo>
                  <a:pt x="3299632" y="0"/>
                </a:lnTo>
                <a:lnTo>
                  <a:pt x="3299632" y="9490642"/>
                </a:lnTo>
                <a:close/>
              </a:path>
            </a:pathLst>
          </a:custGeom>
          <a:blipFill>
            <a:blip r:embed="rId4"/>
            <a:stretch>
              <a:fillRect t="-40732" r="-51793"/>
            </a:stretch>
          </a:blipFill>
        </p:spPr>
      </p:sp>
      <p:sp>
        <p:nvSpPr>
          <p:cNvPr id="6" name="Freeform 6"/>
          <p:cNvSpPr/>
          <p:nvPr/>
        </p:nvSpPr>
        <p:spPr>
          <a:xfrm>
            <a:off x="-2807711" y="8668654"/>
            <a:ext cx="7062295" cy="9995864"/>
          </a:xfrm>
          <a:custGeom>
            <a:avLst/>
            <a:gdLst/>
            <a:ahLst/>
            <a:cxnLst/>
            <a:rect l="l" t="t" r="r" b="b"/>
            <a:pathLst>
              <a:path w="7062295" h="9995864">
                <a:moveTo>
                  <a:pt x="0" y="0"/>
                </a:moveTo>
                <a:lnTo>
                  <a:pt x="7062295" y="0"/>
                </a:lnTo>
                <a:lnTo>
                  <a:pt x="7062295" y="9995864"/>
                </a:lnTo>
                <a:lnTo>
                  <a:pt x="0" y="9995864"/>
                </a:lnTo>
                <a:lnTo>
                  <a:pt x="0" y="0"/>
                </a:lnTo>
                <a:close/>
              </a:path>
            </a:pathLst>
          </a:custGeom>
          <a:blipFill>
            <a:blip r:embed="rId5">
              <a:alphaModFix amt="9999"/>
            </a:blip>
            <a:stretch>
              <a:fillRect/>
            </a:stretch>
          </a:blipFill>
        </p:spPr>
      </p:sp>
      <p:sp>
        <p:nvSpPr>
          <p:cNvPr id="7" name="Freeform 7"/>
          <p:cNvSpPr/>
          <p:nvPr/>
        </p:nvSpPr>
        <p:spPr>
          <a:xfrm flipH="1">
            <a:off x="-1149558" y="-1304804"/>
            <a:ext cx="2299115" cy="4667008"/>
          </a:xfrm>
          <a:custGeom>
            <a:avLst/>
            <a:gdLst/>
            <a:ahLst/>
            <a:cxnLst/>
            <a:rect l="l" t="t" r="r" b="b"/>
            <a:pathLst>
              <a:path w="2299115" h="4667008">
                <a:moveTo>
                  <a:pt x="2299116" y="0"/>
                </a:moveTo>
                <a:lnTo>
                  <a:pt x="0" y="0"/>
                </a:lnTo>
                <a:lnTo>
                  <a:pt x="0" y="4667008"/>
                </a:lnTo>
                <a:lnTo>
                  <a:pt x="2299116" y="4667008"/>
                </a:lnTo>
                <a:lnTo>
                  <a:pt x="2299116" y="0"/>
                </a:lnTo>
                <a:close/>
              </a:path>
            </a:pathLst>
          </a:custGeom>
          <a:blipFill>
            <a:blip r:embed="rId6"/>
            <a:stretch>
              <a:fillRect/>
            </a:stretch>
          </a:blipFill>
        </p:spPr>
      </p:sp>
      <p:sp>
        <p:nvSpPr>
          <p:cNvPr id="8" name="Freeform 8"/>
          <p:cNvSpPr/>
          <p:nvPr/>
        </p:nvSpPr>
        <p:spPr>
          <a:xfrm flipH="1">
            <a:off x="-47814" y="0"/>
            <a:ext cx="6361436" cy="1214456"/>
          </a:xfrm>
          <a:custGeom>
            <a:avLst/>
            <a:gdLst/>
            <a:ahLst/>
            <a:cxnLst/>
            <a:rect l="l" t="t" r="r" b="b"/>
            <a:pathLst>
              <a:path w="6361436" h="1214456">
                <a:moveTo>
                  <a:pt x="6361436" y="0"/>
                </a:moveTo>
                <a:lnTo>
                  <a:pt x="0" y="0"/>
                </a:lnTo>
                <a:lnTo>
                  <a:pt x="0" y="1214456"/>
                </a:lnTo>
                <a:lnTo>
                  <a:pt x="6361436" y="1214456"/>
                </a:lnTo>
                <a:lnTo>
                  <a:pt x="6361436"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12197258" y="5430998"/>
            <a:ext cx="7062295" cy="9995864"/>
          </a:xfrm>
          <a:custGeom>
            <a:avLst/>
            <a:gdLst/>
            <a:ahLst/>
            <a:cxnLst/>
            <a:rect l="l" t="t" r="r" b="b"/>
            <a:pathLst>
              <a:path w="7062295" h="9995864">
                <a:moveTo>
                  <a:pt x="0" y="0"/>
                </a:moveTo>
                <a:lnTo>
                  <a:pt x="7062296" y="0"/>
                </a:lnTo>
                <a:lnTo>
                  <a:pt x="7062296" y="9995865"/>
                </a:lnTo>
                <a:lnTo>
                  <a:pt x="0" y="9995865"/>
                </a:lnTo>
                <a:lnTo>
                  <a:pt x="0" y="0"/>
                </a:lnTo>
                <a:close/>
              </a:path>
            </a:pathLst>
          </a:custGeom>
          <a:blipFill>
            <a:blip r:embed="rId5">
              <a:alphaModFix amt="9999"/>
            </a:blip>
            <a:stretch>
              <a:fillRect/>
            </a:stretch>
          </a:blipFill>
        </p:spPr>
      </p:sp>
      <p:sp>
        <p:nvSpPr>
          <p:cNvPr id="10" name="Freeform 10"/>
          <p:cNvSpPr/>
          <p:nvPr/>
        </p:nvSpPr>
        <p:spPr>
          <a:xfrm flipH="1" flipV="1">
            <a:off x="15609484" y="2458574"/>
            <a:ext cx="3299631" cy="9490642"/>
          </a:xfrm>
          <a:custGeom>
            <a:avLst/>
            <a:gdLst/>
            <a:ahLst/>
            <a:cxnLst/>
            <a:rect l="l" t="t" r="r" b="b"/>
            <a:pathLst>
              <a:path w="3299631" h="9490642">
                <a:moveTo>
                  <a:pt x="3299632" y="9490642"/>
                </a:moveTo>
                <a:lnTo>
                  <a:pt x="0" y="9490642"/>
                </a:lnTo>
                <a:lnTo>
                  <a:pt x="0" y="0"/>
                </a:lnTo>
                <a:lnTo>
                  <a:pt x="3299632" y="0"/>
                </a:lnTo>
                <a:lnTo>
                  <a:pt x="3299632" y="9490642"/>
                </a:lnTo>
                <a:close/>
              </a:path>
            </a:pathLst>
          </a:custGeom>
          <a:blipFill>
            <a:blip r:embed="rId4"/>
            <a:stretch>
              <a:fillRect t="-40732" r="-51793"/>
            </a:stretch>
          </a:blipFill>
        </p:spPr>
      </p:sp>
      <p:sp>
        <p:nvSpPr>
          <p:cNvPr id="11" name="Freeform 11"/>
          <p:cNvSpPr/>
          <p:nvPr/>
        </p:nvSpPr>
        <p:spPr>
          <a:xfrm>
            <a:off x="1928080" y="1598475"/>
            <a:ext cx="15064519" cy="7357677"/>
          </a:xfrm>
          <a:custGeom>
            <a:avLst/>
            <a:gdLst/>
            <a:ahLst/>
            <a:cxnLst/>
            <a:rect l="l" t="t" r="r" b="b"/>
            <a:pathLst>
              <a:path w="13101318" h="5741390">
                <a:moveTo>
                  <a:pt x="0" y="0"/>
                </a:moveTo>
                <a:lnTo>
                  <a:pt x="13101318" y="0"/>
                </a:lnTo>
                <a:lnTo>
                  <a:pt x="13101318" y="5741390"/>
                </a:lnTo>
                <a:lnTo>
                  <a:pt x="0" y="5741390"/>
                </a:lnTo>
                <a:lnTo>
                  <a:pt x="0" y="0"/>
                </a:lnTo>
                <a:close/>
              </a:path>
            </a:pathLst>
          </a:custGeom>
          <a:blipFill>
            <a:blip r:embed="rId9"/>
            <a:stretch>
              <a:fillRect t="-20739" b="-20739"/>
            </a:stretch>
          </a:blipFill>
        </p:spPr>
      </p:sp>
      <p:sp>
        <p:nvSpPr>
          <p:cNvPr id="13" name="TextBox 13"/>
          <p:cNvSpPr txBox="1"/>
          <p:nvPr/>
        </p:nvSpPr>
        <p:spPr>
          <a:xfrm>
            <a:off x="-100494" y="384019"/>
            <a:ext cx="2044918" cy="608343"/>
          </a:xfrm>
          <a:prstGeom prst="rect">
            <a:avLst/>
          </a:prstGeom>
        </p:spPr>
        <p:txBody>
          <a:bodyPr lIns="0" tIns="0" rIns="0" bIns="0" rtlCol="0" anchor="t">
            <a:spAutoFit/>
          </a:bodyPr>
          <a:lstStyle/>
          <a:p>
            <a:pPr algn="ctr">
              <a:lnSpc>
                <a:spcPts val="4300"/>
              </a:lnSpc>
            </a:pPr>
            <a:r>
              <a:rPr lang="en-US" sz="5059" b="1">
                <a:solidFill>
                  <a:srgbClr val="000000"/>
                </a:solidFill>
                <a:latin typeface="Adirek Sans Bold"/>
                <a:ea typeface="Adirek Sans Bold"/>
                <a:cs typeface="Adirek Sans Bold"/>
                <a:sym typeface="Adirek Sans Bold"/>
              </a:rPr>
              <a:t>04</a:t>
            </a:r>
          </a:p>
        </p:txBody>
      </p:sp>
      <p:sp>
        <p:nvSpPr>
          <p:cNvPr id="14" name="TextBox 14"/>
          <p:cNvSpPr txBox="1"/>
          <p:nvPr/>
        </p:nvSpPr>
        <p:spPr>
          <a:xfrm>
            <a:off x="2110445" y="384019"/>
            <a:ext cx="4203177" cy="605908"/>
          </a:xfrm>
          <a:prstGeom prst="rect">
            <a:avLst/>
          </a:prstGeom>
        </p:spPr>
        <p:txBody>
          <a:bodyPr lIns="0" tIns="0" rIns="0" bIns="0" rtlCol="0" anchor="t">
            <a:spAutoFit/>
          </a:bodyPr>
          <a:lstStyle/>
          <a:p>
            <a:pPr algn="l">
              <a:lnSpc>
                <a:spcPts val="4300"/>
              </a:lnSpc>
            </a:pPr>
            <a:r>
              <a:rPr lang="en-US" sz="5059" b="1">
                <a:solidFill>
                  <a:srgbClr val="000000"/>
                </a:solidFill>
                <a:latin typeface="Adirek Sans Bold"/>
                <a:ea typeface="Adirek Sans Bold"/>
                <a:cs typeface="Adirek Sans Bold"/>
                <a:sym typeface="Adirek Sans Bold"/>
              </a:rPr>
              <a:t>Project Snapshot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Freeform 2"/>
          <p:cNvSpPr/>
          <p:nvPr/>
        </p:nvSpPr>
        <p:spPr>
          <a:xfrm>
            <a:off x="-2218762" y="3089095"/>
            <a:ext cx="7839572" cy="8229600"/>
          </a:xfrm>
          <a:custGeom>
            <a:avLst/>
            <a:gdLst/>
            <a:ahLst/>
            <a:cxnLst/>
            <a:rect l="l" t="t" r="r" b="b"/>
            <a:pathLst>
              <a:path w="7839572" h="8229600">
                <a:moveTo>
                  <a:pt x="0" y="0"/>
                </a:moveTo>
                <a:lnTo>
                  <a:pt x="7839572" y="0"/>
                </a:lnTo>
                <a:lnTo>
                  <a:pt x="7839572" y="8229600"/>
                </a:lnTo>
                <a:lnTo>
                  <a:pt x="0" y="8229600"/>
                </a:lnTo>
                <a:lnTo>
                  <a:pt x="0" y="0"/>
                </a:lnTo>
                <a:close/>
              </a:path>
            </a:pathLst>
          </a:custGeom>
          <a:blipFill>
            <a:blip r:embed="rId2"/>
            <a:stretch>
              <a:fillRect/>
            </a:stretch>
          </a:blipFill>
        </p:spPr>
      </p:sp>
      <p:sp>
        <p:nvSpPr>
          <p:cNvPr id="3" name="Freeform 3"/>
          <p:cNvSpPr/>
          <p:nvPr/>
        </p:nvSpPr>
        <p:spPr>
          <a:xfrm>
            <a:off x="-1233406" y="5143500"/>
            <a:ext cx="4310743" cy="8229600"/>
          </a:xfrm>
          <a:custGeom>
            <a:avLst/>
            <a:gdLst/>
            <a:ahLst/>
            <a:cxnLst/>
            <a:rect l="l" t="t" r="r" b="b"/>
            <a:pathLst>
              <a:path w="4310743" h="8229600">
                <a:moveTo>
                  <a:pt x="0" y="0"/>
                </a:moveTo>
                <a:lnTo>
                  <a:pt x="4310743" y="0"/>
                </a:lnTo>
                <a:lnTo>
                  <a:pt x="4310743" y="8229600"/>
                </a:lnTo>
                <a:lnTo>
                  <a:pt x="0" y="8229600"/>
                </a:lnTo>
                <a:lnTo>
                  <a:pt x="0" y="0"/>
                </a:lnTo>
                <a:close/>
              </a:path>
            </a:pathLst>
          </a:custGeom>
          <a:blipFill>
            <a:blip r:embed="rId3"/>
            <a:stretch>
              <a:fillRect/>
            </a:stretch>
          </a:blipFill>
        </p:spPr>
      </p:sp>
      <p:sp>
        <p:nvSpPr>
          <p:cNvPr id="4" name="Freeform 4"/>
          <p:cNvSpPr/>
          <p:nvPr/>
        </p:nvSpPr>
        <p:spPr>
          <a:xfrm flipH="1">
            <a:off x="15728406" y="-3069378"/>
            <a:ext cx="4310743" cy="8229600"/>
          </a:xfrm>
          <a:custGeom>
            <a:avLst/>
            <a:gdLst/>
            <a:ahLst/>
            <a:cxnLst/>
            <a:rect l="l" t="t" r="r" b="b"/>
            <a:pathLst>
              <a:path w="4310743" h="8229600">
                <a:moveTo>
                  <a:pt x="4310743" y="0"/>
                </a:moveTo>
                <a:lnTo>
                  <a:pt x="0" y="0"/>
                </a:lnTo>
                <a:lnTo>
                  <a:pt x="0" y="8229600"/>
                </a:lnTo>
                <a:lnTo>
                  <a:pt x="4310743" y="8229600"/>
                </a:lnTo>
                <a:lnTo>
                  <a:pt x="4310743" y="0"/>
                </a:lnTo>
                <a:close/>
              </a:path>
            </a:pathLst>
          </a:custGeom>
          <a:blipFill>
            <a:blip r:embed="rId3"/>
            <a:stretch>
              <a:fillRect/>
            </a:stretch>
          </a:blipFill>
        </p:spPr>
      </p:sp>
      <p:sp>
        <p:nvSpPr>
          <p:cNvPr id="5" name="Freeform 5"/>
          <p:cNvSpPr/>
          <p:nvPr/>
        </p:nvSpPr>
        <p:spPr>
          <a:xfrm flipH="1" flipV="1">
            <a:off x="15609484" y="-4059644"/>
            <a:ext cx="3299631" cy="9490642"/>
          </a:xfrm>
          <a:custGeom>
            <a:avLst/>
            <a:gdLst/>
            <a:ahLst/>
            <a:cxnLst/>
            <a:rect l="l" t="t" r="r" b="b"/>
            <a:pathLst>
              <a:path w="3299631" h="9490642">
                <a:moveTo>
                  <a:pt x="3299632" y="9490642"/>
                </a:moveTo>
                <a:lnTo>
                  <a:pt x="0" y="9490642"/>
                </a:lnTo>
                <a:lnTo>
                  <a:pt x="0" y="0"/>
                </a:lnTo>
                <a:lnTo>
                  <a:pt x="3299632" y="0"/>
                </a:lnTo>
                <a:lnTo>
                  <a:pt x="3299632" y="9490642"/>
                </a:lnTo>
                <a:close/>
              </a:path>
            </a:pathLst>
          </a:custGeom>
          <a:blipFill>
            <a:blip r:embed="rId4"/>
            <a:stretch>
              <a:fillRect t="-40732" r="-51793"/>
            </a:stretch>
          </a:blipFill>
        </p:spPr>
      </p:sp>
      <p:sp>
        <p:nvSpPr>
          <p:cNvPr id="6" name="Freeform 6"/>
          <p:cNvSpPr/>
          <p:nvPr/>
        </p:nvSpPr>
        <p:spPr>
          <a:xfrm>
            <a:off x="-2807711" y="8668654"/>
            <a:ext cx="7062295" cy="9995864"/>
          </a:xfrm>
          <a:custGeom>
            <a:avLst/>
            <a:gdLst/>
            <a:ahLst/>
            <a:cxnLst/>
            <a:rect l="l" t="t" r="r" b="b"/>
            <a:pathLst>
              <a:path w="7062295" h="9995864">
                <a:moveTo>
                  <a:pt x="0" y="0"/>
                </a:moveTo>
                <a:lnTo>
                  <a:pt x="7062295" y="0"/>
                </a:lnTo>
                <a:lnTo>
                  <a:pt x="7062295" y="9995864"/>
                </a:lnTo>
                <a:lnTo>
                  <a:pt x="0" y="9995864"/>
                </a:lnTo>
                <a:lnTo>
                  <a:pt x="0" y="0"/>
                </a:lnTo>
                <a:close/>
              </a:path>
            </a:pathLst>
          </a:custGeom>
          <a:blipFill>
            <a:blip r:embed="rId5">
              <a:alphaModFix amt="9999"/>
            </a:blip>
            <a:stretch>
              <a:fillRect/>
            </a:stretch>
          </a:blipFill>
        </p:spPr>
      </p:sp>
      <p:sp>
        <p:nvSpPr>
          <p:cNvPr id="7" name="Freeform 7"/>
          <p:cNvSpPr/>
          <p:nvPr/>
        </p:nvSpPr>
        <p:spPr>
          <a:xfrm flipH="1">
            <a:off x="-1149558" y="-1304804"/>
            <a:ext cx="2299115" cy="4667008"/>
          </a:xfrm>
          <a:custGeom>
            <a:avLst/>
            <a:gdLst/>
            <a:ahLst/>
            <a:cxnLst/>
            <a:rect l="l" t="t" r="r" b="b"/>
            <a:pathLst>
              <a:path w="2299115" h="4667008">
                <a:moveTo>
                  <a:pt x="2299116" y="0"/>
                </a:moveTo>
                <a:lnTo>
                  <a:pt x="0" y="0"/>
                </a:lnTo>
                <a:lnTo>
                  <a:pt x="0" y="4667008"/>
                </a:lnTo>
                <a:lnTo>
                  <a:pt x="2299116" y="4667008"/>
                </a:lnTo>
                <a:lnTo>
                  <a:pt x="2299116" y="0"/>
                </a:lnTo>
                <a:close/>
              </a:path>
            </a:pathLst>
          </a:custGeom>
          <a:blipFill>
            <a:blip r:embed="rId6"/>
            <a:stretch>
              <a:fillRect/>
            </a:stretch>
          </a:blipFill>
        </p:spPr>
      </p:sp>
      <p:sp>
        <p:nvSpPr>
          <p:cNvPr id="8" name="Freeform 8"/>
          <p:cNvSpPr/>
          <p:nvPr/>
        </p:nvSpPr>
        <p:spPr>
          <a:xfrm flipH="1">
            <a:off x="-47814" y="0"/>
            <a:ext cx="6361436" cy="1214456"/>
          </a:xfrm>
          <a:custGeom>
            <a:avLst/>
            <a:gdLst/>
            <a:ahLst/>
            <a:cxnLst/>
            <a:rect l="l" t="t" r="r" b="b"/>
            <a:pathLst>
              <a:path w="6361436" h="1214456">
                <a:moveTo>
                  <a:pt x="6361436" y="0"/>
                </a:moveTo>
                <a:lnTo>
                  <a:pt x="0" y="0"/>
                </a:lnTo>
                <a:lnTo>
                  <a:pt x="0" y="1214456"/>
                </a:lnTo>
                <a:lnTo>
                  <a:pt x="6361436" y="1214456"/>
                </a:lnTo>
                <a:lnTo>
                  <a:pt x="6361436"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12197258" y="5430998"/>
            <a:ext cx="7062295" cy="9995864"/>
          </a:xfrm>
          <a:custGeom>
            <a:avLst/>
            <a:gdLst/>
            <a:ahLst/>
            <a:cxnLst/>
            <a:rect l="l" t="t" r="r" b="b"/>
            <a:pathLst>
              <a:path w="7062295" h="9995864">
                <a:moveTo>
                  <a:pt x="0" y="0"/>
                </a:moveTo>
                <a:lnTo>
                  <a:pt x="7062296" y="0"/>
                </a:lnTo>
                <a:lnTo>
                  <a:pt x="7062296" y="9995865"/>
                </a:lnTo>
                <a:lnTo>
                  <a:pt x="0" y="9995865"/>
                </a:lnTo>
                <a:lnTo>
                  <a:pt x="0" y="0"/>
                </a:lnTo>
                <a:close/>
              </a:path>
            </a:pathLst>
          </a:custGeom>
          <a:blipFill>
            <a:blip r:embed="rId5">
              <a:alphaModFix amt="9999"/>
            </a:blip>
            <a:stretch>
              <a:fillRect/>
            </a:stretch>
          </a:blipFill>
        </p:spPr>
      </p:sp>
      <p:sp>
        <p:nvSpPr>
          <p:cNvPr id="10" name="Freeform 10"/>
          <p:cNvSpPr/>
          <p:nvPr/>
        </p:nvSpPr>
        <p:spPr>
          <a:xfrm flipH="1" flipV="1">
            <a:off x="15609484" y="2458574"/>
            <a:ext cx="3299631" cy="9490642"/>
          </a:xfrm>
          <a:custGeom>
            <a:avLst/>
            <a:gdLst/>
            <a:ahLst/>
            <a:cxnLst/>
            <a:rect l="l" t="t" r="r" b="b"/>
            <a:pathLst>
              <a:path w="3299631" h="9490642">
                <a:moveTo>
                  <a:pt x="3299632" y="9490642"/>
                </a:moveTo>
                <a:lnTo>
                  <a:pt x="0" y="9490642"/>
                </a:lnTo>
                <a:lnTo>
                  <a:pt x="0" y="0"/>
                </a:lnTo>
                <a:lnTo>
                  <a:pt x="3299632" y="0"/>
                </a:lnTo>
                <a:lnTo>
                  <a:pt x="3299632" y="9490642"/>
                </a:lnTo>
                <a:close/>
              </a:path>
            </a:pathLst>
          </a:custGeom>
          <a:blipFill>
            <a:blip r:embed="rId4"/>
            <a:stretch>
              <a:fillRect t="-40732" r="-51793"/>
            </a:stretch>
          </a:blipFill>
        </p:spPr>
      </p:sp>
      <p:sp>
        <p:nvSpPr>
          <p:cNvPr id="11" name="TextBox 11"/>
          <p:cNvSpPr txBox="1"/>
          <p:nvPr/>
        </p:nvSpPr>
        <p:spPr>
          <a:xfrm>
            <a:off x="-100494" y="384019"/>
            <a:ext cx="2044918" cy="608343"/>
          </a:xfrm>
          <a:prstGeom prst="rect">
            <a:avLst/>
          </a:prstGeom>
        </p:spPr>
        <p:txBody>
          <a:bodyPr lIns="0" tIns="0" rIns="0" bIns="0" rtlCol="0" anchor="t">
            <a:spAutoFit/>
          </a:bodyPr>
          <a:lstStyle/>
          <a:p>
            <a:pPr algn="ctr">
              <a:lnSpc>
                <a:spcPts val="4300"/>
              </a:lnSpc>
            </a:pPr>
            <a:r>
              <a:rPr lang="en-US" sz="5059" b="1">
                <a:solidFill>
                  <a:srgbClr val="000000"/>
                </a:solidFill>
                <a:latin typeface="Adirek Sans Bold"/>
                <a:ea typeface="Adirek Sans Bold"/>
                <a:cs typeface="Adirek Sans Bold"/>
                <a:sym typeface="Adirek Sans Bold"/>
              </a:rPr>
              <a:t>04</a:t>
            </a:r>
          </a:p>
        </p:txBody>
      </p:sp>
      <p:sp>
        <p:nvSpPr>
          <p:cNvPr id="12" name="TextBox 12"/>
          <p:cNvSpPr txBox="1"/>
          <p:nvPr/>
        </p:nvSpPr>
        <p:spPr>
          <a:xfrm>
            <a:off x="2110445" y="384019"/>
            <a:ext cx="4203177" cy="605908"/>
          </a:xfrm>
          <a:prstGeom prst="rect">
            <a:avLst/>
          </a:prstGeom>
        </p:spPr>
        <p:txBody>
          <a:bodyPr lIns="0" tIns="0" rIns="0" bIns="0" rtlCol="0" anchor="t">
            <a:spAutoFit/>
          </a:bodyPr>
          <a:lstStyle/>
          <a:p>
            <a:pPr algn="l">
              <a:lnSpc>
                <a:spcPts val="4300"/>
              </a:lnSpc>
            </a:pPr>
            <a:r>
              <a:rPr lang="en-US" sz="5059" b="1">
                <a:solidFill>
                  <a:srgbClr val="000000"/>
                </a:solidFill>
                <a:latin typeface="Adirek Sans Bold"/>
                <a:ea typeface="Adirek Sans Bold"/>
                <a:cs typeface="Adirek Sans Bold"/>
                <a:sym typeface="Adirek Sans Bold"/>
              </a:rPr>
              <a:t>Project Snapshot</a:t>
            </a:r>
          </a:p>
        </p:txBody>
      </p:sp>
      <p:pic>
        <p:nvPicPr>
          <p:cNvPr id="14" name="Picture 13">
            <a:extLst>
              <a:ext uri="{FF2B5EF4-FFF2-40B4-BE49-F238E27FC236}">
                <a16:creationId xmlns:a16="http://schemas.microsoft.com/office/drawing/2014/main" id="{71E5DA70-41AC-4C42-8A95-2E9B046132B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49556" y="1943100"/>
            <a:ext cx="16147843" cy="7772400"/>
          </a:xfrm>
          <a:prstGeom prst="rect">
            <a:avLst/>
          </a:prstGeom>
        </p:spPr>
      </p:pic>
      <p:sp>
        <p:nvSpPr>
          <p:cNvPr id="17" name="TextBox 16">
            <a:extLst>
              <a:ext uri="{FF2B5EF4-FFF2-40B4-BE49-F238E27FC236}">
                <a16:creationId xmlns:a16="http://schemas.microsoft.com/office/drawing/2014/main" id="{56DAB87A-13C5-4D83-8CC1-EBA7B9288297}"/>
              </a:ext>
            </a:extLst>
          </p:cNvPr>
          <p:cNvSpPr txBox="1"/>
          <p:nvPr/>
        </p:nvSpPr>
        <p:spPr>
          <a:xfrm>
            <a:off x="6934199" y="571500"/>
            <a:ext cx="3299631" cy="646331"/>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Budget Alert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Freeform 2"/>
          <p:cNvSpPr/>
          <p:nvPr/>
        </p:nvSpPr>
        <p:spPr>
          <a:xfrm>
            <a:off x="-2218762" y="3089095"/>
            <a:ext cx="7839572" cy="8229600"/>
          </a:xfrm>
          <a:custGeom>
            <a:avLst/>
            <a:gdLst/>
            <a:ahLst/>
            <a:cxnLst/>
            <a:rect l="l" t="t" r="r" b="b"/>
            <a:pathLst>
              <a:path w="7839572" h="8229600">
                <a:moveTo>
                  <a:pt x="0" y="0"/>
                </a:moveTo>
                <a:lnTo>
                  <a:pt x="7839572" y="0"/>
                </a:lnTo>
                <a:lnTo>
                  <a:pt x="7839572" y="8229600"/>
                </a:lnTo>
                <a:lnTo>
                  <a:pt x="0" y="8229600"/>
                </a:lnTo>
                <a:lnTo>
                  <a:pt x="0" y="0"/>
                </a:lnTo>
                <a:close/>
              </a:path>
            </a:pathLst>
          </a:custGeom>
          <a:blipFill>
            <a:blip r:embed="rId2"/>
            <a:stretch>
              <a:fillRect/>
            </a:stretch>
          </a:blipFill>
        </p:spPr>
      </p:sp>
      <p:sp>
        <p:nvSpPr>
          <p:cNvPr id="3" name="Freeform 3"/>
          <p:cNvSpPr/>
          <p:nvPr/>
        </p:nvSpPr>
        <p:spPr>
          <a:xfrm>
            <a:off x="-1233406" y="5143500"/>
            <a:ext cx="4310743" cy="8229600"/>
          </a:xfrm>
          <a:custGeom>
            <a:avLst/>
            <a:gdLst/>
            <a:ahLst/>
            <a:cxnLst/>
            <a:rect l="l" t="t" r="r" b="b"/>
            <a:pathLst>
              <a:path w="4310743" h="8229600">
                <a:moveTo>
                  <a:pt x="0" y="0"/>
                </a:moveTo>
                <a:lnTo>
                  <a:pt x="4310743" y="0"/>
                </a:lnTo>
                <a:lnTo>
                  <a:pt x="4310743" y="8229600"/>
                </a:lnTo>
                <a:lnTo>
                  <a:pt x="0" y="8229600"/>
                </a:lnTo>
                <a:lnTo>
                  <a:pt x="0" y="0"/>
                </a:lnTo>
                <a:close/>
              </a:path>
            </a:pathLst>
          </a:custGeom>
          <a:blipFill>
            <a:blip r:embed="rId3"/>
            <a:stretch>
              <a:fillRect/>
            </a:stretch>
          </a:blipFill>
        </p:spPr>
      </p:sp>
      <p:sp>
        <p:nvSpPr>
          <p:cNvPr id="4" name="Freeform 4"/>
          <p:cNvSpPr/>
          <p:nvPr/>
        </p:nvSpPr>
        <p:spPr>
          <a:xfrm flipH="1">
            <a:off x="15728406" y="-3069378"/>
            <a:ext cx="4310743" cy="8229600"/>
          </a:xfrm>
          <a:custGeom>
            <a:avLst/>
            <a:gdLst/>
            <a:ahLst/>
            <a:cxnLst/>
            <a:rect l="l" t="t" r="r" b="b"/>
            <a:pathLst>
              <a:path w="4310743" h="8229600">
                <a:moveTo>
                  <a:pt x="4310743" y="0"/>
                </a:moveTo>
                <a:lnTo>
                  <a:pt x="0" y="0"/>
                </a:lnTo>
                <a:lnTo>
                  <a:pt x="0" y="8229600"/>
                </a:lnTo>
                <a:lnTo>
                  <a:pt x="4310743" y="8229600"/>
                </a:lnTo>
                <a:lnTo>
                  <a:pt x="4310743" y="0"/>
                </a:lnTo>
                <a:close/>
              </a:path>
            </a:pathLst>
          </a:custGeom>
          <a:blipFill>
            <a:blip r:embed="rId3"/>
            <a:stretch>
              <a:fillRect/>
            </a:stretch>
          </a:blipFill>
        </p:spPr>
      </p:sp>
      <p:sp>
        <p:nvSpPr>
          <p:cNvPr id="5" name="Freeform 5"/>
          <p:cNvSpPr/>
          <p:nvPr/>
        </p:nvSpPr>
        <p:spPr>
          <a:xfrm flipH="1" flipV="1">
            <a:off x="15609484" y="-4059644"/>
            <a:ext cx="3299631" cy="9490642"/>
          </a:xfrm>
          <a:custGeom>
            <a:avLst/>
            <a:gdLst/>
            <a:ahLst/>
            <a:cxnLst/>
            <a:rect l="l" t="t" r="r" b="b"/>
            <a:pathLst>
              <a:path w="3299631" h="9490642">
                <a:moveTo>
                  <a:pt x="3299632" y="9490642"/>
                </a:moveTo>
                <a:lnTo>
                  <a:pt x="0" y="9490642"/>
                </a:lnTo>
                <a:lnTo>
                  <a:pt x="0" y="0"/>
                </a:lnTo>
                <a:lnTo>
                  <a:pt x="3299632" y="0"/>
                </a:lnTo>
                <a:lnTo>
                  <a:pt x="3299632" y="9490642"/>
                </a:lnTo>
                <a:close/>
              </a:path>
            </a:pathLst>
          </a:custGeom>
          <a:blipFill>
            <a:blip r:embed="rId4"/>
            <a:stretch>
              <a:fillRect t="-40732" r="-51793"/>
            </a:stretch>
          </a:blipFill>
        </p:spPr>
      </p:sp>
      <p:sp>
        <p:nvSpPr>
          <p:cNvPr id="6" name="Freeform 6"/>
          <p:cNvSpPr/>
          <p:nvPr/>
        </p:nvSpPr>
        <p:spPr>
          <a:xfrm>
            <a:off x="-2807711" y="8668654"/>
            <a:ext cx="7062295" cy="9995864"/>
          </a:xfrm>
          <a:custGeom>
            <a:avLst/>
            <a:gdLst/>
            <a:ahLst/>
            <a:cxnLst/>
            <a:rect l="l" t="t" r="r" b="b"/>
            <a:pathLst>
              <a:path w="7062295" h="9995864">
                <a:moveTo>
                  <a:pt x="0" y="0"/>
                </a:moveTo>
                <a:lnTo>
                  <a:pt x="7062295" y="0"/>
                </a:lnTo>
                <a:lnTo>
                  <a:pt x="7062295" y="9995864"/>
                </a:lnTo>
                <a:lnTo>
                  <a:pt x="0" y="9995864"/>
                </a:lnTo>
                <a:lnTo>
                  <a:pt x="0" y="0"/>
                </a:lnTo>
                <a:close/>
              </a:path>
            </a:pathLst>
          </a:custGeom>
          <a:blipFill>
            <a:blip r:embed="rId5">
              <a:alphaModFix amt="9999"/>
            </a:blip>
            <a:stretch>
              <a:fillRect/>
            </a:stretch>
          </a:blipFill>
        </p:spPr>
      </p:sp>
      <p:sp>
        <p:nvSpPr>
          <p:cNvPr id="7" name="Freeform 7"/>
          <p:cNvSpPr/>
          <p:nvPr/>
        </p:nvSpPr>
        <p:spPr>
          <a:xfrm flipH="1">
            <a:off x="-1149558" y="-1304804"/>
            <a:ext cx="2299115" cy="4667008"/>
          </a:xfrm>
          <a:custGeom>
            <a:avLst/>
            <a:gdLst/>
            <a:ahLst/>
            <a:cxnLst/>
            <a:rect l="l" t="t" r="r" b="b"/>
            <a:pathLst>
              <a:path w="2299115" h="4667008">
                <a:moveTo>
                  <a:pt x="2299116" y="0"/>
                </a:moveTo>
                <a:lnTo>
                  <a:pt x="0" y="0"/>
                </a:lnTo>
                <a:lnTo>
                  <a:pt x="0" y="4667008"/>
                </a:lnTo>
                <a:lnTo>
                  <a:pt x="2299116" y="4667008"/>
                </a:lnTo>
                <a:lnTo>
                  <a:pt x="2299116" y="0"/>
                </a:lnTo>
                <a:close/>
              </a:path>
            </a:pathLst>
          </a:custGeom>
          <a:blipFill>
            <a:blip r:embed="rId6"/>
            <a:stretch>
              <a:fillRect/>
            </a:stretch>
          </a:blipFill>
        </p:spPr>
      </p:sp>
      <p:sp>
        <p:nvSpPr>
          <p:cNvPr id="8" name="Freeform 8"/>
          <p:cNvSpPr/>
          <p:nvPr/>
        </p:nvSpPr>
        <p:spPr>
          <a:xfrm flipH="1">
            <a:off x="-47814" y="0"/>
            <a:ext cx="6361436" cy="1214456"/>
          </a:xfrm>
          <a:custGeom>
            <a:avLst/>
            <a:gdLst/>
            <a:ahLst/>
            <a:cxnLst/>
            <a:rect l="l" t="t" r="r" b="b"/>
            <a:pathLst>
              <a:path w="6361436" h="1214456">
                <a:moveTo>
                  <a:pt x="6361436" y="0"/>
                </a:moveTo>
                <a:lnTo>
                  <a:pt x="0" y="0"/>
                </a:lnTo>
                <a:lnTo>
                  <a:pt x="0" y="1214456"/>
                </a:lnTo>
                <a:lnTo>
                  <a:pt x="6361436" y="1214456"/>
                </a:lnTo>
                <a:lnTo>
                  <a:pt x="6361436"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12197258" y="5430998"/>
            <a:ext cx="7062295" cy="9995864"/>
          </a:xfrm>
          <a:custGeom>
            <a:avLst/>
            <a:gdLst/>
            <a:ahLst/>
            <a:cxnLst/>
            <a:rect l="l" t="t" r="r" b="b"/>
            <a:pathLst>
              <a:path w="7062295" h="9995864">
                <a:moveTo>
                  <a:pt x="0" y="0"/>
                </a:moveTo>
                <a:lnTo>
                  <a:pt x="7062296" y="0"/>
                </a:lnTo>
                <a:lnTo>
                  <a:pt x="7062296" y="9995865"/>
                </a:lnTo>
                <a:lnTo>
                  <a:pt x="0" y="9995865"/>
                </a:lnTo>
                <a:lnTo>
                  <a:pt x="0" y="0"/>
                </a:lnTo>
                <a:close/>
              </a:path>
            </a:pathLst>
          </a:custGeom>
          <a:blipFill>
            <a:blip r:embed="rId5">
              <a:alphaModFix amt="9999"/>
            </a:blip>
            <a:stretch>
              <a:fillRect/>
            </a:stretch>
          </a:blipFill>
        </p:spPr>
      </p:sp>
      <p:sp>
        <p:nvSpPr>
          <p:cNvPr id="10" name="Freeform 10"/>
          <p:cNvSpPr/>
          <p:nvPr/>
        </p:nvSpPr>
        <p:spPr>
          <a:xfrm flipH="1" flipV="1">
            <a:off x="15609484" y="2458574"/>
            <a:ext cx="3299631" cy="9490642"/>
          </a:xfrm>
          <a:custGeom>
            <a:avLst/>
            <a:gdLst/>
            <a:ahLst/>
            <a:cxnLst/>
            <a:rect l="l" t="t" r="r" b="b"/>
            <a:pathLst>
              <a:path w="3299631" h="9490642">
                <a:moveTo>
                  <a:pt x="3299632" y="9490642"/>
                </a:moveTo>
                <a:lnTo>
                  <a:pt x="0" y="9490642"/>
                </a:lnTo>
                <a:lnTo>
                  <a:pt x="0" y="0"/>
                </a:lnTo>
                <a:lnTo>
                  <a:pt x="3299632" y="0"/>
                </a:lnTo>
                <a:lnTo>
                  <a:pt x="3299632" y="9490642"/>
                </a:lnTo>
                <a:close/>
              </a:path>
            </a:pathLst>
          </a:custGeom>
          <a:blipFill>
            <a:blip r:embed="rId4"/>
            <a:stretch>
              <a:fillRect t="-40732" r="-51793"/>
            </a:stretch>
          </a:blipFill>
        </p:spPr>
      </p:sp>
      <p:sp>
        <p:nvSpPr>
          <p:cNvPr id="11" name="TextBox 11"/>
          <p:cNvSpPr txBox="1"/>
          <p:nvPr/>
        </p:nvSpPr>
        <p:spPr>
          <a:xfrm>
            <a:off x="-100494" y="384019"/>
            <a:ext cx="2044918" cy="608343"/>
          </a:xfrm>
          <a:prstGeom prst="rect">
            <a:avLst/>
          </a:prstGeom>
        </p:spPr>
        <p:txBody>
          <a:bodyPr lIns="0" tIns="0" rIns="0" bIns="0" rtlCol="0" anchor="t">
            <a:spAutoFit/>
          </a:bodyPr>
          <a:lstStyle/>
          <a:p>
            <a:pPr algn="ctr">
              <a:lnSpc>
                <a:spcPts val="4300"/>
              </a:lnSpc>
            </a:pPr>
            <a:r>
              <a:rPr lang="en-US" sz="5059" b="1">
                <a:solidFill>
                  <a:srgbClr val="000000"/>
                </a:solidFill>
                <a:latin typeface="Adirek Sans Bold"/>
                <a:ea typeface="Adirek Sans Bold"/>
                <a:cs typeface="Adirek Sans Bold"/>
                <a:sym typeface="Adirek Sans Bold"/>
              </a:rPr>
              <a:t>04</a:t>
            </a:r>
          </a:p>
        </p:txBody>
      </p:sp>
      <p:sp>
        <p:nvSpPr>
          <p:cNvPr id="12" name="TextBox 12"/>
          <p:cNvSpPr txBox="1"/>
          <p:nvPr/>
        </p:nvSpPr>
        <p:spPr>
          <a:xfrm>
            <a:off x="2110445" y="384019"/>
            <a:ext cx="4203177" cy="605908"/>
          </a:xfrm>
          <a:prstGeom prst="rect">
            <a:avLst/>
          </a:prstGeom>
        </p:spPr>
        <p:txBody>
          <a:bodyPr lIns="0" tIns="0" rIns="0" bIns="0" rtlCol="0" anchor="t">
            <a:spAutoFit/>
          </a:bodyPr>
          <a:lstStyle/>
          <a:p>
            <a:pPr algn="l">
              <a:lnSpc>
                <a:spcPts val="4300"/>
              </a:lnSpc>
            </a:pPr>
            <a:r>
              <a:rPr lang="en-US" sz="5059" b="1">
                <a:solidFill>
                  <a:srgbClr val="000000"/>
                </a:solidFill>
                <a:latin typeface="Adirek Sans Bold"/>
                <a:ea typeface="Adirek Sans Bold"/>
                <a:cs typeface="Adirek Sans Bold"/>
                <a:sym typeface="Adirek Sans Bold"/>
              </a:rPr>
              <a:t>Project Snapshot</a:t>
            </a:r>
          </a:p>
        </p:txBody>
      </p:sp>
      <p:pic>
        <p:nvPicPr>
          <p:cNvPr id="14" name="Picture 13">
            <a:extLst>
              <a:ext uri="{FF2B5EF4-FFF2-40B4-BE49-F238E27FC236}">
                <a16:creationId xmlns:a16="http://schemas.microsoft.com/office/drawing/2014/main" id="{6E1DF12B-21E8-412C-B179-2E3C5C62BF1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81137" y="1456919"/>
            <a:ext cx="14779313" cy="8154080"/>
          </a:xfrm>
          <a:prstGeom prst="rect">
            <a:avLst/>
          </a:prstGeom>
        </p:spPr>
      </p:pic>
    </p:spTree>
    <p:extLst>
      <p:ext uri="{BB962C8B-B14F-4D97-AF65-F5344CB8AC3E}">
        <p14:creationId xmlns:p14="http://schemas.microsoft.com/office/powerpoint/2010/main" val="23235903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Freeform 2"/>
          <p:cNvSpPr/>
          <p:nvPr/>
        </p:nvSpPr>
        <p:spPr>
          <a:xfrm>
            <a:off x="-2218762" y="3089095"/>
            <a:ext cx="7839572" cy="8229600"/>
          </a:xfrm>
          <a:custGeom>
            <a:avLst/>
            <a:gdLst/>
            <a:ahLst/>
            <a:cxnLst/>
            <a:rect l="l" t="t" r="r" b="b"/>
            <a:pathLst>
              <a:path w="7839572" h="8229600">
                <a:moveTo>
                  <a:pt x="0" y="0"/>
                </a:moveTo>
                <a:lnTo>
                  <a:pt x="7839572" y="0"/>
                </a:lnTo>
                <a:lnTo>
                  <a:pt x="7839572" y="8229600"/>
                </a:lnTo>
                <a:lnTo>
                  <a:pt x="0" y="8229600"/>
                </a:lnTo>
                <a:lnTo>
                  <a:pt x="0" y="0"/>
                </a:lnTo>
                <a:close/>
              </a:path>
            </a:pathLst>
          </a:custGeom>
          <a:blipFill>
            <a:blip r:embed="rId2"/>
            <a:stretch>
              <a:fillRect/>
            </a:stretch>
          </a:blipFill>
        </p:spPr>
      </p:sp>
      <p:sp>
        <p:nvSpPr>
          <p:cNvPr id="3" name="Freeform 3"/>
          <p:cNvSpPr/>
          <p:nvPr/>
        </p:nvSpPr>
        <p:spPr>
          <a:xfrm>
            <a:off x="-1233406" y="5143500"/>
            <a:ext cx="4310743" cy="8229600"/>
          </a:xfrm>
          <a:custGeom>
            <a:avLst/>
            <a:gdLst/>
            <a:ahLst/>
            <a:cxnLst/>
            <a:rect l="l" t="t" r="r" b="b"/>
            <a:pathLst>
              <a:path w="4310743" h="8229600">
                <a:moveTo>
                  <a:pt x="0" y="0"/>
                </a:moveTo>
                <a:lnTo>
                  <a:pt x="4310743" y="0"/>
                </a:lnTo>
                <a:lnTo>
                  <a:pt x="4310743" y="8229600"/>
                </a:lnTo>
                <a:lnTo>
                  <a:pt x="0" y="8229600"/>
                </a:lnTo>
                <a:lnTo>
                  <a:pt x="0" y="0"/>
                </a:lnTo>
                <a:close/>
              </a:path>
            </a:pathLst>
          </a:custGeom>
          <a:blipFill>
            <a:blip r:embed="rId3"/>
            <a:stretch>
              <a:fillRect/>
            </a:stretch>
          </a:blipFill>
        </p:spPr>
      </p:sp>
      <p:sp>
        <p:nvSpPr>
          <p:cNvPr id="4" name="Freeform 4"/>
          <p:cNvSpPr/>
          <p:nvPr/>
        </p:nvSpPr>
        <p:spPr>
          <a:xfrm flipH="1">
            <a:off x="15728406" y="-3069378"/>
            <a:ext cx="4310743" cy="8229600"/>
          </a:xfrm>
          <a:custGeom>
            <a:avLst/>
            <a:gdLst/>
            <a:ahLst/>
            <a:cxnLst/>
            <a:rect l="l" t="t" r="r" b="b"/>
            <a:pathLst>
              <a:path w="4310743" h="8229600">
                <a:moveTo>
                  <a:pt x="4310743" y="0"/>
                </a:moveTo>
                <a:lnTo>
                  <a:pt x="0" y="0"/>
                </a:lnTo>
                <a:lnTo>
                  <a:pt x="0" y="8229600"/>
                </a:lnTo>
                <a:lnTo>
                  <a:pt x="4310743" y="8229600"/>
                </a:lnTo>
                <a:lnTo>
                  <a:pt x="4310743" y="0"/>
                </a:lnTo>
                <a:close/>
              </a:path>
            </a:pathLst>
          </a:custGeom>
          <a:blipFill>
            <a:blip r:embed="rId3"/>
            <a:stretch>
              <a:fillRect/>
            </a:stretch>
          </a:blipFill>
        </p:spPr>
      </p:sp>
      <p:sp>
        <p:nvSpPr>
          <p:cNvPr id="5" name="Freeform 5"/>
          <p:cNvSpPr/>
          <p:nvPr/>
        </p:nvSpPr>
        <p:spPr>
          <a:xfrm flipH="1" flipV="1">
            <a:off x="15609484" y="-4059644"/>
            <a:ext cx="3299631" cy="9490642"/>
          </a:xfrm>
          <a:custGeom>
            <a:avLst/>
            <a:gdLst/>
            <a:ahLst/>
            <a:cxnLst/>
            <a:rect l="l" t="t" r="r" b="b"/>
            <a:pathLst>
              <a:path w="3299631" h="9490642">
                <a:moveTo>
                  <a:pt x="3299632" y="9490642"/>
                </a:moveTo>
                <a:lnTo>
                  <a:pt x="0" y="9490642"/>
                </a:lnTo>
                <a:lnTo>
                  <a:pt x="0" y="0"/>
                </a:lnTo>
                <a:lnTo>
                  <a:pt x="3299632" y="0"/>
                </a:lnTo>
                <a:lnTo>
                  <a:pt x="3299632" y="9490642"/>
                </a:lnTo>
                <a:close/>
              </a:path>
            </a:pathLst>
          </a:custGeom>
          <a:blipFill>
            <a:blip r:embed="rId4"/>
            <a:stretch>
              <a:fillRect t="-40732" r="-51793"/>
            </a:stretch>
          </a:blipFill>
        </p:spPr>
      </p:sp>
      <p:sp>
        <p:nvSpPr>
          <p:cNvPr id="6" name="Freeform 6"/>
          <p:cNvSpPr/>
          <p:nvPr/>
        </p:nvSpPr>
        <p:spPr>
          <a:xfrm>
            <a:off x="-2807711" y="8668654"/>
            <a:ext cx="7062295" cy="9995864"/>
          </a:xfrm>
          <a:custGeom>
            <a:avLst/>
            <a:gdLst/>
            <a:ahLst/>
            <a:cxnLst/>
            <a:rect l="l" t="t" r="r" b="b"/>
            <a:pathLst>
              <a:path w="7062295" h="9995864">
                <a:moveTo>
                  <a:pt x="0" y="0"/>
                </a:moveTo>
                <a:lnTo>
                  <a:pt x="7062295" y="0"/>
                </a:lnTo>
                <a:lnTo>
                  <a:pt x="7062295" y="9995864"/>
                </a:lnTo>
                <a:lnTo>
                  <a:pt x="0" y="9995864"/>
                </a:lnTo>
                <a:lnTo>
                  <a:pt x="0" y="0"/>
                </a:lnTo>
                <a:close/>
              </a:path>
            </a:pathLst>
          </a:custGeom>
          <a:blipFill>
            <a:blip r:embed="rId5">
              <a:alphaModFix amt="9999"/>
            </a:blip>
            <a:stretch>
              <a:fillRect/>
            </a:stretch>
          </a:blipFill>
        </p:spPr>
      </p:sp>
      <p:sp>
        <p:nvSpPr>
          <p:cNvPr id="7" name="Freeform 7"/>
          <p:cNvSpPr/>
          <p:nvPr/>
        </p:nvSpPr>
        <p:spPr>
          <a:xfrm flipH="1">
            <a:off x="-1149558" y="-1304804"/>
            <a:ext cx="2299115" cy="4667008"/>
          </a:xfrm>
          <a:custGeom>
            <a:avLst/>
            <a:gdLst/>
            <a:ahLst/>
            <a:cxnLst/>
            <a:rect l="l" t="t" r="r" b="b"/>
            <a:pathLst>
              <a:path w="2299115" h="4667008">
                <a:moveTo>
                  <a:pt x="2299116" y="0"/>
                </a:moveTo>
                <a:lnTo>
                  <a:pt x="0" y="0"/>
                </a:lnTo>
                <a:lnTo>
                  <a:pt x="0" y="4667008"/>
                </a:lnTo>
                <a:lnTo>
                  <a:pt x="2299116" y="4667008"/>
                </a:lnTo>
                <a:lnTo>
                  <a:pt x="2299116" y="0"/>
                </a:lnTo>
                <a:close/>
              </a:path>
            </a:pathLst>
          </a:custGeom>
          <a:blipFill>
            <a:blip r:embed="rId6"/>
            <a:stretch>
              <a:fillRect/>
            </a:stretch>
          </a:blipFill>
        </p:spPr>
      </p:sp>
      <p:sp>
        <p:nvSpPr>
          <p:cNvPr id="8" name="Freeform 8"/>
          <p:cNvSpPr/>
          <p:nvPr/>
        </p:nvSpPr>
        <p:spPr>
          <a:xfrm flipH="1">
            <a:off x="-47814" y="0"/>
            <a:ext cx="6361436" cy="1214456"/>
          </a:xfrm>
          <a:custGeom>
            <a:avLst/>
            <a:gdLst/>
            <a:ahLst/>
            <a:cxnLst/>
            <a:rect l="l" t="t" r="r" b="b"/>
            <a:pathLst>
              <a:path w="6361436" h="1214456">
                <a:moveTo>
                  <a:pt x="6361436" y="0"/>
                </a:moveTo>
                <a:lnTo>
                  <a:pt x="0" y="0"/>
                </a:lnTo>
                <a:lnTo>
                  <a:pt x="0" y="1214456"/>
                </a:lnTo>
                <a:lnTo>
                  <a:pt x="6361436" y="1214456"/>
                </a:lnTo>
                <a:lnTo>
                  <a:pt x="6361436"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12197258" y="5430998"/>
            <a:ext cx="7062295" cy="9995864"/>
          </a:xfrm>
          <a:custGeom>
            <a:avLst/>
            <a:gdLst/>
            <a:ahLst/>
            <a:cxnLst/>
            <a:rect l="l" t="t" r="r" b="b"/>
            <a:pathLst>
              <a:path w="7062295" h="9995864">
                <a:moveTo>
                  <a:pt x="0" y="0"/>
                </a:moveTo>
                <a:lnTo>
                  <a:pt x="7062296" y="0"/>
                </a:lnTo>
                <a:lnTo>
                  <a:pt x="7062296" y="9995865"/>
                </a:lnTo>
                <a:lnTo>
                  <a:pt x="0" y="9995865"/>
                </a:lnTo>
                <a:lnTo>
                  <a:pt x="0" y="0"/>
                </a:lnTo>
                <a:close/>
              </a:path>
            </a:pathLst>
          </a:custGeom>
          <a:blipFill>
            <a:blip r:embed="rId5">
              <a:alphaModFix amt="9999"/>
            </a:blip>
            <a:stretch>
              <a:fillRect/>
            </a:stretch>
          </a:blipFill>
        </p:spPr>
      </p:sp>
      <p:sp>
        <p:nvSpPr>
          <p:cNvPr id="10" name="Freeform 10"/>
          <p:cNvSpPr/>
          <p:nvPr/>
        </p:nvSpPr>
        <p:spPr>
          <a:xfrm flipH="1" flipV="1">
            <a:off x="15609484" y="2458574"/>
            <a:ext cx="3299631" cy="9490642"/>
          </a:xfrm>
          <a:custGeom>
            <a:avLst/>
            <a:gdLst/>
            <a:ahLst/>
            <a:cxnLst/>
            <a:rect l="l" t="t" r="r" b="b"/>
            <a:pathLst>
              <a:path w="3299631" h="9490642">
                <a:moveTo>
                  <a:pt x="3299632" y="9490642"/>
                </a:moveTo>
                <a:lnTo>
                  <a:pt x="0" y="9490642"/>
                </a:lnTo>
                <a:lnTo>
                  <a:pt x="0" y="0"/>
                </a:lnTo>
                <a:lnTo>
                  <a:pt x="3299632" y="0"/>
                </a:lnTo>
                <a:lnTo>
                  <a:pt x="3299632" y="9490642"/>
                </a:lnTo>
                <a:close/>
              </a:path>
            </a:pathLst>
          </a:custGeom>
          <a:blipFill>
            <a:blip r:embed="rId4"/>
            <a:stretch>
              <a:fillRect t="-40732" r="-51793"/>
            </a:stretch>
          </a:blipFill>
        </p:spPr>
      </p:sp>
      <p:sp>
        <p:nvSpPr>
          <p:cNvPr id="11" name="Freeform 11"/>
          <p:cNvSpPr/>
          <p:nvPr/>
        </p:nvSpPr>
        <p:spPr>
          <a:xfrm>
            <a:off x="914400" y="1943101"/>
            <a:ext cx="16622864" cy="8229599"/>
          </a:xfrm>
          <a:custGeom>
            <a:avLst/>
            <a:gdLst/>
            <a:ahLst/>
            <a:cxnLst/>
            <a:rect l="l" t="t" r="r" b="b"/>
            <a:pathLst>
              <a:path w="14919500" h="6451753">
                <a:moveTo>
                  <a:pt x="0" y="0"/>
                </a:moveTo>
                <a:lnTo>
                  <a:pt x="14919501" y="0"/>
                </a:lnTo>
                <a:lnTo>
                  <a:pt x="14919501" y="6451754"/>
                </a:lnTo>
                <a:lnTo>
                  <a:pt x="0" y="6451754"/>
                </a:lnTo>
                <a:lnTo>
                  <a:pt x="0" y="0"/>
                </a:lnTo>
                <a:close/>
              </a:path>
            </a:pathLst>
          </a:custGeom>
          <a:blipFill>
            <a:blip r:embed="rId9"/>
            <a:stretch>
              <a:fillRect t="-440" b="-440"/>
            </a:stretch>
          </a:blipFill>
        </p:spPr>
      </p:sp>
      <p:sp>
        <p:nvSpPr>
          <p:cNvPr id="12" name="TextBox 12"/>
          <p:cNvSpPr txBox="1"/>
          <p:nvPr/>
        </p:nvSpPr>
        <p:spPr>
          <a:xfrm>
            <a:off x="-100494" y="384019"/>
            <a:ext cx="2044918" cy="608343"/>
          </a:xfrm>
          <a:prstGeom prst="rect">
            <a:avLst/>
          </a:prstGeom>
        </p:spPr>
        <p:txBody>
          <a:bodyPr lIns="0" tIns="0" rIns="0" bIns="0" rtlCol="0" anchor="t">
            <a:spAutoFit/>
          </a:bodyPr>
          <a:lstStyle/>
          <a:p>
            <a:pPr algn="ctr">
              <a:lnSpc>
                <a:spcPts val="4300"/>
              </a:lnSpc>
            </a:pPr>
            <a:r>
              <a:rPr lang="en-US" sz="5059" b="1">
                <a:solidFill>
                  <a:srgbClr val="000000"/>
                </a:solidFill>
                <a:latin typeface="Adirek Sans Bold"/>
                <a:ea typeface="Adirek Sans Bold"/>
                <a:cs typeface="Adirek Sans Bold"/>
                <a:sym typeface="Adirek Sans Bold"/>
              </a:rPr>
              <a:t>04</a:t>
            </a:r>
          </a:p>
        </p:txBody>
      </p:sp>
      <p:sp>
        <p:nvSpPr>
          <p:cNvPr id="13" name="TextBox 13"/>
          <p:cNvSpPr txBox="1"/>
          <p:nvPr/>
        </p:nvSpPr>
        <p:spPr>
          <a:xfrm>
            <a:off x="2110445" y="384019"/>
            <a:ext cx="4203177" cy="605908"/>
          </a:xfrm>
          <a:prstGeom prst="rect">
            <a:avLst/>
          </a:prstGeom>
        </p:spPr>
        <p:txBody>
          <a:bodyPr lIns="0" tIns="0" rIns="0" bIns="0" rtlCol="0" anchor="t">
            <a:spAutoFit/>
          </a:bodyPr>
          <a:lstStyle/>
          <a:p>
            <a:pPr algn="l">
              <a:lnSpc>
                <a:spcPts val="4300"/>
              </a:lnSpc>
            </a:pPr>
            <a:r>
              <a:rPr lang="en-US" sz="5059" b="1">
                <a:solidFill>
                  <a:srgbClr val="000000"/>
                </a:solidFill>
                <a:latin typeface="Adirek Sans Bold"/>
                <a:ea typeface="Adirek Sans Bold"/>
                <a:cs typeface="Adirek Sans Bold"/>
                <a:sym typeface="Adirek Sans Bold"/>
              </a:rPr>
              <a:t>Project Snapshot</a:t>
            </a:r>
          </a:p>
        </p:txBody>
      </p:sp>
      <p:sp>
        <p:nvSpPr>
          <p:cNvPr id="14" name="TextBox 14"/>
          <p:cNvSpPr txBox="1"/>
          <p:nvPr/>
        </p:nvSpPr>
        <p:spPr>
          <a:xfrm>
            <a:off x="7810848" y="640540"/>
            <a:ext cx="3695351" cy="834972"/>
          </a:xfrm>
          <a:prstGeom prst="rect">
            <a:avLst/>
          </a:prstGeom>
        </p:spPr>
        <p:txBody>
          <a:bodyPr wrap="square" lIns="0" tIns="0" rIns="0" bIns="0" rtlCol="0" anchor="t">
            <a:spAutoFit/>
          </a:bodyPr>
          <a:lstStyle/>
          <a:p>
            <a:pPr algn="ctr">
              <a:lnSpc>
                <a:spcPts val="7083"/>
              </a:lnSpc>
              <a:spcBef>
                <a:spcPct val="0"/>
              </a:spcBef>
            </a:pPr>
            <a:r>
              <a:rPr lang="en-US" sz="5059" b="1" dirty="0">
                <a:solidFill>
                  <a:srgbClr val="000000"/>
                </a:solidFill>
                <a:latin typeface="Times New Roman Bold"/>
                <a:ea typeface="Times New Roman Bold"/>
                <a:cs typeface="Times New Roman Bold"/>
                <a:sym typeface="Times New Roman Bold"/>
              </a:rPr>
              <a:t>About Page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Freeform 2"/>
          <p:cNvSpPr/>
          <p:nvPr/>
        </p:nvSpPr>
        <p:spPr>
          <a:xfrm>
            <a:off x="-2218762" y="3089095"/>
            <a:ext cx="7839572" cy="8229600"/>
          </a:xfrm>
          <a:custGeom>
            <a:avLst/>
            <a:gdLst/>
            <a:ahLst/>
            <a:cxnLst/>
            <a:rect l="l" t="t" r="r" b="b"/>
            <a:pathLst>
              <a:path w="7839572" h="8229600">
                <a:moveTo>
                  <a:pt x="0" y="0"/>
                </a:moveTo>
                <a:lnTo>
                  <a:pt x="7839572" y="0"/>
                </a:lnTo>
                <a:lnTo>
                  <a:pt x="7839572" y="8229600"/>
                </a:lnTo>
                <a:lnTo>
                  <a:pt x="0" y="8229600"/>
                </a:lnTo>
                <a:lnTo>
                  <a:pt x="0" y="0"/>
                </a:lnTo>
                <a:close/>
              </a:path>
            </a:pathLst>
          </a:custGeom>
          <a:blipFill>
            <a:blip r:embed="rId2"/>
            <a:stretch>
              <a:fillRect/>
            </a:stretch>
          </a:blipFill>
        </p:spPr>
      </p:sp>
      <p:sp>
        <p:nvSpPr>
          <p:cNvPr id="3" name="Freeform 3"/>
          <p:cNvSpPr/>
          <p:nvPr/>
        </p:nvSpPr>
        <p:spPr>
          <a:xfrm>
            <a:off x="-1233406" y="5143500"/>
            <a:ext cx="4310743" cy="8229600"/>
          </a:xfrm>
          <a:custGeom>
            <a:avLst/>
            <a:gdLst/>
            <a:ahLst/>
            <a:cxnLst/>
            <a:rect l="l" t="t" r="r" b="b"/>
            <a:pathLst>
              <a:path w="4310743" h="8229600">
                <a:moveTo>
                  <a:pt x="0" y="0"/>
                </a:moveTo>
                <a:lnTo>
                  <a:pt x="4310743" y="0"/>
                </a:lnTo>
                <a:lnTo>
                  <a:pt x="4310743" y="8229600"/>
                </a:lnTo>
                <a:lnTo>
                  <a:pt x="0" y="8229600"/>
                </a:lnTo>
                <a:lnTo>
                  <a:pt x="0" y="0"/>
                </a:lnTo>
                <a:close/>
              </a:path>
            </a:pathLst>
          </a:custGeom>
          <a:blipFill>
            <a:blip r:embed="rId3"/>
            <a:stretch>
              <a:fillRect/>
            </a:stretch>
          </a:blipFill>
        </p:spPr>
      </p:sp>
      <p:sp>
        <p:nvSpPr>
          <p:cNvPr id="4" name="Freeform 4"/>
          <p:cNvSpPr/>
          <p:nvPr/>
        </p:nvSpPr>
        <p:spPr>
          <a:xfrm flipH="1">
            <a:off x="15728406" y="-3069378"/>
            <a:ext cx="4310743" cy="8229600"/>
          </a:xfrm>
          <a:custGeom>
            <a:avLst/>
            <a:gdLst/>
            <a:ahLst/>
            <a:cxnLst/>
            <a:rect l="l" t="t" r="r" b="b"/>
            <a:pathLst>
              <a:path w="4310743" h="8229600">
                <a:moveTo>
                  <a:pt x="4310743" y="0"/>
                </a:moveTo>
                <a:lnTo>
                  <a:pt x="0" y="0"/>
                </a:lnTo>
                <a:lnTo>
                  <a:pt x="0" y="8229600"/>
                </a:lnTo>
                <a:lnTo>
                  <a:pt x="4310743" y="8229600"/>
                </a:lnTo>
                <a:lnTo>
                  <a:pt x="4310743" y="0"/>
                </a:lnTo>
                <a:close/>
              </a:path>
            </a:pathLst>
          </a:custGeom>
          <a:blipFill>
            <a:blip r:embed="rId3"/>
            <a:stretch>
              <a:fillRect/>
            </a:stretch>
          </a:blipFill>
        </p:spPr>
      </p:sp>
      <p:sp>
        <p:nvSpPr>
          <p:cNvPr id="5" name="Freeform 5"/>
          <p:cNvSpPr/>
          <p:nvPr/>
        </p:nvSpPr>
        <p:spPr>
          <a:xfrm flipH="1" flipV="1">
            <a:off x="15609484" y="-4059644"/>
            <a:ext cx="3299631" cy="9490642"/>
          </a:xfrm>
          <a:custGeom>
            <a:avLst/>
            <a:gdLst/>
            <a:ahLst/>
            <a:cxnLst/>
            <a:rect l="l" t="t" r="r" b="b"/>
            <a:pathLst>
              <a:path w="3299631" h="9490642">
                <a:moveTo>
                  <a:pt x="3299632" y="9490642"/>
                </a:moveTo>
                <a:lnTo>
                  <a:pt x="0" y="9490642"/>
                </a:lnTo>
                <a:lnTo>
                  <a:pt x="0" y="0"/>
                </a:lnTo>
                <a:lnTo>
                  <a:pt x="3299632" y="0"/>
                </a:lnTo>
                <a:lnTo>
                  <a:pt x="3299632" y="9490642"/>
                </a:lnTo>
                <a:close/>
              </a:path>
            </a:pathLst>
          </a:custGeom>
          <a:blipFill>
            <a:blip r:embed="rId4"/>
            <a:stretch>
              <a:fillRect t="-40732" r="-51793"/>
            </a:stretch>
          </a:blipFill>
        </p:spPr>
      </p:sp>
      <p:sp>
        <p:nvSpPr>
          <p:cNvPr id="6" name="Freeform 6"/>
          <p:cNvSpPr/>
          <p:nvPr/>
        </p:nvSpPr>
        <p:spPr>
          <a:xfrm>
            <a:off x="-2807711" y="8668654"/>
            <a:ext cx="7062295" cy="9995864"/>
          </a:xfrm>
          <a:custGeom>
            <a:avLst/>
            <a:gdLst/>
            <a:ahLst/>
            <a:cxnLst/>
            <a:rect l="l" t="t" r="r" b="b"/>
            <a:pathLst>
              <a:path w="7062295" h="9995864">
                <a:moveTo>
                  <a:pt x="0" y="0"/>
                </a:moveTo>
                <a:lnTo>
                  <a:pt x="7062295" y="0"/>
                </a:lnTo>
                <a:lnTo>
                  <a:pt x="7062295" y="9995864"/>
                </a:lnTo>
                <a:lnTo>
                  <a:pt x="0" y="9995864"/>
                </a:lnTo>
                <a:lnTo>
                  <a:pt x="0" y="0"/>
                </a:lnTo>
                <a:close/>
              </a:path>
            </a:pathLst>
          </a:custGeom>
          <a:blipFill>
            <a:blip r:embed="rId5">
              <a:alphaModFix amt="9999"/>
            </a:blip>
            <a:stretch>
              <a:fillRect/>
            </a:stretch>
          </a:blipFill>
        </p:spPr>
      </p:sp>
      <p:sp>
        <p:nvSpPr>
          <p:cNvPr id="7" name="Freeform 7"/>
          <p:cNvSpPr/>
          <p:nvPr/>
        </p:nvSpPr>
        <p:spPr>
          <a:xfrm flipH="1">
            <a:off x="-1149558" y="-1304804"/>
            <a:ext cx="2299115" cy="4667008"/>
          </a:xfrm>
          <a:custGeom>
            <a:avLst/>
            <a:gdLst/>
            <a:ahLst/>
            <a:cxnLst/>
            <a:rect l="l" t="t" r="r" b="b"/>
            <a:pathLst>
              <a:path w="2299115" h="4667008">
                <a:moveTo>
                  <a:pt x="2299116" y="0"/>
                </a:moveTo>
                <a:lnTo>
                  <a:pt x="0" y="0"/>
                </a:lnTo>
                <a:lnTo>
                  <a:pt x="0" y="4667008"/>
                </a:lnTo>
                <a:lnTo>
                  <a:pt x="2299116" y="4667008"/>
                </a:lnTo>
                <a:lnTo>
                  <a:pt x="2299116" y="0"/>
                </a:lnTo>
                <a:close/>
              </a:path>
            </a:pathLst>
          </a:custGeom>
          <a:blipFill>
            <a:blip r:embed="rId6"/>
            <a:stretch>
              <a:fillRect/>
            </a:stretch>
          </a:blipFill>
        </p:spPr>
      </p:sp>
      <p:sp>
        <p:nvSpPr>
          <p:cNvPr id="8" name="Freeform 8"/>
          <p:cNvSpPr/>
          <p:nvPr/>
        </p:nvSpPr>
        <p:spPr>
          <a:xfrm flipH="1">
            <a:off x="-47814" y="0"/>
            <a:ext cx="6361436" cy="1214456"/>
          </a:xfrm>
          <a:custGeom>
            <a:avLst/>
            <a:gdLst/>
            <a:ahLst/>
            <a:cxnLst/>
            <a:rect l="l" t="t" r="r" b="b"/>
            <a:pathLst>
              <a:path w="6361436" h="1214456">
                <a:moveTo>
                  <a:pt x="6361436" y="0"/>
                </a:moveTo>
                <a:lnTo>
                  <a:pt x="0" y="0"/>
                </a:lnTo>
                <a:lnTo>
                  <a:pt x="0" y="1214456"/>
                </a:lnTo>
                <a:lnTo>
                  <a:pt x="6361436" y="1214456"/>
                </a:lnTo>
                <a:lnTo>
                  <a:pt x="6361436"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11846820" y="6951284"/>
            <a:ext cx="7062295" cy="9995864"/>
          </a:xfrm>
          <a:custGeom>
            <a:avLst/>
            <a:gdLst/>
            <a:ahLst/>
            <a:cxnLst/>
            <a:rect l="l" t="t" r="r" b="b"/>
            <a:pathLst>
              <a:path w="7062295" h="9995864">
                <a:moveTo>
                  <a:pt x="0" y="0"/>
                </a:moveTo>
                <a:lnTo>
                  <a:pt x="7062296" y="0"/>
                </a:lnTo>
                <a:lnTo>
                  <a:pt x="7062296" y="9995864"/>
                </a:lnTo>
                <a:lnTo>
                  <a:pt x="0" y="9995864"/>
                </a:lnTo>
                <a:lnTo>
                  <a:pt x="0" y="0"/>
                </a:lnTo>
                <a:close/>
              </a:path>
            </a:pathLst>
          </a:custGeom>
          <a:blipFill>
            <a:blip r:embed="rId5">
              <a:alphaModFix amt="9999"/>
            </a:blip>
            <a:stretch>
              <a:fillRect/>
            </a:stretch>
          </a:blipFill>
        </p:spPr>
      </p:sp>
      <p:sp>
        <p:nvSpPr>
          <p:cNvPr id="10" name="Freeform 10"/>
          <p:cNvSpPr/>
          <p:nvPr/>
        </p:nvSpPr>
        <p:spPr>
          <a:xfrm flipH="1" flipV="1">
            <a:off x="15609484" y="2458574"/>
            <a:ext cx="3299631" cy="9490642"/>
          </a:xfrm>
          <a:custGeom>
            <a:avLst/>
            <a:gdLst/>
            <a:ahLst/>
            <a:cxnLst/>
            <a:rect l="l" t="t" r="r" b="b"/>
            <a:pathLst>
              <a:path w="3299631" h="9490642">
                <a:moveTo>
                  <a:pt x="3299632" y="9490642"/>
                </a:moveTo>
                <a:lnTo>
                  <a:pt x="0" y="9490642"/>
                </a:lnTo>
                <a:lnTo>
                  <a:pt x="0" y="0"/>
                </a:lnTo>
                <a:lnTo>
                  <a:pt x="3299632" y="0"/>
                </a:lnTo>
                <a:lnTo>
                  <a:pt x="3299632" y="9490642"/>
                </a:lnTo>
                <a:close/>
              </a:path>
            </a:pathLst>
          </a:custGeom>
          <a:blipFill>
            <a:blip r:embed="rId4"/>
            <a:stretch>
              <a:fillRect t="-40732" r="-51793"/>
            </a:stretch>
          </a:blipFill>
        </p:spPr>
      </p:sp>
      <p:sp>
        <p:nvSpPr>
          <p:cNvPr id="11" name="TextBox 11"/>
          <p:cNvSpPr txBox="1"/>
          <p:nvPr/>
        </p:nvSpPr>
        <p:spPr>
          <a:xfrm>
            <a:off x="-100494" y="384019"/>
            <a:ext cx="2044918" cy="608343"/>
          </a:xfrm>
          <a:prstGeom prst="rect">
            <a:avLst/>
          </a:prstGeom>
        </p:spPr>
        <p:txBody>
          <a:bodyPr lIns="0" tIns="0" rIns="0" bIns="0" rtlCol="0" anchor="t">
            <a:spAutoFit/>
          </a:bodyPr>
          <a:lstStyle/>
          <a:p>
            <a:pPr algn="ctr">
              <a:lnSpc>
                <a:spcPts val="4300"/>
              </a:lnSpc>
            </a:pPr>
            <a:r>
              <a:rPr lang="en-US" sz="5059" b="1">
                <a:solidFill>
                  <a:srgbClr val="000000"/>
                </a:solidFill>
                <a:latin typeface="Adirek Sans Bold"/>
                <a:ea typeface="Adirek Sans Bold"/>
                <a:cs typeface="Adirek Sans Bold"/>
                <a:sym typeface="Adirek Sans Bold"/>
              </a:rPr>
              <a:t>05</a:t>
            </a:r>
          </a:p>
        </p:txBody>
      </p:sp>
      <p:sp>
        <p:nvSpPr>
          <p:cNvPr id="12" name="TextBox 12"/>
          <p:cNvSpPr txBox="1"/>
          <p:nvPr/>
        </p:nvSpPr>
        <p:spPr>
          <a:xfrm>
            <a:off x="2110445" y="384019"/>
            <a:ext cx="3690039" cy="605908"/>
          </a:xfrm>
          <a:prstGeom prst="rect">
            <a:avLst/>
          </a:prstGeom>
        </p:spPr>
        <p:txBody>
          <a:bodyPr lIns="0" tIns="0" rIns="0" bIns="0" rtlCol="0" anchor="t">
            <a:spAutoFit/>
          </a:bodyPr>
          <a:lstStyle/>
          <a:p>
            <a:pPr algn="l">
              <a:lnSpc>
                <a:spcPts val="4300"/>
              </a:lnSpc>
            </a:pPr>
            <a:r>
              <a:rPr lang="en-US" sz="5059" b="1">
                <a:solidFill>
                  <a:srgbClr val="000000"/>
                </a:solidFill>
                <a:latin typeface="Adirek Sans Bold"/>
                <a:ea typeface="Adirek Sans Bold"/>
                <a:cs typeface="Adirek Sans Bold"/>
                <a:sym typeface="Adirek Sans Bold"/>
              </a:rPr>
              <a:t>Conclusion </a:t>
            </a:r>
          </a:p>
        </p:txBody>
      </p:sp>
      <p:sp>
        <p:nvSpPr>
          <p:cNvPr id="13" name="TextBox 13"/>
          <p:cNvSpPr txBox="1"/>
          <p:nvPr/>
        </p:nvSpPr>
        <p:spPr>
          <a:xfrm>
            <a:off x="2348963" y="3340701"/>
            <a:ext cx="13969180" cy="3974561"/>
          </a:xfrm>
          <a:prstGeom prst="rect">
            <a:avLst/>
          </a:prstGeom>
        </p:spPr>
        <p:txBody>
          <a:bodyPr lIns="0" tIns="0" rIns="0" bIns="0" rtlCol="0" anchor="t">
            <a:spAutoFit/>
          </a:bodyPr>
          <a:lstStyle/>
          <a:p>
            <a:pPr algn="just">
              <a:lnSpc>
                <a:spcPts val="4428"/>
              </a:lnSpc>
              <a:spcBef>
                <a:spcPct val="0"/>
              </a:spcBef>
            </a:pPr>
            <a:r>
              <a:rPr lang="en-US" sz="3163" b="1">
                <a:solidFill>
                  <a:srgbClr val="000000"/>
                </a:solidFill>
                <a:latin typeface="Times New Roman Bold"/>
                <a:ea typeface="Times New Roman Bold"/>
                <a:cs typeface="Times New Roman Bold"/>
                <a:sym typeface="Times New Roman Bold"/>
              </a:rPr>
              <a:t>Personal Finance Tracker is a comprehensive and user-friendly solution for managing personal finances. It integrates secure authentication, efficient expense management, insightful financial reporting, and advanced budget planning features. The application empowers users to track spending, visualize trends, and achieve financial goals while ensuring a seamless experience with validations and robust testing. This project successfully addresses the need for effective financial management, offering practical tools for users and administrators alike.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Freeform 2"/>
          <p:cNvSpPr/>
          <p:nvPr/>
        </p:nvSpPr>
        <p:spPr>
          <a:xfrm>
            <a:off x="-2218762" y="3089095"/>
            <a:ext cx="7839572" cy="8229600"/>
          </a:xfrm>
          <a:custGeom>
            <a:avLst/>
            <a:gdLst/>
            <a:ahLst/>
            <a:cxnLst/>
            <a:rect l="l" t="t" r="r" b="b"/>
            <a:pathLst>
              <a:path w="7839572" h="8229600">
                <a:moveTo>
                  <a:pt x="0" y="0"/>
                </a:moveTo>
                <a:lnTo>
                  <a:pt x="7839572" y="0"/>
                </a:lnTo>
                <a:lnTo>
                  <a:pt x="7839572" y="8229600"/>
                </a:lnTo>
                <a:lnTo>
                  <a:pt x="0" y="8229600"/>
                </a:lnTo>
                <a:lnTo>
                  <a:pt x="0" y="0"/>
                </a:lnTo>
                <a:close/>
              </a:path>
            </a:pathLst>
          </a:custGeom>
          <a:blipFill>
            <a:blip r:embed="rId2"/>
            <a:stretch>
              <a:fillRect/>
            </a:stretch>
          </a:blipFill>
        </p:spPr>
      </p:sp>
      <p:sp>
        <p:nvSpPr>
          <p:cNvPr id="3" name="Freeform 3"/>
          <p:cNvSpPr/>
          <p:nvPr/>
        </p:nvSpPr>
        <p:spPr>
          <a:xfrm>
            <a:off x="-1233406" y="5143500"/>
            <a:ext cx="4310743" cy="8229600"/>
          </a:xfrm>
          <a:custGeom>
            <a:avLst/>
            <a:gdLst/>
            <a:ahLst/>
            <a:cxnLst/>
            <a:rect l="l" t="t" r="r" b="b"/>
            <a:pathLst>
              <a:path w="4310743" h="8229600">
                <a:moveTo>
                  <a:pt x="0" y="0"/>
                </a:moveTo>
                <a:lnTo>
                  <a:pt x="4310743" y="0"/>
                </a:lnTo>
                <a:lnTo>
                  <a:pt x="4310743" y="8229600"/>
                </a:lnTo>
                <a:lnTo>
                  <a:pt x="0" y="8229600"/>
                </a:lnTo>
                <a:lnTo>
                  <a:pt x="0" y="0"/>
                </a:lnTo>
                <a:close/>
              </a:path>
            </a:pathLst>
          </a:custGeom>
          <a:blipFill>
            <a:blip r:embed="rId3"/>
            <a:stretch>
              <a:fillRect/>
            </a:stretch>
          </a:blipFill>
        </p:spPr>
      </p:sp>
      <p:sp>
        <p:nvSpPr>
          <p:cNvPr id="4" name="Freeform 4"/>
          <p:cNvSpPr/>
          <p:nvPr/>
        </p:nvSpPr>
        <p:spPr>
          <a:xfrm flipH="1">
            <a:off x="15728406" y="-3069378"/>
            <a:ext cx="4310743" cy="8229600"/>
          </a:xfrm>
          <a:custGeom>
            <a:avLst/>
            <a:gdLst/>
            <a:ahLst/>
            <a:cxnLst/>
            <a:rect l="l" t="t" r="r" b="b"/>
            <a:pathLst>
              <a:path w="4310743" h="8229600">
                <a:moveTo>
                  <a:pt x="4310743" y="0"/>
                </a:moveTo>
                <a:lnTo>
                  <a:pt x="0" y="0"/>
                </a:lnTo>
                <a:lnTo>
                  <a:pt x="0" y="8229600"/>
                </a:lnTo>
                <a:lnTo>
                  <a:pt x="4310743" y="8229600"/>
                </a:lnTo>
                <a:lnTo>
                  <a:pt x="4310743" y="0"/>
                </a:lnTo>
                <a:close/>
              </a:path>
            </a:pathLst>
          </a:custGeom>
          <a:blipFill>
            <a:blip r:embed="rId3"/>
            <a:stretch>
              <a:fillRect/>
            </a:stretch>
          </a:blipFill>
        </p:spPr>
      </p:sp>
      <p:sp>
        <p:nvSpPr>
          <p:cNvPr id="5" name="Freeform 5"/>
          <p:cNvSpPr/>
          <p:nvPr/>
        </p:nvSpPr>
        <p:spPr>
          <a:xfrm flipH="1" flipV="1">
            <a:off x="15609484" y="-4059644"/>
            <a:ext cx="3299631" cy="9490642"/>
          </a:xfrm>
          <a:custGeom>
            <a:avLst/>
            <a:gdLst/>
            <a:ahLst/>
            <a:cxnLst/>
            <a:rect l="l" t="t" r="r" b="b"/>
            <a:pathLst>
              <a:path w="3299631" h="9490642">
                <a:moveTo>
                  <a:pt x="3299632" y="9490642"/>
                </a:moveTo>
                <a:lnTo>
                  <a:pt x="0" y="9490642"/>
                </a:lnTo>
                <a:lnTo>
                  <a:pt x="0" y="0"/>
                </a:lnTo>
                <a:lnTo>
                  <a:pt x="3299632" y="0"/>
                </a:lnTo>
                <a:lnTo>
                  <a:pt x="3299632" y="9490642"/>
                </a:lnTo>
                <a:close/>
              </a:path>
            </a:pathLst>
          </a:custGeom>
          <a:blipFill>
            <a:blip r:embed="rId4"/>
            <a:stretch>
              <a:fillRect t="-40732" r="-51793"/>
            </a:stretch>
          </a:blipFill>
        </p:spPr>
      </p:sp>
      <p:sp>
        <p:nvSpPr>
          <p:cNvPr id="6" name="Freeform 6"/>
          <p:cNvSpPr/>
          <p:nvPr/>
        </p:nvSpPr>
        <p:spPr>
          <a:xfrm>
            <a:off x="-2807711" y="8668654"/>
            <a:ext cx="7062295" cy="9995864"/>
          </a:xfrm>
          <a:custGeom>
            <a:avLst/>
            <a:gdLst/>
            <a:ahLst/>
            <a:cxnLst/>
            <a:rect l="l" t="t" r="r" b="b"/>
            <a:pathLst>
              <a:path w="7062295" h="9995864">
                <a:moveTo>
                  <a:pt x="0" y="0"/>
                </a:moveTo>
                <a:lnTo>
                  <a:pt x="7062295" y="0"/>
                </a:lnTo>
                <a:lnTo>
                  <a:pt x="7062295" y="9995864"/>
                </a:lnTo>
                <a:lnTo>
                  <a:pt x="0" y="9995864"/>
                </a:lnTo>
                <a:lnTo>
                  <a:pt x="0" y="0"/>
                </a:lnTo>
                <a:close/>
              </a:path>
            </a:pathLst>
          </a:custGeom>
          <a:blipFill>
            <a:blip r:embed="rId5">
              <a:alphaModFix amt="9999"/>
            </a:blip>
            <a:stretch>
              <a:fillRect/>
            </a:stretch>
          </a:blipFill>
        </p:spPr>
      </p:sp>
      <p:sp>
        <p:nvSpPr>
          <p:cNvPr id="7" name="Freeform 7"/>
          <p:cNvSpPr/>
          <p:nvPr/>
        </p:nvSpPr>
        <p:spPr>
          <a:xfrm flipH="1">
            <a:off x="-1149558" y="-1304804"/>
            <a:ext cx="2299115" cy="4667008"/>
          </a:xfrm>
          <a:custGeom>
            <a:avLst/>
            <a:gdLst/>
            <a:ahLst/>
            <a:cxnLst/>
            <a:rect l="l" t="t" r="r" b="b"/>
            <a:pathLst>
              <a:path w="2299115" h="4667008">
                <a:moveTo>
                  <a:pt x="2299116" y="0"/>
                </a:moveTo>
                <a:lnTo>
                  <a:pt x="0" y="0"/>
                </a:lnTo>
                <a:lnTo>
                  <a:pt x="0" y="4667008"/>
                </a:lnTo>
                <a:lnTo>
                  <a:pt x="2299116" y="4667008"/>
                </a:lnTo>
                <a:lnTo>
                  <a:pt x="2299116" y="0"/>
                </a:lnTo>
                <a:close/>
              </a:path>
            </a:pathLst>
          </a:custGeom>
          <a:blipFill>
            <a:blip r:embed="rId6"/>
            <a:stretch>
              <a:fillRect/>
            </a:stretch>
          </a:blipFill>
        </p:spPr>
      </p:sp>
      <p:sp>
        <p:nvSpPr>
          <p:cNvPr id="8" name="Freeform 8"/>
          <p:cNvSpPr/>
          <p:nvPr/>
        </p:nvSpPr>
        <p:spPr>
          <a:xfrm flipH="1">
            <a:off x="-47814" y="0"/>
            <a:ext cx="6361436" cy="1214456"/>
          </a:xfrm>
          <a:custGeom>
            <a:avLst/>
            <a:gdLst/>
            <a:ahLst/>
            <a:cxnLst/>
            <a:rect l="l" t="t" r="r" b="b"/>
            <a:pathLst>
              <a:path w="6361436" h="1214456">
                <a:moveTo>
                  <a:pt x="6361436" y="0"/>
                </a:moveTo>
                <a:lnTo>
                  <a:pt x="0" y="0"/>
                </a:lnTo>
                <a:lnTo>
                  <a:pt x="0" y="1214456"/>
                </a:lnTo>
                <a:lnTo>
                  <a:pt x="6361436" y="1214456"/>
                </a:lnTo>
                <a:lnTo>
                  <a:pt x="6361436"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12197258" y="5430998"/>
            <a:ext cx="7062295" cy="9995864"/>
          </a:xfrm>
          <a:custGeom>
            <a:avLst/>
            <a:gdLst/>
            <a:ahLst/>
            <a:cxnLst/>
            <a:rect l="l" t="t" r="r" b="b"/>
            <a:pathLst>
              <a:path w="7062295" h="9995864">
                <a:moveTo>
                  <a:pt x="0" y="0"/>
                </a:moveTo>
                <a:lnTo>
                  <a:pt x="7062296" y="0"/>
                </a:lnTo>
                <a:lnTo>
                  <a:pt x="7062296" y="9995865"/>
                </a:lnTo>
                <a:lnTo>
                  <a:pt x="0" y="9995865"/>
                </a:lnTo>
                <a:lnTo>
                  <a:pt x="0" y="0"/>
                </a:lnTo>
                <a:close/>
              </a:path>
            </a:pathLst>
          </a:custGeom>
          <a:blipFill>
            <a:blip r:embed="rId5">
              <a:alphaModFix amt="9999"/>
            </a:blip>
            <a:stretch>
              <a:fillRect/>
            </a:stretch>
          </a:blipFill>
        </p:spPr>
      </p:sp>
      <p:sp>
        <p:nvSpPr>
          <p:cNvPr id="10" name="Freeform 10"/>
          <p:cNvSpPr/>
          <p:nvPr/>
        </p:nvSpPr>
        <p:spPr>
          <a:xfrm flipH="1" flipV="1">
            <a:off x="15609484" y="2458574"/>
            <a:ext cx="3299631" cy="9490642"/>
          </a:xfrm>
          <a:custGeom>
            <a:avLst/>
            <a:gdLst/>
            <a:ahLst/>
            <a:cxnLst/>
            <a:rect l="l" t="t" r="r" b="b"/>
            <a:pathLst>
              <a:path w="3299631" h="9490642">
                <a:moveTo>
                  <a:pt x="3299632" y="9490642"/>
                </a:moveTo>
                <a:lnTo>
                  <a:pt x="0" y="9490642"/>
                </a:lnTo>
                <a:lnTo>
                  <a:pt x="0" y="0"/>
                </a:lnTo>
                <a:lnTo>
                  <a:pt x="3299632" y="0"/>
                </a:lnTo>
                <a:lnTo>
                  <a:pt x="3299632" y="9490642"/>
                </a:lnTo>
                <a:close/>
              </a:path>
            </a:pathLst>
          </a:custGeom>
          <a:blipFill>
            <a:blip r:embed="rId4"/>
            <a:stretch>
              <a:fillRect t="-40732" r="-51793"/>
            </a:stretch>
          </a:blipFill>
        </p:spPr>
      </p:sp>
      <p:sp>
        <p:nvSpPr>
          <p:cNvPr id="11" name="TextBox 11"/>
          <p:cNvSpPr txBox="1"/>
          <p:nvPr/>
        </p:nvSpPr>
        <p:spPr>
          <a:xfrm>
            <a:off x="4563955" y="1690706"/>
            <a:ext cx="10012650" cy="1685347"/>
          </a:xfrm>
          <a:prstGeom prst="rect">
            <a:avLst/>
          </a:prstGeom>
        </p:spPr>
        <p:txBody>
          <a:bodyPr lIns="0" tIns="0" rIns="0" bIns="0" rtlCol="0" anchor="t">
            <a:spAutoFit/>
          </a:bodyPr>
          <a:lstStyle/>
          <a:p>
            <a:pPr algn="ctr">
              <a:lnSpc>
                <a:spcPts val="12069"/>
              </a:lnSpc>
            </a:pPr>
            <a:r>
              <a:rPr lang="en-US" sz="14199" b="1">
                <a:solidFill>
                  <a:srgbClr val="000000"/>
                </a:solidFill>
                <a:latin typeface="Adirek Sans Bold"/>
                <a:ea typeface="Adirek Sans Bold"/>
                <a:cs typeface="Adirek Sans Bold"/>
                <a:sym typeface="Adirek Sans Bold"/>
              </a:rPr>
              <a:t>Team Members</a:t>
            </a:r>
          </a:p>
        </p:txBody>
      </p:sp>
      <p:sp>
        <p:nvSpPr>
          <p:cNvPr id="12" name="TextBox 12"/>
          <p:cNvSpPr txBox="1"/>
          <p:nvPr/>
        </p:nvSpPr>
        <p:spPr>
          <a:xfrm>
            <a:off x="2025523" y="3985977"/>
            <a:ext cx="14662277" cy="4304951"/>
          </a:xfrm>
          <a:prstGeom prst="rect">
            <a:avLst/>
          </a:prstGeom>
        </p:spPr>
        <p:txBody>
          <a:bodyPr wrap="square" lIns="0" tIns="0" rIns="0" bIns="0" rtlCol="0" anchor="t">
            <a:spAutoFit/>
          </a:bodyPr>
          <a:lstStyle/>
          <a:p>
            <a:pPr algn="ctr">
              <a:lnSpc>
                <a:spcPts val="11044"/>
              </a:lnSpc>
              <a:spcBef>
                <a:spcPct val="0"/>
              </a:spcBef>
            </a:pPr>
            <a:r>
              <a:rPr lang="en-US" sz="7888" b="1" i="1" dirty="0" err="1">
                <a:solidFill>
                  <a:srgbClr val="000000"/>
                </a:solidFill>
                <a:latin typeface="Times New Roman Bold Italics"/>
                <a:ea typeface="Times New Roman Bold Italics"/>
                <a:cs typeface="Times New Roman Bold Italics"/>
                <a:sym typeface="Times New Roman Bold Italics"/>
              </a:rPr>
              <a:t>KavinKumar</a:t>
            </a:r>
            <a:r>
              <a:rPr lang="en-US" sz="7888" b="1" i="1" dirty="0">
                <a:solidFill>
                  <a:srgbClr val="000000"/>
                </a:solidFill>
                <a:latin typeface="Times New Roman Bold Italics"/>
                <a:ea typeface="Times New Roman Bold Italics"/>
                <a:cs typeface="Times New Roman Bold Italics"/>
                <a:sym typeface="Times New Roman Bold Italics"/>
              </a:rPr>
              <a:t> VS</a:t>
            </a:r>
          </a:p>
          <a:p>
            <a:pPr algn="ctr">
              <a:lnSpc>
                <a:spcPts val="11044"/>
              </a:lnSpc>
              <a:spcBef>
                <a:spcPct val="0"/>
              </a:spcBef>
            </a:pPr>
            <a:r>
              <a:rPr lang="en-US" sz="7888" b="1" i="1" dirty="0" err="1">
                <a:solidFill>
                  <a:srgbClr val="000000"/>
                </a:solidFill>
                <a:latin typeface="Times New Roman Bold Italics"/>
                <a:ea typeface="Times New Roman Bold Italics"/>
                <a:cs typeface="Times New Roman Bold Italics"/>
                <a:sym typeface="Times New Roman Bold Italics"/>
              </a:rPr>
              <a:t>JayanthRagavan</a:t>
            </a:r>
            <a:r>
              <a:rPr lang="en-US" sz="7888" b="1" i="1" dirty="0">
                <a:solidFill>
                  <a:srgbClr val="000000"/>
                </a:solidFill>
                <a:latin typeface="Times New Roman Bold Italics"/>
                <a:ea typeface="Times New Roman Bold Italics"/>
                <a:cs typeface="Times New Roman Bold Italics"/>
                <a:sym typeface="Times New Roman Bold Italics"/>
              </a:rPr>
              <a:t> M (Team Lead)</a:t>
            </a:r>
          </a:p>
          <a:p>
            <a:pPr algn="ctr">
              <a:lnSpc>
                <a:spcPts val="11044"/>
              </a:lnSpc>
              <a:spcBef>
                <a:spcPct val="0"/>
              </a:spcBef>
            </a:pPr>
            <a:endParaRPr lang="en-US" sz="7888" b="1" i="1" dirty="0">
              <a:solidFill>
                <a:srgbClr val="000000"/>
              </a:solidFill>
              <a:latin typeface="Times New Roman Bold Italics"/>
              <a:ea typeface="Times New Roman Bold Italics"/>
              <a:cs typeface="Times New Roman Bold Italics"/>
              <a:sym typeface="Times New Roman Bold Itali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Freeform 2"/>
          <p:cNvSpPr/>
          <p:nvPr/>
        </p:nvSpPr>
        <p:spPr>
          <a:xfrm>
            <a:off x="-505556" y="3983530"/>
            <a:ext cx="4310743" cy="8229600"/>
          </a:xfrm>
          <a:custGeom>
            <a:avLst/>
            <a:gdLst/>
            <a:ahLst/>
            <a:cxnLst/>
            <a:rect l="l" t="t" r="r" b="b"/>
            <a:pathLst>
              <a:path w="4310743" h="8229600">
                <a:moveTo>
                  <a:pt x="0" y="0"/>
                </a:moveTo>
                <a:lnTo>
                  <a:pt x="4310743" y="0"/>
                </a:lnTo>
                <a:lnTo>
                  <a:pt x="4310743" y="8229600"/>
                </a:lnTo>
                <a:lnTo>
                  <a:pt x="0" y="8229600"/>
                </a:lnTo>
                <a:lnTo>
                  <a:pt x="0" y="0"/>
                </a:lnTo>
                <a:close/>
              </a:path>
            </a:pathLst>
          </a:custGeom>
          <a:blipFill>
            <a:blip r:embed="rId2"/>
            <a:stretch>
              <a:fillRect/>
            </a:stretch>
          </a:blipFill>
        </p:spPr>
      </p:sp>
      <p:sp>
        <p:nvSpPr>
          <p:cNvPr id="3" name="Freeform 3"/>
          <p:cNvSpPr/>
          <p:nvPr/>
        </p:nvSpPr>
        <p:spPr>
          <a:xfrm>
            <a:off x="0" y="0"/>
            <a:ext cx="3299631" cy="13356378"/>
          </a:xfrm>
          <a:custGeom>
            <a:avLst/>
            <a:gdLst/>
            <a:ahLst/>
            <a:cxnLst/>
            <a:rect l="l" t="t" r="r" b="b"/>
            <a:pathLst>
              <a:path w="3299631" h="13356378">
                <a:moveTo>
                  <a:pt x="0" y="0"/>
                </a:moveTo>
                <a:lnTo>
                  <a:pt x="3299631" y="0"/>
                </a:lnTo>
                <a:lnTo>
                  <a:pt x="3299631" y="13356378"/>
                </a:lnTo>
                <a:lnTo>
                  <a:pt x="0" y="13356378"/>
                </a:lnTo>
                <a:lnTo>
                  <a:pt x="0" y="0"/>
                </a:lnTo>
                <a:close/>
              </a:path>
            </a:pathLst>
          </a:custGeom>
          <a:blipFill>
            <a:blip r:embed="rId3"/>
            <a:stretch>
              <a:fillRect r="-51793"/>
            </a:stretch>
          </a:blipFill>
        </p:spPr>
      </p:sp>
      <p:sp>
        <p:nvSpPr>
          <p:cNvPr id="4" name="Freeform 4"/>
          <p:cNvSpPr/>
          <p:nvPr/>
        </p:nvSpPr>
        <p:spPr>
          <a:xfrm flipH="1">
            <a:off x="15728406" y="-3069378"/>
            <a:ext cx="4310743" cy="8229600"/>
          </a:xfrm>
          <a:custGeom>
            <a:avLst/>
            <a:gdLst/>
            <a:ahLst/>
            <a:cxnLst/>
            <a:rect l="l" t="t" r="r" b="b"/>
            <a:pathLst>
              <a:path w="4310743" h="8229600">
                <a:moveTo>
                  <a:pt x="4310743" y="0"/>
                </a:moveTo>
                <a:lnTo>
                  <a:pt x="0" y="0"/>
                </a:lnTo>
                <a:lnTo>
                  <a:pt x="0" y="8229600"/>
                </a:lnTo>
                <a:lnTo>
                  <a:pt x="4310743" y="8229600"/>
                </a:lnTo>
                <a:lnTo>
                  <a:pt x="4310743" y="0"/>
                </a:lnTo>
                <a:close/>
              </a:path>
            </a:pathLst>
          </a:custGeom>
          <a:blipFill>
            <a:blip r:embed="rId2"/>
            <a:stretch>
              <a:fillRect/>
            </a:stretch>
          </a:blipFill>
        </p:spPr>
      </p:sp>
      <p:sp>
        <p:nvSpPr>
          <p:cNvPr id="5" name="Freeform 5"/>
          <p:cNvSpPr/>
          <p:nvPr/>
        </p:nvSpPr>
        <p:spPr>
          <a:xfrm flipH="1" flipV="1">
            <a:off x="14988369" y="-3069378"/>
            <a:ext cx="3299631" cy="13356378"/>
          </a:xfrm>
          <a:custGeom>
            <a:avLst/>
            <a:gdLst/>
            <a:ahLst/>
            <a:cxnLst/>
            <a:rect l="l" t="t" r="r" b="b"/>
            <a:pathLst>
              <a:path w="3299631" h="13356378">
                <a:moveTo>
                  <a:pt x="3299631" y="13356378"/>
                </a:moveTo>
                <a:lnTo>
                  <a:pt x="0" y="13356378"/>
                </a:lnTo>
                <a:lnTo>
                  <a:pt x="0" y="0"/>
                </a:lnTo>
                <a:lnTo>
                  <a:pt x="3299631" y="0"/>
                </a:lnTo>
                <a:lnTo>
                  <a:pt x="3299631" y="13356378"/>
                </a:lnTo>
                <a:close/>
              </a:path>
            </a:pathLst>
          </a:custGeom>
          <a:blipFill>
            <a:blip r:embed="rId3"/>
            <a:stretch>
              <a:fillRect r="-51793"/>
            </a:stretch>
          </a:blipFill>
        </p:spPr>
      </p:sp>
      <p:sp>
        <p:nvSpPr>
          <p:cNvPr id="6" name="Freeform 6"/>
          <p:cNvSpPr/>
          <p:nvPr/>
        </p:nvSpPr>
        <p:spPr>
          <a:xfrm>
            <a:off x="7510753" y="145568"/>
            <a:ext cx="7062295" cy="9995864"/>
          </a:xfrm>
          <a:custGeom>
            <a:avLst/>
            <a:gdLst/>
            <a:ahLst/>
            <a:cxnLst/>
            <a:rect l="l" t="t" r="r" b="b"/>
            <a:pathLst>
              <a:path w="7062295" h="9995864">
                <a:moveTo>
                  <a:pt x="0" y="0"/>
                </a:moveTo>
                <a:lnTo>
                  <a:pt x="7062296" y="0"/>
                </a:lnTo>
                <a:lnTo>
                  <a:pt x="7062296" y="9995864"/>
                </a:lnTo>
                <a:lnTo>
                  <a:pt x="0" y="9995864"/>
                </a:lnTo>
                <a:lnTo>
                  <a:pt x="0" y="0"/>
                </a:lnTo>
                <a:close/>
              </a:path>
            </a:pathLst>
          </a:custGeom>
          <a:blipFill>
            <a:blip r:embed="rId4">
              <a:alphaModFix amt="9999"/>
            </a:blip>
            <a:stretch>
              <a:fillRect/>
            </a:stretch>
          </a:blipFill>
        </p:spPr>
      </p:sp>
      <p:sp>
        <p:nvSpPr>
          <p:cNvPr id="7" name="Freeform 7"/>
          <p:cNvSpPr/>
          <p:nvPr/>
        </p:nvSpPr>
        <p:spPr>
          <a:xfrm>
            <a:off x="2831168" y="3983530"/>
            <a:ext cx="12897238" cy="3525245"/>
          </a:xfrm>
          <a:custGeom>
            <a:avLst/>
            <a:gdLst/>
            <a:ahLst/>
            <a:cxnLst/>
            <a:rect l="l" t="t" r="r" b="b"/>
            <a:pathLst>
              <a:path w="12897238" h="3525245">
                <a:moveTo>
                  <a:pt x="0" y="0"/>
                </a:moveTo>
                <a:lnTo>
                  <a:pt x="12897238" y="0"/>
                </a:lnTo>
                <a:lnTo>
                  <a:pt x="12897238" y="3525245"/>
                </a:lnTo>
                <a:lnTo>
                  <a:pt x="0" y="3525245"/>
                </a:lnTo>
                <a:lnTo>
                  <a:pt x="0" y="0"/>
                </a:lnTo>
                <a:close/>
              </a:path>
            </a:pathLst>
          </a:custGeom>
          <a:blipFill>
            <a:blip r:embed="rId5"/>
            <a:stretch>
              <a:fillRect/>
            </a:stretch>
          </a:blipFill>
        </p:spPr>
      </p:sp>
      <p:sp>
        <p:nvSpPr>
          <p:cNvPr id="8" name="TextBox 8"/>
          <p:cNvSpPr txBox="1"/>
          <p:nvPr/>
        </p:nvSpPr>
        <p:spPr>
          <a:xfrm>
            <a:off x="2831168" y="2034901"/>
            <a:ext cx="10540692" cy="3640082"/>
          </a:xfrm>
          <a:prstGeom prst="rect">
            <a:avLst/>
          </a:prstGeom>
        </p:spPr>
        <p:txBody>
          <a:bodyPr lIns="0" tIns="0" rIns="0" bIns="0" rtlCol="0" anchor="t">
            <a:spAutoFit/>
          </a:bodyPr>
          <a:lstStyle/>
          <a:p>
            <a:pPr algn="ctr">
              <a:lnSpc>
                <a:spcPts val="29345"/>
              </a:lnSpc>
            </a:pPr>
            <a:r>
              <a:rPr lang="en-US" sz="22231" b="1" spc="-733">
                <a:solidFill>
                  <a:srgbClr val="F04D46"/>
                </a:solidFill>
                <a:latin typeface="Adirek Sans Bold"/>
                <a:ea typeface="Adirek Sans Bold"/>
                <a:cs typeface="Adirek Sans Bold"/>
                <a:sym typeface="Adirek Sans Bold"/>
              </a:rPr>
              <a:t>Thank</a:t>
            </a:r>
          </a:p>
        </p:txBody>
      </p:sp>
      <p:sp>
        <p:nvSpPr>
          <p:cNvPr id="9" name="TextBox 9"/>
          <p:cNvSpPr txBox="1"/>
          <p:nvPr/>
        </p:nvSpPr>
        <p:spPr>
          <a:xfrm>
            <a:off x="9430413" y="3754942"/>
            <a:ext cx="3222976" cy="3753833"/>
          </a:xfrm>
          <a:prstGeom prst="rect">
            <a:avLst/>
          </a:prstGeom>
        </p:spPr>
        <p:txBody>
          <a:bodyPr lIns="0" tIns="0" rIns="0" bIns="0" rtlCol="0" anchor="t">
            <a:spAutoFit/>
          </a:bodyPr>
          <a:lstStyle/>
          <a:p>
            <a:pPr algn="ctr">
              <a:lnSpc>
                <a:spcPts val="30267"/>
              </a:lnSpc>
            </a:pPr>
            <a:r>
              <a:rPr lang="en-US" sz="21619">
                <a:solidFill>
                  <a:srgbClr val="F04D46"/>
                </a:solidFill>
                <a:latin typeface="Sugo Display"/>
                <a:ea typeface="Sugo Display"/>
                <a:cs typeface="Sugo Display"/>
                <a:sym typeface="Sugo Display"/>
              </a:rPr>
              <a:t>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Freeform 2"/>
          <p:cNvSpPr/>
          <p:nvPr/>
        </p:nvSpPr>
        <p:spPr>
          <a:xfrm>
            <a:off x="-505556" y="3983530"/>
            <a:ext cx="4310743" cy="8229600"/>
          </a:xfrm>
          <a:custGeom>
            <a:avLst/>
            <a:gdLst/>
            <a:ahLst/>
            <a:cxnLst/>
            <a:rect l="l" t="t" r="r" b="b"/>
            <a:pathLst>
              <a:path w="4310743" h="8229600">
                <a:moveTo>
                  <a:pt x="0" y="0"/>
                </a:moveTo>
                <a:lnTo>
                  <a:pt x="4310743" y="0"/>
                </a:lnTo>
                <a:lnTo>
                  <a:pt x="4310743" y="8229600"/>
                </a:lnTo>
                <a:lnTo>
                  <a:pt x="0" y="8229600"/>
                </a:lnTo>
                <a:lnTo>
                  <a:pt x="0" y="0"/>
                </a:lnTo>
                <a:close/>
              </a:path>
            </a:pathLst>
          </a:custGeom>
          <a:blipFill>
            <a:blip r:embed="rId2"/>
            <a:stretch>
              <a:fillRect/>
            </a:stretch>
          </a:blipFill>
        </p:spPr>
      </p:sp>
      <p:sp>
        <p:nvSpPr>
          <p:cNvPr id="3" name="Freeform 3"/>
          <p:cNvSpPr/>
          <p:nvPr/>
        </p:nvSpPr>
        <p:spPr>
          <a:xfrm flipH="1">
            <a:off x="15728406" y="-3069378"/>
            <a:ext cx="4310743" cy="8229600"/>
          </a:xfrm>
          <a:custGeom>
            <a:avLst/>
            <a:gdLst/>
            <a:ahLst/>
            <a:cxnLst/>
            <a:rect l="l" t="t" r="r" b="b"/>
            <a:pathLst>
              <a:path w="4310743" h="8229600">
                <a:moveTo>
                  <a:pt x="4310743" y="0"/>
                </a:moveTo>
                <a:lnTo>
                  <a:pt x="0" y="0"/>
                </a:lnTo>
                <a:lnTo>
                  <a:pt x="0" y="8229600"/>
                </a:lnTo>
                <a:lnTo>
                  <a:pt x="4310743" y="8229600"/>
                </a:lnTo>
                <a:lnTo>
                  <a:pt x="4310743" y="0"/>
                </a:lnTo>
                <a:close/>
              </a:path>
            </a:pathLst>
          </a:custGeom>
          <a:blipFill>
            <a:blip r:embed="rId2"/>
            <a:stretch>
              <a:fillRect/>
            </a:stretch>
          </a:blipFill>
        </p:spPr>
      </p:sp>
      <p:sp>
        <p:nvSpPr>
          <p:cNvPr id="4" name="Freeform 4"/>
          <p:cNvSpPr/>
          <p:nvPr/>
        </p:nvSpPr>
        <p:spPr>
          <a:xfrm flipH="1" flipV="1">
            <a:off x="15609484" y="-4059644"/>
            <a:ext cx="3299631" cy="9490642"/>
          </a:xfrm>
          <a:custGeom>
            <a:avLst/>
            <a:gdLst/>
            <a:ahLst/>
            <a:cxnLst/>
            <a:rect l="l" t="t" r="r" b="b"/>
            <a:pathLst>
              <a:path w="3299631" h="9490642">
                <a:moveTo>
                  <a:pt x="3299632" y="9490642"/>
                </a:moveTo>
                <a:lnTo>
                  <a:pt x="0" y="9490642"/>
                </a:lnTo>
                <a:lnTo>
                  <a:pt x="0" y="0"/>
                </a:lnTo>
                <a:lnTo>
                  <a:pt x="3299632" y="0"/>
                </a:lnTo>
                <a:lnTo>
                  <a:pt x="3299632" y="9490642"/>
                </a:lnTo>
                <a:close/>
              </a:path>
            </a:pathLst>
          </a:custGeom>
          <a:blipFill>
            <a:blip r:embed="rId3"/>
            <a:stretch>
              <a:fillRect t="-40732" r="-51793"/>
            </a:stretch>
          </a:blipFill>
        </p:spPr>
      </p:sp>
      <p:sp>
        <p:nvSpPr>
          <p:cNvPr id="5" name="Freeform 5"/>
          <p:cNvSpPr/>
          <p:nvPr/>
        </p:nvSpPr>
        <p:spPr>
          <a:xfrm>
            <a:off x="-1881332" y="7215198"/>
            <a:ext cx="7062295" cy="9995864"/>
          </a:xfrm>
          <a:custGeom>
            <a:avLst/>
            <a:gdLst/>
            <a:ahLst/>
            <a:cxnLst/>
            <a:rect l="l" t="t" r="r" b="b"/>
            <a:pathLst>
              <a:path w="7062295" h="9995864">
                <a:moveTo>
                  <a:pt x="0" y="0"/>
                </a:moveTo>
                <a:lnTo>
                  <a:pt x="7062295" y="0"/>
                </a:lnTo>
                <a:lnTo>
                  <a:pt x="7062295" y="9995864"/>
                </a:lnTo>
                <a:lnTo>
                  <a:pt x="0" y="9995864"/>
                </a:lnTo>
                <a:lnTo>
                  <a:pt x="0" y="0"/>
                </a:lnTo>
                <a:close/>
              </a:path>
            </a:pathLst>
          </a:custGeom>
          <a:blipFill>
            <a:blip r:embed="rId4">
              <a:alphaModFix amt="9999"/>
            </a:blip>
            <a:stretch>
              <a:fillRect/>
            </a:stretch>
          </a:blipFill>
        </p:spPr>
      </p:sp>
      <p:sp>
        <p:nvSpPr>
          <p:cNvPr id="6" name="Freeform 6"/>
          <p:cNvSpPr/>
          <p:nvPr/>
        </p:nvSpPr>
        <p:spPr>
          <a:xfrm>
            <a:off x="-813221" y="2306464"/>
            <a:ext cx="7839572" cy="8229600"/>
          </a:xfrm>
          <a:custGeom>
            <a:avLst/>
            <a:gdLst/>
            <a:ahLst/>
            <a:cxnLst/>
            <a:rect l="l" t="t" r="r" b="b"/>
            <a:pathLst>
              <a:path w="7839572" h="8229600">
                <a:moveTo>
                  <a:pt x="0" y="0"/>
                </a:moveTo>
                <a:lnTo>
                  <a:pt x="7839571" y="0"/>
                </a:lnTo>
                <a:lnTo>
                  <a:pt x="7839571" y="8229600"/>
                </a:lnTo>
                <a:lnTo>
                  <a:pt x="0" y="8229600"/>
                </a:lnTo>
                <a:lnTo>
                  <a:pt x="0" y="0"/>
                </a:lnTo>
                <a:close/>
              </a:path>
            </a:pathLst>
          </a:custGeom>
          <a:blipFill>
            <a:blip r:embed="rId5"/>
            <a:stretch>
              <a:fillRect/>
            </a:stretch>
          </a:blipFill>
        </p:spPr>
      </p:sp>
      <p:sp>
        <p:nvSpPr>
          <p:cNvPr id="7" name="Freeform 7"/>
          <p:cNvSpPr/>
          <p:nvPr/>
        </p:nvSpPr>
        <p:spPr>
          <a:xfrm flipH="1">
            <a:off x="-1149558" y="-1304804"/>
            <a:ext cx="2299115" cy="4667008"/>
          </a:xfrm>
          <a:custGeom>
            <a:avLst/>
            <a:gdLst/>
            <a:ahLst/>
            <a:cxnLst/>
            <a:rect l="l" t="t" r="r" b="b"/>
            <a:pathLst>
              <a:path w="2299115" h="4667008">
                <a:moveTo>
                  <a:pt x="2299116" y="0"/>
                </a:moveTo>
                <a:lnTo>
                  <a:pt x="0" y="0"/>
                </a:lnTo>
                <a:lnTo>
                  <a:pt x="0" y="4667008"/>
                </a:lnTo>
                <a:lnTo>
                  <a:pt x="2299116" y="4667008"/>
                </a:lnTo>
                <a:lnTo>
                  <a:pt x="2299116" y="0"/>
                </a:lnTo>
                <a:close/>
              </a:path>
            </a:pathLst>
          </a:custGeom>
          <a:blipFill>
            <a:blip r:embed="rId6"/>
            <a:stretch>
              <a:fillRect/>
            </a:stretch>
          </a:blipFill>
        </p:spPr>
      </p:sp>
      <p:sp>
        <p:nvSpPr>
          <p:cNvPr id="8" name="Freeform 8"/>
          <p:cNvSpPr/>
          <p:nvPr/>
        </p:nvSpPr>
        <p:spPr>
          <a:xfrm flipH="1">
            <a:off x="-47814" y="0"/>
            <a:ext cx="6361436" cy="1214456"/>
          </a:xfrm>
          <a:custGeom>
            <a:avLst/>
            <a:gdLst/>
            <a:ahLst/>
            <a:cxnLst/>
            <a:rect l="l" t="t" r="r" b="b"/>
            <a:pathLst>
              <a:path w="6361436" h="1214456">
                <a:moveTo>
                  <a:pt x="6361436" y="0"/>
                </a:moveTo>
                <a:lnTo>
                  <a:pt x="0" y="0"/>
                </a:lnTo>
                <a:lnTo>
                  <a:pt x="0" y="1214456"/>
                </a:lnTo>
                <a:lnTo>
                  <a:pt x="6361436" y="1214456"/>
                </a:lnTo>
                <a:lnTo>
                  <a:pt x="6361436"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TextBox 9"/>
          <p:cNvSpPr txBox="1"/>
          <p:nvPr/>
        </p:nvSpPr>
        <p:spPr>
          <a:xfrm>
            <a:off x="-100494" y="384019"/>
            <a:ext cx="2044918" cy="608343"/>
          </a:xfrm>
          <a:prstGeom prst="rect">
            <a:avLst/>
          </a:prstGeom>
        </p:spPr>
        <p:txBody>
          <a:bodyPr lIns="0" tIns="0" rIns="0" bIns="0" rtlCol="0" anchor="t">
            <a:spAutoFit/>
          </a:bodyPr>
          <a:lstStyle/>
          <a:p>
            <a:pPr algn="ctr">
              <a:lnSpc>
                <a:spcPts val="4300"/>
              </a:lnSpc>
            </a:pPr>
            <a:r>
              <a:rPr lang="en-US" sz="5059" b="1">
                <a:solidFill>
                  <a:srgbClr val="000000"/>
                </a:solidFill>
                <a:latin typeface="Adirek Sans Bold"/>
                <a:ea typeface="Adirek Sans Bold"/>
                <a:cs typeface="Adirek Sans Bold"/>
                <a:sym typeface="Adirek Sans Bold"/>
              </a:rPr>
              <a:t>02</a:t>
            </a:r>
          </a:p>
        </p:txBody>
      </p:sp>
      <p:sp>
        <p:nvSpPr>
          <p:cNvPr id="10" name="TextBox 10"/>
          <p:cNvSpPr txBox="1"/>
          <p:nvPr/>
        </p:nvSpPr>
        <p:spPr>
          <a:xfrm>
            <a:off x="2110445" y="384019"/>
            <a:ext cx="4203177" cy="605908"/>
          </a:xfrm>
          <a:prstGeom prst="rect">
            <a:avLst/>
          </a:prstGeom>
        </p:spPr>
        <p:txBody>
          <a:bodyPr lIns="0" tIns="0" rIns="0" bIns="0" rtlCol="0" anchor="t">
            <a:spAutoFit/>
          </a:bodyPr>
          <a:lstStyle/>
          <a:p>
            <a:pPr algn="l">
              <a:lnSpc>
                <a:spcPts val="4300"/>
              </a:lnSpc>
            </a:pPr>
            <a:r>
              <a:rPr lang="en-US" sz="5059" b="1">
                <a:solidFill>
                  <a:srgbClr val="000000"/>
                </a:solidFill>
                <a:latin typeface="Adirek Sans Bold"/>
                <a:ea typeface="Adirek Sans Bold"/>
                <a:cs typeface="Adirek Sans Bold"/>
                <a:sym typeface="Adirek Sans Bold"/>
              </a:rPr>
              <a:t>Project Overview</a:t>
            </a:r>
          </a:p>
        </p:txBody>
      </p:sp>
      <p:sp>
        <p:nvSpPr>
          <p:cNvPr id="11" name="Freeform 11"/>
          <p:cNvSpPr/>
          <p:nvPr/>
        </p:nvSpPr>
        <p:spPr>
          <a:xfrm>
            <a:off x="12217900" y="6058896"/>
            <a:ext cx="7062295" cy="9995864"/>
          </a:xfrm>
          <a:custGeom>
            <a:avLst/>
            <a:gdLst/>
            <a:ahLst/>
            <a:cxnLst/>
            <a:rect l="l" t="t" r="r" b="b"/>
            <a:pathLst>
              <a:path w="7062295" h="9995864">
                <a:moveTo>
                  <a:pt x="0" y="0"/>
                </a:moveTo>
                <a:lnTo>
                  <a:pt x="7062296" y="0"/>
                </a:lnTo>
                <a:lnTo>
                  <a:pt x="7062296" y="9995865"/>
                </a:lnTo>
                <a:lnTo>
                  <a:pt x="0" y="9995865"/>
                </a:lnTo>
                <a:lnTo>
                  <a:pt x="0" y="0"/>
                </a:lnTo>
                <a:close/>
              </a:path>
            </a:pathLst>
          </a:custGeom>
          <a:blipFill>
            <a:blip r:embed="rId4">
              <a:alphaModFix amt="9999"/>
            </a:blip>
            <a:stretch>
              <a:fillRect/>
            </a:stretch>
          </a:blipFill>
        </p:spPr>
      </p:sp>
      <p:sp>
        <p:nvSpPr>
          <p:cNvPr id="12" name="TextBox 12"/>
          <p:cNvSpPr txBox="1"/>
          <p:nvPr/>
        </p:nvSpPr>
        <p:spPr>
          <a:xfrm>
            <a:off x="5929775" y="1444383"/>
            <a:ext cx="7532013" cy="862081"/>
          </a:xfrm>
          <a:prstGeom prst="rect">
            <a:avLst/>
          </a:prstGeom>
        </p:spPr>
        <p:txBody>
          <a:bodyPr lIns="0" tIns="0" rIns="0" bIns="0" rtlCol="0" anchor="t">
            <a:spAutoFit/>
          </a:bodyPr>
          <a:lstStyle/>
          <a:p>
            <a:pPr algn="ctr">
              <a:lnSpc>
                <a:spcPts val="7083"/>
              </a:lnSpc>
              <a:spcBef>
                <a:spcPct val="0"/>
              </a:spcBef>
            </a:pPr>
            <a:r>
              <a:rPr lang="en-US" sz="5059" b="1">
                <a:solidFill>
                  <a:srgbClr val="000000"/>
                </a:solidFill>
                <a:latin typeface="Adirek Sans Bold"/>
                <a:ea typeface="Adirek Sans Bold"/>
                <a:cs typeface="Adirek Sans Bold"/>
                <a:sym typeface="Adirek Sans Bold"/>
              </a:rPr>
              <a:t>Administrator Features</a:t>
            </a:r>
          </a:p>
        </p:txBody>
      </p:sp>
      <p:sp>
        <p:nvSpPr>
          <p:cNvPr id="13" name="TextBox 13"/>
          <p:cNvSpPr txBox="1"/>
          <p:nvPr/>
        </p:nvSpPr>
        <p:spPr>
          <a:xfrm>
            <a:off x="5520338" y="2699975"/>
            <a:ext cx="11738962" cy="6725239"/>
          </a:xfrm>
          <a:prstGeom prst="rect">
            <a:avLst/>
          </a:prstGeom>
        </p:spPr>
        <p:txBody>
          <a:bodyPr lIns="0" tIns="0" rIns="0" bIns="0" rtlCol="0" anchor="t">
            <a:spAutoFit/>
          </a:bodyPr>
          <a:lstStyle/>
          <a:p>
            <a:pPr algn="l">
              <a:lnSpc>
                <a:spcPts val="4435"/>
              </a:lnSpc>
              <a:spcBef>
                <a:spcPct val="0"/>
              </a:spcBef>
            </a:pPr>
            <a:r>
              <a:rPr lang="en-US" sz="3168" b="1" dirty="0">
                <a:solidFill>
                  <a:srgbClr val="000000"/>
                </a:solidFill>
                <a:latin typeface="Times New Roman Bold"/>
                <a:ea typeface="Times New Roman Bold"/>
                <a:cs typeface="Times New Roman Bold"/>
                <a:sym typeface="Times New Roman Bold"/>
              </a:rPr>
              <a:t>•Manage Users: View and update user accounts and activities.</a:t>
            </a:r>
          </a:p>
          <a:p>
            <a:pPr algn="l">
              <a:lnSpc>
                <a:spcPts val="4435"/>
              </a:lnSpc>
              <a:spcBef>
                <a:spcPct val="0"/>
              </a:spcBef>
            </a:pPr>
            <a:endParaRPr lang="en-US" sz="3168" b="1" dirty="0">
              <a:solidFill>
                <a:srgbClr val="000000"/>
              </a:solidFill>
              <a:latin typeface="Times New Roman Bold"/>
              <a:ea typeface="Times New Roman Bold"/>
              <a:cs typeface="Times New Roman Bold"/>
              <a:sym typeface="Times New Roman Bold"/>
            </a:endParaRPr>
          </a:p>
          <a:p>
            <a:pPr algn="l">
              <a:lnSpc>
                <a:spcPts val="4435"/>
              </a:lnSpc>
              <a:spcBef>
                <a:spcPct val="0"/>
              </a:spcBef>
            </a:pPr>
            <a:r>
              <a:rPr lang="en-US" sz="3168" b="1" dirty="0">
                <a:solidFill>
                  <a:srgbClr val="000000"/>
                </a:solidFill>
                <a:latin typeface="Times New Roman Bold"/>
                <a:ea typeface="Times New Roman Bold"/>
                <a:cs typeface="Times New Roman Bold"/>
                <a:sym typeface="Times New Roman Bold"/>
              </a:rPr>
              <a:t>•Monitor Expenses: Review and oversee user expense data.</a:t>
            </a:r>
          </a:p>
          <a:p>
            <a:pPr algn="l">
              <a:lnSpc>
                <a:spcPts val="4435"/>
              </a:lnSpc>
              <a:spcBef>
                <a:spcPct val="0"/>
              </a:spcBef>
            </a:pPr>
            <a:endParaRPr lang="en-US" sz="3168" b="1" dirty="0">
              <a:solidFill>
                <a:srgbClr val="000000"/>
              </a:solidFill>
              <a:latin typeface="Times New Roman Bold"/>
              <a:ea typeface="Times New Roman Bold"/>
              <a:cs typeface="Times New Roman Bold"/>
              <a:sym typeface="Times New Roman Bold"/>
            </a:endParaRPr>
          </a:p>
          <a:p>
            <a:pPr algn="l">
              <a:lnSpc>
                <a:spcPts val="4435"/>
              </a:lnSpc>
              <a:spcBef>
                <a:spcPct val="0"/>
              </a:spcBef>
            </a:pPr>
            <a:r>
              <a:rPr lang="en-US" sz="3168" b="1" dirty="0">
                <a:solidFill>
                  <a:srgbClr val="000000"/>
                </a:solidFill>
                <a:latin typeface="Times New Roman Bold"/>
                <a:ea typeface="Times New Roman Bold"/>
                <a:cs typeface="Times New Roman Bold"/>
                <a:sym typeface="Times New Roman Bold"/>
              </a:rPr>
              <a:t>•Generate Reports: Create and export detailed financial reports.</a:t>
            </a:r>
          </a:p>
          <a:p>
            <a:pPr algn="l">
              <a:lnSpc>
                <a:spcPts val="4435"/>
              </a:lnSpc>
              <a:spcBef>
                <a:spcPct val="0"/>
              </a:spcBef>
            </a:pPr>
            <a:endParaRPr lang="en-US" sz="3168" b="1" dirty="0">
              <a:solidFill>
                <a:srgbClr val="000000"/>
              </a:solidFill>
              <a:latin typeface="Times New Roman Bold"/>
              <a:ea typeface="Times New Roman Bold"/>
              <a:cs typeface="Times New Roman Bold"/>
              <a:sym typeface="Times New Roman Bold"/>
            </a:endParaRPr>
          </a:p>
          <a:p>
            <a:pPr algn="l">
              <a:lnSpc>
                <a:spcPts val="4435"/>
              </a:lnSpc>
              <a:spcBef>
                <a:spcPct val="0"/>
              </a:spcBef>
            </a:pPr>
            <a:r>
              <a:rPr lang="en-US" sz="3168" b="1" dirty="0">
                <a:solidFill>
                  <a:srgbClr val="000000"/>
                </a:solidFill>
                <a:latin typeface="Times New Roman Bold"/>
                <a:ea typeface="Times New Roman Bold"/>
                <a:cs typeface="Times New Roman Bold"/>
                <a:sym typeface="Times New Roman Bold"/>
              </a:rPr>
              <a:t>•System Oversight: Ensure smooth operation and troubleshoot issues.</a:t>
            </a:r>
          </a:p>
          <a:p>
            <a:pPr algn="l">
              <a:lnSpc>
                <a:spcPts val="4435"/>
              </a:lnSpc>
              <a:spcBef>
                <a:spcPct val="0"/>
              </a:spcBef>
            </a:pPr>
            <a:endParaRPr lang="en-US" sz="3168" b="1" dirty="0">
              <a:solidFill>
                <a:srgbClr val="000000"/>
              </a:solidFill>
              <a:latin typeface="Times New Roman Bold"/>
              <a:ea typeface="Times New Roman Bold"/>
              <a:cs typeface="Times New Roman Bold"/>
              <a:sym typeface="Times New Roman Bold"/>
            </a:endParaRPr>
          </a:p>
          <a:p>
            <a:pPr algn="l">
              <a:lnSpc>
                <a:spcPts val="4435"/>
              </a:lnSpc>
              <a:spcBef>
                <a:spcPct val="0"/>
              </a:spcBef>
            </a:pPr>
            <a:r>
              <a:rPr lang="en-US" sz="3168" b="1" dirty="0">
                <a:solidFill>
                  <a:srgbClr val="000000"/>
                </a:solidFill>
                <a:latin typeface="Times New Roman Bold"/>
                <a:ea typeface="Times New Roman Bold"/>
                <a:cs typeface="Times New Roman Bold"/>
                <a:sym typeface="Times New Roman Bold"/>
              </a:rPr>
              <a:t>•Data Security: Backup data and manage access permissions.</a:t>
            </a:r>
          </a:p>
          <a:p>
            <a:pPr algn="l">
              <a:lnSpc>
                <a:spcPts val="4435"/>
              </a:lnSpc>
              <a:spcBef>
                <a:spcPct val="0"/>
              </a:spcBef>
            </a:pPr>
            <a:endParaRPr lang="en-US" sz="3168" b="1" dirty="0">
              <a:solidFill>
                <a:srgbClr val="000000"/>
              </a:solidFill>
              <a:latin typeface="Times New Roman Bold"/>
              <a:ea typeface="Times New Roman Bold"/>
              <a:cs typeface="Times New Roman Bold"/>
              <a:sym typeface="Times New Roman Bold"/>
            </a:endParaRPr>
          </a:p>
          <a:p>
            <a:pPr algn="l">
              <a:lnSpc>
                <a:spcPts val="4435"/>
              </a:lnSpc>
              <a:spcBef>
                <a:spcPct val="0"/>
              </a:spcBef>
            </a:pPr>
            <a:r>
              <a:rPr lang="en-US" sz="3168" b="1" dirty="0">
                <a:solidFill>
                  <a:srgbClr val="000000"/>
                </a:solidFill>
                <a:latin typeface="Times New Roman Bold"/>
                <a:ea typeface="Times New Roman Bold"/>
                <a:cs typeface="Times New Roman Bold"/>
                <a:sym typeface="Times New Roman Bold"/>
              </a:rPr>
              <a:t>Update Features: Modify and configure system settings as needed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Freeform 2"/>
          <p:cNvSpPr/>
          <p:nvPr/>
        </p:nvSpPr>
        <p:spPr>
          <a:xfrm>
            <a:off x="-813221" y="2306464"/>
            <a:ext cx="7839572" cy="8229600"/>
          </a:xfrm>
          <a:custGeom>
            <a:avLst/>
            <a:gdLst/>
            <a:ahLst/>
            <a:cxnLst/>
            <a:rect l="l" t="t" r="r" b="b"/>
            <a:pathLst>
              <a:path w="7839572" h="8229600">
                <a:moveTo>
                  <a:pt x="0" y="0"/>
                </a:moveTo>
                <a:lnTo>
                  <a:pt x="7839571" y="0"/>
                </a:lnTo>
                <a:lnTo>
                  <a:pt x="7839571" y="8229600"/>
                </a:lnTo>
                <a:lnTo>
                  <a:pt x="0" y="8229600"/>
                </a:lnTo>
                <a:lnTo>
                  <a:pt x="0" y="0"/>
                </a:lnTo>
                <a:close/>
              </a:path>
            </a:pathLst>
          </a:custGeom>
          <a:blipFill>
            <a:blip r:embed="rId2"/>
            <a:stretch>
              <a:fillRect/>
            </a:stretch>
          </a:blipFill>
        </p:spPr>
      </p:sp>
      <p:sp>
        <p:nvSpPr>
          <p:cNvPr id="3" name="Freeform 3"/>
          <p:cNvSpPr/>
          <p:nvPr/>
        </p:nvSpPr>
        <p:spPr>
          <a:xfrm>
            <a:off x="-505556" y="3983530"/>
            <a:ext cx="4310743" cy="8229600"/>
          </a:xfrm>
          <a:custGeom>
            <a:avLst/>
            <a:gdLst/>
            <a:ahLst/>
            <a:cxnLst/>
            <a:rect l="l" t="t" r="r" b="b"/>
            <a:pathLst>
              <a:path w="4310743" h="8229600">
                <a:moveTo>
                  <a:pt x="0" y="0"/>
                </a:moveTo>
                <a:lnTo>
                  <a:pt x="4310743" y="0"/>
                </a:lnTo>
                <a:lnTo>
                  <a:pt x="4310743" y="8229600"/>
                </a:lnTo>
                <a:lnTo>
                  <a:pt x="0" y="8229600"/>
                </a:lnTo>
                <a:lnTo>
                  <a:pt x="0" y="0"/>
                </a:lnTo>
                <a:close/>
              </a:path>
            </a:pathLst>
          </a:custGeom>
          <a:blipFill>
            <a:blip r:embed="rId3"/>
            <a:stretch>
              <a:fillRect/>
            </a:stretch>
          </a:blipFill>
        </p:spPr>
      </p:sp>
      <p:sp>
        <p:nvSpPr>
          <p:cNvPr id="4" name="Freeform 4"/>
          <p:cNvSpPr/>
          <p:nvPr/>
        </p:nvSpPr>
        <p:spPr>
          <a:xfrm flipH="1">
            <a:off x="15728406" y="-3069378"/>
            <a:ext cx="4310743" cy="8229600"/>
          </a:xfrm>
          <a:custGeom>
            <a:avLst/>
            <a:gdLst/>
            <a:ahLst/>
            <a:cxnLst/>
            <a:rect l="l" t="t" r="r" b="b"/>
            <a:pathLst>
              <a:path w="4310743" h="8229600">
                <a:moveTo>
                  <a:pt x="4310743" y="0"/>
                </a:moveTo>
                <a:lnTo>
                  <a:pt x="0" y="0"/>
                </a:lnTo>
                <a:lnTo>
                  <a:pt x="0" y="8229600"/>
                </a:lnTo>
                <a:lnTo>
                  <a:pt x="4310743" y="8229600"/>
                </a:lnTo>
                <a:lnTo>
                  <a:pt x="4310743" y="0"/>
                </a:lnTo>
                <a:close/>
              </a:path>
            </a:pathLst>
          </a:custGeom>
          <a:blipFill>
            <a:blip r:embed="rId3"/>
            <a:stretch>
              <a:fillRect/>
            </a:stretch>
          </a:blipFill>
        </p:spPr>
      </p:sp>
      <p:sp>
        <p:nvSpPr>
          <p:cNvPr id="5" name="Freeform 5"/>
          <p:cNvSpPr/>
          <p:nvPr/>
        </p:nvSpPr>
        <p:spPr>
          <a:xfrm flipH="1" flipV="1">
            <a:off x="15609484" y="-4059644"/>
            <a:ext cx="3299631" cy="9490642"/>
          </a:xfrm>
          <a:custGeom>
            <a:avLst/>
            <a:gdLst/>
            <a:ahLst/>
            <a:cxnLst/>
            <a:rect l="l" t="t" r="r" b="b"/>
            <a:pathLst>
              <a:path w="3299631" h="9490642">
                <a:moveTo>
                  <a:pt x="3299632" y="9490642"/>
                </a:moveTo>
                <a:lnTo>
                  <a:pt x="0" y="9490642"/>
                </a:lnTo>
                <a:lnTo>
                  <a:pt x="0" y="0"/>
                </a:lnTo>
                <a:lnTo>
                  <a:pt x="3299632" y="0"/>
                </a:lnTo>
                <a:lnTo>
                  <a:pt x="3299632" y="9490642"/>
                </a:lnTo>
                <a:close/>
              </a:path>
            </a:pathLst>
          </a:custGeom>
          <a:blipFill>
            <a:blip r:embed="rId4"/>
            <a:stretch>
              <a:fillRect t="-40732" r="-51793"/>
            </a:stretch>
          </a:blipFill>
        </p:spPr>
      </p:sp>
      <p:sp>
        <p:nvSpPr>
          <p:cNvPr id="6" name="Freeform 6"/>
          <p:cNvSpPr/>
          <p:nvPr/>
        </p:nvSpPr>
        <p:spPr>
          <a:xfrm>
            <a:off x="-1881332" y="7215198"/>
            <a:ext cx="7062295" cy="9995864"/>
          </a:xfrm>
          <a:custGeom>
            <a:avLst/>
            <a:gdLst/>
            <a:ahLst/>
            <a:cxnLst/>
            <a:rect l="l" t="t" r="r" b="b"/>
            <a:pathLst>
              <a:path w="7062295" h="9995864">
                <a:moveTo>
                  <a:pt x="0" y="0"/>
                </a:moveTo>
                <a:lnTo>
                  <a:pt x="7062295" y="0"/>
                </a:lnTo>
                <a:lnTo>
                  <a:pt x="7062295" y="9995864"/>
                </a:lnTo>
                <a:lnTo>
                  <a:pt x="0" y="9995864"/>
                </a:lnTo>
                <a:lnTo>
                  <a:pt x="0" y="0"/>
                </a:lnTo>
                <a:close/>
              </a:path>
            </a:pathLst>
          </a:custGeom>
          <a:blipFill>
            <a:blip r:embed="rId5">
              <a:alphaModFix amt="9999"/>
            </a:blip>
            <a:stretch>
              <a:fillRect/>
            </a:stretch>
          </a:blipFill>
        </p:spPr>
      </p:sp>
      <p:sp>
        <p:nvSpPr>
          <p:cNvPr id="7" name="Freeform 7"/>
          <p:cNvSpPr/>
          <p:nvPr/>
        </p:nvSpPr>
        <p:spPr>
          <a:xfrm flipH="1">
            <a:off x="-1149558" y="-1304804"/>
            <a:ext cx="2299115" cy="4667008"/>
          </a:xfrm>
          <a:custGeom>
            <a:avLst/>
            <a:gdLst/>
            <a:ahLst/>
            <a:cxnLst/>
            <a:rect l="l" t="t" r="r" b="b"/>
            <a:pathLst>
              <a:path w="2299115" h="4667008">
                <a:moveTo>
                  <a:pt x="2299116" y="0"/>
                </a:moveTo>
                <a:lnTo>
                  <a:pt x="0" y="0"/>
                </a:lnTo>
                <a:lnTo>
                  <a:pt x="0" y="4667008"/>
                </a:lnTo>
                <a:lnTo>
                  <a:pt x="2299116" y="4667008"/>
                </a:lnTo>
                <a:lnTo>
                  <a:pt x="2299116" y="0"/>
                </a:lnTo>
                <a:close/>
              </a:path>
            </a:pathLst>
          </a:custGeom>
          <a:blipFill>
            <a:blip r:embed="rId6"/>
            <a:stretch>
              <a:fillRect/>
            </a:stretch>
          </a:blipFill>
        </p:spPr>
      </p:sp>
      <p:sp>
        <p:nvSpPr>
          <p:cNvPr id="8" name="Freeform 8"/>
          <p:cNvSpPr/>
          <p:nvPr/>
        </p:nvSpPr>
        <p:spPr>
          <a:xfrm flipH="1">
            <a:off x="-47814" y="0"/>
            <a:ext cx="6361436" cy="1214456"/>
          </a:xfrm>
          <a:custGeom>
            <a:avLst/>
            <a:gdLst/>
            <a:ahLst/>
            <a:cxnLst/>
            <a:rect l="l" t="t" r="r" b="b"/>
            <a:pathLst>
              <a:path w="6361436" h="1214456">
                <a:moveTo>
                  <a:pt x="6361436" y="0"/>
                </a:moveTo>
                <a:lnTo>
                  <a:pt x="0" y="0"/>
                </a:lnTo>
                <a:lnTo>
                  <a:pt x="0" y="1214456"/>
                </a:lnTo>
                <a:lnTo>
                  <a:pt x="6361436" y="1214456"/>
                </a:lnTo>
                <a:lnTo>
                  <a:pt x="6361436"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TextBox 9"/>
          <p:cNvSpPr txBox="1"/>
          <p:nvPr/>
        </p:nvSpPr>
        <p:spPr>
          <a:xfrm>
            <a:off x="-100494" y="384019"/>
            <a:ext cx="2044918" cy="608343"/>
          </a:xfrm>
          <a:prstGeom prst="rect">
            <a:avLst/>
          </a:prstGeom>
        </p:spPr>
        <p:txBody>
          <a:bodyPr lIns="0" tIns="0" rIns="0" bIns="0" rtlCol="0" anchor="t">
            <a:spAutoFit/>
          </a:bodyPr>
          <a:lstStyle/>
          <a:p>
            <a:pPr algn="ctr">
              <a:lnSpc>
                <a:spcPts val="4300"/>
              </a:lnSpc>
            </a:pPr>
            <a:r>
              <a:rPr lang="en-US" sz="5059" b="1">
                <a:solidFill>
                  <a:srgbClr val="000000"/>
                </a:solidFill>
                <a:latin typeface="Adirek Sans Bold"/>
                <a:ea typeface="Adirek Sans Bold"/>
                <a:cs typeface="Adirek Sans Bold"/>
                <a:sym typeface="Adirek Sans Bold"/>
              </a:rPr>
              <a:t>02</a:t>
            </a:r>
          </a:p>
        </p:txBody>
      </p:sp>
      <p:sp>
        <p:nvSpPr>
          <p:cNvPr id="10" name="TextBox 10"/>
          <p:cNvSpPr txBox="1"/>
          <p:nvPr/>
        </p:nvSpPr>
        <p:spPr>
          <a:xfrm>
            <a:off x="2110445" y="384019"/>
            <a:ext cx="4022706" cy="605908"/>
          </a:xfrm>
          <a:prstGeom prst="rect">
            <a:avLst/>
          </a:prstGeom>
        </p:spPr>
        <p:txBody>
          <a:bodyPr lIns="0" tIns="0" rIns="0" bIns="0" rtlCol="0" anchor="t">
            <a:spAutoFit/>
          </a:bodyPr>
          <a:lstStyle/>
          <a:p>
            <a:pPr algn="l">
              <a:lnSpc>
                <a:spcPts val="4300"/>
              </a:lnSpc>
            </a:pPr>
            <a:r>
              <a:rPr lang="en-US" sz="5059" b="1">
                <a:solidFill>
                  <a:srgbClr val="000000"/>
                </a:solidFill>
                <a:latin typeface="Adirek Sans Bold"/>
                <a:ea typeface="Adirek Sans Bold"/>
                <a:cs typeface="Adirek Sans Bold"/>
                <a:sym typeface="Adirek Sans Bold"/>
              </a:rPr>
              <a:t>Project Overview</a:t>
            </a:r>
          </a:p>
        </p:txBody>
      </p:sp>
      <p:sp>
        <p:nvSpPr>
          <p:cNvPr id="11" name="Freeform 11"/>
          <p:cNvSpPr/>
          <p:nvPr/>
        </p:nvSpPr>
        <p:spPr>
          <a:xfrm>
            <a:off x="12197258" y="5430998"/>
            <a:ext cx="7062295" cy="9995864"/>
          </a:xfrm>
          <a:custGeom>
            <a:avLst/>
            <a:gdLst/>
            <a:ahLst/>
            <a:cxnLst/>
            <a:rect l="l" t="t" r="r" b="b"/>
            <a:pathLst>
              <a:path w="7062295" h="9995864">
                <a:moveTo>
                  <a:pt x="0" y="0"/>
                </a:moveTo>
                <a:lnTo>
                  <a:pt x="7062296" y="0"/>
                </a:lnTo>
                <a:lnTo>
                  <a:pt x="7062296" y="9995865"/>
                </a:lnTo>
                <a:lnTo>
                  <a:pt x="0" y="9995865"/>
                </a:lnTo>
                <a:lnTo>
                  <a:pt x="0" y="0"/>
                </a:lnTo>
                <a:close/>
              </a:path>
            </a:pathLst>
          </a:custGeom>
          <a:blipFill>
            <a:blip r:embed="rId5">
              <a:alphaModFix amt="9999"/>
            </a:blip>
            <a:stretch>
              <a:fillRect/>
            </a:stretch>
          </a:blipFill>
        </p:spPr>
      </p:sp>
      <p:sp>
        <p:nvSpPr>
          <p:cNvPr id="12" name="TextBox 12"/>
          <p:cNvSpPr txBox="1"/>
          <p:nvPr/>
        </p:nvSpPr>
        <p:spPr>
          <a:xfrm>
            <a:off x="5909721" y="1281795"/>
            <a:ext cx="7082713" cy="862081"/>
          </a:xfrm>
          <a:prstGeom prst="rect">
            <a:avLst/>
          </a:prstGeom>
        </p:spPr>
        <p:txBody>
          <a:bodyPr lIns="0" tIns="0" rIns="0" bIns="0" rtlCol="0" anchor="t">
            <a:spAutoFit/>
          </a:bodyPr>
          <a:lstStyle/>
          <a:p>
            <a:pPr algn="ctr">
              <a:lnSpc>
                <a:spcPts val="7083"/>
              </a:lnSpc>
              <a:spcBef>
                <a:spcPct val="0"/>
              </a:spcBef>
            </a:pPr>
            <a:r>
              <a:rPr lang="en-US" sz="5059" b="1">
                <a:solidFill>
                  <a:srgbClr val="000000"/>
                </a:solidFill>
                <a:latin typeface="Adirek Sans Bold"/>
                <a:ea typeface="Adirek Sans Bold"/>
                <a:cs typeface="Adirek Sans Bold"/>
                <a:sym typeface="Adirek Sans Bold"/>
              </a:rPr>
              <a:t>Customer Features</a:t>
            </a:r>
          </a:p>
        </p:txBody>
      </p:sp>
      <p:sp>
        <p:nvSpPr>
          <p:cNvPr id="13" name="TextBox 13"/>
          <p:cNvSpPr txBox="1"/>
          <p:nvPr/>
        </p:nvSpPr>
        <p:spPr>
          <a:xfrm>
            <a:off x="5422816" y="2654028"/>
            <a:ext cx="10847065" cy="6129512"/>
          </a:xfrm>
          <a:prstGeom prst="rect">
            <a:avLst/>
          </a:prstGeom>
        </p:spPr>
        <p:txBody>
          <a:bodyPr lIns="0" tIns="0" rIns="0" bIns="0" rtlCol="0" anchor="t">
            <a:spAutoFit/>
          </a:bodyPr>
          <a:lstStyle/>
          <a:p>
            <a:pPr algn="l">
              <a:lnSpc>
                <a:spcPts val="4376"/>
              </a:lnSpc>
              <a:spcBef>
                <a:spcPct val="0"/>
              </a:spcBef>
            </a:pPr>
            <a:r>
              <a:rPr lang="en-US" sz="3126" b="1">
                <a:solidFill>
                  <a:srgbClr val="000000"/>
                </a:solidFill>
                <a:latin typeface="Times New Roman Bold"/>
                <a:ea typeface="Times New Roman Bold"/>
                <a:cs typeface="Times New Roman Bold"/>
                <a:sym typeface="Times New Roman Bold"/>
              </a:rPr>
              <a:t>1.User Authentication: Easy registration, login, and logout.</a:t>
            </a:r>
          </a:p>
          <a:p>
            <a:pPr algn="l">
              <a:lnSpc>
                <a:spcPts val="4376"/>
              </a:lnSpc>
              <a:spcBef>
                <a:spcPct val="0"/>
              </a:spcBef>
            </a:pPr>
            <a:endParaRPr lang="en-US" sz="3126" b="1">
              <a:solidFill>
                <a:srgbClr val="000000"/>
              </a:solidFill>
              <a:latin typeface="Times New Roman Bold"/>
              <a:ea typeface="Times New Roman Bold"/>
              <a:cs typeface="Times New Roman Bold"/>
              <a:sym typeface="Times New Roman Bold"/>
            </a:endParaRPr>
          </a:p>
          <a:p>
            <a:pPr algn="l">
              <a:lnSpc>
                <a:spcPts val="4376"/>
              </a:lnSpc>
              <a:spcBef>
                <a:spcPct val="0"/>
              </a:spcBef>
            </a:pPr>
            <a:r>
              <a:rPr lang="en-US" sz="3126" b="1">
                <a:solidFill>
                  <a:srgbClr val="000000"/>
                </a:solidFill>
                <a:latin typeface="Times New Roman Bold"/>
                <a:ea typeface="Times New Roman Bold"/>
                <a:cs typeface="Times New Roman Bold"/>
                <a:sym typeface="Times New Roman Bold"/>
              </a:rPr>
              <a:t>2.Expense Management: Add, update, delete, and view expenses.</a:t>
            </a:r>
          </a:p>
          <a:p>
            <a:pPr algn="l">
              <a:lnSpc>
                <a:spcPts val="4376"/>
              </a:lnSpc>
              <a:spcBef>
                <a:spcPct val="0"/>
              </a:spcBef>
            </a:pPr>
            <a:endParaRPr lang="en-US" sz="3126" b="1">
              <a:solidFill>
                <a:srgbClr val="000000"/>
              </a:solidFill>
              <a:latin typeface="Times New Roman Bold"/>
              <a:ea typeface="Times New Roman Bold"/>
              <a:cs typeface="Times New Roman Bold"/>
              <a:sym typeface="Times New Roman Bold"/>
            </a:endParaRPr>
          </a:p>
          <a:p>
            <a:pPr algn="l">
              <a:lnSpc>
                <a:spcPts val="4376"/>
              </a:lnSpc>
              <a:spcBef>
                <a:spcPct val="0"/>
              </a:spcBef>
            </a:pPr>
            <a:r>
              <a:rPr lang="en-US" sz="3126" b="1">
                <a:solidFill>
                  <a:srgbClr val="000000"/>
                </a:solidFill>
                <a:latin typeface="Times New Roman Bold"/>
                <a:ea typeface="Times New Roman Bold"/>
                <a:cs typeface="Times New Roman Bold"/>
                <a:sym typeface="Times New Roman Bold"/>
              </a:rPr>
              <a:t>3.Financial Reports: Generate reports with charts and export them as PDFs.</a:t>
            </a:r>
          </a:p>
          <a:p>
            <a:pPr algn="l">
              <a:lnSpc>
                <a:spcPts val="4376"/>
              </a:lnSpc>
              <a:spcBef>
                <a:spcPct val="0"/>
              </a:spcBef>
            </a:pPr>
            <a:endParaRPr lang="en-US" sz="3126" b="1">
              <a:solidFill>
                <a:srgbClr val="000000"/>
              </a:solidFill>
              <a:latin typeface="Times New Roman Bold"/>
              <a:ea typeface="Times New Roman Bold"/>
              <a:cs typeface="Times New Roman Bold"/>
              <a:sym typeface="Times New Roman Bold"/>
            </a:endParaRPr>
          </a:p>
          <a:p>
            <a:pPr algn="l">
              <a:lnSpc>
                <a:spcPts val="4376"/>
              </a:lnSpc>
              <a:spcBef>
                <a:spcPct val="0"/>
              </a:spcBef>
            </a:pPr>
            <a:r>
              <a:rPr lang="en-US" sz="3126" b="1">
                <a:solidFill>
                  <a:srgbClr val="000000"/>
                </a:solidFill>
                <a:latin typeface="Times New Roman Bold"/>
                <a:ea typeface="Times New Roman Bold"/>
                <a:cs typeface="Times New Roman Bold"/>
                <a:sym typeface="Times New Roman Bold"/>
              </a:rPr>
              <a:t>4.Dashboard: View spending insights at a glance.</a:t>
            </a:r>
          </a:p>
          <a:p>
            <a:pPr algn="l">
              <a:lnSpc>
                <a:spcPts val="4376"/>
              </a:lnSpc>
              <a:spcBef>
                <a:spcPct val="0"/>
              </a:spcBef>
            </a:pPr>
            <a:endParaRPr lang="en-US" sz="3126" b="1">
              <a:solidFill>
                <a:srgbClr val="000000"/>
              </a:solidFill>
              <a:latin typeface="Times New Roman Bold"/>
              <a:ea typeface="Times New Roman Bold"/>
              <a:cs typeface="Times New Roman Bold"/>
              <a:sym typeface="Times New Roman Bold"/>
            </a:endParaRPr>
          </a:p>
          <a:p>
            <a:pPr algn="l">
              <a:lnSpc>
                <a:spcPts val="4376"/>
              </a:lnSpc>
              <a:spcBef>
                <a:spcPct val="0"/>
              </a:spcBef>
            </a:pPr>
            <a:r>
              <a:rPr lang="en-US" sz="3126" b="1">
                <a:solidFill>
                  <a:srgbClr val="000000"/>
                </a:solidFill>
                <a:latin typeface="Times New Roman Bold"/>
                <a:ea typeface="Times New Roman Bold"/>
                <a:cs typeface="Times New Roman Bold"/>
                <a:sym typeface="Times New Roman Bold"/>
              </a:rPr>
              <a:t>5.Interactive Interface: Simple and user-friendly design for ease of use.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Freeform 2"/>
          <p:cNvSpPr/>
          <p:nvPr/>
        </p:nvSpPr>
        <p:spPr>
          <a:xfrm>
            <a:off x="-813221" y="2306464"/>
            <a:ext cx="7839572" cy="8229600"/>
          </a:xfrm>
          <a:custGeom>
            <a:avLst/>
            <a:gdLst/>
            <a:ahLst/>
            <a:cxnLst/>
            <a:rect l="l" t="t" r="r" b="b"/>
            <a:pathLst>
              <a:path w="7839572" h="8229600">
                <a:moveTo>
                  <a:pt x="0" y="0"/>
                </a:moveTo>
                <a:lnTo>
                  <a:pt x="7839571" y="0"/>
                </a:lnTo>
                <a:lnTo>
                  <a:pt x="7839571" y="8229600"/>
                </a:lnTo>
                <a:lnTo>
                  <a:pt x="0" y="8229600"/>
                </a:lnTo>
                <a:lnTo>
                  <a:pt x="0" y="0"/>
                </a:lnTo>
                <a:close/>
              </a:path>
            </a:pathLst>
          </a:custGeom>
          <a:blipFill>
            <a:blip r:embed="rId2"/>
            <a:stretch>
              <a:fillRect/>
            </a:stretch>
          </a:blipFill>
        </p:spPr>
      </p:sp>
      <p:sp>
        <p:nvSpPr>
          <p:cNvPr id="3" name="Freeform 3"/>
          <p:cNvSpPr/>
          <p:nvPr/>
        </p:nvSpPr>
        <p:spPr>
          <a:xfrm>
            <a:off x="-505556" y="3983530"/>
            <a:ext cx="4310743" cy="8229600"/>
          </a:xfrm>
          <a:custGeom>
            <a:avLst/>
            <a:gdLst/>
            <a:ahLst/>
            <a:cxnLst/>
            <a:rect l="l" t="t" r="r" b="b"/>
            <a:pathLst>
              <a:path w="4310743" h="8229600">
                <a:moveTo>
                  <a:pt x="0" y="0"/>
                </a:moveTo>
                <a:lnTo>
                  <a:pt x="4310743" y="0"/>
                </a:lnTo>
                <a:lnTo>
                  <a:pt x="4310743" y="8229600"/>
                </a:lnTo>
                <a:lnTo>
                  <a:pt x="0" y="8229600"/>
                </a:lnTo>
                <a:lnTo>
                  <a:pt x="0" y="0"/>
                </a:lnTo>
                <a:close/>
              </a:path>
            </a:pathLst>
          </a:custGeom>
          <a:blipFill>
            <a:blip r:embed="rId3"/>
            <a:stretch>
              <a:fillRect/>
            </a:stretch>
          </a:blipFill>
        </p:spPr>
      </p:sp>
      <p:sp>
        <p:nvSpPr>
          <p:cNvPr id="4" name="Freeform 4"/>
          <p:cNvSpPr/>
          <p:nvPr/>
        </p:nvSpPr>
        <p:spPr>
          <a:xfrm flipH="1">
            <a:off x="15728406" y="-3069378"/>
            <a:ext cx="4310743" cy="8229600"/>
          </a:xfrm>
          <a:custGeom>
            <a:avLst/>
            <a:gdLst/>
            <a:ahLst/>
            <a:cxnLst/>
            <a:rect l="l" t="t" r="r" b="b"/>
            <a:pathLst>
              <a:path w="4310743" h="8229600">
                <a:moveTo>
                  <a:pt x="4310743" y="0"/>
                </a:moveTo>
                <a:lnTo>
                  <a:pt x="0" y="0"/>
                </a:lnTo>
                <a:lnTo>
                  <a:pt x="0" y="8229600"/>
                </a:lnTo>
                <a:lnTo>
                  <a:pt x="4310743" y="8229600"/>
                </a:lnTo>
                <a:lnTo>
                  <a:pt x="4310743" y="0"/>
                </a:lnTo>
                <a:close/>
              </a:path>
            </a:pathLst>
          </a:custGeom>
          <a:blipFill>
            <a:blip r:embed="rId3"/>
            <a:stretch>
              <a:fillRect/>
            </a:stretch>
          </a:blipFill>
        </p:spPr>
      </p:sp>
      <p:sp>
        <p:nvSpPr>
          <p:cNvPr id="5" name="Freeform 5"/>
          <p:cNvSpPr/>
          <p:nvPr/>
        </p:nvSpPr>
        <p:spPr>
          <a:xfrm flipH="1" flipV="1">
            <a:off x="15609484" y="-4059644"/>
            <a:ext cx="3299631" cy="9490642"/>
          </a:xfrm>
          <a:custGeom>
            <a:avLst/>
            <a:gdLst/>
            <a:ahLst/>
            <a:cxnLst/>
            <a:rect l="l" t="t" r="r" b="b"/>
            <a:pathLst>
              <a:path w="3299631" h="9490642">
                <a:moveTo>
                  <a:pt x="3299632" y="9490642"/>
                </a:moveTo>
                <a:lnTo>
                  <a:pt x="0" y="9490642"/>
                </a:lnTo>
                <a:lnTo>
                  <a:pt x="0" y="0"/>
                </a:lnTo>
                <a:lnTo>
                  <a:pt x="3299632" y="0"/>
                </a:lnTo>
                <a:lnTo>
                  <a:pt x="3299632" y="9490642"/>
                </a:lnTo>
                <a:close/>
              </a:path>
            </a:pathLst>
          </a:custGeom>
          <a:blipFill>
            <a:blip r:embed="rId4"/>
            <a:stretch>
              <a:fillRect t="-40732" r="-51793"/>
            </a:stretch>
          </a:blipFill>
        </p:spPr>
      </p:sp>
      <p:sp>
        <p:nvSpPr>
          <p:cNvPr id="6" name="Freeform 6"/>
          <p:cNvSpPr/>
          <p:nvPr/>
        </p:nvSpPr>
        <p:spPr>
          <a:xfrm>
            <a:off x="-1881332" y="7215198"/>
            <a:ext cx="7062295" cy="9995864"/>
          </a:xfrm>
          <a:custGeom>
            <a:avLst/>
            <a:gdLst/>
            <a:ahLst/>
            <a:cxnLst/>
            <a:rect l="l" t="t" r="r" b="b"/>
            <a:pathLst>
              <a:path w="7062295" h="9995864">
                <a:moveTo>
                  <a:pt x="0" y="0"/>
                </a:moveTo>
                <a:lnTo>
                  <a:pt x="7062295" y="0"/>
                </a:lnTo>
                <a:lnTo>
                  <a:pt x="7062295" y="9995864"/>
                </a:lnTo>
                <a:lnTo>
                  <a:pt x="0" y="9995864"/>
                </a:lnTo>
                <a:lnTo>
                  <a:pt x="0" y="0"/>
                </a:lnTo>
                <a:close/>
              </a:path>
            </a:pathLst>
          </a:custGeom>
          <a:blipFill>
            <a:blip r:embed="rId5">
              <a:alphaModFix amt="9999"/>
            </a:blip>
            <a:stretch>
              <a:fillRect/>
            </a:stretch>
          </a:blipFill>
        </p:spPr>
      </p:sp>
      <p:sp>
        <p:nvSpPr>
          <p:cNvPr id="7" name="Freeform 7"/>
          <p:cNvSpPr/>
          <p:nvPr/>
        </p:nvSpPr>
        <p:spPr>
          <a:xfrm flipH="1">
            <a:off x="-1149558" y="-1304804"/>
            <a:ext cx="2299115" cy="4667008"/>
          </a:xfrm>
          <a:custGeom>
            <a:avLst/>
            <a:gdLst/>
            <a:ahLst/>
            <a:cxnLst/>
            <a:rect l="l" t="t" r="r" b="b"/>
            <a:pathLst>
              <a:path w="2299115" h="4667008">
                <a:moveTo>
                  <a:pt x="2299116" y="0"/>
                </a:moveTo>
                <a:lnTo>
                  <a:pt x="0" y="0"/>
                </a:lnTo>
                <a:lnTo>
                  <a:pt x="0" y="4667008"/>
                </a:lnTo>
                <a:lnTo>
                  <a:pt x="2299116" y="4667008"/>
                </a:lnTo>
                <a:lnTo>
                  <a:pt x="2299116" y="0"/>
                </a:lnTo>
                <a:close/>
              </a:path>
            </a:pathLst>
          </a:custGeom>
          <a:blipFill>
            <a:blip r:embed="rId6"/>
            <a:stretch>
              <a:fillRect/>
            </a:stretch>
          </a:blipFill>
        </p:spPr>
      </p:sp>
      <p:sp>
        <p:nvSpPr>
          <p:cNvPr id="8" name="Freeform 8"/>
          <p:cNvSpPr/>
          <p:nvPr/>
        </p:nvSpPr>
        <p:spPr>
          <a:xfrm flipH="1">
            <a:off x="-47814" y="0"/>
            <a:ext cx="6361436" cy="1214456"/>
          </a:xfrm>
          <a:custGeom>
            <a:avLst/>
            <a:gdLst/>
            <a:ahLst/>
            <a:cxnLst/>
            <a:rect l="l" t="t" r="r" b="b"/>
            <a:pathLst>
              <a:path w="6361436" h="1214456">
                <a:moveTo>
                  <a:pt x="6361436" y="0"/>
                </a:moveTo>
                <a:lnTo>
                  <a:pt x="0" y="0"/>
                </a:lnTo>
                <a:lnTo>
                  <a:pt x="0" y="1214456"/>
                </a:lnTo>
                <a:lnTo>
                  <a:pt x="6361436" y="1214456"/>
                </a:lnTo>
                <a:lnTo>
                  <a:pt x="6361436"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TextBox 9"/>
          <p:cNvSpPr txBox="1"/>
          <p:nvPr/>
        </p:nvSpPr>
        <p:spPr>
          <a:xfrm>
            <a:off x="-100494" y="384019"/>
            <a:ext cx="2044918" cy="608343"/>
          </a:xfrm>
          <a:prstGeom prst="rect">
            <a:avLst/>
          </a:prstGeom>
        </p:spPr>
        <p:txBody>
          <a:bodyPr lIns="0" tIns="0" rIns="0" bIns="0" rtlCol="0" anchor="t">
            <a:spAutoFit/>
          </a:bodyPr>
          <a:lstStyle/>
          <a:p>
            <a:pPr algn="ctr">
              <a:lnSpc>
                <a:spcPts val="4300"/>
              </a:lnSpc>
            </a:pPr>
            <a:r>
              <a:rPr lang="en-US" sz="5059" b="1">
                <a:solidFill>
                  <a:srgbClr val="000000"/>
                </a:solidFill>
                <a:latin typeface="Adirek Sans Bold"/>
                <a:ea typeface="Adirek Sans Bold"/>
                <a:cs typeface="Adirek Sans Bold"/>
                <a:sym typeface="Adirek Sans Bold"/>
              </a:rPr>
              <a:t>03</a:t>
            </a:r>
          </a:p>
        </p:txBody>
      </p:sp>
      <p:sp>
        <p:nvSpPr>
          <p:cNvPr id="10" name="TextBox 10"/>
          <p:cNvSpPr txBox="1"/>
          <p:nvPr/>
        </p:nvSpPr>
        <p:spPr>
          <a:xfrm>
            <a:off x="2110445" y="384019"/>
            <a:ext cx="3690039" cy="605908"/>
          </a:xfrm>
          <a:prstGeom prst="rect">
            <a:avLst/>
          </a:prstGeom>
        </p:spPr>
        <p:txBody>
          <a:bodyPr lIns="0" tIns="0" rIns="0" bIns="0" rtlCol="0" anchor="t">
            <a:spAutoFit/>
          </a:bodyPr>
          <a:lstStyle/>
          <a:p>
            <a:pPr algn="l">
              <a:lnSpc>
                <a:spcPts val="4300"/>
              </a:lnSpc>
            </a:pPr>
            <a:r>
              <a:rPr lang="en-US" sz="5059" b="1">
                <a:solidFill>
                  <a:srgbClr val="000000"/>
                </a:solidFill>
                <a:latin typeface="Adirek Sans Bold"/>
                <a:ea typeface="Adirek Sans Bold"/>
                <a:cs typeface="Adirek Sans Bold"/>
                <a:sym typeface="Adirek Sans Bold"/>
              </a:rPr>
              <a:t>Milestone</a:t>
            </a:r>
          </a:p>
        </p:txBody>
      </p:sp>
      <p:sp>
        <p:nvSpPr>
          <p:cNvPr id="11" name="Freeform 11"/>
          <p:cNvSpPr/>
          <p:nvPr/>
        </p:nvSpPr>
        <p:spPr>
          <a:xfrm>
            <a:off x="12197258" y="5430998"/>
            <a:ext cx="7062295" cy="9995864"/>
          </a:xfrm>
          <a:custGeom>
            <a:avLst/>
            <a:gdLst/>
            <a:ahLst/>
            <a:cxnLst/>
            <a:rect l="l" t="t" r="r" b="b"/>
            <a:pathLst>
              <a:path w="7062295" h="9995864">
                <a:moveTo>
                  <a:pt x="0" y="0"/>
                </a:moveTo>
                <a:lnTo>
                  <a:pt x="7062296" y="0"/>
                </a:lnTo>
                <a:lnTo>
                  <a:pt x="7062296" y="9995865"/>
                </a:lnTo>
                <a:lnTo>
                  <a:pt x="0" y="9995865"/>
                </a:lnTo>
                <a:lnTo>
                  <a:pt x="0" y="0"/>
                </a:lnTo>
                <a:close/>
              </a:path>
            </a:pathLst>
          </a:custGeom>
          <a:blipFill>
            <a:blip r:embed="rId5">
              <a:alphaModFix amt="9999"/>
            </a:blip>
            <a:stretch>
              <a:fillRect/>
            </a:stretch>
          </a:blipFill>
        </p:spPr>
      </p:sp>
      <p:sp>
        <p:nvSpPr>
          <p:cNvPr id="12" name="TextBox 12"/>
          <p:cNvSpPr txBox="1"/>
          <p:nvPr/>
        </p:nvSpPr>
        <p:spPr>
          <a:xfrm>
            <a:off x="3805187" y="1878590"/>
            <a:ext cx="12918870" cy="6980991"/>
          </a:xfrm>
          <a:prstGeom prst="rect">
            <a:avLst/>
          </a:prstGeom>
        </p:spPr>
        <p:txBody>
          <a:bodyPr lIns="0" tIns="0" rIns="0" bIns="0" rtlCol="0" anchor="t">
            <a:spAutoFit/>
          </a:bodyPr>
          <a:lstStyle/>
          <a:p>
            <a:pPr algn="l">
              <a:lnSpc>
                <a:spcPts val="4245"/>
              </a:lnSpc>
            </a:pPr>
            <a:r>
              <a:rPr lang="en-US" sz="3200" b="1" spc="233" dirty="0">
                <a:solidFill>
                  <a:srgbClr val="000000"/>
                </a:solidFill>
                <a:latin typeface="Times New Roman Bold"/>
                <a:ea typeface="Times New Roman Bold"/>
                <a:cs typeface="Times New Roman Bold"/>
                <a:sym typeface="Times New Roman Bold"/>
              </a:rPr>
              <a:t>Milestone 1: User Authentication and Expense Management</a:t>
            </a:r>
          </a:p>
          <a:p>
            <a:pPr algn="l">
              <a:lnSpc>
                <a:spcPts val="4245"/>
              </a:lnSpc>
            </a:pPr>
            <a:r>
              <a:rPr lang="en-US" sz="3200" b="1" spc="233" dirty="0">
                <a:solidFill>
                  <a:srgbClr val="000000"/>
                </a:solidFill>
                <a:latin typeface="Times New Roman Bold"/>
                <a:ea typeface="Times New Roman Bold"/>
                <a:cs typeface="Times New Roman Bold"/>
                <a:sym typeface="Times New Roman Bold"/>
              </a:rPr>
              <a:t>Implemented secure user registration, login, and logout features. Developed expense management functionalities to add, update, delete, and view expenses. Validated forms and wrote test cases for authentication and expense services.</a:t>
            </a:r>
          </a:p>
          <a:p>
            <a:pPr algn="l">
              <a:lnSpc>
                <a:spcPts val="4245"/>
              </a:lnSpc>
            </a:pPr>
            <a:endParaRPr lang="en-US" sz="3200" b="1" spc="233" dirty="0">
              <a:solidFill>
                <a:srgbClr val="000000"/>
              </a:solidFill>
              <a:latin typeface="Times New Roman Bold"/>
              <a:ea typeface="Times New Roman Bold"/>
              <a:cs typeface="Times New Roman Bold"/>
              <a:sym typeface="Times New Roman Bold"/>
            </a:endParaRPr>
          </a:p>
          <a:p>
            <a:pPr algn="l">
              <a:lnSpc>
                <a:spcPts val="4245"/>
              </a:lnSpc>
            </a:pPr>
            <a:r>
              <a:rPr lang="en-US" sz="3200" b="1" spc="233" dirty="0">
                <a:solidFill>
                  <a:srgbClr val="000000"/>
                </a:solidFill>
                <a:latin typeface="Times New Roman Bold"/>
                <a:ea typeface="Times New Roman Bold"/>
                <a:cs typeface="Times New Roman Bold"/>
                <a:sym typeface="Times New Roman Bold"/>
              </a:rPr>
              <a:t>Milestone 2: Financial Reporting</a:t>
            </a:r>
          </a:p>
          <a:p>
            <a:pPr algn="l">
              <a:lnSpc>
                <a:spcPts val="4245"/>
              </a:lnSpc>
            </a:pPr>
            <a:r>
              <a:rPr lang="en-US" sz="3200" b="1" spc="233" dirty="0">
                <a:solidFill>
                  <a:srgbClr val="000000"/>
                </a:solidFill>
                <a:latin typeface="Times New Roman Bold"/>
                <a:ea typeface="Times New Roman Bold"/>
                <a:cs typeface="Times New Roman Bold"/>
                <a:sym typeface="Times New Roman Bold"/>
              </a:rPr>
              <a:t>Created a reporting interface to generate expense summaries with totals and averages. Visualized spending patterns using charts and graphs and added PDF export functionality. Ensured accuracy with validations and test cases.</a:t>
            </a:r>
          </a:p>
          <a:p>
            <a:pPr algn="l">
              <a:lnSpc>
                <a:spcPts val="4245"/>
              </a:lnSpc>
            </a:pPr>
            <a:endParaRPr lang="en-US" sz="3200" b="1" spc="233" dirty="0">
              <a:solidFill>
                <a:srgbClr val="000000"/>
              </a:solidFill>
              <a:latin typeface="Times New Roman Bold"/>
              <a:ea typeface="Times New Roman Bold"/>
              <a:cs typeface="Times New Roman Bold"/>
              <a:sym typeface="Times New Roman Bold"/>
            </a:endParaRPr>
          </a:p>
          <a:p>
            <a:pPr algn="l">
              <a:lnSpc>
                <a:spcPts val="4245"/>
              </a:lnSpc>
            </a:pPr>
            <a:endParaRPr lang="en-US" sz="3200" b="1" spc="233" dirty="0">
              <a:solidFill>
                <a:srgbClr val="000000"/>
              </a:solidFill>
              <a:latin typeface="Times New Roman Bold"/>
              <a:ea typeface="Times New Roman Bold"/>
              <a:cs typeface="Times New Roman Bold"/>
              <a:sym typeface="Times New Roman Bo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Freeform 2"/>
          <p:cNvSpPr/>
          <p:nvPr/>
        </p:nvSpPr>
        <p:spPr>
          <a:xfrm>
            <a:off x="-2218762" y="3089095"/>
            <a:ext cx="7839572" cy="8229600"/>
          </a:xfrm>
          <a:custGeom>
            <a:avLst/>
            <a:gdLst/>
            <a:ahLst/>
            <a:cxnLst/>
            <a:rect l="l" t="t" r="r" b="b"/>
            <a:pathLst>
              <a:path w="7839572" h="8229600">
                <a:moveTo>
                  <a:pt x="0" y="0"/>
                </a:moveTo>
                <a:lnTo>
                  <a:pt x="7839572" y="0"/>
                </a:lnTo>
                <a:lnTo>
                  <a:pt x="7839572" y="8229600"/>
                </a:lnTo>
                <a:lnTo>
                  <a:pt x="0" y="8229600"/>
                </a:lnTo>
                <a:lnTo>
                  <a:pt x="0" y="0"/>
                </a:lnTo>
                <a:close/>
              </a:path>
            </a:pathLst>
          </a:custGeom>
          <a:blipFill>
            <a:blip r:embed="rId2"/>
            <a:stretch>
              <a:fillRect/>
            </a:stretch>
          </a:blipFill>
        </p:spPr>
      </p:sp>
      <p:sp>
        <p:nvSpPr>
          <p:cNvPr id="3" name="Freeform 3"/>
          <p:cNvSpPr/>
          <p:nvPr/>
        </p:nvSpPr>
        <p:spPr>
          <a:xfrm>
            <a:off x="-1233406" y="5143500"/>
            <a:ext cx="4310743" cy="8229600"/>
          </a:xfrm>
          <a:custGeom>
            <a:avLst/>
            <a:gdLst/>
            <a:ahLst/>
            <a:cxnLst/>
            <a:rect l="l" t="t" r="r" b="b"/>
            <a:pathLst>
              <a:path w="4310743" h="8229600">
                <a:moveTo>
                  <a:pt x="0" y="0"/>
                </a:moveTo>
                <a:lnTo>
                  <a:pt x="4310743" y="0"/>
                </a:lnTo>
                <a:lnTo>
                  <a:pt x="4310743" y="8229600"/>
                </a:lnTo>
                <a:lnTo>
                  <a:pt x="0" y="8229600"/>
                </a:lnTo>
                <a:lnTo>
                  <a:pt x="0" y="0"/>
                </a:lnTo>
                <a:close/>
              </a:path>
            </a:pathLst>
          </a:custGeom>
          <a:blipFill>
            <a:blip r:embed="rId3"/>
            <a:stretch>
              <a:fillRect/>
            </a:stretch>
          </a:blipFill>
        </p:spPr>
      </p:sp>
      <p:sp>
        <p:nvSpPr>
          <p:cNvPr id="4" name="Freeform 4"/>
          <p:cNvSpPr/>
          <p:nvPr/>
        </p:nvSpPr>
        <p:spPr>
          <a:xfrm flipH="1">
            <a:off x="15728406" y="-3069378"/>
            <a:ext cx="4310743" cy="8229600"/>
          </a:xfrm>
          <a:custGeom>
            <a:avLst/>
            <a:gdLst/>
            <a:ahLst/>
            <a:cxnLst/>
            <a:rect l="l" t="t" r="r" b="b"/>
            <a:pathLst>
              <a:path w="4310743" h="8229600">
                <a:moveTo>
                  <a:pt x="4310743" y="0"/>
                </a:moveTo>
                <a:lnTo>
                  <a:pt x="0" y="0"/>
                </a:lnTo>
                <a:lnTo>
                  <a:pt x="0" y="8229600"/>
                </a:lnTo>
                <a:lnTo>
                  <a:pt x="4310743" y="8229600"/>
                </a:lnTo>
                <a:lnTo>
                  <a:pt x="4310743" y="0"/>
                </a:lnTo>
                <a:close/>
              </a:path>
            </a:pathLst>
          </a:custGeom>
          <a:blipFill>
            <a:blip r:embed="rId3"/>
            <a:stretch>
              <a:fillRect/>
            </a:stretch>
          </a:blipFill>
        </p:spPr>
      </p:sp>
      <p:sp>
        <p:nvSpPr>
          <p:cNvPr id="5" name="Freeform 5"/>
          <p:cNvSpPr/>
          <p:nvPr/>
        </p:nvSpPr>
        <p:spPr>
          <a:xfrm flipH="1" flipV="1">
            <a:off x="15609484" y="-4059644"/>
            <a:ext cx="3299631" cy="9490642"/>
          </a:xfrm>
          <a:custGeom>
            <a:avLst/>
            <a:gdLst/>
            <a:ahLst/>
            <a:cxnLst/>
            <a:rect l="l" t="t" r="r" b="b"/>
            <a:pathLst>
              <a:path w="3299631" h="9490642">
                <a:moveTo>
                  <a:pt x="3299632" y="9490642"/>
                </a:moveTo>
                <a:lnTo>
                  <a:pt x="0" y="9490642"/>
                </a:lnTo>
                <a:lnTo>
                  <a:pt x="0" y="0"/>
                </a:lnTo>
                <a:lnTo>
                  <a:pt x="3299632" y="0"/>
                </a:lnTo>
                <a:lnTo>
                  <a:pt x="3299632" y="9490642"/>
                </a:lnTo>
                <a:close/>
              </a:path>
            </a:pathLst>
          </a:custGeom>
          <a:blipFill>
            <a:blip r:embed="rId4"/>
            <a:stretch>
              <a:fillRect t="-40732" r="-51793"/>
            </a:stretch>
          </a:blipFill>
        </p:spPr>
      </p:sp>
      <p:sp>
        <p:nvSpPr>
          <p:cNvPr id="6" name="Freeform 6"/>
          <p:cNvSpPr/>
          <p:nvPr/>
        </p:nvSpPr>
        <p:spPr>
          <a:xfrm>
            <a:off x="-2807711" y="8668654"/>
            <a:ext cx="7062295" cy="9995864"/>
          </a:xfrm>
          <a:custGeom>
            <a:avLst/>
            <a:gdLst/>
            <a:ahLst/>
            <a:cxnLst/>
            <a:rect l="l" t="t" r="r" b="b"/>
            <a:pathLst>
              <a:path w="7062295" h="9995864">
                <a:moveTo>
                  <a:pt x="0" y="0"/>
                </a:moveTo>
                <a:lnTo>
                  <a:pt x="7062295" y="0"/>
                </a:lnTo>
                <a:lnTo>
                  <a:pt x="7062295" y="9995864"/>
                </a:lnTo>
                <a:lnTo>
                  <a:pt x="0" y="9995864"/>
                </a:lnTo>
                <a:lnTo>
                  <a:pt x="0" y="0"/>
                </a:lnTo>
                <a:close/>
              </a:path>
            </a:pathLst>
          </a:custGeom>
          <a:blipFill>
            <a:blip r:embed="rId5">
              <a:alphaModFix amt="9999"/>
            </a:blip>
            <a:stretch>
              <a:fillRect/>
            </a:stretch>
          </a:blipFill>
        </p:spPr>
      </p:sp>
      <p:sp>
        <p:nvSpPr>
          <p:cNvPr id="7" name="Freeform 7"/>
          <p:cNvSpPr/>
          <p:nvPr/>
        </p:nvSpPr>
        <p:spPr>
          <a:xfrm flipH="1">
            <a:off x="-1149558" y="-1304804"/>
            <a:ext cx="2299115" cy="4667008"/>
          </a:xfrm>
          <a:custGeom>
            <a:avLst/>
            <a:gdLst/>
            <a:ahLst/>
            <a:cxnLst/>
            <a:rect l="l" t="t" r="r" b="b"/>
            <a:pathLst>
              <a:path w="2299115" h="4667008">
                <a:moveTo>
                  <a:pt x="2299116" y="0"/>
                </a:moveTo>
                <a:lnTo>
                  <a:pt x="0" y="0"/>
                </a:lnTo>
                <a:lnTo>
                  <a:pt x="0" y="4667008"/>
                </a:lnTo>
                <a:lnTo>
                  <a:pt x="2299116" y="4667008"/>
                </a:lnTo>
                <a:lnTo>
                  <a:pt x="2299116" y="0"/>
                </a:lnTo>
                <a:close/>
              </a:path>
            </a:pathLst>
          </a:custGeom>
          <a:blipFill>
            <a:blip r:embed="rId6"/>
            <a:stretch>
              <a:fillRect/>
            </a:stretch>
          </a:blipFill>
        </p:spPr>
      </p:sp>
      <p:sp>
        <p:nvSpPr>
          <p:cNvPr id="8" name="Freeform 8"/>
          <p:cNvSpPr/>
          <p:nvPr/>
        </p:nvSpPr>
        <p:spPr>
          <a:xfrm flipH="1">
            <a:off x="-47814" y="0"/>
            <a:ext cx="6361436" cy="1214456"/>
          </a:xfrm>
          <a:custGeom>
            <a:avLst/>
            <a:gdLst/>
            <a:ahLst/>
            <a:cxnLst/>
            <a:rect l="l" t="t" r="r" b="b"/>
            <a:pathLst>
              <a:path w="6361436" h="1214456">
                <a:moveTo>
                  <a:pt x="6361436" y="0"/>
                </a:moveTo>
                <a:lnTo>
                  <a:pt x="0" y="0"/>
                </a:lnTo>
                <a:lnTo>
                  <a:pt x="0" y="1214456"/>
                </a:lnTo>
                <a:lnTo>
                  <a:pt x="6361436" y="1214456"/>
                </a:lnTo>
                <a:lnTo>
                  <a:pt x="6361436"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12197258" y="5430998"/>
            <a:ext cx="7062295" cy="9995864"/>
          </a:xfrm>
          <a:custGeom>
            <a:avLst/>
            <a:gdLst/>
            <a:ahLst/>
            <a:cxnLst/>
            <a:rect l="l" t="t" r="r" b="b"/>
            <a:pathLst>
              <a:path w="7062295" h="9995864">
                <a:moveTo>
                  <a:pt x="0" y="0"/>
                </a:moveTo>
                <a:lnTo>
                  <a:pt x="7062296" y="0"/>
                </a:lnTo>
                <a:lnTo>
                  <a:pt x="7062296" y="9995865"/>
                </a:lnTo>
                <a:lnTo>
                  <a:pt x="0" y="9995865"/>
                </a:lnTo>
                <a:lnTo>
                  <a:pt x="0" y="0"/>
                </a:lnTo>
                <a:close/>
              </a:path>
            </a:pathLst>
          </a:custGeom>
          <a:blipFill>
            <a:blip r:embed="rId5">
              <a:alphaModFix amt="9999"/>
            </a:blip>
            <a:stretch>
              <a:fillRect/>
            </a:stretch>
          </a:blipFill>
        </p:spPr>
      </p:sp>
      <p:sp>
        <p:nvSpPr>
          <p:cNvPr id="10" name="Freeform 10"/>
          <p:cNvSpPr/>
          <p:nvPr/>
        </p:nvSpPr>
        <p:spPr>
          <a:xfrm flipH="1" flipV="1">
            <a:off x="15609484" y="2458574"/>
            <a:ext cx="3299631" cy="9490642"/>
          </a:xfrm>
          <a:custGeom>
            <a:avLst/>
            <a:gdLst/>
            <a:ahLst/>
            <a:cxnLst/>
            <a:rect l="l" t="t" r="r" b="b"/>
            <a:pathLst>
              <a:path w="3299631" h="9490642">
                <a:moveTo>
                  <a:pt x="3299632" y="9490642"/>
                </a:moveTo>
                <a:lnTo>
                  <a:pt x="0" y="9490642"/>
                </a:lnTo>
                <a:lnTo>
                  <a:pt x="0" y="0"/>
                </a:lnTo>
                <a:lnTo>
                  <a:pt x="3299632" y="0"/>
                </a:lnTo>
                <a:lnTo>
                  <a:pt x="3299632" y="9490642"/>
                </a:lnTo>
                <a:close/>
              </a:path>
            </a:pathLst>
          </a:custGeom>
          <a:blipFill>
            <a:blip r:embed="rId4"/>
            <a:stretch>
              <a:fillRect t="-40732" r="-51793"/>
            </a:stretch>
          </a:blipFill>
        </p:spPr>
      </p:sp>
      <p:sp>
        <p:nvSpPr>
          <p:cNvPr id="11" name="TextBox 11"/>
          <p:cNvSpPr txBox="1"/>
          <p:nvPr/>
        </p:nvSpPr>
        <p:spPr>
          <a:xfrm>
            <a:off x="-100494" y="384019"/>
            <a:ext cx="2044918" cy="608343"/>
          </a:xfrm>
          <a:prstGeom prst="rect">
            <a:avLst/>
          </a:prstGeom>
        </p:spPr>
        <p:txBody>
          <a:bodyPr lIns="0" tIns="0" rIns="0" bIns="0" rtlCol="0" anchor="t">
            <a:spAutoFit/>
          </a:bodyPr>
          <a:lstStyle/>
          <a:p>
            <a:pPr algn="ctr">
              <a:lnSpc>
                <a:spcPts val="4300"/>
              </a:lnSpc>
            </a:pPr>
            <a:r>
              <a:rPr lang="en-US" sz="5059" b="1">
                <a:solidFill>
                  <a:srgbClr val="000000"/>
                </a:solidFill>
                <a:latin typeface="Adirek Sans Bold"/>
                <a:ea typeface="Adirek Sans Bold"/>
                <a:cs typeface="Adirek Sans Bold"/>
                <a:sym typeface="Adirek Sans Bold"/>
              </a:rPr>
              <a:t>03</a:t>
            </a:r>
          </a:p>
        </p:txBody>
      </p:sp>
      <p:sp>
        <p:nvSpPr>
          <p:cNvPr id="12" name="TextBox 12"/>
          <p:cNvSpPr txBox="1"/>
          <p:nvPr/>
        </p:nvSpPr>
        <p:spPr>
          <a:xfrm>
            <a:off x="2110445" y="384019"/>
            <a:ext cx="3690039" cy="605908"/>
          </a:xfrm>
          <a:prstGeom prst="rect">
            <a:avLst/>
          </a:prstGeom>
        </p:spPr>
        <p:txBody>
          <a:bodyPr lIns="0" tIns="0" rIns="0" bIns="0" rtlCol="0" anchor="t">
            <a:spAutoFit/>
          </a:bodyPr>
          <a:lstStyle/>
          <a:p>
            <a:pPr algn="l">
              <a:lnSpc>
                <a:spcPts val="4300"/>
              </a:lnSpc>
            </a:pPr>
            <a:r>
              <a:rPr lang="en-US" sz="5059" b="1">
                <a:solidFill>
                  <a:srgbClr val="000000"/>
                </a:solidFill>
                <a:latin typeface="Adirek Sans Bold"/>
                <a:ea typeface="Adirek Sans Bold"/>
                <a:cs typeface="Adirek Sans Bold"/>
                <a:sym typeface="Adirek Sans Bold"/>
              </a:rPr>
              <a:t>Milestone</a:t>
            </a:r>
          </a:p>
        </p:txBody>
      </p:sp>
      <p:sp>
        <p:nvSpPr>
          <p:cNvPr id="13" name="TextBox 13"/>
          <p:cNvSpPr txBox="1"/>
          <p:nvPr/>
        </p:nvSpPr>
        <p:spPr>
          <a:xfrm>
            <a:off x="2370467" y="2508881"/>
            <a:ext cx="15252710" cy="5710885"/>
          </a:xfrm>
          <a:prstGeom prst="rect">
            <a:avLst/>
          </a:prstGeom>
        </p:spPr>
        <p:txBody>
          <a:bodyPr lIns="0" tIns="0" rIns="0" bIns="0" rtlCol="0" anchor="t">
            <a:spAutoFit/>
          </a:bodyPr>
          <a:lstStyle/>
          <a:p>
            <a:pPr algn="l">
              <a:lnSpc>
                <a:spcPts val="4973"/>
              </a:lnSpc>
              <a:spcBef>
                <a:spcPct val="0"/>
              </a:spcBef>
            </a:pPr>
            <a:r>
              <a:rPr lang="en-US" sz="3552" b="1" dirty="0">
                <a:solidFill>
                  <a:srgbClr val="000000"/>
                </a:solidFill>
                <a:latin typeface="Times New Roman Bold"/>
                <a:ea typeface="Times New Roman Bold"/>
                <a:cs typeface="Times New Roman Bold"/>
                <a:sym typeface="Times New Roman Bold"/>
              </a:rPr>
              <a:t>Milestone 3: Dashboard and Visualization</a:t>
            </a:r>
          </a:p>
          <a:p>
            <a:pPr algn="l">
              <a:lnSpc>
                <a:spcPts val="4973"/>
              </a:lnSpc>
              <a:spcBef>
                <a:spcPct val="0"/>
              </a:spcBef>
            </a:pPr>
            <a:r>
              <a:rPr lang="en-US" sz="3552" b="1" dirty="0">
                <a:solidFill>
                  <a:srgbClr val="000000"/>
                </a:solidFill>
                <a:latin typeface="Times New Roman Bold"/>
                <a:ea typeface="Times New Roman Bold"/>
                <a:cs typeface="Times New Roman Bold"/>
                <a:sym typeface="Times New Roman Bold"/>
              </a:rPr>
              <a:t>Built a user dashboard displaying financial metrics with interactive charts and filters. Enabled real-time updates and responsive design for seamless usage across devices. Tested all dashboard components.</a:t>
            </a:r>
          </a:p>
          <a:p>
            <a:pPr algn="l">
              <a:lnSpc>
                <a:spcPts val="4973"/>
              </a:lnSpc>
              <a:spcBef>
                <a:spcPct val="0"/>
              </a:spcBef>
            </a:pPr>
            <a:endParaRPr lang="en-US" sz="3552" b="1" dirty="0">
              <a:solidFill>
                <a:srgbClr val="000000"/>
              </a:solidFill>
              <a:latin typeface="Times New Roman Bold"/>
              <a:ea typeface="Times New Roman Bold"/>
              <a:cs typeface="Times New Roman Bold"/>
              <a:sym typeface="Times New Roman Bold"/>
            </a:endParaRPr>
          </a:p>
          <a:p>
            <a:pPr algn="l">
              <a:lnSpc>
                <a:spcPts val="4973"/>
              </a:lnSpc>
              <a:spcBef>
                <a:spcPct val="0"/>
              </a:spcBef>
            </a:pPr>
            <a:r>
              <a:rPr lang="en-US" sz="3552" b="1" dirty="0">
                <a:solidFill>
                  <a:srgbClr val="000000"/>
                </a:solidFill>
                <a:latin typeface="Times New Roman Bold"/>
                <a:ea typeface="Times New Roman Bold"/>
                <a:cs typeface="Times New Roman Bold"/>
                <a:sym typeface="Times New Roman Bold"/>
              </a:rPr>
              <a:t>Milestone 4: Budget Planning and Alerts</a:t>
            </a:r>
          </a:p>
          <a:p>
            <a:pPr algn="l">
              <a:lnSpc>
                <a:spcPts val="4973"/>
              </a:lnSpc>
              <a:spcBef>
                <a:spcPct val="0"/>
              </a:spcBef>
            </a:pPr>
            <a:r>
              <a:rPr lang="en-US" sz="3552" b="1" dirty="0">
                <a:solidFill>
                  <a:srgbClr val="000000"/>
                </a:solidFill>
                <a:latin typeface="Times New Roman Bold"/>
                <a:ea typeface="Times New Roman Bold"/>
                <a:cs typeface="Times New Roman Bold"/>
                <a:sym typeface="Times New Roman Bold"/>
              </a:rPr>
              <a:t>Added budget planning with alerts for overspending. Implemented budget vs. actual comparisons and financial goal tracking. Ensured smooth functionality with error handling and thorough testing.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Freeform 2"/>
          <p:cNvSpPr/>
          <p:nvPr/>
        </p:nvSpPr>
        <p:spPr>
          <a:xfrm>
            <a:off x="-2218762" y="3089095"/>
            <a:ext cx="7839572" cy="8229600"/>
          </a:xfrm>
          <a:custGeom>
            <a:avLst/>
            <a:gdLst/>
            <a:ahLst/>
            <a:cxnLst/>
            <a:rect l="l" t="t" r="r" b="b"/>
            <a:pathLst>
              <a:path w="7839572" h="8229600">
                <a:moveTo>
                  <a:pt x="0" y="0"/>
                </a:moveTo>
                <a:lnTo>
                  <a:pt x="7839572" y="0"/>
                </a:lnTo>
                <a:lnTo>
                  <a:pt x="7839572" y="8229600"/>
                </a:lnTo>
                <a:lnTo>
                  <a:pt x="0" y="8229600"/>
                </a:lnTo>
                <a:lnTo>
                  <a:pt x="0" y="0"/>
                </a:lnTo>
                <a:close/>
              </a:path>
            </a:pathLst>
          </a:custGeom>
          <a:blipFill>
            <a:blip r:embed="rId2"/>
            <a:stretch>
              <a:fillRect/>
            </a:stretch>
          </a:blipFill>
        </p:spPr>
      </p:sp>
      <p:sp>
        <p:nvSpPr>
          <p:cNvPr id="3" name="Freeform 3"/>
          <p:cNvSpPr/>
          <p:nvPr/>
        </p:nvSpPr>
        <p:spPr>
          <a:xfrm>
            <a:off x="-1233406" y="5143500"/>
            <a:ext cx="4310743" cy="8229600"/>
          </a:xfrm>
          <a:custGeom>
            <a:avLst/>
            <a:gdLst/>
            <a:ahLst/>
            <a:cxnLst/>
            <a:rect l="l" t="t" r="r" b="b"/>
            <a:pathLst>
              <a:path w="4310743" h="8229600">
                <a:moveTo>
                  <a:pt x="0" y="0"/>
                </a:moveTo>
                <a:lnTo>
                  <a:pt x="4310743" y="0"/>
                </a:lnTo>
                <a:lnTo>
                  <a:pt x="4310743" y="8229600"/>
                </a:lnTo>
                <a:lnTo>
                  <a:pt x="0" y="8229600"/>
                </a:lnTo>
                <a:lnTo>
                  <a:pt x="0" y="0"/>
                </a:lnTo>
                <a:close/>
              </a:path>
            </a:pathLst>
          </a:custGeom>
          <a:blipFill>
            <a:blip r:embed="rId3"/>
            <a:stretch>
              <a:fillRect/>
            </a:stretch>
          </a:blipFill>
        </p:spPr>
      </p:sp>
      <p:sp>
        <p:nvSpPr>
          <p:cNvPr id="4" name="Freeform 4"/>
          <p:cNvSpPr/>
          <p:nvPr/>
        </p:nvSpPr>
        <p:spPr>
          <a:xfrm flipH="1">
            <a:off x="15728406" y="-3069378"/>
            <a:ext cx="4310743" cy="8229600"/>
          </a:xfrm>
          <a:custGeom>
            <a:avLst/>
            <a:gdLst/>
            <a:ahLst/>
            <a:cxnLst/>
            <a:rect l="l" t="t" r="r" b="b"/>
            <a:pathLst>
              <a:path w="4310743" h="8229600">
                <a:moveTo>
                  <a:pt x="4310743" y="0"/>
                </a:moveTo>
                <a:lnTo>
                  <a:pt x="0" y="0"/>
                </a:lnTo>
                <a:lnTo>
                  <a:pt x="0" y="8229600"/>
                </a:lnTo>
                <a:lnTo>
                  <a:pt x="4310743" y="8229600"/>
                </a:lnTo>
                <a:lnTo>
                  <a:pt x="4310743" y="0"/>
                </a:lnTo>
                <a:close/>
              </a:path>
            </a:pathLst>
          </a:custGeom>
          <a:blipFill>
            <a:blip r:embed="rId3"/>
            <a:stretch>
              <a:fillRect/>
            </a:stretch>
          </a:blipFill>
        </p:spPr>
      </p:sp>
      <p:sp>
        <p:nvSpPr>
          <p:cNvPr id="5" name="Freeform 5"/>
          <p:cNvSpPr/>
          <p:nvPr/>
        </p:nvSpPr>
        <p:spPr>
          <a:xfrm flipH="1" flipV="1">
            <a:off x="15609484" y="-4059644"/>
            <a:ext cx="3299631" cy="9490642"/>
          </a:xfrm>
          <a:custGeom>
            <a:avLst/>
            <a:gdLst/>
            <a:ahLst/>
            <a:cxnLst/>
            <a:rect l="l" t="t" r="r" b="b"/>
            <a:pathLst>
              <a:path w="3299631" h="9490642">
                <a:moveTo>
                  <a:pt x="3299632" y="9490642"/>
                </a:moveTo>
                <a:lnTo>
                  <a:pt x="0" y="9490642"/>
                </a:lnTo>
                <a:lnTo>
                  <a:pt x="0" y="0"/>
                </a:lnTo>
                <a:lnTo>
                  <a:pt x="3299632" y="0"/>
                </a:lnTo>
                <a:lnTo>
                  <a:pt x="3299632" y="9490642"/>
                </a:lnTo>
                <a:close/>
              </a:path>
            </a:pathLst>
          </a:custGeom>
          <a:blipFill>
            <a:blip r:embed="rId4"/>
            <a:stretch>
              <a:fillRect t="-40732" r="-51793"/>
            </a:stretch>
          </a:blipFill>
        </p:spPr>
      </p:sp>
      <p:sp>
        <p:nvSpPr>
          <p:cNvPr id="6" name="Freeform 6"/>
          <p:cNvSpPr/>
          <p:nvPr/>
        </p:nvSpPr>
        <p:spPr>
          <a:xfrm>
            <a:off x="-2807711" y="8668654"/>
            <a:ext cx="7062295" cy="9995864"/>
          </a:xfrm>
          <a:custGeom>
            <a:avLst/>
            <a:gdLst/>
            <a:ahLst/>
            <a:cxnLst/>
            <a:rect l="l" t="t" r="r" b="b"/>
            <a:pathLst>
              <a:path w="7062295" h="9995864">
                <a:moveTo>
                  <a:pt x="0" y="0"/>
                </a:moveTo>
                <a:lnTo>
                  <a:pt x="7062295" y="0"/>
                </a:lnTo>
                <a:lnTo>
                  <a:pt x="7062295" y="9995864"/>
                </a:lnTo>
                <a:lnTo>
                  <a:pt x="0" y="9995864"/>
                </a:lnTo>
                <a:lnTo>
                  <a:pt x="0" y="0"/>
                </a:lnTo>
                <a:close/>
              </a:path>
            </a:pathLst>
          </a:custGeom>
          <a:blipFill>
            <a:blip r:embed="rId5">
              <a:alphaModFix amt="9999"/>
            </a:blip>
            <a:stretch>
              <a:fillRect/>
            </a:stretch>
          </a:blipFill>
        </p:spPr>
      </p:sp>
      <p:sp>
        <p:nvSpPr>
          <p:cNvPr id="7" name="Freeform 7"/>
          <p:cNvSpPr/>
          <p:nvPr/>
        </p:nvSpPr>
        <p:spPr>
          <a:xfrm flipH="1">
            <a:off x="-1149558" y="-1304804"/>
            <a:ext cx="2299115" cy="4667008"/>
          </a:xfrm>
          <a:custGeom>
            <a:avLst/>
            <a:gdLst/>
            <a:ahLst/>
            <a:cxnLst/>
            <a:rect l="l" t="t" r="r" b="b"/>
            <a:pathLst>
              <a:path w="2299115" h="4667008">
                <a:moveTo>
                  <a:pt x="2299116" y="0"/>
                </a:moveTo>
                <a:lnTo>
                  <a:pt x="0" y="0"/>
                </a:lnTo>
                <a:lnTo>
                  <a:pt x="0" y="4667008"/>
                </a:lnTo>
                <a:lnTo>
                  <a:pt x="2299116" y="4667008"/>
                </a:lnTo>
                <a:lnTo>
                  <a:pt x="2299116" y="0"/>
                </a:lnTo>
                <a:close/>
              </a:path>
            </a:pathLst>
          </a:custGeom>
          <a:blipFill>
            <a:blip r:embed="rId6"/>
            <a:stretch>
              <a:fillRect/>
            </a:stretch>
          </a:blipFill>
        </p:spPr>
      </p:sp>
      <p:sp>
        <p:nvSpPr>
          <p:cNvPr id="8" name="Freeform 8"/>
          <p:cNvSpPr/>
          <p:nvPr/>
        </p:nvSpPr>
        <p:spPr>
          <a:xfrm flipH="1">
            <a:off x="-47814" y="0"/>
            <a:ext cx="6361436" cy="1214456"/>
          </a:xfrm>
          <a:custGeom>
            <a:avLst/>
            <a:gdLst/>
            <a:ahLst/>
            <a:cxnLst/>
            <a:rect l="l" t="t" r="r" b="b"/>
            <a:pathLst>
              <a:path w="6361436" h="1214456">
                <a:moveTo>
                  <a:pt x="6361436" y="0"/>
                </a:moveTo>
                <a:lnTo>
                  <a:pt x="0" y="0"/>
                </a:lnTo>
                <a:lnTo>
                  <a:pt x="0" y="1214456"/>
                </a:lnTo>
                <a:lnTo>
                  <a:pt x="6361436" y="1214456"/>
                </a:lnTo>
                <a:lnTo>
                  <a:pt x="6361436"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12197258" y="5430998"/>
            <a:ext cx="7062295" cy="9995864"/>
          </a:xfrm>
          <a:custGeom>
            <a:avLst/>
            <a:gdLst/>
            <a:ahLst/>
            <a:cxnLst/>
            <a:rect l="l" t="t" r="r" b="b"/>
            <a:pathLst>
              <a:path w="7062295" h="9995864">
                <a:moveTo>
                  <a:pt x="0" y="0"/>
                </a:moveTo>
                <a:lnTo>
                  <a:pt x="7062296" y="0"/>
                </a:lnTo>
                <a:lnTo>
                  <a:pt x="7062296" y="9995865"/>
                </a:lnTo>
                <a:lnTo>
                  <a:pt x="0" y="9995865"/>
                </a:lnTo>
                <a:lnTo>
                  <a:pt x="0" y="0"/>
                </a:lnTo>
                <a:close/>
              </a:path>
            </a:pathLst>
          </a:custGeom>
          <a:blipFill>
            <a:blip r:embed="rId5">
              <a:alphaModFix amt="9999"/>
            </a:blip>
            <a:stretch>
              <a:fillRect/>
            </a:stretch>
          </a:blipFill>
        </p:spPr>
      </p:sp>
      <p:sp>
        <p:nvSpPr>
          <p:cNvPr id="10" name="Freeform 10"/>
          <p:cNvSpPr/>
          <p:nvPr/>
        </p:nvSpPr>
        <p:spPr>
          <a:xfrm flipH="1" flipV="1">
            <a:off x="15609484" y="2458574"/>
            <a:ext cx="3299631" cy="9490642"/>
          </a:xfrm>
          <a:custGeom>
            <a:avLst/>
            <a:gdLst/>
            <a:ahLst/>
            <a:cxnLst/>
            <a:rect l="l" t="t" r="r" b="b"/>
            <a:pathLst>
              <a:path w="3299631" h="9490642">
                <a:moveTo>
                  <a:pt x="3299632" y="9490642"/>
                </a:moveTo>
                <a:lnTo>
                  <a:pt x="0" y="9490642"/>
                </a:lnTo>
                <a:lnTo>
                  <a:pt x="0" y="0"/>
                </a:lnTo>
                <a:lnTo>
                  <a:pt x="3299632" y="0"/>
                </a:lnTo>
                <a:lnTo>
                  <a:pt x="3299632" y="9490642"/>
                </a:lnTo>
                <a:close/>
              </a:path>
            </a:pathLst>
          </a:custGeom>
          <a:blipFill>
            <a:blip r:embed="rId4"/>
            <a:stretch>
              <a:fillRect t="-40732" r="-51793"/>
            </a:stretch>
          </a:blipFill>
        </p:spPr>
      </p:sp>
      <p:sp>
        <p:nvSpPr>
          <p:cNvPr id="11" name="Freeform 11"/>
          <p:cNvSpPr/>
          <p:nvPr/>
        </p:nvSpPr>
        <p:spPr>
          <a:xfrm>
            <a:off x="1306664" y="2458574"/>
            <a:ext cx="16230600" cy="7590939"/>
          </a:xfrm>
          <a:custGeom>
            <a:avLst/>
            <a:gdLst/>
            <a:ahLst/>
            <a:cxnLst/>
            <a:rect l="l" t="t" r="r" b="b"/>
            <a:pathLst>
              <a:path w="16230600" h="5850873">
                <a:moveTo>
                  <a:pt x="0" y="0"/>
                </a:moveTo>
                <a:lnTo>
                  <a:pt x="16230600" y="0"/>
                </a:lnTo>
                <a:lnTo>
                  <a:pt x="16230600" y="5850873"/>
                </a:lnTo>
                <a:lnTo>
                  <a:pt x="0" y="5850873"/>
                </a:lnTo>
                <a:lnTo>
                  <a:pt x="0" y="0"/>
                </a:lnTo>
                <a:close/>
              </a:path>
            </a:pathLst>
          </a:custGeom>
          <a:blipFill>
            <a:blip r:embed="rId9"/>
            <a:stretch>
              <a:fillRect t="-17238" b="-7594"/>
            </a:stretch>
          </a:blipFill>
        </p:spPr>
      </p:sp>
      <p:sp>
        <p:nvSpPr>
          <p:cNvPr id="12" name="TextBox 12"/>
          <p:cNvSpPr txBox="1"/>
          <p:nvPr/>
        </p:nvSpPr>
        <p:spPr>
          <a:xfrm>
            <a:off x="-100494" y="384019"/>
            <a:ext cx="2044918" cy="608343"/>
          </a:xfrm>
          <a:prstGeom prst="rect">
            <a:avLst/>
          </a:prstGeom>
        </p:spPr>
        <p:txBody>
          <a:bodyPr lIns="0" tIns="0" rIns="0" bIns="0" rtlCol="0" anchor="t">
            <a:spAutoFit/>
          </a:bodyPr>
          <a:lstStyle/>
          <a:p>
            <a:pPr algn="ctr">
              <a:lnSpc>
                <a:spcPts val="4300"/>
              </a:lnSpc>
            </a:pPr>
            <a:r>
              <a:rPr lang="en-US" sz="5059" b="1">
                <a:solidFill>
                  <a:srgbClr val="000000"/>
                </a:solidFill>
                <a:latin typeface="Adirek Sans Bold"/>
                <a:ea typeface="Adirek Sans Bold"/>
                <a:cs typeface="Adirek Sans Bold"/>
                <a:sym typeface="Adirek Sans Bold"/>
              </a:rPr>
              <a:t>04</a:t>
            </a:r>
          </a:p>
        </p:txBody>
      </p:sp>
      <p:sp>
        <p:nvSpPr>
          <p:cNvPr id="13" name="TextBox 13"/>
          <p:cNvSpPr txBox="1"/>
          <p:nvPr/>
        </p:nvSpPr>
        <p:spPr>
          <a:xfrm>
            <a:off x="2110445" y="384019"/>
            <a:ext cx="4203177" cy="605908"/>
          </a:xfrm>
          <a:prstGeom prst="rect">
            <a:avLst/>
          </a:prstGeom>
        </p:spPr>
        <p:txBody>
          <a:bodyPr lIns="0" tIns="0" rIns="0" bIns="0" rtlCol="0" anchor="t">
            <a:spAutoFit/>
          </a:bodyPr>
          <a:lstStyle/>
          <a:p>
            <a:pPr algn="l">
              <a:lnSpc>
                <a:spcPts val="4300"/>
              </a:lnSpc>
            </a:pPr>
            <a:r>
              <a:rPr lang="en-US" sz="5059" b="1">
                <a:solidFill>
                  <a:srgbClr val="000000"/>
                </a:solidFill>
                <a:latin typeface="Adirek Sans Bold"/>
                <a:ea typeface="Adirek Sans Bold"/>
                <a:cs typeface="Adirek Sans Bold"/>
                <a:sym typeface="Adirek Sans Bold"/>
              </a:rPr>
              <a:t>Project Snapshot</a:t>
            </a:r>
          </a:p>
        </p:txBody>
      </p:sp>
      <p:sp>
        <p:nvSpPr>
          <p:cNvPr id="14" name="TextBox 14"/>
          <p:cNvSpPr txBox="1"/>
          <p:nvPr/>
        </p:nvSpPr>
        <p:spPr>
          <a:xfrm>
            <a:off x="8060741" y="1023956"/>
            <a:ext cx="3140328" cy="957331"/>
          </a:xfrm>
          <a:prstGeom prst="rect">
            <a:avLst/>
          </a:prstGeom>
        </p:spPr>
        <p:txBody>
          <a:bodyPr lIns="0" tIns="0" rIns="0" bIns="0" rtlCol="0" anchor="t">
            <a:spAutoFit/>
          </a:bodyPr>
          <a:lstStyle/>
          <a:p>
            <a:pPr algn="ctr">
              <a:lnSpc>
                <a:spcPts val="7083"/>
              </a:lnSpc>
              <a:spcBef>
                <a:spcPct val="0"/>
              </a:spcBef>
            </a:pPr>
            <a:r>
              <a:rPr lang="en-US" sz="5059" b="1">
                <a:solidFill>
                  <a:srgbClr val="000000"/>
                </a:solidFill>
                <a:latin typeface="Times New Roman Bold"/>
                <a:ea typeface="Times New Roman Bold"/>
                <a:cs typeface="Times New Roman Bold"/>
                <a:sym typeface="Times New Roman Bold"/>
              </a:rPr>
              <a:t>Home Page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Freeform 2"/>
          <p:cNvSpPr/>
          <p:nvPr/>
        </p:nvSpPr>
        <p:spPr>
          <a:xfrm>
            <a:off x="-2218762" y="3089095"/>
            <a:ext cx="7839572" cy="8229600"/>
          </a:xfrm>
          <a:custGeom>
            <a:avLst/>
            <a:gdLst/>
            <a:ahLst/>
            <a:cxnLst/>
            <a:rect l="l" t="t" r="r" b="b"/>
            <a:pathLst>
              <a:path w="7839572" h="8229600">
                <a:moveTo>
                  <a:pt x="0" y="0"/>
                </a:moveTo>
                <a:lnTo>
                  <a:pt x="7839572" y="0"/>
                </a:lnTo>
                <a:lnTo>
                  <a:pt x="7839572" y="8229600"/>
                </a:lnTo>
                <a:lnTo>
                  <a:pt x="0" y="8229600"/>
                </a:lnTo>
                <a:lnTo>
                  <a:pt x="0" y="0"/>
                </a:lnTo>
                <a:close/>
              </a:path>
            </a:pathLst>
          </a:custGeom>
          <a:blipFill>
            <a:blip r:embed="rId2"/>
            <a:stretch>
              <a:fillRect/>
            </a:stretch>
          </a:blipFill>
        </p:spPr>
      </p:sp>
      <p:sp>
        <p:nvSpPr>
          <p:cNvPr id="3" name="Freeform 3"/>
          <p:cNvSpPr/>
          <p:nvPr/>
        </p:nvSpPr>
        <p:spPr>
          <a:xfrm>
            <a:off x="-1233406" y="5143500"/>
            <a:ext cx="4310743" cy="8229600"/>
          </a:xfrm>
          <a:custGeom>
            <a:avLst/>
            <a:gdLst/>
            <a:ahLst/>
            <a:cxnLst/>
            <a:rect l="l" t="t" r="r" b="b"/>
            <a:pathLst>
              <a:path w="4310743" h="8229600">
                <a:moveTo>
                  <a:pt x="0" y="0"/>
                </a:moveTo>
                <a:lnTo>
                  <a:pt x="4310743" y="0"/>
                </a:lnTo>
                <a:lnTo>
                  <a:pt x="4310743" y="8229600"/>
                </a:lnTo>
                <a:lnTo>
                  <a:pt x="0" y="8229600"/>
                </a:lnTo>
                <a:lnTo>
                  <a:pt x="0" y="0"/>
                </a:lnTo>
                <a:close/>
              </a:path>
            </a:pathLst>
          </a:custGeom>
          <a:blipFill>
            <a:blip r:embed="rId3"/>
            <a:stretch>
              <a:fillRect/>
            </a:stretch>
          </a:blipFill>
        </p:spPr>
      </p:sp>
      <p:sp>
        <p:nvSpPr>
          <p:cNvPr id="4" name="Freeform 4"/>
          <p:cNvSpPr/>
          <p:nvPr/>
        </p:nvSpPr>
        <p:spPr>
          <a:xfrm flipH="1">
            <a:off x="15728406" y="-3069378"/>
            <a:ext cx="4310743" cy="8229600"/>
          </a:xfrm>
          <a:custGeom>
            <a:avLst/>
            <a:gdLst/>
            <a:ahLst/>
            <a:cxnLst/>
            <a:rect l="l" t="t" r="r" b="b"/>
            <a:pathLst>
              <a:path w="4310743" h="8229600">
                <a:moveTo>
                  <a:pt x="4310743" y="0"/>
                </a:moveTo>
                <a:lnTo>
                  <a:pt x="0" y="0"/>
                </a:lnTo>
                <a:lnTo>
                  <a:pt x="0" y="8229600"/>
                </a:lnTo>
                <a:lnTo>
                  <a:pt x="4310743" y="8229600"/>
                </a:lnTo>
                <a:lnTo>
                  <a:pt x="4310743" y="0"/>
                </a:lnTo>
                <a:close/>
              </a:path>
            </a:pathLst>
          </a:custGeom>
          <a:blipFill>
            <a:blip r:embed="rId3"/>
            <a:stretch>
              <a:fillRect/>
            </a:stretch>
          </a:blipFill>
        </p:spPr>
      </p:sp>
      <p:sp>
        <p:nvSpPr>
          <p:cNvPr id="5" name="Freeform 5"/>
          <p:cNvSpPr/>
          <p:nvPr/>
        </p:nvSpPr>
        <p:spPr>
          <a:xfrm flipH="1" flipV="1">
            <a:off x="15609484" y="-4059644"/>
            <a:ext cx="3299631" cy="9490642"/>
          </a:xfrm>
          <a:custGeom>
            <a:avLst/>
            <a:gdLst/>
            <a:ahLst/>
            <a:cxnLst/>
            <a:rect l="l" t="t" r="r" b="b"/>
            <a:pathLst>
              <a:path w="3299631" h="9490642">
                <a:moveTo>
                  <a:pt x="3299632" y="9490642"/>
                </a:moveTo>
                <a:lnTo>
                  <a:pt x="0" y="9490642"/>
                </a:lnTo>
                <a:lnTo>
                  <a:pt x="0" y="0"/>
                </a:lnTo>
                <a:lnTo>
                  <a:pt x="3299632" y="0"/>
                </a:lnTo>
                <a:lnTo>
                  <a:pt x="3299632" y="9490642"/>
                </a:lnTo>
                <a:close/>
              </a:path>
            </a:pathLst>
          </a:custGeom>
          <a:blipFill>
            <a:blip r:embed="rId4"/>
            <a:stretch>
              <a:fillRect t="-40732" r="-51793"/>
            </a:stretch>
          </a:blipFill>
        </p:spPr>
      </p:sp>
      <p:sp>
        <p:nvSpPr>
          <p:cNvPr id="6" name="Freeform 6"/>
          <p:cNvSpPr/>
          <p:nvPr/>
        </p:nvSpPr>
        <p:spPr>
          <a:xfrm>
            <a:off x="-2807711" y="8668654"/>
            <a:ext cx="7062295" cy="9995864"/>
          </a:xfrm>
          <a:custGeom>
            <a:avLst/>
            <a:gdLst/>
            <a:ahLst/>
            <a:cxnLst/>
            <a:rect l="l" t="t" r="r" b="b"/>
            <a:pathLst>
              <a:path w="7062295" h="9995864">
                <a:moveTo>
                  <a:pt x="0" y="0"/>
                </a:moveTo>
                <a:lnTo>
                  <a:pt x="7062295" y="0"/>
                </a:lnTo>
                <a:lnTo>
                  <a:pt x="7062295" y="9995864"/>
                </a:lnTo>
                <a:lnTo>
                  <a:pt x="0" y="9995864"/>
                </a:lnTo>
                <a:lnTo>
                  <a:pt x="0" y="0"/>
                </a:lnTo>
                <a:close/>
              </a:path>
            </a:pathLst>
          </a:custGeom>
          <a:blipFill>
            <a:blip r:embed="rId5">
              <a:alphaModFix amt="9999"/>
            </a:blip>
            <a:stretch>
              <a:fillRect/>
            </a:stretch>
          </a:blipFill>
        </p:spPr>
      </p:sp>
      <p:sp>
        <p:nvSpPr>
          <p:cNvPr id="7" name="Freeform 7"/>
          <p:cNvSpPr/>
          <p:nvPr/>
        </p:nvSpPr>
        <p:spPr>
          <a:xfrm flipH="1">
            <a:off x="-1149558" y="-1304804"/>
            <a:ext cx="2299115" cy="4667008"/>
          </a:xfrm>
          <a:custGeom>
            <a:avLst/>
            <a:gdLst/>
            <a:ahLst/>
            <a:cxnLst/>
            <a:rect l="l" t="t" r="r" b="b"/>
            <a:pathLst>
              <a:path w="2299115" h="4667008">
                <a:moveTo>
                  <a:pt x="2299116" y="0"/>
                </a:moveTo>
                <a:lnTo>
                  <a:pt x="0" y="0"/>
                </a:lnTo>
                <a:lnTo>
                  <a:pt x="0" y="4667008"/>
                </a:lnTo>
                <a:lnTo>
                  <a:pt x="2299116" y="4667008"/>
                </a:lnTo>
                <a:lnTo>
                  <a:pt x="2299116" y="0"/>
                </a:lnTo>
                <a:close/>
              </a:path>
            </a:pathLst>
          </a:custGeom>
          <a:blipFill>
            <a:blip r:embed="rId6"/>
            <a:stretch>
              <a:fillRect/>
            </a:stretch>
          </a:blipFill>
        </p:spPr>
      </p:sp>
      <p:sp>
        <p:nvSpPr>
          <p:cNvPr id="8" name="Freeform 8"/>
          <p:cNvSpPr/>
          <p:nvPr/>
        </p:nvSpPr>
        <p:spPr>
          <a:xfrm flipH="1">
            <a:off x="-47814" y="0"/>
            <a:ext cx="6361436" cy="1214456"/>
          </a:xfrm>
          <a:custGeom>
            <a:avLst/>
            <a:gdLst/>
            <a:ahLst/>
            <a:cxnLst/>
            <a:rect l="l" t="t" r="r" b="b"/>
            <a:pathLst>
              <a:path w="6361436" h="1214456">
                <a:moveTo>
                  <a:pt x="6361436" y="0"/>
                </a:moveTo>
                <a:lnTo>
                  <a:pt x="0" y="0"/>
                </a:lnTo>
                <a:lnTo>
                  <a:pt x="0" y="1214456"/>
                </a:lnTo>
                <a:lnTo>
                  <a:pt x="6361436" y="1214456"/>
                </a:lnTo>
                <a:lnTo>
                  <a:pt x="6361436"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12197258" y="5430998"/>
            <a:ext cx="7062295" cy="9995864"/>
          </a:xfrm>
          <a:custGeom>
            <a:avLst/>
            <a:gdLst/>
            <a:ahLst/>
            <a:cxnLst/>
            <a:rect l="l" t="t" r="r" b="b"/>
            <a:pathLst>
              <a:path w="7062295" h="9995864">
                <a:moveTo>
                  <a:pt x="0" y="0"/>
                </a:moveTo>
                <a:lnTo>
                  <a:pt x="7062296" y="0"/>
                </a:lnTo>
                <a:lnTo>
                  <a:pt x="7062296" y="9995865"/>
                </a:lnTo>
                <a:lnTo>
                  <a:pt x="0" y="9995865"/>
                </a:lnTo>
                <a:lnTo>
                  <a:pt x="0" y="0"/>
                </a:lnTo>
                <a:close/>
              </a:path>
            </a:pathLst>
          </a:custGeom>
          <a:blipFill>
            <a:blip r:embed="rId5">
              <a:alphaModFix amt="9999"/>
            </a:blip>
            <a:stretch>
              <a:fillRect/>
            </a:stretch>
          </a:blipFill>
        </p:spPr>
      </p:sp>
      <p:sp>
        <p:nvSpPr>
          <p:cNvPr id="10" name="Freeform 10"/>
          <p:cNvSpPr/>
          <p:nvPr/>
        </p:nvSpPr>
        <p:spPr>
          <a:xfrm flipH="1" flipV="1">
            <a:off x="15609484" y="2458574"/>
            <a:ext cx="3299631" cy="9490642"/>
          </a:xfrm>
          <a:custGeom>
            <a:avLst/>
            <a:gdLst/>
            <a:ahLst/>
            <a:cxnLst/>
            <a:rect l="l" t="t" r="r" b="b"/>
            <a:pathLst>
              <a:path w="3299631" h="9490642">
                <a:moveTo>
                  <a:pt x="3299632" y="9490642"/>
                </a:moveTo>
                <a:lnTo>
                  <a:pt x="0" y="9490642"/>
                </a:lnTo>
                <a:lnTo>
                  <a:pt x="0" y="0"/>
                </a:lnTo>
                <a:lnTo>
                  <a:pt x="3299632" y="0"/>
                </a:lnTo>
                <a:lnTo>
                  <a:pt x="3299632" y="9490642"/>
                </a:lnTo>
                <a:close/>
              </a:path>
            </a:pathLst>
          </a:custGeom>
          <a:blipFill>
            <a:blip r:embed="rId4"/>
            <a:stretch>
              <a:fillRect t="-40732" r="-51793"/>
            </a:stretch>
          </a:blipFill>
        </p:spPr>
      </p:sp>
      <p:sp>
        <p:nvSpPr>
          <p:cNvPr id="11" name="Freeform 11"/>
          <p:cNvSpPr/>
          <p:nvPr/>
        </p:nvSpPr>
        <p:spPr>
          <a:xfrm>
            <a:off x="1515318" y="1595298"/>
            <a:ext cx="15196502" cy="8229599"/>
          </a:xfrm>
          <a:custGeom>
            <a:avLst/>
            <a:gdLst/>
            <a:ahLst/>
            <a:cxnLst/>
            <a:rect l="l" t="t" r="r" b="b"/>
            <a:pathLst>
              <a:path w="15196502" h="6096191">
                <a:moveTo>
                  <a:pt x="0" y="0"/>
                </a:moveTo>
                <a:lnTo>
                  <a:pt x="15196501" y="0"/>
                </a:lnTo>
                <a:lnTo>
                  <a:pt x="15196501" y="6096190"/>
                </a:lnTo>
                <a:lnTo>
                  <a:pt x="0" y="6096190"/>
                </a:lnTo>
                <a:lnTo>
                  <a:pt x="0" y="0"/>
                </a:lnTo>
                <a:close/>
              </a:path>
            </a:pathLst>
          </a:custGeom>
          <a:blipFill>
            <a:blip r:embed="rId9"/>
            <a:stretch>
              <a:fillRect l="-563" t="-14700" r="-563"/>
            </a:stretch>
          </a:blipFill>
        </p:spPr>
      </p:sp>
      <p:sp>
        <p:nvSpPr>
          <p:cNvPr id="12" name="TextBox 12"/>
          <p:cNvSpPr txBox="1"/>
          <p:nvPr/>
        </p:nvSpPr>
        <p:spPr>
          <a:xfrm>
            <a:off x="-100494" y="384019"/>
            <a:ext cx="2044918" cy="608343"/>
          </a:xfrm>
          <a:prstGeom prst="rect">
            <a:avLst/>
          </a:prstGeom>
        </p:spPr>
        <p:txBody>
          <a:bodyPr lIns="0" tIns="0" rIns="0" bIns="0" rtlCol="0" anchor="t">
            <a:spAutoFit/>
          </a:bodyPr>
          <a:lstStyle/>
          <a:p>
            <a:pPr algn="ctr">
              <a:lnSpc>
                <a:spcPts val="4300"/>
              </a:lnSpc>
            </a:pPr>
            <a:r>
              <a:rPr lang="en-US" sz="5059" b="1">
                <a:solidFill>
                  <a:srgbClr val="000000"/>
                </a:solidFill>
                <a:latin typeface="Adirek Sans Bold"/>
                <a:ea typeface="Adirek Sans Bold"/>
                <a:cs typeface="Adirek Sans Bold"/>
                <a:sym typeface="Adirek Sans Bold"/>
              </a:rPr>
              <a:t>04</a:t>
            </a:r>
          </a:p>
        </p:txBody>
      </p:sp>
      <p:sp>
        <p:nvSpPr>
          <p:cNvPr id="13" name="TextBox 13"/>
          <p:cNvSpPr txBox="1"/>
          <p:nvPr/>
        </p:nvSpPr>
        <p:spPr>
          <a:xfrm>
            <a:off x="2110445" y="384019"/>
            <a:ext cx="4203177" cy="605908"/>
          </a:xfrm>
          <a:prstGeom prst="rect">
            <a:avLst/>
          </a:prstGeom>
        </p:spPr>
        <p:txBody>
          <a:bodyPr lIns="0" tIns="0" rIns="0" bIns="0" rtlCol="0" anchor="t">
            <a:spAutoFit/>
          </a:bodyPr>
          <a:lstStyle/>
          <a:p>
            <a:pPr algn="l">
              <a:lnSpc>
                <a:spcPts val="4300"/>
              </a:lnSpc>
            </a:pPr>
            <a:r>
              <a:rPr lang="en-US" sz="5059" b="1">
                <a:solidFill>
                  <a:srgbClr val="000000"/>
                </a:solidFill>
                <a:latin typeface="Adirek Sans Bold"/>
                <a:ea typeface="Adirek Sans Bold"/>
                <a:cs typeface="Adirek Sans Bold"/>
                <a:sym typeface="Adirek Sans Bold"/>
              </a:rPr>
              <a:t>Project Snapshot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Freeform 2"/>
          <p:cNvSpPr/>
          <p:nvPr/>
        </p:nvSpPr>
        <p:spPr>
          <a:xfrm>
            <a:off x="-2218762" y="3089095"/>
            <a:ext cx="7839572" cy="8229600"/>
          </a:xfrm>
          <a:custGeom>
            <a:avLst/>
            <a:gdLst/>
            <a:ahLst/>
            <a:cxnLst/>
            <a:rect l="l" t="t" r="r" b="b"/>
            <a:pathLst>
              <a:path w="7839572" h="8229600">
                <a:moveTo>
                  <a:pt x="0" y="0"/>
                </a:moveTo>
                <a:lnTo>
                  <a:pt x="7839572" y="0"/>
                </a:lnTo>
                <a:lnTo>
                  <a:pt x="7839572" y="8229600"/>
                </a:lnTo>
                <a:lnTo>
                  <a:pt x="0" y="8229600"/>
                </a:lnTo>
                <a:lnTo>
                  <a:pt x="0" y="0"/>
                </a:lnTo>
                <a:close/>
              </a:path>
            </a:pathLst>
          </a:custGeom>
          <a:blipFill>
            <a:blip r:embed="rId2"/>
            <a:stretch>
              <a:fillRect/>
            </a:stretch>
          </a:blipFill>
        </p:spPr>
      </p:sp>
      <p:sp>
        <p:nvSpPr>
          <p:cNvPr id="3" name="Freeform 3"/>
          <p:cNvSpPr/>
          <p:nvPr/>
        </p:nvSpPr>
        <p:spPr>
          <a:xfrm>
            <a:off x="-1233406" y="5143500"/>
            <a:ext cx="4310743" cy="8229600"/>
          </a:xfrm>
          <a:custGeom>
            <a:avLst/>
            <a:gdLst/>
            <a:ahLst/>
            <a:cxnLst/>
            <a:rect l="l" t="t" r="r" b="b"/>
            <a:pathLst>
              <a:path w="4310743" h="8229600">
                <a:moveTo>
                  <a:pt x="0" y="0"/>
                </a:moveTo>
                <a:lnTo>
                  <a:pt x="4310743" y="0"/>
                </a:lnTo>
                <a:lnTo>
                  <a:pt x="4310743" y="8229600"/>
                </a:lnTo>
                <a:lnTo>
                  <a:pt x="0" y="8229600"/>
                </a:lnTo>
                <a:lnTo>
                  <a:pt x="0" y="0"/>
                </a:lnTo>
                <a:close/>
              </a:path>
            </a:pathLst>
          </a:custGeom>
          <a:blipFill>
            <a:blip r:embed="rId3"/>
            <a:stretch>
              <a:fillRect/>
            </a:stretch>
          </a:blipFill>
        </p:spPr>
      </p:sp>
      <p:sp>
        <p:nvSpPr>
          <p:cNvPr id="4" name="Freeform 4"/>
          <p:cNvSpPr/>
          <p:nvPr/>
        </p:nvSpPr>
        <p:spPr>
          <a:xfrm flipH="1">
            <a:off x="15728406" y="-3069378"/>
            <a:ext cx="4310743" cy="8229600"/>
          </a:xfrm>
          <a:custGeom>
            <a:avLst/>
            <a:gdLst/>
            <a:ahLst/>
            <a:cxnLst/>
            <a:rect l="l" t="t" r="r" b="b"/>
            <a:pathLst>
              <a:path w="4310743" h="8229600">
                <a:moveTo>
                  <a:pt x="4310743" y="0"/>
                </a:moveTo>
                <a:lnTo>
                  <a:pt x="0" y="0"/>
                </a:lnTo>
                <a:lnTo>
                  <a:pt x="0" y="8229600"/>
                </a:lnTo>
                <a:lnTo>
                  <a:pt x="4310743" y="8229600"/>
                </a:lnTo>
                <a:lnTo>
                  <a:pt x="4310743" y="0"/>
                </a:lnTo>
                <a:close/>
              </a:path>
            </a:pathLst>
          </a:custGeom>
          <a:blipFill>
            <a:blip r:embed="rId3"/>
            <a:stretch>
              <a:fillRect/>
            </a:stretch>
          </a:blipFill>
        </p:spPr>
      </p:sp>
      <p:sp>
        <p:nvSpPr>
          <p:cNvPr id="5" name="Freeform 5"/>
          <p:cNvSpPr/>
          <p:nvPr/>
        </p:nvSpPr>
        <p:spPr>
          <a:xfrm flipH="1" flipV="1">
            <a:off x="15609484" y="-4059644"/>
            <a:ext cx="3299631" cy="9490642"/>
          </a:xfrm>
          <a:custGeom>
            <a:avLst/>
            <a:gdLst/>
            <a:ahLst/>
            <a:cxnLst/>
            <a:rect l="l" t="t" r="r" b="b"/>
            <a:pathLst>
              <a:path w="3299631" h="9490642">
                <a:moveTo>
                  <a:pt x="3299632" y="9490642"/>
                </a:moveTo>
                <a:lnTo>
                  <a:pt x="0" y="9490642"/>
                </a:lnTo>
                <a:lnTo>
                  <a:pt x="0" y="0"/>
                </a:lnTo>
                <a:lnTo>
                  <a:pt x="3299632" y="0"/>
                </a:lnTo>
                <a:lnTo>
                  <a:pt x="3299632" y="9490642"/>
                </a:lnTo>
                <a:close/>
              </a:path>
            </a:pathLst>
          </a:custGeom>
          <a:blipFill>
            <a:blip r:embed="rId4"/>
            <a:stretch>
              <a:fillRect t="-40732" r="-51793"/>
            </a:stretch>
          </a:blipFill>
        </p:spPr>
      </p:sp>
      <p:sp>
        <p:nvSpPr>
          <p:cNvPr id="6" name="Freeform 6"/>
          <p:cNvSpPr/>
          <p:nvPr/>
        </p:nvSpPr>
        <p:spPr>
          <a:xfrm>
            <a:off x="-2807711" y="8668654"/>
            <a:ext cx="7062295" cy="9995864"/>
          </a:xfrm>
          <a:custGeom>
            <a:avLst/>
            <a:gdLst/>
            <a:ahLst/>
            <a:cxnLst/>
            <a:rect l="l" t="t" r="r" b="b"/>
            <a:pathLst>
              <a:path w="7062295" h="9995864">
                <a:moveTo>
                  <a:pt x="0" y="0"/>
                </a:moveTo>
                <a:lnTo>
                  <a:pt x="7062295" y="0"/>
                </a:lnTo>
                <a:lnTo>
                  <a:pt x="7062295" y="9995864"/>
                </a:lnTo>
                <a:lnTo>
                  <a:pt x="0" y="9995864"/>
                </a:lnTo>
                <a:lnTo>
                  <a:pt x="0" y="0"/>
                </a:lnTo>
                <a:close/>
              </a:path>
            </a:pathLst>
          </a:custGeom>
          <a:blipFill>
            <a:blip r:embed="rId5">
              <a:alphaModFix amt="9999"/>
            </a:blip>
            <a:stretch>
              <a:fillRect/>
            </a:stretch>
          </a:blipFill>
        </p:spPr>
      </p:sp>
      <p:sp>
        <p:nvSpPr>
          <p:cNvPr id="7" name="Freeform 7"/>
          <p:cNvSpPr/>
          <p:nvPr/>
        </p:nvSpPr>
        <p:spPr>
          <a:xfrm flipH="1">
            <a:off x="-1149558" y="-1304804"/>
            <a:ext cx="2299115" cy="4667008"/>
          </a:xfrm>
          <a:custGeom>
            <a:avLst/>
            <a:gdLst/>
            <a:ahLst/>
            <a:cxnLst/>
            <a:rect l="l" t="t" r="r" b="b"/>
            <a:pathLst>
              <a:path w="2299115" h="4667008">
                <a:moveTo>
                  <a:pt x="2299116" y="0"/>
                </a:moveTo>
                <a:lnTo>
                  <a:pt x="0" y="0"/>
                </a:lnTo>
                <a:lnTo>
                  <a:pt x="0" y="4667008"/>
                </a:lnTo>
                <a:lnTo>
                  <a:pt x="2299116" y="4667008"/>
                </a:lnTo>
                <a:lnTo>
                  <a:pt x="2299116" y="0"/>
                </a:lnTo>
                <a:close/>
              </a:path>
            </a:pathLst>
          </a:custGeom>
          <a:blipFill>
            <a:blip r:embed="rId6"/>
            <a:stretch>
              <a:fillRect/>
            </a:stretch>
          </a:blipFill>
        </p:spPr>
      </p:sp>
      <p:sp>
        <p:nvSpPr>
          <p:cNvPr id="8" name="Freeform 8"/>
          <p:cNvSpPr/>
          <p:nvPr/>
        </p:nvSpPr>
        <p:spPr>
          <a:xfrm flipH="1">
            <a:off x="-47814" y="0"/>
            <a:ext cx="6361436" cy="1214456"/>
          </a:xfrm>
          <a:custGeom>
            <a:avLst/>
            <a:gdLst/>
            <a:ahLst/>
            <a:cxnLst/>
            <a:rect l="l" t="t" r="r" b="b"/>
            <a:pathLst>
              <a:path w="6361436" h="1214456">
                <a:moveTo>
                  <a:pt x="6361436" y="0"/>
                </a:moveTo>
                <a:lnTo>
                  <a:pt x="0" y="0"/>
                </a:lnTo>
                <a:lnTo>
                  <a:pt x="0" y="1214456"/>
                </a:lnTo>
                <a:lnTo>
                  <a:pt x="6361436" y="1214456"/>
                </a:lnTo>
                <a:lnTo>
                  <a:pt x="6361436"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12197258" y="5430998"/>
            <a:ext cx="7062295" cy="9995864"/>
          </a:xfrm>
          <a:custGeom>
            <a:avLst/>
            <a:gdLst/>
            <a:ahLst/>
            <a:cxnLst/>
            <a:rect l="l" t="t" r="r" b="b"/>
            <a:pathLst>
              <a:path w="7062295" h="9995864">
                <a:moveTo>
                  <a:pt x="0" y="0"/>
                </a:moveTo>
                <a:lnTo>
                  <a:pt x="7062296" y="0"/>
                </a:lnTo>
                <a:lnTo>
                  <a:pt x="7062296" y="9995865"/>
                </a:lnTo>
                <a:lnTo>
                  <a:pt x="0" y="9995865"/>
                </a:lnTo>
                <a:lnTo>
                  <a:pt x="0" y="0"/>
                </a:lnTo>
                <a:close/>
              </a:path>
            </a:pathLst>
          </a:custGeom>
          <a:blipFill>
            <a:blip r:embed="rId5">
              <a:alphaModFix amt="9999"/>
            </a:blip>
            <a:stretch>
              <a:fillRect/>
            </a:stretch>
          </a:blipFill>
        </p:spPr>
      </p:sp>
      <p:sp>
        <p:nvSpPr>
          <p:cNvPr id="10" name="Freeform 10"/>
          <p:cNvSpPr/>
          <p:nvPr/>
        </p:nvSpPr>
        <p:spPr>
          <a:xfrm flipH="1" flipV="1">
            <a:off x="15609484" y="2458574"/>
            <a:ext cx="3299631" cy="9490642"/>
          </a:xfrm>
          <a:custGeom>
            <a:avLst/>
            <a:gdLst/>
            <a:ahLst/>
            <a:cxnLst/>
            <a:rect l="l" t="t" r="r" b="b"/>
            <a:pathLst>
              <a:path w="3299631" h="9490642">
                <a:moveTo>
                  <a:pt x="3299632" y="9490642"/>
                </a:moveTo>
                <a:lnTo>
                  <a:pt x="0" y="9490642"/>
                </a:lnTo>
                <a:lnTo>
                  <a:pt x="0" y="0"/>
                </a:lnTo>
                <a:lnTo>
                  <a:pt x="3299632" y="0"/>
                </a:lnTo>
                <a:lnTo>
                  <a:pt x="3299632" y="9490642"/>
                </a:lnTo>
                <a:close/>
              </a:path>
            </a:pathLst>
          </a:custGeom>
          <a:blipFill>
            <a:blip r:embed="rId4"/>
            <a:stretch>
              <a:fillRect t="-40732" r="-51793"/>
            </a:stretch>
          </a:blipFill>
        </p:spPr>
      </p:sp>
      <p:sp>
        <p:nvSpPr>
          <p:cNvPr id="11" name="Freeform 11"/>
          <p:cNvSpPr/>
          <p:nvPr/>
        </p:nvSpPr>
        <p:spPr>
          <a:xfrm>
            <a:off x="1576034" y="2247900"/>
            <a:ext cx="16109742" cy="7655081"/>
          </a:xfrm>
          <a:custGeom>
            <a:avLst/>
            <a:gdLst/>
            <a:ahLst/>
            <a:cxnLst/>
            <a:rect l="l" t="t" r="r" b="b"/>
            <a:pathLst>
              <a:path w="16109742" h="5836586">
                <a:moveTo>
                  <a:pt x="0" y="0"/>
                </a:moveTo>
                <a:lnTo>
                  <a:pt x="16109742" y="0"/>
                </a:lnTo>
                <a:lnTo>
                  <a:pt x="16109742" y="5836587"/>
                </a:lnTo>
                <a:lnTo>
                  <a:pt x="0" y="5836587"/>
                </a:lnTo>
                <a:lnTo>
                  <a:pt x="0" y="0"/>
                </a:lnTo>
                <a:close/>
              </a:path>
            </a:pathLst>
          </a:custGeom>
          <a:blipFill>
            <a:blip r:embed="rId9"/>
            <a:stretch>
              <a:fillRect t="-18279" b="-4201"/>
            </a:stretch>
          </a:blipFill>
        </p:spPr>
      </p:sp>
      <p:sp>
        <p:nvSpPr>
          <p:cNvPr id="12" name="TextBox 12"/>
          <p:cNvSpPr txBox="1"/>
          <p:nvPr/>
        </p:nvSpPr>
        <p:spPr>
          <a:xfrm>
            <a:off x="-100494" y="384019"/>
            <a:ext cx="2044918" cy="608343"/>
          </a:xfrm>
          <a:prstGeom prst="rect">
            <a:avLst/>
          </a:prstGeom>
        </p:spPr>
        <p:txBody>
          <a:bodyPr lIns="0" tIns="0" rIns="0" bIns="0" rtlCol="0" anchor="t">
            <a:spAutoFit/>
          </a:bodyPr>
          <a:lstStyle/>
          <a:p>
            <a:pPr algn="ctr">
              <a:lnSpc>
                <a:spcPts val="4300"/>
              </a:lnSpc>
            </a:pPr>
            <a:r>
              <a:rPr lang="en-US" sz="5059" b="1">
                <a:solidFill>
                  <a:srgbClr val="000000"/>
                </a:solidFill>
                <a:latin typeface="Adirek Sans Bold"/>
                <a:ea typeface="Adirek Sans Bold"/>
                <a:cs typeface="Adirek Sans Bold"/>
                <a:sym typeface="Adirek Sans Bold"/>
              </a:rPr>
              <a:t>04</a:t>
            </a:r>
          </a:p>
        </p:txBody>
      </p:sp>
      <p:sp>
        <p:nvSpPr>
          <p:cNvPr id="13" name="TextBox 13"/>
          <p:cNvSpPr txBox="1"/>
          <p:nvPr/>
        </p:nvSpPr>
        <p:spPr>
          <a:xfrm>
            <a:off x="2110445" y="384019"/>
            <a:ext cx="4203177" cy="605908"/>
          </a:xfrm>
          <a:prstGeom prst="rect">
            <a:avLst/>
          </a:prstGeom>
        </p:spPr>
        <p:txBody>
          <a:bodyPr lIns="0" tIns="0" rIns="0" bIns="0" rtlCol="0" anchor="t">
            <a:spAutoFit/>
          </a:bodyPr>
          <a:lstStyle/>
          <a:p>
            <a:pPr algn="l">
              <a:lnSpc>
                <a:spcPts val="4300"/>
              </a:lnSpc>
            </a:pPr>
            <a:r>
              <a:rPr lang="en-US" sz="5059" b="1">
                <a:solidFill>
                  <a:srgbClr val="000000"/>
                </a:solidFill>
                <a:latin typeface="Adirek Sans Bold"/>
                <a:ea typeface="Adirek Sans Bold"/>
                <a:cs typeface="Adirek Sans Bold"/>
                <a:sym typeface="Adirek Sans Bold"/>
              </a:rPr>
              <a:t>Project Snapshot</a:t>
            </a:r>
          </a:p>
        </p:txBody>
      </p:sp>
      <p:sp>
        <p:nvSpPr>
          <p:cNvPr id="14" name="TextBox 14"/>
          <p:cNvSpPr txBox="1"/>
          <p:nvPr/>
        </p:nvSpPr>
        <p:spPr>
          <a:xfrm>
            <a:off x="6707247" y="1020653"/>
            <a:ext cx="4798953" cy="834972"/>
          </a:xfrm>
          <a:prstGeom prst="rect">
            <a:avLst/>
          </a:prstGeom>
        </p:spPr>
        <p:txBody>
          <a:bodyPr wrap="square" lIns="0" tIns="0" rIns="0" bIns="0" rtlCol="0" anchor="t">
            <a:spAutoFit/>
          </a:bodyPr>
          <a:lstStyle/>
          <a:p>
            <a:pPr algn="ctr">
              <a:lnSpc>
                <a:spcPts val="7083"/>
              </a:lnSpc>
              <a:spcBef>
                <a:spcPct val="0"/>
              </a:spcBef>
            </a:pPr>
            <a:r>
              <a:rPr lang="en-US" sz="5059" b="1" dirty="0">
                <a:solidFill>
                  <a:srgbClr val="000000"/>
                </a:solidFill>
                <a:latin typeface="Times New Roman Bold"/>
                <a:ea typeface="Times New Roman Bold"/>
                <a:cs typeface="Times New Roman Bold"/>
                <a:sym typeface="Times New Roman Bold"/>
              </a:rPr>
              <a:t>Account Page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551</Words>
  <Application>Microsoft Office PowerPoint</Application>
  <PresentationFormat>Custom</PresentationFormat>
  <Paragraphs>102</Paragraphs>
  <Slides>26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Adirek Sans Bold</vt:lpstr>
      <vt:lpstr>Times New Roman</vt:lpstr>
      <vt:lpstr>Calibri</vt:lpstr>
      <vt:lpstr>Times New Roman Bold</vt:lpstr>
      <vt:lpstr>Adirek Sans Semi-Bold</vt:lpstr>
      <vt:lpstr>Sugo Display</vt:lpstr>
      <vt:lpstr>Times New Roman Bold Italics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Orange White Abstract Shapes Project Proposal Presentation </dc:title>
  <cp:lastModifiedBy>Jayanth Ragavan M</cp:lastModifiedBy>
  <cp:revision>4</cp:revision>
  <dcterms:created xsi:type="dcterms:W3CDTF">2006-08-16T00:00:00Z</dcterms:created>
  <dcterms:modified xsi:type="dcterms:W3CDTF">2025-01-02T13:15:42Z</dcterms:modified>
  <dc:identifier>DAGak_wAlPQ</dc:identifier>
</cp:coreProperties>
</file>