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82" r:id="rId5"/>
    <p:sldId id="262" r:id="rId6"/>
    <p:sldId id="283" r:id="rId7"/>
    <p:sldId id="271" r:id="rId8"/>
    <p:sldId id="265" r:id="rId9"/>
    <p:sldId id="276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3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3C9E7-1B01-485B-897E-4D3336C128F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B00653-0BA0-4FB5-9099-EC155695ECF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DFF076-5576-44EF-9834-F2F895F2EE76}" type="parTrans" cxnId="{5F8F2063-60E3-4E23-90A0-B65E1EE164A6}">
      <dgm:prSet/>
      <dgm:spPr/>
      <dgm:t>
        <a:bodyPr/>
        <a:lstStyle/>
        <a:p>
          <a:endParaRPr lang="en-US"/>
        </a:p>
      </dgm:t>
    </dgm:pt>
    <dgm:pt modelId="{DD779265-8164-45E0-AD2A-ABA215043287}" type="sibTrans" cxnId="{5F8F2063-60E3-4E23-90A0-B65E1EE164A6}">
      <dgm:prSet/>
      <dgm:spPr/>
      <dgm:t>
        <a:bodyPr/>
        <a:lstStyle/>
        <a:p>
          <a:endParaRPr lang="en-US"/>
        </a:p>
      </dgm:t>
    </dgm:pt>
    <dgm:pt modelId="{65CED957-65C9-4BCA-8716-AD83318284EB}">
      <dgm:prSet phldrT="[Text]" custT="1"/>
      <dgm:spPr>
        <a:solidFill>
          <a:schemeClr val="accent4">
            <a:lumMod val="75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6DC41-09F4-4250-B98C-4BC95FAA3A7B}" type="parTrans" cxnId="{78B30ACB-B423-4DBD-98E7-2AAE2CD46CD4}">
      <dgm:prSet/>
      <dgm:spPr/>
      <dgm:t>
        <a:bodyPr/>
        <a:lstStyle/>
        <a:p>
          <a:endParaRPr lang="en-US"/>
        </a:p>
      </dgm:t>
    </dgm:pt>
    <dgm:pt modelId="{CFDB6434-6022-4756-9353-BB98FB061C5B}" type="sibTrans" cxnId="{78B30ACB-B423-4DBD-98E7-2AAE2CD46CD4}">
      <dgm:prSet/>
      <dgm:spPr/>
      <dgm:t>
        <a:bodyPr/>
        <a:lstStyle/>
        <a:p>
          <a:endParaRPr lang="en-US"/>
        </a:p>
      </dgm:t>
    </dgm:pt>
    <dgm:pt modelId="{72BB548B-5C2E-4A40-81AD-FA07F224BA21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886E42-AEF9-462B-81B3-EEB5E65B44AE}" type="parTrans" cxnId="{7C110CEE-347F-403D-A482-79D1698D6EE3}">
      <dgm:prSet/>
      <dgm:spPr/>
      <dgm:t>
        <a:bodyPr/>
        <a:lstStyle/>
        <a:p>
          <a:endParaRPr lang="en-US"/>
        </a:p>
      </dgm:t>
    </dgm:pt>
    <dgm:pt modelId="{7D4C94B4-7A97-4E34-ADE2-57CD19D73175}" type="sibTrans" cxnId="{7C110CEE-347F-403D-A482-79D1698D6EE3}">
      <dgm:prSet/>
      <dgm:spPr/>
      <dgm:t>
        <a:bodyPr/>
        <a:lstStyle/>
        <a:p>
          <a:endParaRPr lang="en-US"/>
        </a:p>
      </dgm:t>
    </dgm:pt>
    <dgm:pt modelId="{3661DCB4-4247-4C55-8ECF-F5EF5AB3D0C0}" type="pres">
      <dgm:prSet presAssocID="{F8E3C9E7-1B01-485B-897E-4D3336C128F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3A91C66-3BF9-414D-A4BE-698D270DA2E3}" type="pres">
      <dgm:prSet presAssocID="{F8E3C9E7-1B01-485B-897E-4D3336C128FB}" presName="Name1" presStyleCnt="0"/>
      <dgm:spPr/>
    </dgm:pt>
    <dgm:pt modelId="{AC3714AF-3E0C-4EEA-9DEE-EDEBA9C65D1F}" type="pres">
      <dgm:prSet presAssocID="{F8E3C9E7-1B01-485B-897E-4D3336C128FB}" presName="cycle" presStyleCnt="0"/>
      <dgm:spPr/>
    </dgm:pt>
    <dgm:pt modelId="{3A6FBEC6-2B4A-4E62-B220-D885B8559F46}" type="pres">
      <dgm:prSet presAssocID="{F8E3C9E7-1B01-485B-897E-4D3336C128FB}" presName="srcNode" presStyleLbl="node1" presStyleIdx="0" presStyleCnt="3"/>
      <dgm:spPr/>
    </dgm:pt>
    <dgm:pt modelId="{C444F76D-A9F1-4C4D-A862-2090ED117341}" type="pres">
      <dgm:prSet presAssocID="{F8E3C9E7-1B01-485B-897E-4D3336C128FB}" presName="conn" presStyleLbl="parChTrans1D2" presStyleIdx="0" presStyleCnt="1" custLinFactNeighborX="-2341"/>
      <dgm:spPr/>
      <dgm:t>
        <a:bodyPr/>
        <a:lstStyle/>
        <a:p>
          <a:endParaRPr lang="en-US"/>
        </a:p>
      </dgm:t>
    </dgm:pt>
    <dgm:pt modelId="{DB6682FE-D661-4B4B-9F4B-5EFCF9174108}" type="pres">
      <dgm:prSet presAssocID="{F8E3C9E7-1B01-485B-897E-4D3336C128FB}" presName="extraNode" presStyleLbl="node1" presStyleIdx="0" presStyleCnt="3"/>
      <dgm:spPr/>
    </dgm:pt>
    <dgm:pt modelId="{BC5A8618-8B13-48C2-B0C6-78448542B03A}" type="pres">
      <dgm:prSet presAssocID="{F8E3C9E7-1B01-485B-897E-4D3336C128FB}" presName="dstNode" presStyleLbl="node1" presStyleIdx="0" presStyleCnt="3"/>
      <dgm:spPr/>
    </dgm:pt>
    <dgm:pt modelId="{801F2964-DF83-47CC-844A-2CFC9D6C218D}" type="pres">
      <dgm:prSet presAssocID="{6AB00653-0BA0-4FB5-9099-EC155695ECF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C5EE6-60A6-49AE-B8CE-D3B05B82216F}" type="pres">
      <dgm:prSet presAssocID="{6AB00653-0BA0-4FB5-9099-EC155695ECF1}" presName="accent_1" presStyleCnt="0"/>
      <dgm:spPr/>
    </dgm:pt>
    <dgm:pt modelId="{3ECDFC2C-8F27-4C0E-8D0A-0588B9C3D348}" type="pres">
      <dgm:prSet presAssocID="{6AB00653-0BA0-4FB5-9099-EC155695ECF1}" presName="accentRepeatNode" presStyleLbl="solidFgAcc1" presStyleIdx="0" presStyleCnt="3"/>
      <dgm:spPr>
        <a:solidFill>
          <a:srgbClr val="FF0000"/>
        </a:solidFill>
      </dgm:spPr>
    </dgm:pt>
    <dgm:pt modelId="{1A72A149-BF15-459C-A6DA-3ECED745F4DC}" type="pres">
      <dgm:prSet presAssocID="{65CED957-65C9-4BCA-8716-AD83318284EB}" presName="text_2" presStyleLbl="node1" presStyleIdx="1" presStyleCnt="3" custLinFactNeighborX="79439" custLinFactNeighborY="-15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D2BBC-0714-4019-A8A5-F39C09FA5252}" type="pres">
      <dgm:prSet presAssocID="{65CED957-65C9-4BCA-8716-AD83318284EB}" presName="accent_2" presStyleCnt="0"/>
      <dgm:spPr/>
    </dgm:pt>
    <dgm:pt modelId="{1324EEFD-177D-4C96-8D60-6B263A495480}" type="pres">
      <dgm:prSet presAssocID="{65CED957-65C9-4BCA-8716-AD83318284EB}" presName="accentRepeatNode" presStyleLbl="solidFgAcc1" presStyleIdx="1" presStyleCnt="3"/>
      <dgm:spPr>
        <a:solidFill>
          <a:srgbClr val="00B050"/>
        </a:solidFill>
      </dgm:spPr>
    </dgm:pt>
    <dgm:pt modelId="{CE9456A6-8E4C-409A-A0A3-5AB6250D1E79}" type="pres">
      <dgm:prSet presAssocID="{72BB548B-5C2E-4A40-81AD-FA07F224BA2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4C888-95B9-4A32-BBF4-5A4AAA9DF148}" type="pres">
      <dgm:prSet presAssocID="{72BB548B-5C2E-4A40-81AD-FA07F224BA21}" presName="accent_3" presStyleCnt="0"/>
      <dgm:spPr/>
    </dgm:pt>
    <dgm:pt modelId="{1796A2E1-1669-46C8-9344-BAE3CB51D583}" type="pres">
      <dgm:prSet presAssocID="{72BB548B-5C2E-4A40-81AD-FA07F224BA21}" presName="accentRepeatNode" presStyleLbl="solidFgAcc1" presStyleIdx="2" presStyleCnt="3"/>
      <dgm:spPr>
        <a:solidFill>
          <a:srgbClr val="FFFF00"/>
        </a:solidFill>
      </dgm:spPr>
    </dgm:pt>
  </dgm:ptLst>
  <dgm:cxnLst>
    <dgm:cxn modelId="{17F5AA48-E699-44EF-85E1-C2DFFC1DBADB}" type="presOf" srcId="{72BB548B-5C2E-4A40-81AD-FA07F224BA21}" destId="{CE9456A6-8E4C-409A-A0A3-5AB6250D1E79}" srcOrd="0" destOrd="0" presId="urn:microsoft.com/office/officeart/2008/layout/VerticalCurvedList"/>
    <dgm:cxn modelId="{5F8F2063-60E3-4E23-90A0-B65E1EE164A6}" srcId="{F8E3C9E7-1B01-485B-897E-4D3336C128FB}" destId="{6AB00653-0BA0-4FB5-9099-EC155695ECF1}" srcOrd="0" destOrd="0" parTransId="{25DFF076-5576-44EF-9834-F2F895F2EE76}" sibTransId="{DD779265-8164-45E0-AD2A-ABA215043287}"/>
    <dgm:cxn modelId="{7C110CEE-347F-403D-A482-79D1698D6EE3}" srcId="{F8E3C9E7-1B01-485B-897E-4D3336C128FB}" destId="{72BB548B-5C2E-4A40-81AD-FA07F224BA21}" srcOrd="2" destOrd="0" parTransId="{9F886E42-AEF9-462B-81B3-EEB5E65B44AE}" sibTransId="{7D4C94B4-7A97-4E34-ADE2-57CD19D73175}"/>
    <dgm:cxn modelId="{78B30ACB-B423-4DBD-98E7-2AAE2CD46CD4}" srcId="{F8E3C9E7-1B01-485B-897E-4D3336C128FB}" destId="{65CED957-65C9-4BCA-8716-AD83318284EB}" srcOrd="1" destOrd="0" parTransId="{D716DC41-09F4-4250-B98C-4BC95FAA3A7B}" sibTransId="{CFDB6434-6022-4756-9353-BB98FB061C5B}"/>
    <dgm:cxn modelId="{FDC5A2D6-F3BA-45AF-B10B-2F5CDFC18306}" type="presOf" srcId="{DD779265-8164-45E0-AD2A-ABA215043287}" destId="{C444F76D-A9F1-4C4D-A862-2090ED117341}" srcOrd="0" destOrd="0" presId="urn:microsoft.com/office/officeart/2008/layout/VerticalCurvedList"/>
    <dgm:cxn modelId="{229A71D6-8DC0-4BD4-8528-977A0AFBB58C}" type="presOf" srcId="{F8E3C9E7-1B01-485B-897E-4D3336C128FB}" destId="{3661DCB4-4247-4C55-8ECF-F5EF5AB3D0C0}" srcOrd="0" destOrd="0" presId="urn:microsoft.com/office/officeart/2008/layout/VerticalCurvedList"/>
    <dgm:cxn modelId="{124B8186-C565-4AC3-9441-9E195A5F1802}" type="presOf" srcId="{65CED957-65C9-4BCA-8716-AD83318284EB}" destId="{1A72A149-BF15-459C-A6DA-3ECED745F4DC}" srcOrd="0" destOrd="0" presId="urn:microsoft.com/office/officeart/2008/layout/VerticalCurvedList"/>
    <dgm:cxn modelId="{EA79DD10-2CAD-4586-841D-AF9FD89DE7E0}" type="presOf" srcId="{6AB00653-0BA0-4FB5-9099-EC155695ECF1}" destId="{801F2964-DF83-47CC-844A-2CFC9D6C218D}" srcOrd="0" destOrd="0" presId="urn:microsoft.com/office/officeart/2008/layout/VerticalCurvedList"/>
    <dgm:cxn modelId="{0DF9E72D-48B7-4422-AEB4-18A4ABE354D0}" type="presParOf" srcId="{3661DCB4-4247-4C55-8ECF-F5EF5AB3D0C0}" destId="{33A91C66-3BF9-414D-A4BE-698D270DA2E3}" srcOrd="0" destOrd="0" presId="urn:microsoft.com/office/officeart/2008/layout/VerticalCurvedList"/>
    <dgm:cxn modelId="{9BED74D6-8759-4897-A6B8-7FD5FAFA7EDE}" type="presParOf" srcId="{33A91C66-3BF9-414D-A4BE-698D270DA2E3}" destId="{AC3714AF-3E0C-4EEA-9DEE-EDEBA9C65D1F}" srcOrd="0" destOrd="0" presId="urn:microsoft.com/office/officeart/2008/layout/VerticalCurvedList"/>
    <dgm:cxn modelId="{7B1F8DB7-3491-4FA4-A8E2-C59F21900FC7}" type="presParOf" srcId="{AC3714AF-3E0C-4EEA-9DEE-EDEBA9C65D1F}" destId="{3A6FBEC6-2B4A-4E62-B220-D885B8559F46}" srcOrd="0" destOrd="0" presId="urn:microsoft.com/office/officeart/2008/layout/VerticalCurvedList"/>
    <dgm:cxn modelId="{73E22A6D-86C9-4A00-8387-B0A8F1C2C885}" type="presParOf" srcId="{AC3714AF-3E0C-4EEA-9DEE-EDEBA9C65D1F}" destId="{C444F76D-A9F1-4C4D-A862-2090ED117341}" srcOrd="1" destOrd="0" presId="urn:microsoft.com/office/officeart/2008/layout/VerticalCurvedList"/>
    <dgm:cxn modelId="{1993B825-BFEE-48A5-8389-282389E8F2D3}" type="presParOf" srcId="{AC3714AF-3E0C-4EEA-9DEE-EDEBA9C65D1F}" destId="{DB6682FE-D661-4B4B-9F4B-5EFCF9174108}" srcOrd="2" destOrd="0" presId="urn:microsoft.com/office/officeart/2008/layout/VerticalCurvedList"/>
    <dgm:cxn modelId="{4B4B28D0-9673-41AA-B883-A1097EFEBB8F}" type="presParOf" srcId="{AC3714AF-3E0C-4EEA-9DEE-EDEBA9C65D1F}" destId="{BC5A8618-8B13-48C2-B0C6-78448542B03A}" srcOrd="3" destOrd="0" presId="urn:microsoft.com/office/officeart/2008/layout/VerticalCurvedList"/>
    <dgm:cxn modelId="{0C965D4A-434B-4CFB-A9B1-B49DB959645B}" type="presParOf" srcId="{33A91C66-3BF9-414D-A4BE-698D270DA2E3}" destId="{801F2964-DF83-47CC-844A-2CFC9D6C218D}" srcOrd="1" destOrd="0" presId="urn:microsoft.com/office/officeart/2008/layout/VerticalCurvedList"/>
    <dgm:cxn modelId="{46EA978B-85AD-4025-ABD7-F34727229BB0}" type="presParOf" srcId="{33A91C66-3BF9-414D-A4BE-698D270DA2E3}" destId="{3A7C5EE6-60A6-49AE-B8CE-D3B05B82216F}" srcOrd="2" destOrd="0" presId="urn:microsoft.com/office/officeart/2008/layout/VerticalCurvedList"/>
    <dgm:cxn modelId="{BF05A233-19D2-46CC-8AA0-6E8B15BE6238}" type="presParOf" srcId="{3A7C5EE6-60A6-49AE-B8CE-D3B05B82216F}" destId="{3ECDFC2C-8F27-4C0E-8D0A-0588B9C3D348}" srcOrd="0" destOrd="0" presId="urn:microsoft.com/office/officeart/2008/layout/VerticalCurvedList"/>
    <dgm:cxn modelId="{654FE520-69DA-4372-A339-812509AEA1F8}" type="presParOf" srcId="{33A91C66-3BF9-414D-A4BE-698D270DA2E3}" destId="{1A72A149-BF15-459C-A6DA-3ECED745F4DC}" srcOrd="3" destOrd="0" presId="urn:microsoft.com/office/officeart/2008/layout/VerticalCurvedList"/>
    <dgm:cxn modelId="{B730A35F-265E-4421-A837-F5034E04DE13}" type="presParOf" srcId="{33A91C66-3BF9-414D-A4BE-698D270DA2E3}" destId="{39FD2BBC-0714-4019-A8A5-F39C09FA5252}" srcOrd="4" destOrd="0" presId="urn:microsoft.com/office/officeart/2008/layout/VerticalCurvedList"/>
    <dgm:cxn modelId="{661839CF-5577-4D17-ABE5-96B0AEC28EB7}" type="presParOf" srcId="{39FD2BBC-0714-4019-A8A5-F39C09FA5252}" destId="{1324EEFD-177D-4C96-8D60-6B263A495480}" srcOrd="0" destOrd="0" presId="urn:microsoft.com/office/officeart/2008/layout/VerticalCurvedList"/>
    <dgm:cxn modelId="{1166DB05-18BA-4798-97D5-AD7C9387A280}" type="presParOf" srcId="{33A91C66-3BF9-414D-A4BE-698D270DA2E3}" destId="{CE9456A6-8E4C-409A-A0A3-5AB6250D1E79}" srcOrd="5" destOrd="0" presId="urn:microsoft.com/office/officeart/2008/layout/VerticalCurvedList"/>
    <dgm:cxn modelId="{A0E54E8D-5BB5-44E1-B7D0-2C8300AC9002}" type="presParOf" srcId="{33A91C66-3BF9-414D-A4BE-698D270DA2E3}" destId="{E9A4C888-95B9-4A32-BBF4-5A4AAA9DF148}" srcOrd="6" destOrd="0" presId="urn:microsoft.com/office/officeart/2008/layout/VerticalCurvedList"/>
    <dgm:cxn modelId="{61E1A586-604D-466F-BD2E-6C3144191B6A}" type="presParOf" srcId="{E9A4C888-95B9-4A32-BBF4-5A4AAA9DF148}" destId="{1796A2E1-1669-46C8-9344-BAE3CB51D5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4F76D-A9F1-4C4D-A862-2090ED117341}">
      <dsp:nvSpPr>
        <dsp:cNvPr id="0" name=""/>
        <dsp:cNvSpPr/>
      </dsp:nvSpPr>
      <dsp:spPr>
        <a:xfrm>
          <a:off x="-5134845" y="-786588"/>
          <a:ext cx="6114969" cy="6114969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F2964-DF83-47CC-844A-2CFC9D6C218D}">
      <dsp:nvSpPr>
        <dsp:cNvPr id="0" name=""/>
        <dsp:cNvSpPr/>
      </dsp:nvSpPr>
      <dsp:spPr>
        <a:xfrm>
          <a:off x="630400" y="454179"/>
          <a:ext cx="5966907" cy="90835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01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0400" y="454179"/>
        <a:ext cx="5966907" cy="908358"/>
      </dsp:txXfrm>
    </dsp:sp>
    <dsp:sp modelId="{3ECDFC2C-8F27-4C0E-8D0A-0588B9C3D348}">
      <dsp:nvSpPr>
        <dsp:cNvPr id="0" name=""/>
        <dsp:cNvSpPr/>
      </dsp:nvSpPr>
      <dsp:spPr>
        <a:xfrm>
          <a:off x="62676" y="340634"/>
          <a:ext cx="1135448" cy="1135448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2A149-BF15-459C-A6DA-3ECED745F4DC}">
      <dsp:nvSpPr>
        <dsp:cNvPr id="0" name=""/>
        <dsp:cNvSpPr/>
      </dsp:nvSpPr>
      <dsp:spPr>
        <a:xfrm>
          <a:off x="1023265" y="1679754"/>
          <a:ext cx="5636719" cy="908358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01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3265" y="1679754"/>
        <a:ext cx="5636719" cy="908358"/>
      </dsp:txXfrm>
    </dsp:sp>
    <dsp:sp modelId="{1324EEFD-177D-4C96-8D60-6B263A495480}">
      <dsp:nvSpPr>
        <dsp:cNvPr id="0" name=""/>
        <dsp:cNvSpPr/>
      </dsp:nvSpPr>
      <dsp:spPr>
        <a:xfrm>
          <a:off x="392865" y="1703172"/>
          <a:ext cx="1135448" cy="1135448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456A6-8E4C-409A-A0A3-5AB6250D1E79}">
      <dsp:nvSpPr>
        <dsp:cNvPr id="0" name=""/>
        <dsp:cNvSpPr/>
      </dsp:nvSpPr>
      <dsp:spPr>
        <a:xfrm>
          <a:off x="630400" y="3179255"/>
          <a:ext cx="5966907" cy="908358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01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0400" y="3179255"/>
        <a:ext cx="5966907" cy="908358"/>
      </dsp:txXfrm>
    </dsp:sp>
    <dsp:sp modelId="{1796A2E1-1669-46C8-9344-BAE3CB51D583}">
      <dsp:nvSpPr>
        <dsp:cNvPr id="0" name=""/>
        <dsp:cNvSpPr/>
      </dsp:nvSpPr>
      <dsp:spPr>
        <a:xfrm>
          <a:off x="62676" y="3065710"/>
          <a:ext cx="1135448" cy="113544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CBAE0-5674-467B-AA19-AAEAFD7AACF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93D96-C734-438D-9AA5-3E98E8A7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93D96-C734-438D-9AA5-3E98E8A7D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047" y="2207361"/>
            <a:ext cx="10363200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507" y="4039824"/>
            <a:ext cx="853440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05" y="2025448"/>
            <a:ext cx="11080956" cy="139617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3411795"/>
            <a:ext cx="11130116" cy="904568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1095529"/>
            <a:ext cx="11012131" cy="101803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113936"/>
            <a:ext cx="10994760" cy="436916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4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30" y="591210"/>
            <a:ext cx="9093725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569916"/>
            <a:ext cx="9124336" cy="4681415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0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8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34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3" y="1148779"/>
            <a:ext cx="10791153" cy="1018033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6680"/>
            <a:ext cx="5386917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76542"/>
            <a:ext cx="5386917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2246680"/>
            <a:ext cx="5389033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876542"/>
            <a:ext cx="5389033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1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9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3" y="527607"/>
            <a:ext cx="109728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38" y="1443838"/>
            <a:ext cx="9976727" cy="4581151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10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1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45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9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6" y="527608"/>
            <a:ext cx="9354927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6" y="144383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682" y="527607"/>
            <a:ext cx="8325913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28" y="1596540"/>
            <a:ext cx="5090165" cy="639763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8" y="2226404"/>
            <a:ext cx="5090165" cy="3035059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607" y="1596540"/>
            <a:ext cx="5293773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607" y="2226404"/>
            <a:ext cx="5293773" cy="3035059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pPr>
              <a:defRPr/>
            </a:pPr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74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6396" y="1291133"/>
            <a:ext cx="6550759" cy="290139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CẤU TRÚC DỮ LIỆU &amp; GIẢI THUẬT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BÁO CÁO ĐỒ ÁN MÔ PHỎNG THUẬT      TOÁN THÁP HÀ NỘI SỬ DỤNG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NGĂN XẾP (STACK)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5965" y="4956053"/>
            <a:ext cx="4889305" cy="1985165"/>
          </a:xfrm>
        </p:spPr>
        <p:txBody>
          <a:bodyPr>
            <a:noAutofit/>
          </a:bodyPr>
          <a:lstStyle/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SVTT:</a:t>
            </a:r>
          </a:p>
          <a:p>
            <a:pPr algn="l"/>
            <a:r>
              <a:rPr lang="vi-V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Ái Hải Sơn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</a:t>
            </a:r>
            <a:r>
              <a:rPr lang="vi-V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8110192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 Anh Tuấn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18110228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*GVHD:	</a:t>
            </a:r>
            <a:r>
              <a:rPr lang="vi-V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ThS.Trần Công Tú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4828" y1="35849" x2="44828" y2="35849"/>
                        <a14:foregroundMark x1="11494" y1="91509" x2="11494" y2="91509"/>
                        <a14:foregroundMark x1="24138" y1="90566" x2="24138" y2="90566"/>
                        <a14:foregroundMark x1="36782" y1="90566" x2="36782" y2="90566"/>
                        <a14:foregroundMark x1="55172" y1="91509" x2="55172" y2="91509"/>
                        <a14:foregroundMark x1="73563" y1="91509" x2="73563" y2="91509"/>
                        <a14:foregroundMark x1="86207" y1="91509" x2="86207" y2="91509"/>
                        <a14:foregroundMark x1="29885" y1="89623" x2="29885" y2="89623"/>
                        <a14:foregroundMark x1="57471" y1="11321" x2="57471" y2="11321"/>
                        <a14:backgroundMark x1="12644" y1="5660" x2="12644" y2="5660"/>
                        <a14:backgroundMark x1="19540" y1="97170" x2="19540" y2="97170"/>
                        <a14:backgroundMark x1="32184" y1="91509" x2="32184" y2="91509"/>
                        <a14:backgroundMark x1="26437" y1="92453" x2="26437" y2="92453"/>
                        <a14:backgroundMark x1="26437" y1="88679" x2="26437" y2="88679"/>
                        <a14:backgroundMark x1="26437" y1="90566" x2="26437" y2="90566"/>
                        <a14:backgroundMark x1="29885" y1="91509" x2="29885" y2="91509"/>
                        <a14:backgroundMark x1="31034" y1="89623" x2="31034" y2="89623"/>
                        <a14:backgroundMark x1="11494" y1="92453" x2="11494" y2="92453"/>
                        <a14:backgroundMark x1="87356" y1="92453" x2="87356" y2="92453"/>
                        <a14:backgroundMark x1="74713" y1="90566" x2="74713" y2="90566"/>
                        <a14:backgroundMark x1="74713" y1="92453" x2="74713" y2="92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" y="69490"/>
            <a:ext cx="1221640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79" y="288211"/>
            <a:ext cx="5671641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995" y="2665478"/>
            <a:ext cx="7384225" cy="3359511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  <a:p>
            <a:pPr marL="571500" indent="-571500">
              <a:buFont typeface="+mj-lt"/>
              <a:buAutoNum type="romanUcPeriod"/>
            </a:pP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mục đích chọn đề tài</a:t>
            </a:r>
          </a:p>
          <a:p>
            <a:pPr marL="571500" indent="-571500">
              <a:buFont typeface="+mj-lt"/>
              <a:buAutoNum type="romanUcPeriod"/>
            </a:pP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chương trình</a:t>
            </a:r>
          </a:p>
          <a:p>
            <a:pPr marL="571500" indent="-571500">
              <a:buFont typeface="+mj-lt"/>
              <a:buAutoNum type="romanUcPeriod"/>
            </a:pP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phát triển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656" y="222195"/>
            <a:ext cx="563361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b="1" dirty="0"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 vấn đề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670" y="1443835"/>
            <a:ext cx="7482545" cy="5039265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tháp Hà Nội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Hình ảnh 7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60" y="2083237"/>
            <a:ext cx="5931535" cy="3329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263541" y="5714846"/>
            <a:ext cx="381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+mj-lt"/>
              </a:rPr>
              <a:t>Tháp Hà Nội </a:t>
            </a:r>
            <a:r>
              <a:rPr lang="en-US" dirty="0">
                <a:latin typeface="+mj-lt"/>
              </a:rPr>
              <a:t>– Wikipedia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tiếng Việt</a:t>
            </a:r>
          </a:p>
        </p:txBody>
      </p:sp>
    </p:spTree>
    <p:extLst>
      <p:ext uri="{BB962C8B-B14F-4D97-AF65-F5344CB8AC3E}">
        <p14:creationId xmlns:p14="http://schemas.microsoft.com/office/powerpoint/2010/main" val="16369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0960" y="453541"/>
            <a:ext cx="7016195" cy="684885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735" y="1596540"/>
            <a:ext cx="9354927" cy="4275740"/>
          </a:xfrm>
        </p:spPr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nên chọn đệ quy hay Stack cho bài toán này???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0260" y="3123590"/>
            <a:ext cx="2748690" cy="122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Đệ</a:t>
            </a:r>
            <a:r>
              <a:rPr lang="en-US" sz="3200" dirty="0"/>
              <a:t> </a:t>
            </a:r>
            <a:r>
              <a:rPr lang="en-US" sz="3200" dirty="0" err="1" smtClean="0"/>
              <a:t>Quy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0" y="3123590"/>
            <a:ext cx="2748690" cy="122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0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7065" y="222196"/>
            <a:ext cx="6411012" cy="6848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735" y="1315843"/>
            <a:ext cx="7016195" cy="381762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bài toán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600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</a:t>
            </a:r>
            <a:r>
              <a:rPr lang="en-US" sz="2600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6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600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vào bài toán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vi-VN" sz="26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0" y="3869983"/>
            <a:ext cx="2595985" cy="1089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38" y="3869983"/>
            <a:ext cx="2795660" cy="108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41" y="3869585"/>
            <a:ext cx="2797065" cy="1090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644" y="3869585"/>
            <a:ext cx="2595984" cy="1090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0" y="5292003"/>
            <a:ext cx="2595985" cy="109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238" y="5307122"/>
            <a:ext cx="2795660" cy="111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245" y="5307122"/>
            <a:ext cx="2774761" cy="11164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577" y="5307123"/>
            <a:ext cx="2590051" cy="11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00" y="1476629"/>
            <a:ext cx="6566314" cy="41018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2163" y="5842618"/>
            <a:ext cx="529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Form chương trình</a:t>
            </a:r>
            <a:endParaRPr lang="vi-VN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74361" y="317234"/>
            <a:ext cx="7016195" cy="6848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07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0960" y="222197"/>
            <a:ext cx="7016195" cy="684885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vi-V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chương trình</a:t>
            </a:r>
            <a:endParaRPr lang="vi-V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05" y="1443835"/>
            <a:ext cx="7024430" cy="5344675"/>
          </a:xfrm>
        </p:spPr>
        <p:txBody>
          <a:bodyPr>
            <a:normAutofit fontScale="40000" lnSpcReduction="20000"/>
          </a:bodyPr>
          <a:lstStyle/>
          <a:p>
            <a:r>
              <a:rPr lang="vi-VN" sz="3400" dirty="0">
                <a:solidFill>
                  <a:schemeClr val="tx1"/>
                </a:solidFill>
              </a:rPr>
              <a:t>Cách di chuyển của </a:t>
            </a:r>
            <a:r>
              <a:rPr lang="vi-VN" sz="3400" dirty="0" smtClean="0">
                <a:solidFill>
                  <a:schemeClr val="tx1"/>
                </a:solidFill>
              </a:rPr>
              <a:t>đĩa</a:t>
            </a:r>
            <a:endParaRPr lang="en-US" sz="3400" dirty="0" smtClean="0">
              <a:solidFill>
                <a:schemeClr val="tx1"/>
              </a:solidFill>
            </a:endParaRPr>
          </a:p>
          <a:p>
            <a:r>
              <a:rPr lang="en-US" sz="3600" dirty="0"/>
              <a:t>Stack&lt;</a:t>
            </a:r>
            <a:r>
              <a:rPr lang="en-US" sz="3600" dirty="0" err="1"/>
              <a:t>PicRod</a:t>
            </a:r>
            <a:r>
              <a:rPr lang="en-US" sz="3600" dirty="0"/>
              <a:t>&gt; </a:t>
            </a:r>
            <a:r>
              <a:rPr lang="en-US" sz="3600" dirty="0" err="1"/>
              <a:t>myStack</a:t>
            </a:r>
            <a:r>
              <a:rPr lang="en-US" sz="3600" dirty="0"/>
              <a:t> = new Stack&lt;</a:t>
            </a:r>
            <a:r>
              <a:rPr lang="en-US" sz="3600" dirty="0" err="1"/>
              <a:t>PicRod</a:t>
            </a:r>
            <a:r>
              <a:rPr lang="en-US" sz="3600" dirty="0"/>
              <a:t>&gt;();</a:t>
            </a:r>
          </a:p>
          <a:p>
            <a:r>
              <a:rPr lang="en-US" sz="3600" dirty="0"/>
              <a:t>            </a:t>
            </a:r>
            <a:r>
              <a:rPr lang="en-US" sz="3600" dirty="0" err="1"/>
              <a:t>myStack.Push</a:t>
            </a:r>
            <a:r>
              <a:rPr lang="en-US" sz="3600" dirty="0"/>
              <a:t>(</a:t>
            </a:r>
            <a:r>
              <a:rPr lang="en-US" sz="3600" dirty="0" err="1"/>
              <a:t>picrod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     while (</a:t>
            </a:r>
            <a:r>
              <a:rPr lang="en-US" sz="3600" dirty="0" err="1"/>
              <a:t>myStack.Count</a:t>
            </a:r>
            <a:r>
              <a:rPr lang="en-US" sz="3600" dirty="0"/>
              <a:t> &gt; 0)</a:t>
            </a:r>
          </a:p>
          <a:p>
            <a:r>
              <a:rPr lang="en-US" sz="3600" dirty="0"/>
              <a:t>            {</a:t>
            </a:r>
          </a:p>
          <a:p>
            <a:r>
              <a:rPr lang="en-US" sz="3600" dirty="0"/>
              <a:t>                </a:t>
            </a:r>
            <a:r>
              <a:rPr lang="en-US" sz="3600" dirty="0" err="1"/>
              <a:t>PicRod</a:t>
            </a:r>
            <a:r>
              <a:rPr lang="en-US" sz="3600" dirty="0"/>
              <a:t> picrod0 = </a:t>
            </a:r>
            <a:r>
              <a:rPr lang="en-US" sz="3600" dirty="0" err="1"/>
              <a:t>myStack.Pop</a:t>
            </a:r>
            <a:r>
              <a:rPr lang="en-US" sz="3600" dirty="0"/>
              <a:t>();</a:t>
            </a:r>
          </a:p>
          <a:p>
            <a:r>
              <a:rPr lang="en-US" sz="3600" dirty="0"/>
              <a:t>                if (picrod0.numberDisk == 1)</a:t>
            </a:r>
          </a:p>
          <a:p>
            <a:r>
              <a:rPr lang="en-US" sz="3600" dirty="0"/>
              <a:t>                {</a:t>
            </a:r>
          </a:p>
          <a:p>
            <a:r>
              <a:rPr lang="en-US" sz="3600" dirty="0"/>
              <a:t>                    </a:t>
            </a:r>
            <a:r>
              <a:rPr lang="en-US" sz="3600" dirty="0" err="1"/>
              <a:t>MoveDemo</a:t>
            </a:r>
            <a:r>
              <a:rPr lang="en-US" sz="3600" dirty="0"/>
              <a:t>(picrod0.cocA, picrod0.cocC);</a:t>
            </a:r>
          </a:p>
          <a:p>
            <a:endParaRPr lang="en-US" sz="3600" dirty="0"/>
          </a:p>
          <a:p>
            <a:r>
              <a:rPr lang="en-US" sz="3600" dirty="0"/>
              <a:t>                }</a:t>
            </a:r>
          </a:p>
          <a:p>
            <a:r>
              <a:rPr lang="en-US" sz="3600" dirty="0"/>
              <a:t>                else</a:t>
            </a:r>
          </a:p>
          <a:p>
            <a:r>
              <a:rPr lang="en-US" sz="3600" dirty="0"/>
              <a:t>                {</a:t>
            </a:r>
          </a:p>
          <a:p>
            <a:r>
              <a:rPr lang="en-US" sz="3600" dirty="0"/>
              <a:t>                    </a:t>
            </a:r>
            <a:r>
              <a:rPr lang="en-US" sz="3600" dirty="0" err="1"/>
              <a:t>PicRod</a:t>
            </a:r>
            <a:r>
              <a:rPr lang="en-US" sz="3600" dirty="0"/>
              <a:t> picrod1 = new </a:t>
            </a:r>
            <a:r>
              <a:rPr lang="en-US" sz="3600" dirty="0" err="1"/>
              <a:t>PicRod</a:t>
            </a:r>
            <a:r>
              <a:rPr lang="en-US" sz="3600" dirty="0"/>
              <a:t>()</a:t>
            </a:r>
          </a:p>
          <a:p>
            <a:r>
              <a:rPr lang="en-US" sz="3600" dirty="0"/>
              <a:t>                    {</a:t>
            </a:r>
          </a:p>
          <a:p>
            <a:r>
              <a:rPr lang="en-US" sz="3600" dirty="0"/>
              <a:t>                        </a:t>
            </a:r>
            <a:r>
              <a:rPr lang="en-US" sz="3600" dirty="0" err="1"/>
              <a:t>numberDisk</a:t>
            </a:r>
            <a:r>
              <a:rPr lang="en-US" sz="3600" dirty="0"/>
              <a:t> = picrod0.numberDisk - 1,</a:t>
            </a:r>
          </a:p>
          <a:p>
            <a:r>
              <a:rPr lang="en-US" sz="3600" dirty="0"/>
              <a:t>                        </a:t>
            </a:r>
            <a:r>
              <a:rPr lang="en-US" sz="3600" dirty="0" err="1"/>
              <a:t>cocA</a:t>
            </a:r>
            <a:r>
              <a:rPr lang="en-US" sz="3600" dirty="0"/>
              <a:t> = picrod0.cocB,</a:t>
            </a:r>
          </a:p>
          <a:p>
            <a:r>
              <a:rPr lang="en-US" sz="3600" dirty="0"/>
              <a:t>                        </a:t>
            </a:r>
            <a:r>
              <a:rPr lang="en-US" sz="3600" dirty="0" err="1"/>
              <a:t>cocB</a:t>
            </a:r>
            <a:r>
              <a:rPr lang="en-US" sz="3600" dirty="0"/>
              <a:t> = picrod0.cocA,</a:t>
            </a:r>
          </a:p>
          <a:p>
            <a:r>
              <a:rPr lang="en-US" sz="3600" dirty="0"/>
              <a:t>                        </a:t>
            </a:r>
            <a:r>
              <a:rPr lang="en-US" sz="3600" dirty="0" err="1"/>
              <a:t>cocC</a:t>
            </a:r>
            <a:r>
              <a:rPr lang="en-US" sz="3600" dirty="0"/>
              <a:t> = picrod0.cocC</a:t>
            </a:r>
          </a:p>
          <a:p>
            <a:r>
              <a:rPr lang="en-US" sz="3600" dirty="0"/>
              <a:t>                    };</a:t>
            </a:r>
          </a:p>
          <a:p>
            <a:r>
              <a:rPr lang="en-US" sz="3600" dirty="0"/>
              <a:t>                    </a:t>
            </a:r>
            <a:r>
              <a:rPr lang="en-US" sz="3600" dirty="0" err="1"/>
              <a:t>myStack.Push</a:t>
            </a:r>
            <a:r>
              <a:rPr lang="en-US" sz="3600" dirty="0"/>
              <a:t>(picrod1);</a:t>
            </a:r>
          </a:p>
          <a:p>
            <a:pPr marL="0" indent="0">
              <a:buNone/>
            </a:pPr>
            <a:endParaRPr lang="vi-V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0589" y="1443835"/>
            <a:ext cx="6871725" cy="5191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400" dirty="0" smtClean="0">
                <a:solidFill>
                  <a:schemeClr val="tx1"/>
                </a:solidFill>
              </a:rPr>
              <a:t>Cách di chuyển của đĩa</a:t>
            </a:r>
            <a:endParaRPr lang="en-US" sz="3400" dirty="0" smtClean="0">
              <a:solidFill>
                <a:schemeClr val="tx1"/>
              </a:solidFill>
            </a:endParaRPr>
          </a:p>
          <a:p>
            <a:r>
              <a:rPr lang="en-US" sz="3800" dirty="0"/>
              <a:t> </a:t>
            </a:r>
            <a:r>
              <a:rPr lang="en-US" sz="3800" dirty="0" err="1"/>
              <a:t>PicRod</a:t>
            </a:r>
            <a:r>
              <a:rPr lang="en-US" sz="3800" dirty="0"/>
              <a:t> picrod2 = new </a:t>
            </a:r>
            <a:r>
              <a:rPr lang="en-US" sz="3800" dirty="0" err="1"/>
              <a:t>PicRod</a:t>
            </a:r>
            <a:r>
              <a:rPr lang="en-US" sz="3800" dirty="0"/>
              <a:t>()</a:t>
            </a:r>
          </a:p>
          <a:p>
            <a:r>
              <a:rPr lang="en-US" sz="3800" dirty="0"/>
              <a:t>                    {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numberDisk</a:t>
            </a:r>
            <a:r>
              <a:rPr lang="en-US" sz="3800" dirty="0"/>
              <a:t> = 1,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cocA</a:t>
            </a:r>
            <a:r>
              <a:rPr lang="en-US" sz="3800" dirty="0"/>
              <a:t> = picrod0.cocA,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cocB</a:t>
            </a:r>
            <a:r>
              <a:rPr lang="en-US" sz="3800" dirty="0"/>
              <a:t> = picrod0.cocB,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cocC</a:t>
            </a:r>
            <a:r>
              <a:rPr lang="en-US" sz="3800" dirty="0"/>
              <a:t> = picrod0.cocC</a:t>
            </a:r>
          </a:p>
          <a:p>
            <a:r>
              <a:rPr lang="en-US" sz="3800" dirty="0"/>
              <a:t>                    };</a:t>
            </a:r>
          </a:p>
          <a:p>
            <a:r>
              <a:rPr lang="en-US" sz="3800" dirty="0"/>
              <a:t>                    </a:t>
            </a:r>
            <a:r>
              <a:rPr lang="en-US" sz="3800" dirty="0" err="1"/>
              <a:t>myStack.Push</a:t>
            </a:r>
            <a:r>
              <a:rPr lang="en-US" sz="3800" dirty="0"/>
              <a:t>(picrod2);</a:t>
            </a:r>
          </a:p>
          <a:p>
            <a:r>
              <a:rPr lang="en-US" sz="3800" dirty="0"/>
              <a:t>                    </a:t>
            </a:r>
            <a:r>
              <a:rPr lang="en-US" sz="3800" dirty="0" err="1"/>
              <a:t>PicRod</a:t>
            </a:r>
            <a:r>
              <a:rPr lang="en-US" sz="3800" dirty="0"/>
              <a:t> picrod3 = new </a:t>
            </a:r>
            <a:r>
              <a:rPr lang="en-US" sz="3800" dirty="0" err="1"/>
              <a:t>PicRod</a:t>
            </a:r>
            <a:r>
              <a:rPr lang="en-US" sz="3800" dirty="0"/>
              <a:t>()</a:t>
            </a:r>
          </a:p>
          <a:p>
            <a:r>
              <a:rPr lang="en-US" sz="3800" dirty="0"/>
              <a:t>                    {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numberDisk</a:t>
            </a:r>
            <a:r>
              <a:rPr lang="en-US" sz="3800" dirty="0"/>
              <a:t> = picrod0.numberDisk - 1,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cocA</a:t>
            </a:r>
            <a:r>
              <a:rPr lang="en-US" sz="3800" dirty="0"/>
              <a:t> = picrod0.cocA,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cocB</a:t>
            </a:r>
            <a:r>
              <a:rPr lang="en-US" sz="3800" dirty="0"/>
              <a:t> = picrod0.cocC,</a:t>
            </a:r>
          </a:p>
          <a:p>
            <a:r>
              <a:rPr lang="en-US" sz="3800" dirty="0"/>
              <a:t>                        </a:t>
            </a:r>
            <a:r>
              <a:rPr lang="en-US" sz="3800" dirty="0" err="1"/>
              <a:t>cocC</a:t>
            </a:r>
            <a:r>
              <a:rPr lang="en-US" sz="3800" dirty="0"/>
              <a:t> = picrod0.cocB</a:t>
            </a:r>
          </a:p>
          <a:p>
            <a:r>
              <a:rPr lang="en-US" sz="3800" dirty="0"/>
              <a:t>                    };</a:t>
            </a:r>
          </a:p>
          <a:p>
            <a:r>
              <a:rPr lang="en-US" sz="3800" dirty="0"/>
              <a:t>                    </a:t>
            </a:r>
            <a:r>
              <a:rPr lang="en-US" sz="3800" dirty="0" err="1"/>
              <a:t>myStack.Push</a:t>
            </a:r>
            <a:r>
              <a:rPr lang="en-US" sz="3800" dirty="0"/>
              <a:t>(picrod3);</a:t>
            </a:r>
          </a:p>
          <a:p>
            <a:r>
              <a:rPr lang="en-US" sz="3800" dirty="0"/>
              <a:t>                }</a:t>
            </a:r>
          </a:p>
          <a:p>
            <a:r>
              <a:rPr lang="en-US" sz="3800" dirty="0"/>
              <a:t>            }</a:t>
            </a:r>
            <a:endParaRPr lang="vi-VN" sz="38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6484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361" y="374901"/>
            <a:ext cx="7016195" cy="6848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22774"/>
              </p:ext>
            </p:extLst>
          </p:nvPr>
        </p:nvGraphicFramePr>
        <p:xfrm>
          <a:off x="2032000" y="1596539"/>
          <a:ext cx="6659985" cy="4541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5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911930"/>
            <a:ext cx="9143999" cy="267392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6519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322</Words>
  <Application>Microsoft Office PowerPoint</Application>
  <PresentationFormat>Custom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11_Office Theme</vt:lpstr>
      <vt:lpstr>MÔN CẤU TRÚC DỮ LIỆU &amp; GIẢI THUẬT    BÁO CÁO ĐỒ ÁN MÔ PHỎNG THUẬT      TOÁN THÁP HÀ NỘI SỬ DỤNG  NGĂN XẾP (STACK)</vt:lpstr>
      <vt:lpstr>NỘI DUNG CHÍNH</vt:lpstr>
      <vt:lpstr>I. Giới thiệu và đưa ra vấn đề</vt:lpstr>
      <vt:lpstr>II. Lí do và mục đích chọn đề tài</vt:lpstr>
      <vt:lpstr>III. Tổng quan về chương trình</vt:lpstr>
      <vt:lpstr>III. Tổng quan về chương trình</vt:lpstr>
      <vt:lpstr>III. Tổng quan về chương trình</vt:lpstr>
      <vt:lpstr>IV. Kết luận và hướng phát triển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56</cp:revision>
  <dcterms:created xsi:type="dcterms:W3CDTF">2013-08-21T19:17:07Z</dcterms:created>
  <dcterms:modified xsi:type="dcterms:W3CDTF">2019-12-13T04:37:05Z</dcterms:modified>
</cp:coreProperties>
</file>