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4"/>
  </p:notesMasterIdLst>
  <p:sldIdLst>
    <p:sldId id="257" r:id="rId2"/>
    <p:sldId id="258" r:id="rId3"/>
    <p:sldId id="259" r:id="rId4"/>
    <p:sldId id="260" r:id="rId5"/>
    <p:sldId id="262" r:id="rId6"/>
    <p:sldId id="263" r:id="rId7"/>
    <p:sldId id="273" r:id="rId8"/>
    <p:sldId id="269" r:id="rId9"/>
    <p:sldId id="270" r:id="rId10"/>
    <p:sldId id="272" r:id="rId11"/>
    <p:sldId id="271" r:id="rId12"/>
    <p:sldId id="267" r:id="rId13"/>
  </p:sldIdLst>
  <p:sldSz cx="9144000" cy="5143500" type="screen16x9"/>
  <p:notesSz cx="6858000" cy="9144000"/>
  <p:embeddedFontLst>
    <p:embeddedFont>
      <p:font typeface="Alfa Slab One" panose="020B0604020202020204" charset="0"/>
      <p:regular r:id="rId15"/>
    </p:embeddedFont>
    <p:embeddedFont>
      <p:font typeface="Nunito" pitchFamily="2" charset="0"/>
      <p:regular r:id="rId16"/>
      <p:bold r:id="rId17"/>
      <p:italic r:id="rId18"/>
      <p:boldItalic r:id="rId19"/>
    </p:embeddedFont>
    <p:embeddedFont>
      <p:font typeface="Proxima Nova" panose="020B0604020202020204" charset="0"/>
      <p:regular r:id="rId20"/>
      <p:bold r:id="rId21"/>
      <p:italic r:id="rId22"/>
      <p:boldItalic r:id="rId23"/>
    </p:embeddedFont>
    <p:embeddedFont>
      <p:font typeface="Roboto" panose="020000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379BD28-EE8D-40F4-992F-F0C7D7208E2A}">
  <a:tblStyle styleId="{4379BD28-EE8D-40F4-992F-F0C7D7208E2A}" styleName="Table_0">
    <a:wholeTbl>
      <a:tcTxStyle b="off" i="off">
        <a:font>
          <a:latin typeface="Roboto"/>
          <a:ea typeface="Roboto"/>
          <a:cs typeface="Roboto"/>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AEDFC"/>
          </a:solidFill>
        </a:fill>
      </a:tcStyle>
    </a:wholeTbl>
    <a:band1H>
      <a:tcTxStyle/>
      <a:tcStyle>
        <a:tcBdr/>
        <a:fill>
          <a:solidFill>
            <a:srgbClr val="D4D9FA"/>
          </a:solidFill>
        </a:fill>
      </a:tcStyle>
    </a:band1H>
    <a:band2H>
      <a:tcTxStyle/>
      <a:tcStyle>
        <a:tcBdr/>
      </a:tcStyle>
    </a:band2H>
    <a:band1V>
      <a:tcTxStyle/>
      <a:tcStyle>
        <a:tcBdr/>
        <a:fill>
          <a:solidFill>
            <a:srgbClr val="D4D9FA"/>
          </a:solidFill>
        </a:fill>
      </a:tcStyle>
    </a:band1V>
    <a:band2V>
      <a:tcTxStyle/>
      <a:tcStyle>
        <a:tcBdr/>
      </a:tcStyle>
    </a:band2V>
    <a:lastCol>
      <a:tcTxStyle b="on" i="off">
        <a:font>
          <a:latin typeface="Roboto"/>
          <a:ea typeface="Roboto"/>
          <a:cs typeface="Roboto"/>
        </a:font>
        <a:schemeClr val="lt1"/>
      </a:tcTxStyle>
      <a:tcStyle>
        <a:tcBdr/>
        <a:fill>
          <a:solidFill>
            <a:schemeClr val="accent1"/>
          </a:solidFill>
        </a:fill>
      </a:tcStyle>
    </a:lastCol>
    <a:firstCol>
      <a:tcTxStyle b="on" i="off">
        <a:font>
          <a:latin typeface="Roboto"/>
          <a:ea typeface="Roboto"/>
          <a:cs typeface="Roboto"/>
        </a:font>
        <a:schemeClr val="lt1"/>
      </a:tcTxStyle>
      <a:tcStyle>
        <a:tcBdr/>
        <a:fill>
          <a:solidFill>
            <a:schemeClr val="accent1"/>
          </a:solidFill>
        </a:fill>
      </a:tcStyle>
    </a:firstCol>
    <a:lastRow>
      <a:tcTxStyle b="on" i="off">
        <a:font>
          <a:latin typeface="Roboto"/>
          <a:ea typeface="Roboto"/>
          <a:cs typeface="Roboto"/>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Roboto"/>
          <a:ea typeface="Roboto"/>
          <a:cs typeface="Roboto"/>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69"/>
    <p:restoredTop sz="94726"/>
  </p:normalViewPr>
  <p:slideViewPr>
    <p:cSldViewPr snapToGrid="0">
      <p:cViewPr varScale="1">
        <p:scale>
          <a:sx n="103" d="100"/>
          <a:sy n="103" d="100"/>
        </p:scale>
        <p:origin x="82"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6c154c8b5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g6c154c8b5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6c154c8b50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g6c154c8b50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657267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6c154c8b50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67" name="Google Shape;167;g6c154c8b50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38884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6c154c8b50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 name="Google Shape;236;g6c154c8b50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6c154c8b50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 name="Google Shape;74;g6c154c8b50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6c154c8b5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g6c154c8b50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6c154c8b50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g6c154c8b50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6c154c8b50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g6c154c8b50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6c154c8b50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g6c154c8b50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a:extLst>
            <a:ext uri="{FF2B5EF4-FFF2-40B4-BE49-F238E27FC236}">
              <a16:creationId xmlns:a16="http://schemas.microsoft.com/office/drawing/2014/main" id="{4509E74B-C514-4E80-54DE-D01976472EF2}"/>
            </a:ext>
          </a:extLst>
        </p:cNvPr>
        <p:cNvGrpSpPr/>
        <p:nvPr/>
      </p:nvGrpSpPr>
      <p:grpSpPr>
        <a:xfrm>
          <a:off x="0" y="0"/>
          <a:ext cx="0" cy="0"/>
          <a:chOff x="0" y="0"/>
          <a:chExt cx="0" cy="0"/>
        </a:xfrm>
      </p:grpSpPr>
      <p:sp>
        <p:nvSpPr>
          <p:cNvPr id="166" name="Google Shape;166;g6c154c8b50_0_123:notes">
            <a:extLst>
              <a:ext uri="{FF2B5EF4-FFF2-40B4-BE49-F238E27FC236}">
                <a16:creationId xmlns:a16="http://schemas.microsoft.com/office/drawing/2014/main" id="{0A1B049D-89F4-4C1C-07D0-DBE55D88422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g6c154c8b50_0_123:notes">
            <a:extLst>
              <a:ext uri="{FF2B5EF4-FFF2-40B4-BE49-F238E27FC236}">
                <a16:creationId xmlns:a16="http://schemas.microsoft.com/office/drawing/2014/main" id="{13A1E0A5-99F3-4D20-C172-4F90A69A29E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16979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6c154c8b50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g6c154c8b50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384895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6c154c8b50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g6c154c8b50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92616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w="76200" cap="flat" cmpd="sng">
            <a:solidFill>
              <a:schemeClr val="dk1"/>
            </a:solidFill>
            <a:prstDash val="solid"/>
            <a:round/>
            <a:headEnd type="none" w="sm" len="sm"/>
            <a:tailEnd type="none" w="sm" len="sm"/>
          </a:ln>
        </p:spPr>
      </p:cxnSp>
      <p:sp>
        <p:nvSpPr>
          <p:cNvPr id="11" name="Google Shape;11;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2" name="Google Shape;12;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52"/>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Subtitle">
  <p:cSld name="Title-Subtitle">
    <p:spTree>
      <p:nvGrpSpPr>
        <p:cNvPr id="1" name="Shape 53"/>
        <p:cNvGrpSpPr/>
        <p:nvPr/>
      </p:nvGrpSpPr>
      <p:grpSpPr>
        <a:xfrm>
          <a:off x="0" y="0"/>
          <a:ext cx="0" cy="0"/>
          <a:chOff x="0" y="0"/>
          <a:chExt cx="0" cy="0"/>
        </a:xfrm>
      </p:grpSpPr>
      <p:sp>
        <p:nvSpPr>
          <p:cNvPr id="54" name="Google Shape;54;p14"/>
          <p:cNvSpPr txBox="1">
            <a:spLocks noGrp="1"/>
          </p:cNvSpPr>
          <p:nvPr>
            <p:ph type="body" idx="1"/>
          </p:nvPr>
        </p:nvSpPr>
        <p:spPr>
          <a:xfrm>
            <a:off x="381000" y="883820"/>
            <a:ext cx="8368500" cy="173400"/>
          </a:xfrm>
          <a:prstGeom prst="rect">
            <a:avLst/>
          </a:prstGeom>
          <a:noFill/>
          <a:ln>
            <a:noFill/>
          </a:ln>
        </p:spPr>
        <p:txBody>
          <a:bodyPr spcFirstLastPara="1" wrap="square" lIns="0" tIns="0" rIns="0" bIns="0" anchor="ctr" anchorCtr="0">
            <a:noAutofit/>
          </a:bodyPr>
          <a:lstStyle>
            <a:lvl1pPr marL="457200" marR="0" lvl="0" indent="-228600" algn="ctr" rtl="0">
              <a:spcBef>
                <a:spcPts val="240"/>
              </a:spcBef>
              <a:spcAft>
                <a:spcPts val="0"/>
              </a:spcAft>
              <a:buClr>
                <a:srgbClr val="7F7F7F"/>
              </a:buClr>
              <a:buSzPts val="1200"/>
              <a:buFont typeface="Arial"/>
              <a:buNone/>
              <a:defRPr sz="1200" b="0" i="0" u="none" strike="noStrike" cap="none">
                <a:solidFill>
                  <a:srgbClr val="7F7F7F"/>
                </a:solidFill>
                <a:latin typeface="Roboto"/>
                <a:ea typeface="Roboto"/>
                <a:cs typeface="Roboto"/>
                <a:sym typeface="Roboto"/>
              </a:defRPr>
            </a:lvl1pPr>
            <a:lvl2pPr marL="914400" marR="0" lvl="1" indent="-228600" algn="l" rtl="0">
              <a:spcBef>
                <a:spcPts val="1600"/>
              </a:spcBef>
              <a:spcAft>
                <a:spcPts val="0"/>
              </a:spcAft>
              <a:buClr>
                <a:schemeClr val="dk1"/>
              </a:buClr>
              <a:buSzPts val="1200"/>
              <a:buFont typeface="Arial"/>
              <a:buNone/>
              <a:defRPr sz="1200" b="0" i="0" u="none" strike="noStrike" cap="none">
                <a:solidFill>
                  <a:schemeClr val="dk1"/>
                </a:solidFill>
                <a:latin typeface="Roboto"/>
                <a:ea typeface="Roboto"/>
                <a:cs typeface="Roboto"/>
                <a:sym typeface="Roboto"/>
              </a:defRPr>
            </a:lvl2pPr>
            <a:lvl3pPr marL="1371600" marR="0" lvl="2" indent="-228600" algn="l" rtl="0">
              <a:spcBef>
                <a:spcPts val="16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3pPr>
            <a:lvl4pPr marL="1828800" marR="0" lvl="3"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4pPr>
            <a:lvl5pPr marL="2286000" marR="0" lvl="4"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5pPr>
            <a:lvl6pPr marL="2743200" marR="0" lvl="5"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6pPr>
            <a:lvl7pPr marL="3200400" marR="0" lvl="6"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7pPr>
            <a:lvl8pPr marL="3657600" marR="0" lvl="7"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8pPr>
            <a:lvl9pPr marL="4114800" marR="0" lvl="8" indent="-228600" algn="l" rtl="0">
              <a:spcBef>
                <a:spcPts val="1600"/>
              </a:spcBef>
              <a:spcAft>
                <a:spcPts val="1600"/>
              </a:spcAft>
              <a:buClr>
                <a:schemeClr val="dk1"/>
              </a:buClr>
              <a:buSzPts val="900"/>
              <a:buFont typeface="Arial"/>
              <a:buNone/>
              <a:defRPr sz="900" b="0" i="0" u="none" strike="noStrike" cap="none">
                <a:solidFill>
                  <a:schemeClr val="dk1"/>
                </a:solidFill>
                <a:latin typeface="Roboto"/>
                <a:ea typeface="Roboto"/>
                <a:cs typeface="Roboto"/>
                <a:sym typeface="Roboto"/>
              </a:defRPr>
            </a:lvl9pPr>
          </a:lstStyle>
          <a:p>
            <a:endParaRPr/>
          </a:p>
        </p:txBody>
      </p:sp>
      <p:sp>
        <p:nvSpPr>
          <p:cNvPr id="55" name="Google Shape;55;p14"/>
          <p:cNvSpPr txBox="1">
            <a:spLocks noGrp="1"/>
          </p:cNvSpPr>
          <p:nvPr>
            <p:ph type="title"/>
          </p:nvPr>
        </p:nvSpPr>
        <p:spPr>
          <a:xfrm>
            <a:off x="381000" y="341313"/>
            <a:ext cx="8368500" cy="495300"/>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7F7F7F"/>
              </a:buClr>
              <a:buSzPts val="3200"/>
              <a:buFont typeface="Roboto"/>
              <a:buNone/>
              <a:defRPr sz="3200" b="0" i="0" u="none" strike="noStrike" cap="none">
                <a:solidFill>
                  <a:srgbClr val="7F7F7F"/>
                </a:solidFill>
                <a:latin typeface="Roboto"/>
                <a:ea typeface="Roboto"/>
                <a:cs typeface="Roboto"/>
                <a:sym typeface="Roboto"/>
              </a:defRPr>
            </a:lvl1pPr>
            <a:lvl2pPr lvl="1" rtl="0">
              <a:spcBef>
                <a:spcPts val="0"/>
              </a:spcBef>
              <a:spcAft>
                <a:spcPts val="0"/>
              </a:spcAft>
              <a:buSzPts val="3000"/>
              <a:buNone/>
              <a:defRPr sz="1800"/>
            </a:lvl2pPr>
            <a:lvl3pPr lvl="2" rtl="0">
              <a:spcBef>
                <a:spcPts val="0"/>
              </a:spcBef>
              <a:spcAft>
                <a:spcPts val="0"/>
              </a:spcAft>
              <a:buSzPts val="3000"/>
              <a:buNone/>
              <a:defRPr sz="1800"/>
            </a:lvl3pPr>
            <a:lvl4pPr lvl="3" rtl="0">
              <a:spcBef>
                <a:spcPts val="0"/>
              </a:spcBef>
              <a:spcAft>
                <a:spcPts val="0"/>
              </a:spcAft>
              <a:buSzPts val="3000"/>
              <a:buNone/>
              <a:defRPr sz="1800"/>
            </a:lvl4pPr>
            <a:lvl5pPr lvl="4" rtl="0">
              <a:spcBef>
                <a:spcPts val="0"/>
              </a:spcBef>
              <a:spcAft>
                <a:spcPts val="0"/>
              </a:spcAft>
              <a:buSzPts val="3000"/>
              <a:buNone/>
              <a:defRPr sz="1800"/>
            </a:lvl5pPr>
            <a:lvl6pPr lvl="5" rtl="0">
              <a:spcBef>
                <a:spcPts val="0"/>
              </a:spcBef>
              <a:spcAft>
                <a:spcPts val="0"/>
              </a:spcAft>
              <a:buSzPts val="3000"/>
              <a:buNone/>
              <a:defRPr sz="1800"/>
            </a:lvl6pPr>
            <a:lvl7pPr lvl="6" rtl="0">
              <a:spcBef>
                <a:spcPts val="0"/>
              </a:spcBef>
              <a:spcAft>
                <a:spcPts val="0"/>
              </a:spcAft>
              <a:buSzPts val="3000"/>
              <a:buNone/>
              <a:defRPr sz="1800"/>
            </a:lvl7pPr>
            <a:lvl8pPr lvl="7" rtl="0">
              <a:spcBef>
                <a:spcPts val="0"/>
              </a:spcBef>
              <a:spcAft>
                <a:spcPts val="0"/>
              </a:spcAft>
              <a:buSzPts val="3000"/>
              <a:buNone/>
              <a:defRPr sz="1800"/>
            </a:lvl8pPr>
            <a:lvl9pPr lvl="8" rtl="0">
              <a:spcBef>
                <a:spcPts val="0"/>
              </a:spcBef>
              <a:spcAft>
                <a:spcPts val="0"/>
              </a:spcAft>
              <a:buSzPts val="30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490875"/>
            <a:ext cx="2808000" cy="30780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0" name="Google Shape;40;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hyperlink" Target="https://www.kaggle.com/datasets/brllrb/uber-and-lyft-dataset-boston-ma" TargetMode="External"/><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hyperlink" Target="https://www.linkedin.com/learning/amazon-redshift-essentials/turn-data-into-information-with-redshift?u=2359714" TargetMode="External"/><Relationship Id="rId5" Type="http://schemas.openxmlformats.org/officeDocument/2006/relationships/hyperlink" Target="https://www.linkedin.com/learning/sql-essential-training-2019/understanding-sql?u=2359714" TargetMode="External"/><Relationship Id="rId4" Type="http://schemas.openxmlformats.org/officeDocument/2006/relationships/hyperlink" Target="https://docs.aws.amazon.com/"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5.jpg"/><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6"/>
          <p:cNvSpPr txBox="1"/>
          <p:nvPr/>
        </p:nvSpPr>
        <p:spPr>
          <a:xfrm>
            <a:off x="995244" y="1096906"/>
            <a:ext cx="6800400" cy="1538608"/>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 sz="4800" b="1" i="0" u="none" strike="noStrike" cap="none" dirty="0">
                <a:latin typeface="Roboto" panose="02000000000000000000" pitchFamily="2" charset="0"/>
                <a:ea typeface="Roboto" panose="02000000000000000000" pitchFamily="2" charset="0"/>
                <a:cs typeface="Roboto" panose="02000000000000000000" pitchFamily="2" charset="0"/>
                <a:sym typeface="Google Sans"/>
              </a:rPr>
              <a:t> Uber &amp; Lyft Data Analysis</a:t>
            </a:r>
            <a:endParaRPr dirty="0">
              <a:latin typeface="Roboto" panose="02000000000000000000" pitchFamily="2" charset="0"/>
              <a:ea typeface="Roboto" panose="02000000000000000000" pitchFamily="2" charset="0"/>
              <a:cs typeface="Roboto" panose="02000000000000000000" pitchFamily="2" charset="0"/>
              <a:sym typeface="Google Sans"/>
            </a:endParaRPr>
          </a:p>
        </p:txBody>
      </p:sp>
      <p:pic>
        <p:nvPicPr>
          <p:cNvPr id="2" name="Picture 1">
            <a:extLst>
              <a:ext uri="{FF2B5EF4-FFF2-40B4-BE49-F238E27FC236}">
                <a16:creationId xmlns:a16="http://schemas.microsoft.com/office/drawing/2014/main" id="{DBDE3BCF-3564-1B1D-0AEA-3354DF12B0C6}"/>
              </a:ext>
            </a:extLst>
          </p:cNvPr>
          <p:cNvPicPr>
            <a:picLocks noChangeAspect="1"/>
          </p:cNvPicPr>
          <p:nvPr/>
        </p:nvPicPr>
        <p:blipFill>
          <a:blip r:embed="rId3"/>
          <a:stretch>
            <a:fillRect/>
          </a:stretch>
        </p:blipFill>
        <p:spPr>
          <a:xfrm>
            <a:off x="3132306" y="2635514"/>
            <a:ext cx="2184400" cy="21971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3" name="Google Shape;143;p21"/>
          <p:cNvSpPr txBox="1">
            <a:spLocks noGrp="1"/>
          </p:cNvSpPr>
          <p:nvPr>
            <p:ph type="title"/>
          </p:nvPr>
        </p:nvSpPr>
        <p:spPr>
          <a:xfrm>
            <a:off x="381000" y="341313"/>
            <a:ext cx="8368500" cy="495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7F7F7F"/>
              </a:buClr>
              <a:buSzPts val="3200"/>
              <a:buFont typeface="Roboto"/>
              <a:buNone/>
            </a:pPr>
            <a:r>
              <a:rPr lang="en" sz="3200" dirty="0"/>
              <a:t>Project Pipeline</a:t>
            </a:r>
            <a:endParaRPr dirty="0"/>
          </a:p>
        </p:txBody>
      </p:sp>
      <p:sp>
        <p:nvSpPr>
          <p:cNvPr id="164" name="Google Shape;164;p21"/>
          <p:cNvSpPr/>
          <p:nvPr/>
        </p:nvSpPr>
        <p:spPr>
          <a:xfrm>
            <a:off x="4101836" y="2636258"/>
            <a:ext cx="940200" cy="667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350" b="1">
                <a:solidFill>
                  <a:schemeClr val="lt1"/>
                </a:solidFill>
                <a:latin typeface="Roboto"/>
                <a:ea typeface="Roboto"/>
                <a:cs typeface="Roboto"/>
                <a:sym typeface="Roboto"/>
              </a:rPr>
              <a:t>Our Plan</a:t>
            </a:r>
            <a:endParaRPr/>
          </a:p>
        </p:txBody>
      </p:sp>
      <p:sp>
        <p:nvSpPr>
          <p:cNvPr id="2" name="TextBox 1">
            <a:extLst>
              <a:ext uri="{FF2B5EF4-FFF2-40B4-BE49-F238E27FC236}">
                <a16:creationId xmlns:a16="http://schemas.microsoft.com/office/drawing/2014/main" id="{DDC5A9D6-CD77-A535-5BE8-1E503100B5E5}"/>
              </a:ext>
            </a:extLst>
          </p:cNvPr>
          <p:cNvSpPr txBox="1"/>
          <p:nvPr/>
        </p:nvSpPr>
        <p:spPr>
          <a:xfrm>
            <a:off x="4246880" y="2458720"/>
            <a:ext cx="184731" cy="307777"/>
          </a:xfrm>
          <a:prstGeom prst="rect">
            <a:avLst/>
          </a:prstGeom>
          <a:noFill/>
        </p:spPr>
        <p:txBody>
          <a:bodyPr wrap="none" rtlCol="0">
            <a:spAutoFit/>
          </a:bodyPr>
          <a:lstStyle/>
          <a:p>
            <a:endParaRPr lang="en-US" dirty="0"/>
          </a:p>
        </p:txBody>
      </p:sp>
      <p:pic>
        <p:nvPicPr>
          <p:cNvPr id="4" name="Picture 3" descr="A white line drawing of a funnel&#10;&#10;Description automatically generated">
            <a:extLst>
              <a:ext uri="{FF2B5EF4-FFF2-40B4-BE49-F238E27FC236}">
                <a16:creationId xmlns:a16="http://schemas.microsoft.com/office/drawing/2014/main" id="{1DA6BE60-76B0-7B27-9187-56CF847EB3B2}"/>
              </a:ext>
            </a:extLst>
          </p:cNvPr>
          <p:cNvPicPr>
            <a:picLocks noChangeAspect="1"/>
          </p:cNvPicPr>
          <p:nvPr/>
        </p:nvPicPr>
        <p:blipFill>
          <a:blip r:embed="rId3"/>
          <a:stretch>
            <a:fillRect/>
          </a:stretch>
        </p:blipFill>
        <p:spPr>
          <a:xfrm>
            <a:off x="4758485" y="1233441"/>
            <a:ext cx="940201" cy="940201"/>
          </a:xfrm>
          <a:prstGeom prst="rect">
            <a:avLst/>
          </a:prstGeom>
        </p:spPr>
      </p:pic>
      <p:pic>
        <p:nvPicPr>
          <p:cNvPr id="6" name="Picture 5" descr="A logo of a bucket and a magnifying glass&#10;&#10;Description automatically generated">
            <a:extLst>
              <a:ext uri="{FF2B5EF4-FFF2-40B4-BE49-F238E27FC236}">
                <a16:creationId xmlns:a16="http://schemas.microsoft.com/office/drawing/2014/main" id="{D35334BE-016A-3B7E-02CF-0B57B32226A5}"/>
              </a:ext>
            </a:extLst>
          </p:cNvPr>
          <p:cNvPicPr>
            <a:picLocks noChangeAspect="1"/>
          </p:cNvPicPr>
          <p:nvPr/>
        </p:nvPicPr>
        <p:blipFill>
          <a:blip r:embed="rId4"/>
          <a:stretch>
            <a:fillRect/>
          </a:stretch>
        </p:blipFill>
        <p:spPr>
          <a:xfrm>
            <a:off x="6902168" y="2969858"/>
            <a:ext cx="1223451" cy="1223451"/>
          </a:xfrm>
          <a:prstGeom prst="rect">
            <a:avLst/>
          </a:prstGeom>
        </p:spPr>
      </p:pic>
      <p:pic>
        <p:nvPicPr>
          <p:cNvPr id="8" name="Picture 7" descr="A red pot with a lid&#10;&#10;Description automatically generated">
            <a:extLst>
              <a:ext uri="{FF2B5EF4-FFF2-40B4-BE49-F238E27FC236}">
                <a16:creationId xmlns:a16="http://schemas.microsoft.com/office/drawing/2014/main" id="{30E7CD5D-EBAB-EF55-669C-39CD99112512}"/>
              </a:ext>
            </a:extLst>
          </p:cNvPr>
          <p:cNvPicPr>
            <a:picLocks noChangeAspect="1"/>
          </p:cNvPicPr>
          <p:nvPr/>
        </p:nvPicPr>
        <p:blipFill>
          <a:blip r:embed="rId5"/>
          <a:stretch>
            <a:fillRect/>
          </a:stretch>
        </p:blipFill>
        <p:spPr>
          <a:xfrm>
            <a:off x="2241704" y="2935494"/>
            <a:ext cx="1126622" cy="1126622"/>
          </a:xfrm>
          <a:prstGeom prst="rect">
            <a:avLst/>
          </a:prstGeom>
        </p:spPr>
      </p:pic>
      <p:pic>
        <p:nvPicPr>
          <p:cNvPr id="10" name="Picture 9" descr="A bug and a music note&#10;&#10;Description automatically generated">
            <a:extLst>
              <a:ext uri="{FF2B5EF4-FFF2-40B4-BE49-F238E27FC236}">
                <a16:creationId xmlns:a16="http://schemas.microsoft.com/office/drawing/2014/main" id="{1F326382-2B72-AC3D-CBF0-162CED8FB437}"/>
              </a:ext>
            </a:extLst>
          </p:cNvPr>
          <p:cNvPicPr>
            <a:picLocks noChangeAspect="1"/>
          </p:cNvPicPr>
          <p:nvPr/>
        </p:nvPicPr>
        <p:blipFill>
          <a:blip r:embed="rId6"/>
          <a:stretch>
            <a:fillRect/>
          </a:stretch>
        </p:blipFill>
        <p:spPr>
          <a:xfrm>
            <a:off x="4616860" y="2969858"/>
            <a:ext cx="1223451" cy="1187989"/>
          </a:xfrm>
          <a:prstGeom prst="rect">
            <a:avLst/>
          </a:prstGeom>
        </p:spPr>
      </p:pic>
      <p:sp>
        <p:nvSpPr>
          <p:cNvPr id="12" name="TextBox 11">
            <a:extLst>
              <a:ext uri="{FF2B5EF4-FFF2-40B4-BE49-F238E27FC236}">
                <a16:creationId xmlns:a16="http://schemas.microsoft.com/office/drawing/2014/main" id="{0B54FC5C-4423-0993-74A9-7A245AC4EDE3}"/>
              </a:ext>
            </a:extLst>
          </p:cNvPr>
          <p:cNvSpPr txBox="1"/>
          <p:nvPr/>
        </p:nvSpPr>
        <p:spPr>
          <a:xfrm>
            <a:off x="2396585" y="4193309"/>
            <a:ext cx="1218603" cy="523220"/>
          </a:xfrm>
          <a:prstGeom prst="rect">
            <a:avLst/>
          </a:prstGeom>
          <a:noFill/>
        </p:spPr>
        <p:txBody>
          <a:bodyPr wrap="none" rtlCol="0">
            <a:spAutoFit/>
          </a:bodyPr>
          <a:lstStyle/>
          <a:p>
            <a:r>
              <a:rPr lang="en-US" b="1" dirty="0"/>
              <a:t>  S3 Object</a:t>
            </a:r>
          </a:p>
          <a:p>
            <a:r>
              <a:rPr lang="en-US" b="1" dirty="0"/>
              <a:t>For storage </a:t>
            </a:r>
          </a:p>
        </p:txBody>
      </p:sp>
      <p:sp>
        <p:nvSpPr>
          <p:cNvPr id="13" name="TextBox 12">
            <a:extLst>
              <a:ext uri="{FF2B5EF4-FFF2-40B4-BE49-F238E27FC236}">
                <a16:creationId xmlns:a16="http://schemas.microsoft.com/office/drawing/2014/main" id="{887AF11F-E113-C923-FD26-C9C6C7408008}"/>
              </a:ext>
            </a:extLst>
          </p:cNvPr>
          <p:cNvSpPr txBox="1"/>
          <p:nvPr/>
        </p:nvSpPr>
        <p:spPr>
          <a:xfrm>
            <a:off x="5840311" y="1595458"/>
            <a:ext cx="1744388" cy="523220"/>
          </a:xfrm>
          <a:prstGeom prst="rect">
            <a:avLst/>
          </a:prstGeom>
          <a:noFill/>
        </p:spPr>
        <p:txBody>
          <a:bodyPr wrap="none" rtlCol="0">
            <a:spAutoFit/>
          </a:bodyPr>
          <a:lstStyle/>
          <a:p>
            <a:r>
              <a:rPr lang="en-US" b="1" dirty="0"/>
              <a:t>     AWS Glue </a:t>
            </a:r>
          </a:p>
          <a:p>
            <a:r>
              <a:rPr lang="en-US" b="1" dirty="0"/>
              <a:t>For integrate data </a:t>
            </a:r>
          </a:p>
        </p:txBody>
      </p:sp>
      <p:sp>
        <p:nvSpPr>
          <p:cNvPr id="14" name="TextBox 13">
            <a:extLst>
              <a:ext uri="{FF2B5EF4-FFF2-40B4-BE49-F238E27FC236}">
                <a16:creationId xmlns:a16="http://schemas.microsoft.com/office/drawing/2014/main" id="{13AA7243-569D-EA9D-7C11-C7DD7EF279C9}"/>
              </a:ext>
            </a:extLst>
          </p:cNvPr>
          <p:cNvSpPr txBox="1"/>
          <p:nvPr/>
        </p:nvSpPr>
        <p:spPr>
          <a:xfrm>
            <a:off x="6905667" y="4347197"/>
            <a:ext cx="1358064" cy="738664"/>
          </a:xfrm>
          <a:prstGeom prst="rect">
            <a:avLst/>
          </a:prstGeom>
          <a:noFill/>
        </p:spPr>
        <p:txBody>
          <a:bodyPr wrap="none" rtlCol="0">
            <a:spAutoFit/>
          </a:bodyPr>
          <a:lstStyle/>
          <a:p>
            <a:r>
              <a:rPr lang="en-IN" sz="1400" b="1" dirty="0"/>
              <a:t>   Athena For </a:t>
            </a:r>
          </a:p>
          <a:p>
            <a:r>
              <a:rPr lang="en-IN" sz="1400" b="1" dirty="0"/>
              <a:t>Data Analysis</a:t>
            </a:r>
          </a:p>
          <a:p>
            <a:endParaRPr lang="en-US" dirty="0"/>
          </a:p>
        </p:txBody>
      </p:sp>
      <p:sp>
        <p:nvSpPr>
          <p:cNvPr id="15" name="TextBox 14">
            <a:extLst>
              <a:ext uri="{FF2B5EF4-FFF2-40B4-BE49-F238E27FC236}">
                <a16:creationId xmlns:a16="http://schemas.microsoft.com/office/drawing/2014/main" id="{153816DD-7AFB-48C6-397A-30A102F02377}"/>
              </a:ext>
            </a:extLst>
          </p:cNvPr>
          <p:cNvSpPr txBox="1"/>
          <p:nvPr/>
        </p:nvSpPr>
        <p:spPr>
          <a:xfrm>
            <a:off x="4754880" y="4389120"/>
            <a:ext cx="1290738" cy="307777"/>
          </a:xfrm>
          <a:prstGeom prst="rect">
            <a:avLst/>
          </a:prstGeom>
          <a:noFill/>
        </p:spPr>
        <p:txBody>
          <a:bodyPr wrap="none" rtlCol="0">
            <a:spAutoFit/>
          </a:bodyPr>
          <a:lstStyle/>
          <a:p>
            <a:r>
              <a:rPr lang="en-US" b="1" dirty="0"/>
              <a:t>Glue Crawler</a:t>
            </a:r>
          </a:p>
        </p:txBody>
      </p:sp>
      <p:cxnSp>
        <p:nvCxnSpPr>
          <p:cNvPr id="17" name="Straight Arrow Connector 16">
            <a:extLst>
              <a:ext uri="{FF2B5EF4-FFF2-40B4-BE49-F238E27FC236}">
                <a16:creationId xmlns:a16="http://schemas.microsoft.com/office/drawing/2014/main" id="{3B32F69F-67DA-AEC4-7FA9-78C8795ED99C}"/>
              </a:ext>
            </a:extLst>
          </p:cNvPr>
          <p:cNvCxnSpPr>
            <a:stCxn id="8" idx="3"/>
          </p:cNvCxnSpPr>
          <p:nvPr/>
        </p:nvCxnSpPr>
        <p:spPr>
          <a:xfrm>
            <a:off x="3368326" y="3498805"/>
            <a:ext cx="11969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0716F55-03F1-E48A-A760-0F630D0E1047}"/>
              </a:ext>
            </a:extLst>
          </p:cNvPr>
          <p:cNvCxnSpPr>
            <a:cxnSpLocks/>
            <a:stCxn id="10" idx="3"/>
            <a:endCxn id="6" idx="1"/>
          </p:cNvCxnSpPr>
          <p:nvPr/>
        </p:nvCxnSpPr>
        <p:spPr>
          <a:xfrm>
            <a:off x="5840311" y="3563853"/>
            <a:ext cx="1061857" cy="17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D069366-C38D-2329-5D40-A01562A7DEA0}"/>
              </a:ext>
            </a:extLst>
          </p:cNvPr>
          <p:cNvCxnSpPr>
            <a:cxnSpLocks/>
            <a:stCxn id="4" idx="2"/>
            <a:endCxn id="10" idx="0"/>
          </p:cNvCxnSpPr>
          <p:nvPr/>
        </p:nvCxnSpPr>
        <p:spPr>
          <a:xfrm>
            <a:off x="5228586" y="2173642"/>
            <a:ext cx="0" cy="7962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Multiple Files Icon - 6243 - Dryicons">
            <a:extLst>
              <a:ext uri="{FF2B5EF4-FFF2-40B4-BE49-F238E27FC236}">
                <a16:creationId xmlns:a16="http://schemas.microsoft.com/office/drawing/2014/main" id="{7135302A-8A18-80F0-D0F6-9946A0E93B3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816" y="2969858"/>
            <a:ext cx="1126623" cy="1126623"/>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Arrow Connector 27">
            <a:extLst>
              <a:ext uri="{FF2B5EF4-FFF2-40B4-BE49-F238E27FC236}">
                <a16:creationId xmlns:a16="http://schemas.microsoft.com/office/drawing/2014/main" id="{A2851278-D1F4-E279-9B97-F121F180C201}"/>
              </a:ext>
            </a:extLst>
          </p:cNvPr>
          <p:cNvCxnSpPr>
            <a:cxnSpLocks/>
            <a:stCxn id="1026" idx="3"/>
            <a:endCxn id="8" idx="1"/>
          </p:cNvCxnSpPr>
          <p:nvPr/>
        </p:nvCxnSpPr>
        <p:spPr>
          <a:xfrm flipV="1">
            <a:off x="1401439" y="3498805"/>
            <a:ext cx="840265" cy="34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32DC272-4D7C-4B0C-BCB0-BA509F7FC769}"/>
              </a:ext>
            </a:extLst>
          </p:cNvPr>
          <p:cNvSpPr txBox="1"/>
          <p:nvPr/>
        </p:nvSpPr>
        <p:spPr>
          <a:xfrm>
            <a:off x="274816" y="4260627"/>
            <a:ext cx="1338828" cy="307777"/>
          </a:xfrm>
          <a:prstGeom prst="rect">
            <a:avLst/>
          </a:prstGeom>
          <a:noFill/>
        </p:spPr>
        <p:txBody>
          <a:bodyPr wrap="none" rtlCol="0">
            <a:spAutoFit/>
          </a:bodyPr>
          <a:lstStyle/>
          <a:p>
            <a:r>
              <a:rPr lang="en-US" b="1" dirty="0"/>
              <a:t>Local System</a:t>
            </a:r>
          </a:p>
        </p:txBody>
      </p:sp>
    </p:spTree>
    <p:extLst>
      <p:ext uri="{BB962C8B-B14F-4D97-AF65-F5344CB8AC3E}">
        <p14:creationId xmlns:p14="http://schemas.microsoft.com/office/powerpoint/2010/main" val="4174587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70" name="Google Shape;170;p22"/>
          <p:cNvSpPr txBox="1">
            <a:spLocks noGrp="1"/>
          </p:cNvSpPr>
          <p:nvPr>
            <p:ph type="title"/>
          </p:nvPr>
        </p:nvSpPr>
        <p:spPr>
          <a:xfrm>
            <a:off x="381000" y="341313"/>
            <a:ext cx="8368500" cy="495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7F7F7F"/>
              </a:buClr>
              <a:buSzPts val="3200"/>
              <a:buFont typeface="Roboto"/>
              <a:buNone/>
            </a:pPr>
            <a:r>
              <a:rPr lang="en-IN" dirty="0"/>
              <a:t>Resources</a:t>
            </a:r>
            <a:endParaRPr dirty="0"/>
          </a:p>
        </p:txBody>
      </p:sp>
      <p:grpSp>
        <p:nvGrpSpPr>
          <p:cNvPr id="188" name="Google Shape;188;p22"/>
          <p:cNvGrpSpPr/>
          <p:nvPr/>
        </p:nvGrpSpPr>
        <p:grpSpPr>
          <a:xfrm>
            <a:off x="4348374" y="3875022"/>
            <a:ext cx="361057" cy="317782"/>
            <a:chOff x="10059988" y="2759075"/>
            <a:chExt cx="463548" cy="407988"/>
          </a:xfrm>
        </p:grpSpPr>
        <p:sp>
          <p:nvSpPr>
            <p:cNvPr id="189" name="Google Shape;189;p22"/>
            <p:cNvSpPr/>
            <p:nvPr/>
          </p:nvSpPr>
          <p:spPr>
            <a:xfrm>
              <a:off x="10059988" y="2759075"/>
              <a:ext cx="463548" cy="168274"/>
            </a:xfrm>
            <a:custGeom>
              <a:avLst/>
              <a:gdLst/>
              <a:ahLst/>
              <a:cxnLst/>
              <a:rect l="l" t="t" r="r" b="b"/>
              <a:pathLst>
                <a:path w="3212" h="1164" extrusionOk="0">
                  <a:moveTo>
                    <a:pt x="1606" y="0"/>
                  </a:moveTo>
                  <a:lnTo>
                    <a:pt x="1606" y="0"/>
                  </a:lnTo>
                  <a:lnTo>
                    <a:pt x="1712" y="2"/>
                  </a:lnTo>
                  <a:lnTo>
                    <a:pt x="1815" y="5"/>
                  </a:lnTo>
                  <a:lnTo>
                    <a:pt x="1917" y="11"/>
                  </a:lnTo>
                  <a:lnTo>
                    <a:pt x="2016" y="19"/>
                  </a:lnTo>
                  <a:lnTo>
                    <a:pt x="2114" y="30"/>
                  </a:lnTo>
                  <a:lnTo>
                    <a:pt x="2208" y="43"/>
                  </a:lnTo>
                  <a:lnTo>
                    <a:pt x="2299" y="57"/>
                  </a:lnTo>
                  <a:lnTo>
                    <a:pt x="2388" y="74"/>
                  </a:lnTo>
                  <a:lnTo>
                    <a:pt x="2472" y="92"/>
                  </a:lnTo>
                  <a:lnTo>
                    <a:pt x="2554" y="112"/>
                  </a:lnTo>
                  <a:lnTo>
                    <a:pt x="2632" y="135"/>
                  </a:lnTo>
                  <a:lnTo>
                    <a:pt x="2706" y="158"/>
                  </a:lnTo>
                  <a:lnTo>
                    <a:pt x="2775" y="183"/>
                  </a:lnTo>
                  <a:lnTo>
                    <a:pt x="2841" y="210"/>
                  </a:lnTo>
                  <a:lnTo>
                    <a:pt x="2902" y="238"/>
                  </a:lnTo>
                  <a:lnTo>
                    <a:pt x="2958" y="268"/>
                  </a:lnTo>
                  <a:lnTo>
                    <a:pt x="3009" y="299"/>
                  </a:lnTo>
                  <a:lnTo>
                    <a:pt x="3055" y="331"/>
                  </a:lnTo>
                  <a:lnTo>
                    <a:pt x="3096" y="364"/>
                  </a:lnTo>
                  <a:lnTo>
                    <a:pt x="3130" y="398"/>
                  </a:lnTo>
                  <a:lnTo>
                    <a:pt x="3159" y="433"/>
                  </a:lnTo>
                  <a:lnTo>
                    <a:pt x="3182" y="469"/>
                  </a:lnTo>
                  <a:lnTo>
                    <a:pt x="3199" y="506"/>
                  </a:lnTo>
                  <a:lnTo>
                    <a:pt x="3209" y="544"/>
                  </a:lnTo>
                  <a:lnTo>
                    <a:pt x="3212" y="582"/>
                  </a:lnTo>
                  <a:lnTo>
                    <a:pt x="3209" y="620"/>
                  </a:lnTo>
                  <a:lnTo>
                    <a:pt x="3199" y="658"/>
                  </a:lnTo>
                  <a:lnTo>
                    <a:pt x="3182" y="695"/>
                  </a:lnTo>
                  <a:lnTo>
                    <a:pt x="3159" y="731"/>
                  </a:lnTo>
                  <a:lnTo>
                    <a:pt x="3130" y="766"/>
                  </a:lnTo>
                  <a:lnTo>
                    <a:pt x="3096" y="800"/>
                  </a:lnTo>
                  <a:lnTo>
                    <a:pt x="3055" y="833"/>
                  </a:lnTo>
                  <a:lnTo>
                    <a:pt x="3009" y="865"/>
                  </a:lnTo>
                  <a:lnTo>
                    <a:pt x="2958" y="896"/>
                  </a:lnTo>
                  <a:lnTo>
                    <a:pt x="2902" y="926"/>
                  </a:lnTo>
                  <a:lnTo>
                    <a:pt x="2841" y="954"/>
                  </a:lnTo>
                  <a:lnTo>
                    <a:pt x="2775" y="981"/>
                  </a:lnTo>
                  <a:lnTo>
                    <a:pt x="2706" y="1006"/>
                  </a:lnTo>
                  <a:lnTo>
                    <a:pt x="2632" y="1030"/>
                  </a:lnTo>
                  <a:lnTo>
                    <a:pt x="2554" y="1052"/>
                  </a:lnTo>
                  <a:lnTo>
                    <a:pt x="2472" y="1072"/>
                  </a:lnTo>
                  <a:lnTo>
                    <a:pt x="2388" y="1090"/>
                  </a:lnTo>
                  <a:lnTo>
                    <a:pt x="2299" y="1107"/>
                  </a:lnTo>
                  <a:lnTo>
                    <a:pt x="2208" y="1122"/>
                  </a:lnTo>
                  <a:lnTo>
                    <a:pt x="2114" y="1134"/>
                  </a:lnTo>
                  <a:lnTo>
                    <a:pt x="2016" y="1145"/>
                  </a:lnTo>
                  <a:lnTo>
                    <a:pt x="1917" y="1153"/>
                  </a:lnTo>
                  <a:lnTo>
                    <a:pt x="1815" y="1159"/>
                  </a:lnTo>
                  <a:lnTo>
                    <a:pt x="1712" y="1163"/>
                  </a:lnTo>
                  <a:lnTo>
                    <a:pt x="1606" y="1164"/>
                  </a:lnTo>
                  <a:lnTo>
                    <a:pt x="1500" y="1163"/>
                  </a:lnTo>
                  <a:lnTo>
                    <a:pt x="1397" y="1159"/>
                  </a:lnTo>
                  <a:lnTo>
                    <a:pt x="1295" y="1153"/>
                  </a:lnTo>
                  <a:lnTo>
                    <a:pt x="1195" y="1145"/>
                  </a:lnTo>
                  <a:lnTo>
                    <a:pt x="1098" y="1134"/>
                  </a:lnTo>
                  <a:lnTo>
                    <a:pt x="1004" y="1122"/>
                  </a:lnTo>
                  <a:lnTo>
                    <a:pt x="912" y="1107"/>
                  </a:lnTo>
                  <a:lnTo>
                    <a:pt x="824" y="1090"/>
                  </a:lnTo>
                  <a:lnTo>
                    <a:pt x="739" y="1072"/>
                  </a:lnTo>
                  <a:lnTo>
                    <a:pt x="658" y="1052"/>
                  </a:lnTo>
                  <a:lnTo>
                    <a:pt x="580" y="1030"/>
                  </a:lnTo>
                  <a:lnTo>
                    <a:pt x="506" y="1006"/>
                  </a:lnTo>
                  <a:lnTo>
                    <a:pt x="436" y="981"/>
                  </a:lnTo>
                  <a:lnTo>
                    <a:pt x="371" y="954"/>
                  </a:lnTo>
                  <a:lnTo>
                    <a:pt x="310" y="926"/>
                  </a:lnTo>
                  <a:lnTo>
                    <a:pt x="254" y="896"/>
                  </a:lnTo>
                  <a:lnTo>
                    <a:pt x="203" y="865"/>
                  </a:lnTo>
                  <a:lnTo>
                    <a:pt x="157" y="833"/>
                  </a:lnTo>
                  <a:lnTo>
                    <a:pt x="116" y="800"/>
                  </a:lnTo>
                  <a:lnTo>
                    <a:pt x="82" y="766"/>
                  </a:lnTo>
                  <a:lnTo>
                    <a:pt x="53" y="731"/>
                  </a:lnTo>
                  <a:lnTo>
                    <a:pt x="30" y="695"/>
                  </a:lnTo>
                  <a:lnTo>
                    <a:pt x="13" y="658"/>
                  </a:lnTo>
                  <a:lnTo>
                    <a:pt x="3" y="620"/>
                  </a:lnTo>
                  <a:lnTo>
                    <a:pt x="0" y="582"/>
                  </a:lnTo>
                  <a:lnTo>
                    <a:pt x="3" y="544"/>
                  </a:lnTo>
                  <a:lnTo>
                    <a:pt x="13" y="506"/>
                  </a:lnTo>
                  <a:lnTo>
                    <a:pt x="30" y="469"/>
                  </a:lnTo>
                  <a:lnTo>
                    <a:pt x="53" y="433"/>
                  </a:lnTo>
                  <a:lnTo>
                    <a:pt x="82" y="398"/>
                  </a:lnTo>
                  <a:lnTo>
                    <a:pt x="116" y="364"/>
                  </a:lnTo>
                  <a:lnTo>
                    <a:pt x="157" y="331"/>
                  </a:lnTo>
                  <a:lnTo>
                    <a:pt x="203" y="299"/>
                  </a:lnTo>
                  <a:lnTo>
                    <a:pt x="254" y="268"/>
                  </a:lnTo>
                  <a:lnTo>
                    <a:pt x="310" y="238"/>
                  </a:lnTo>
                  <a:lnTo>
                    <a:pt x="371" y="210"/>
                  </a:lnTo>
                  <a:lnTo>
                    <a:pt x="436" y="183"/>
                  </a:lnTo>
                  <a:lnTo>
                    <a:pt x="506" y="158"/>
                  </a:lnTo>
                  <a:lnTo>
                    <a:pt x="580" y="135"/>
                  </a:lnTo>
                  <a:lnTo>
                    <a:pt x="658" y="112"/>
                  </a:lnTo>
                  <a:lnTo>
                    <a:pt x="739" y="92"/>
                  </a:lnTo>
                  <a:lnTo>
                    <a:pt x="824" y="74"/>
                  </a:lnTo>
                  <a:lnTo>
                    <a:pt x="912" y="57"/>
                  </a:lnTo>
                  <a:lnTo>
                    <a:pt x="1004" y="43"/>
                  </a:lnTo>
                  <a:lnTo>
                    <a:pt x="1098" y="30"/>
                  </a:lnTo>
                  <a:lnTo>
                    <a:pt x="1195" y="19"/>
                  </a:lnTo>
                  <a:lnTo>
                    <a:pt x="1295" y="11"/>
                  </a:lnTo>
                  <a:lnTo>
                    <a:pt x="1397" y="5"/>
                  </a:lnTo>
                  <a:lnTo>
                    <a:pt x="1500" y="2"/>
                  </a:lnTo>
                  <a:lnTo>
                    <a:pt x="1606" y="0"/>
                  </a:lnTo>
                  <a:close/>
                </a:path>
              </a:pathLst>
            </a:custGeom>
            <a:solidFill>
              <a:schemeClr val="l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351">
                <a:solidFill>
                  <a:schemeClr val="dk1"/>
                </a:solidFill>
                <a:latin typeface="Roboto"/>
                <a:ea typeface="Roboto"/>
                <a:cs typeface="Roboto"/>
                <a:sym typeface="Roboto"/>
              </a:endParaRPr>
            </a:p>
          </p:txBody>
        </p:sp>
        <p:sp>
          <p:nvSpPr>
            <p:cNvPr id="190" name="Google Shape;190;p22"/>
            <p:cNvSpPr/>
            <p:nvPr/>
          </p:nvSpPr>
          <p:spPr>
            <a:xfrm>
              <a:off x="10059988" y="2917825"/>
              <a:ext cx="463548" cy="93664"/>
            </a:xfrm>
            <a:custGeom>
              <a:avLst/>
              <a:gdLst/>
              <a:ahLst/>
              <a:cxnLst/>
              <a:rect l="l" t="t" r="r" b="b"/>
              <a:pathLst>
                <a:path w="3212" h="648" extrusionOk="0">
                  <a:moveTo>
                    <a:pt x="11" y="0"/>
                  </a:moveTo>
                  <a:lnTo>
                    <a:pt x="87" y="40"/>
                  </a:lnTo>
                  <a:lnTo>
                    <a:pt x="169" y="78"/>
                  </a:lnTo>
                  <a:lnTo>
                    <a:pt x="256" y="114"/>
                  </a:lnTo>
                  <a:lnTo>
                    <a:pt x="346" y="147"/>
                  </a:lnTo>
                  <a:lnTo>
                    <a:pt x="442" y="179"/>
                  </a:lnTo>
                  <a:lnTo>
                    <a:pt x="543" y="207"/>
                  </a:lnTo>
                  <a:lnTo>
                    <a:pt x="647" y="233"/>
                  </a:lnTo>
                  <a:lnTo>
                    <a:pt x="756" y="257"/>
                  </a:lnTo>
                  <a:lnTo>
                    <a:pt x="869" y="277"/>
                  </a:lnTo>
                  <a:lnTo>
                    <a:pt x="985" y="295"/>
                  </a:lnTo>
                  <a:lnTo>
                    <a:pt x="1103" y="310"/>
                  </a:lnTo>
                  <a:lnTo>
                    <a:pt x="1225" y="322"/>
                  </a:lnTo>
                  <a:lnTo>
                    <a:pt x="1349" y="330"/>
                  </a:lnTo>
                  <a:lnTo>
                    <a:pt x="1477" y="336"/>
                  </a:lnTo>
                  <a:lnTo>
                    <a:pt x="1606" y="338"/>
                  </a:lnTo>
                  <a:lnTo>
                    <a:pt x="1735" y="336"/>
                  </a:lnTo>
                  <a:lnTo>
                    <a:pt x="1862" y="330"/>
                  </a:lnTo>
                  <a:lnTo>
                    <a:pt x="1987" y="322"/>
                  </a:lnTo>
                  <a:lnTo>
                    <a:pt x="2109" y="310"/>
                  </a:lnTo>
                  <a:lnTo>
                    <a:pt x="2228" y="295"/>
                  </a:lnTo>
                  <a:lnTo>
                    <a:pt x="2343" y="277"/>
                  </a:lnTo>
                  <a:lnTo>
                    <a:pt x="2455" y="257"/>
                  </a:lnTo>
                  <a:lnTo>
                    <a:pt x="2564" y="233"/>
                  </a:lnTo>
                  <a:lnTo>
                    <a:pt x="2669" y="207"/>
                  </a:lnTo>
                  <a:lnTo>
                    <a:pt x="2769" y="179"/>
                  </a:lnTo>
                  <a:lnTo>
                    <a:pt x="2865" y="147"/>
                  </a:lnTo>
                  <a:lnTo>
                    <a:pt x="2957" y="114"/>
                  </a:lnTo>
                  <a:lnTo>
                    <a:pt x="3044" y="78"/>
                  </a:lnTo>
                  <a:lnTo>
                    <a:pt x="3125" y="40"/>
                  </a:lnTo>
                  <a:lnTo>
                    <a:pt x="3202" y="0"/>
                  </a:lnTo>
                  <a:lnTo>
                    <a:pt x="3209" y="33"/>
                  </a:lnTo>
                  <a:lnTo>
                    <a:pt x="3212" y="66"/>
                  </a:lnTo>
                  <a:lnTo>
                    <a:pt x="3209" y="104"/>
                  </a:lnTo>
                  <a:lnTo>
                    <a:pt x="3199" y="142"/>
                  </a:lnTo>
                  <a:lnTo>
                    <a:pt x="3182" y="179"/>
                  </a:lnTo>
                  <a:lnTo>
                    <a:pt x="3159" y="215"/>
                  </a:lnTo>
                  <a:lnTo>
                    <a:pt x="3130" y="250"/>
                  </a:lnTo>
                  <a:lnTo>
                    <a:pt x="3096" y="284"/>
                  </a:lnTo>
                  <a:lnTo>
                    <a:pt x="3055" y="317"/>
                  </a:lnTo>
                  <a:lnTo>
                    <a:pt x="3009" y="350"/>
                  </a:lnTo>
                  <a:lnTo>
                    <a:pt x="2958" y="381"/>
                  </a:lnTo>
                  <a:lnTo>
                    <a:pt x="2902" y="410"/>
                  </a:lnTo>
                  <a:lnTo>
                    <a:pt x="2841" y="439"/>
                  </a:lnTo>
                  <a:lnTo>
                    <a:pt x="2775" y="465"/>
                  </a:lnTo>
                  <a:lnTo>
                    <a:pt x="2706" y="491"/>
                  </a:lnTo>
                  <a:lnTo>
                    <a:pt x="2632" y="514"/>
                  </a:lnTo>
                  <a:lnTo>
                    <a:pt x="2554" y="536"/>
                  </a:lnTo>
                  <a:lnTo>
                    <a:pt x="2472" y="557"/>
                  </a:lnTo>
                  <a:lnTo>
                    <a:pt x="2388" y="575"/>
                  </a:lnTo>
                  <a:lnTo>
                    <a:pt x="2299" y="592"/>
                  </a:lnTo>
                  <a:lnTo>
                    <a:pt x="2208" y="606"/>
                  </a:lnTo>
                  <a:lnTo>
                    <a:pt x="2114" y="619"/>
                  </a:lnTo>
                  <a:lnTo>
                    <a:pt x="2016" y="629"/>
                  </a:lnTo>
                  <a:lnTo>
                    <a:pt x="1917" y="638"/>
                  </a:lnTo>
                  <a:lnTo>
                    <a:pt x="1815" y="644"/>
                  </a:lnTo>
                  <a:lnTo>
                    <a:pt x="1712" y="647"/>
                  </a:lnTo>
                  <a:lnTo>
                    <a:pt x="1606" y="648"/>
                  </a:lnTo>
                  <a:lnTo>
                    <a:pt x="1500" y="647"/>
                  </a:lnTo>
                  <a:lnTo>
                    <a:pt x="1397" y="644"/>
                  </a:lnTo>
                  <a:lnTo>
                    <a:pt x="1295" y="638"/>
                  </a:lnTo>
                  <a:lnTo>
                    <a:pt x="1195" y="629"/>
                  </a:lnTo>
                  <a:lnTo>
                    <a:pt x="1098" y="619"/>
                  </a:lnTo>
                  <a:lnTo>
                    <a:pt x="1004" y="606"/>
                  </a:lnTo>
                  <a:lnTo>
                    <a:pt x="912" y="592"/>
                  </a:lnTo>
                  <a:lnTo>
                    <a:pt x="824" y="575"/>
                  </a:lnTo>
                  <a:lnTo>
                    <a:pt x="739" y="557"/>
                  </a:lnTo>
                  <a:lnTo>
                    <a:pt x="658" y="536"/>
                  </a:lnTo>
                  <a:lnTo>
                    <a:pt x="580" y="514"/>
                  </a:lnTo>
                  <a:lnTo>
                    <a:pt x="506" y="491"/>
                  </a:lnTo>
                  <a:lnTo>
                    <a:pt x="436" y="465"/>
                  </a:lnTo>
                  <a:lnTo>
                    <a:pt x="371" y="439"/>
                  </a:lnTo>
                  <a:lnTo>
                    <a:pt x="310" y="410"/>
                  </a:lnTo>
                  <a:lnTo>
                    <a:pt x="254" y="381"/>
                  </a:lnTo>
                  <a:lnTo>
                    <a:pt x="203" y="350"/>
                  </a:lnTo>
                  <a:lnTo>
                    <a:pt x="157" y="317"/>
                  </a:lnTo>
                  <a:lnTo>
                    <a:pt x="116" y="284"/>
                  </a:lnTo>
                  <a:lnTo>
                    <a:pt x="82" y="250"/>
                  </a:lnTo>
                  <a:lnTo>
                    <a:pt x="53" y="215"/>
                  </a:lnTo>
                  <a:lnTo>
                    <a:pt x="30" y="179"/>
                  </a:lnTo>
                  <a:lnTo>
                    <a:pt x="13" y="142"/>
                  </a:lnTo>
                  <a:lnTo>
                    <a:pt x="3" y="104"/>
                  </a:lnTo>
                  <a:lnTo>
                    <a:pt x="0" y="66"/>
                  </a:lnTo>
                  <a:lnTo>
                    <a:pt x="3" y="33"/>
                  </a:lnTo>
                  <a:lnTo>
                    <a:pt x="11" y="0"/>
                  </a:lnTo>
                  <a:close/>
                </a:path>
              </a:pathLst>
            </a:custGeom>
            <a:solidFill>
              <a:schemeClr val="l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351">
                <a:solidFill>
                  <a:schemeClr val="dk1"/>
                </a:solidFill>
                <a:latin typeface="Roboto"/>
                <a:ea typeface="Roboto"/>
                <a:cs typeface="Roboto"/>
                <a:sym typeface="Roboto"/>
              </a:endParaRPr>
            </a:p>
          </p:txBody>
        </p:sp>
        <p:sp>
          <p:nvSpPr>
            <p:cNvPr id="191" name="Google Shape;191;p22"/>
            <p:cNvSpPr/>
            <p:nvPr/>
          </p:nvSpPr>
          <p:spPr>
            <a:xfrm>
              <a:off x="10059988" y="2995613"/>
              <a:ext cx="463548" cy="93663"/>
            </a:xfrm>
            <a:custGeom>
              <a:avLst/>
              <a:gdLst/>
              <a:ahLst/>
              <a:cxnLst/>
              <a:rect l="l" t="t" r="r" b="b"/>
              <a:pathLst>
                <a:path w="3212" h="647" extrusionOk="0">
                  <a:moveTo>
                    <a:pt x="11" y="0"/>
                  </a:moveTo>
                  <a:lnTo>
                    <a:pt x="87" y="40"/>
                  </a:lnTo>
                  <a:lnTo>
                    <a:pt x="169" y="78"/>
                  </a:lnTo>
                  <a:lnTo>
                    <a:pt x="256" y="114"/>
                  </a:lnTo>
                  <a:lnTo>
                    <a:pt x="346" y="147"/>
                  </a:lnTo>
                  <a:lnTo>
                    <a:pt x="442" y="178"/>
                  </a:lnTo>
                  <a:lnTo>
                    <a:pt x="543" y="207"/>
                  </a:lnTo>
                  <a:lnTo>
                    <a:pt x="647" y="233"/>
                  </a:lnTo>
                  <a:lnTo>
                    <a:pt x="756" y="257"/>
                  </a:lnTo>
                  <a:lnTo>
                    <a:pt x="869" y="277"/>
                  </a:lnTo>
                  <a:lnTo>
                    <a:pt x="985" y="295"/>
                  </a:lnTo>
                  <a:lnTo>
                    <a:pt x="1103" y="310"/>
                  </a:lnTo>
                  <a:lnTo>
                    <a:pt x="1225" y="322"/>
                  </a:lnTo>
                  <a:lnTo>
                    <a:pt x="1349" y="330"/>
                  </a:lnTo>
                  <a:lnTo>
                    <a:pt x="1477" y="335"/>
                  </a:lnTo>
                  <a:lnTo>
                    <a:pt x="1606" y="337"/>
                  </a:lnTo>
                  <a:lnTo>
                    <a:pt x="1735" y="335"/>
                  </a:lnTo>
                  <a:lnTo>
                    <a:pt x="1862" y="330"/>
                  </a:lnTo>
                  <a:lnTo>
                    <a:pt x="1987" y="322"/>
                  </a:lnTo>
                  <a:lnTo>
                    <a:pt x="2109" y="310"/>
                  </a:lnTo>
                  <a:lnTo>
                    <a:pt x="2228" y="295"/>
                  </a:lnTo>
                  <a:lnTo>
                    <a:pt x="2343" y="277"/>
                  </a:lnTo>
                  <a:lnTo>
                    <a:pt x="2455" y="257"/>
                  </a:lnTo>
                  <a:lnTo>
                    <a:pt x="2564" y="233"/>
                  </a:lnTo>
                  <a:lnTo>
                    <a:pt x="2669" y="207"/>
                  </a:lnTo>
                  <a:lnTo>
                    <a:pt x="2769" y="178"/>
                  </a:lnTo>
                  <a:lnTo>
                    <a:pt x="2865" y="147"/>
                  </a:lnTo>
                  <a:lnTo>
                    <a:pt x="2957" y="114"/>
                  </a:lnTo>
                  <a:lnTo>
                    <a:pt x="3044" y="78"/>
                  </a:lnTo>
                  <a:lnTo>
                    <a:pt x="3125" y="40"/>
                  </a:lnTo>
                  <a:lnTo>
                    <a:pt x="3202" y="0"/>
                  </a:lnTo>
                  <a:lnTo>
                    <a:pt x="3209" y="33"/>
                  </a:lnTo>
                  <a:lnTo>
                    <a:pt x="3212" y="66"/>
                  </a:lnTo>
                  <a:lnTo>
                    <a:pt x="3209" y="104"/>
                  </a:lnTo>
                  <a:lnTo>
                    <a:pt x="3199" y="142"/>
                  </a:lnTo>
                  <a:lnTo>
                    <a:pt x="3182" y="178"/>
                  </a:lnTo>
                  <a:lnTo>
                    <a:pt x="3159" y="215"/>
                  </a:lnTo>
                  <a:lnTo>
                    <a:pt x="3130" y="250"/>
                  </a:lnTo>
                  <a:lnTo>
                    <a:pt x="3096" y="284"/>
                  </a:lnTo>
                  <a:lnTo>
                    <a:pt x="3055" y="317"/>
                  </a:lnTo>
                  <a:lnTo>
                    <a:pt x="3009" y="349"/>
                  </a:lnTo>
                  <a:lnTo>
                    <a:pt x="2958" y="380"/>
                  </a:lnTo>
                  <a:lnTo>
                    <a:pt x="2902" y="409"/>
                  </a:lnTo>
                  <a:lnTo>
                    <a:pt x="2841" y="438"/>
                  </a:lnTo>
                  <a:lnTo>
                    <a:pt x="2775" y="464"/>
                  </a:lnTo>
                  <a:lnTo>
                    <a:pt x="2706" y="490"/>
                  </a:lnTo>
                  <a:lnTo>
                    <a:pt x="2632" y="513"/>
                  </a:lnTo>
                  <a:lnTo>
                    <a:pt x="2554" y="535"/>
                  </a:lnTo>
                  <a:lnTo>
                    <a:pt x="2472" y="556"/>
                  </a:lnTo>
                  <a:lnTo>
                    <a:pt x="2388" y="574"/>
                  </a:lnTo>
                  <a:lnTo>
                    <a:pt x="2299" y="591"/>
                  </a:lnTo>
                  <a:lnTo>
                    <a:pt x="2208" y="605"/>
                  </a:lnTo>
                  <a:lnTo>
                    <a:pt x="2114" y="618"/>
                  </a:lnTo>
                  <a:lnTo>
                    <a:pt x="2016" y="628"/>
                  </a:lnTo>
                  <a:lnTo>
                    <a:pt x="1917" y="637"/>
                  </a:lnTo>
                  <a:lnTo>
                    <a:pt x="1815" y="643"/>
                  </a:lnTo>
                  <a:lnTo>
                    <a:pt x="1712" y="646"/>
                  </a:lnTo>
                  <a:lnTo>
                    <a:pt x="1606" y="647"/>
                  </a:lnTo>
                  <a:lnTo>
                    <a:pt x="1500" y="646"/>
                  </a:lnTo>
                  <a:lnTo>
                    <a:pt x="1397" y="643"/>
                  </a:lnTo>
                  <a:lnTo>
                    <a:pt x="1295" y="637"/>
                  </a:lnTo>
                  <a:lnTo>
                    <a:pt x="1195" y="628"/>
                  </a:lnTo>
                  <a:lnTo>
                    <a:pt x="1098" y="618"/>
                  </a:lnTo>
                  <a:lnTo>
                    <a:pt x="1004" y="605"/>
                  </a:lnTo>
                  <a:lnTo>
                    <a:pt x="912" y="591"/>
                  </a:lnTo>
                  <a:lnTo>
                    <a:pt x="824" y="574"/>
                  </a:lnTo>
                  <a:lnTo>
                    <a:pt x="739" y="556"/>
                  </a:lnTo>
                  <a:lnTo>
                    <a:pt x="658" y="535"/>
                  </a:lnTo>
                  <a:lnTo>
                    <a:pt x="580" y="513"/>
                  </a:lnTo>
                  <a:lnTo>
                    <a:pt x="506" y="490"/>
                  </a:lnTo>
                  <a:lnTo>
                    <a:pt x="436" y="464"/>
                  </a:lnTo>
                  <a:lnTo>
                    <a:pt x="371" y="438"/>
                  </a:lnTo>
                  <a:lnTo>
                    <a:pt x="310" y="409"/>
                  </a:lnTo>
                  <a:lnTo>
                    <a:pt x="254" y="380"/>
                  </a:lnTo>
                  <a:lnTo>
                    <a:pt x="203" y="349"/>
                  </a:lnTo>
                  <a:lnTo>
                    <a:pt x="157" y="317"/>
                  </a:lnTo>
                  <a:lnTo>
                    <a:pt x="116" y="284"/>
                  </a:lnTo>
                  <a:lnTo>
                    <a:pt x="82" y="250"/>
                  </a:lnTo>
                  <a:lnTo>
                    <a:pt x="53" y="215"/>
                  </a:lnTo>
                  <a:lnTo>
                    <a:pt x="30" y="178"/>
                  </a:lnTo>
                  <a:lnTo>
                    <a:pt x="13" y="142"/>
                  </a:lnTo>
                  <a:lnTo>
                    <a:pt x="3" y="104"/>
                  </a:lnTo>
                  <a:lnTo>
                    <a:pt x="0" y="66"/>
                  </a:lnTo>
                  <a:lnTo>
                    <a:pt x="3" y="33"/>
                  </a:lnTo>
                  <a:lnTo>
                    <a:pt x="11" y="0"/>
                  </a:lnTo>
                  <a:close/>
                </a:path>
              </a:pathLst>
            </a:custGeom>
            <a:solidFill>
              <a:schemeClr val="l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351">
                <a:solidFill>
                  <a:schemeClr val="dk1"/>
                </a:solidFill>
                <a:latin typeface="Roboto"/>
                <a:ea typeface="Roboto"/>
                <a:cs typeface="Roboto"/>
                <a:sym typeface="Roboto"/>
              </a:endParaRPr>
            </a:p>
          </p:txBody>
        </p:sp>
        <p:sp>
          <p:nvSpPr>
            <p:cNvPr id="192" name="Google Shape;192;p22"/>
            <p:cNvSpPr/>
            <p:nvPr/>
          </p:nvSpPr>
          <p:spPr>
            <a:xfrm>
              <a:off x="10059988" y="3074988"/>
              <a:ext cx="463548" cy="92075"/>
            </a:xfrm>
            <a:custGeom>
              <a:avLst/>
              <a:gdLst/>
              <a:ahLst/>
              <a:cxnLst/>
              <a:rect l="l" t="t" r="r" b="b"/>
              <a:pathLst>
                <a:path w="3212" h="647" extrusionOk="0">
                  <a:moveTo>
                    <a:pt x="11" y="0"/>
                  </a:moveTo>
                  <a:lnTo>
                    <a:pt x="87" y="40"/>
                  </a:lnTo>
                  <a:lnTo>
                    <a:pt x="169" y="78"/>
                  </a:lnTo>
                  <a:lnTo>
                    <a:pt x="256" y="113"/>
                  </a:lnTo>
                  <a:lnTo>
                    <a:pt x="346" y="147"/>
                  </a:lnTo>
                  <a:lnTo>
                    <a:pt x="442" y="178"/>
                  </a:lnTo>
                  <a:lnTo>
                    <a:pt x="543" y="207"/>
                  </a:lnTo>
                  <a:lnTo>
                    <a:pt x="647" y="233"/>
                  </a:lnTo>
                  <a:lnTo>
                    <a:pt x="756" y="257"/>
                  </a:lnTo>
                  <a:lnTo>
                    <a:pt x="869" y="277"/>
                  </a:lnTo>
                  <a:lnTo>
                    <a:pt x="985" y="295"/>
                  </a:lnTo>
                  <a:lnTo>
                    <a:pt x="1103" y="310"/>
                  </a:lnTo>
                  <a:lnTo>
                    <a:pt x="1225" y="322"/>
                  </a:lnTo>
                  <a:lnTo>
                    <a:pt x="1349" y="330"/>
                  </a:lnTo>
                  <a:lnTo>
                    <a:pt x="1477" y="335"/>
                  </a:lnTo>
                  <a:lnTo>
                    <a:pt x="1606" y="337"/>
                  </a:lnTo>
                  <a:lnTo>
                    <a:pt x="1735" y="335"/>
                  </a:lnTo>
                  <a:lnTo>
                    <a:pt x="1862" y="330"/>
                  </a:lnTo>
                  <a:lnTo>
                    <a:pt x="1987" y="322"/>
                  </a:lnTo>
                  <a:lnTo>
                    <a:pt x="2109" y="310"/>
                  </a:lnTo>
                  <a:lnTo>
                    <a:pt x="2228" y="295"/>
                  </a:lnTo>
                  <a:lnTo>
                    <a:pt x="2343" y="277"/>
                  </a:lnTo>
                  <a:lnTo>
                    <a:pt x="2455" y="257"/>
                  </a:lnTo>
                  <a:lnTo>
                    <a:pt x="2564" y="233"/>
                  </a:lnTo>
                  <a:lnTo>
                    <a:pt x="2669" y="207"/>
                  </a:lnTo>
                  <a:lnTo>
                    <a:pt x="2769" y="178"/>
                  </a:lnTo>
                  <a:lnTo>
                    <a:pt x="2865" y="147"/>
                  </a:lnTo>
                  <a:lnTo>
                    <a:pt x="2957" y="113"/>
                  </a:lnTo>
                  <a:lnTo>
                    <a:pt x="3044" y="78"/>
                  </a:lnTo>
                  <a:lnTo>
                    <a:pt x="3125" y="40"/>
                  </a:lnTo>
                  <a:lnTo>
                    <a:pt x="3202" y="0"/>
                  </a:lnTo>
                  <a:lnTo>
                    <a:pt x="3209" y="32"/>
                  </a:lnTo>
                  <a:lnTo>
                    <a:pt x="3212" y="65"/>
                  </a:lnTo>
                  <a:lnTo>
                    <a:pt x="3209" y="103"/>
                  </a:lnTo>
                  <a:lnTo>
                    <a:pt x="3199" y="141"/>
                  </a:lnTo>
                  <a:lnTo>
                    <a:pt x="3182" y="178"/>
                  </a:lnTo>
                  <a:lnTo>
                    <a:pt x="3159" y="214"/>
                  </a:lnTo>
                  <a:lnTo>
                    <a:pt x="3130" y="249"/>
                  </a:lnTo>
                  <a:lnTo>
                    <a:pt x="3096" y="283"/>
                  </a:lnTo>
                  <a:lnTo>
                    <a:pt x="3055" y="316"/>
                  </a:lnTo>
                  <a:lnTo>
                    <a:pt x="3009" y="348"/>
                  </a:lnTo>
                  <a:lnTo>
                    <a:pt x="2958" y="379"/>
                  </a:lnTo>
                  <a:lnTo>
                    <a:pt x="2902" y="409"/>
                  </a:lnTo>
                  <a:lnTo>
                    <a:pt x="2841" y="437"/>
                  </a:lnTo>
                  <a:lnTo>
                    <a:pt x="2775" y="464"/>
                  </a:lnTo>
                  <a:lnTo>
                    <a:pt x="2706" y="489"/>
                  </a:lnTo>
                  <a:lnTo>
                    <a:pt x="2632" y="513"/>
                  </a:lnTo>
                  <a:lnTo>
                    <a:pt x="2554" y="535"/>
                  </a:lnTo>
                  <a:lnTo>
                    <a:pt x="2472" y="555"/>
                  </a:lnTo>
                  <a:lnTo>
                    <a:pt x="2388" y="574"/>
                  </a:lnTo>
                  <a:lnTo>
                    <a:pt x="2299" y="590"/>
                  </a:lnTo>
                  <a:lnTo>
                    <a:pt x="2208" y="605"/>
                  </a:lnTo>
                  <a:lnTo>
                    <a:pt x="2114" y="618"/>
                  </a:lnTo>
                  <a:lnTo>
                    <a:pt x="2016" y="628"/>
                  </a:lnTo>
                  <a:lnTo>
                    <a:pt x="1917" y="636"/>
                  </a:lnTo>
                  <a:lnTo>
                    <a:pt x="1815" y="642"/>
                  </a:lnTo>
                  <a:lnTo>
                    <a:pt x="1712" y="646"/>
                  </a:lnTo>
                  <a:lnTo>
                    <a:pt x="1606" y="647"/>
                  </a:lnTo>
                  <a:lnTo>
                    <a:pt x="1500" y="646"/>
                  </a:lnTo>
                  <a:lnTo>
                    <a:pt x="1397" y="642"/>
                  </a:lnTo>
                  <a:lnTo>
                    <a:pt x="1295" y="636"/>
                  </a:lnTo>
                  <a:lnTo>
                    <a:pt x="1195" y="628"/>
                  </a:lnTo>
                  <a:lnTo>
                    <a:pt x="1098" y="618"/>
                  </a:lnTo>
                  <a:lnTo>
                    <a:pt x="1004" y="605"/>
                  </a:lnTo>
                  <a:lnTo>
                    <a:pt x="912" y="590"/>
                  </a:lnTo>
                  <a:lnTo>
                    <a:pt x="824" y="574"/>
                  </a:lnTo>
                  <a:lnTo>
                    <a:pt x="739" y="555"/>
                  </a:lnTo>
                  <a:lnTo>
                    <a:pt x="658" y="535"/>
                  </a:lnTo>
                  <a:lnTo>
                    <a:pt x="580" y="513"/>
                  </a:lnTo>
                  <a:lnTo>
                    <a:pt x="506" y="489"/>
                  </a:lnTo>
                  <a:lnTo>
                    <a:pt x="436" y="464"/>
                  </a:lnTo>
                  <a:lnTo>
                    <a:pt x="371" y="437"/>
                  </a:lnTo>
                  <a:lnTo>
                    <a:pt x="310" y="409"/>
                  </a:lnTo>
                  <a:lnTo>
                    <a:pt x="254" y="379"/>
                  </a:lnTo>
                  <a:lnTo>
                    <a:pt x="203" y="348"/>
                  </a:lnTo>
                  <a:lnTo>
                    <a:pt x="157" y="316"/>
                  </a:lnTo>
                  <a:lnTo>
                    <a:pt x="116" y="283"/>
                  </a:lnTo>
                  <a:lnTo>
                    <a:pt x="82" y="249"/>
                  </a:lnTo>
                  <a:lnTo>
                    <a:pt x="53" y="214"/>
                  </a:lnTo>
                  <a:lnTo>
                    <a:pt x="30" y="178"/>
                  </a:lnTo>
                  <a:lnTo>
                    <a:pt x="13" y="141"/>
                  </a:lnTo>
                  <a:lnTo>
                    <a:pt x="3" y="103"/>
                  </a:lnTo>
                  <a:lnTo>
                    <a:pt x="0" y="65"/>
                  </a:lnTo>
                  <a:lnTo>
                    <a:pt x="3" y="32"/>
                  </a:lnTo>
                  <a:lnTo>
                    <a:pt x="11" y="0"/>
                  </a:lnTo>
                  <a:close/>
                </a:path>
              </a:pathLst>
            </a:custGeom>
            <a:solidFill>
              <a:schemeClr val="l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351">
                <a:solidFill>
                  <a:schemeClr val="dk1"/>
                </a:solidFill>
                <a:latin typeface="Roboto"/>
                <a:ea typeface="Roboto"/>
                <a:cs typeface="Roboto"/>
                <a:sym typeface="Roboto"/>
              </a:endParaRPr>
            </a:p>
          </p:txBody>
        </p:sp>
      </p:grpSp>
      <p:sp>
        <p:nvSpPr>
          <p:cNvPr id="5" name="Google Shape;109;p19">
            <a:extLst>
              <a:ext uri="{FF2B5EF4-FFF2-40B4-BE49-F238E27FC236}">
                <a16:creationId xmlns:a16="http://schemas.microsoft.com/office/drawing/2014/main" id="{09C30392-76D5-11A2-930D-154265EC5156}"/>
              </a:ext>
            </a:extLst>
          </p:cNvPr>
          <p:cNvSpPr/>
          <p:nvPr/>
        </p:nvSpPr>
        <p:spPr>
          <a:xfrm>
            <a:off x="381001" y="1137409"/>
            <a:ext cx="8368500" cy="3079479"/>
          </a:xfrm>
          <a:prstGeom prst="roundRect">
            <a:avLst>
              <a:gd name="adj" fmla="val 2440"/>
            </a:avLst>
          </a:prstGeom>
          <a:solidFill>
            <a:schemeClr val="accent1">
              <a:alpha val="50000"/>
            </a:schemeClr>
          </a:solidFill>
          <a:ln>
            <a:noFill/>
          </a:ln>
        </p:spPr>
        <p:txBody>
          <a:bodyPr spcFirstLastPara="1" wrap="square" lIns="91425" tIns="45700" rIns="91425" bIns="45700" anchor="t" anchorCtr="0">
            <a:noAutofit/>
          </a:bodyPr>
          <a:lstStyle/>
          <a:p>
            <a:pPr marL="285750" indent="-285750" algn="l">
              <a:buFont typeface="Arial" panose="020B0604020202020204" pitchFamily="34" charset="0"/>
              <a:buChar char="•"/>
            </a:pPr>
            <a:r>
              <a:rPr lang="en-US" sz="1800" dirty="0">
                <a:solidFill>
                  <a:schemeClr val="bg1"/>
                </a:solidFill>
                <a:hlinkClick r:id="rId3"/>
              </a:rPr>
              <a:t>https://</a:t>
            </a:r>
            <a:r>
              <a:rPr lang="en-US" sz="1800" dirty="0" err="1">
                <a:solidFill>
                  <a:schemeClr val="bg1"/>
                </a:solidFill>
                <a:hlinkClick r:id="rId3"/>
              </a:rPr>
              <a:t>www.kaggle.com</a:t>
            </a:r>
            <a:r>
              <a:rPr lang="en-US" sz="1800" dirty="0">
                <a:solidFill>
                  <a:schemeClr val="bg1"/>
                </a:solidFill>
                <a:hlinkClick r:id="rId3"/>
              </a:rPr>
              <a:t>/datasets/</a:t>
            </a:r>
            <a:r>
              <a:rPr lang="en-US" sz="1800" dirty="0" err="1">
                <a:solidFill>
                  <a:schemeClr val="bg1"/>
                </a:solidFill>
                <a:hlinkClick r:id="rId3"/>
              </a:rPr>
              <a:t>brllrb</a:t>
            </a:r>
            <a:r>
              <a:rPr lang="en-US" sz="1800" dirty="0">
                <a:solidFill>
                  <a:schemeClr val="bg1"/>
                </a:solidFill>
                <a:hlinkClick r:id="rId3"/>
              </a:rPr>
              <a:t>/uber-and-</a:t>
            </a:r>
            <a:r>
              <a:rPr lang="en-US" sz="1800" dirty="0" err="1">
                <a:solidFill>
                  <a:schemeClr val="bg1"/>
                </a:solidFill>
                <a:hlinkClick r:id="rId3"/>
              </a:rPr>
              <a:t>lyft</a:t>
            </a:r>
            <a:r>
              <a:rPr lang="en-US" sz="1800" dirty="0">
                <a:solidFill>
                  <a:schemeClr val="bg1"/>
                </a:solidFill>
                <a:hlinkClick r:id="rId3"/>
              </a:rPr>
              <a:t>-dataset-</a:t>
            </a:r>
            <a:r>
              <a:rPr lang="en-US" sz="1800" dirty="0" err="1">
                <a:solidFill>
                  <a:schemeClr val="bg1"/>
                </a:solidFill>
                <a:hlinkClick r:id="rId3"/>
              </a:rPr>
              <a:t>boston</a:t>
            </a:r>
            <a:r>
              <a:rPr lang="en-US" sz="1800" dirty="0">
                <a:solidFill>
                  <a:schemeClr val="bg1"/>
                </a:solidFill>
                <a:hlinkClick r:id="rId3"/>
              </a:rPr>
              <a:t>-ma</a:t>
            </a:r>
            <a:endParaRPr lang="en-US" sz="1800" dirty="0">
              <a:solidFill>
                <a:schemeClr val="bg1"/>
              </a:solidFill>
            </a:endParaRPr>
          </a:p>
          <a:p>
            <a:pPr algn="l"/>
            <a:endParaRPr lang="en-US" sz="1800" dirty="0">
              <a:solidFill>
                <a:schemeClr val="tx2">
                  <a:lumMod val="10000"/>
                </a:schemeClr>
              </a:solidFill>
            </a:endParaRPr>
          </a:p>
          <a:p>
            <a:pPr marL="285750" indent="-285750" algn="l">
              <a:buFont typeface="Arial" panose="020B0604020202020204" pitchFamily="34" charset="0"/>
              <a:buChar char="•"/>
            </a:pPr>
            <a:r>
              <a:rPr lang="en-US" sz="1800" dirty="0">
                <a:solidFill>
                  <a:schemeClr val="bg1"/>
                </a:solidFill>
                <a:hlinkClick r:id="rId4"/>
              </a:rPr>
              <a:t>https://docs.aws.amazon.com/</a:t>
            </a:r>
            <a:endParaRPr lang="en-US" sz="1800" dirty="0">
              <a:solidFill>
                <a:schemeClr val="bg1"/>
              </a:solidFill>
            </a:endParaRPr>
          </a:p>
          <a:p>
            <a:pPr algn="l"/>
            <a:endParaRPr lang="en-US" sz="1800" dirty="0">
              <a:solidFill>
                <a:schemeClr val="bg1"/>
              </a:solidFill>
            </a:endParaRPr>
          </a:p>
          <a:p>
            <a:pPr marL="285750" indent="-285750" algn="l">
              <a:buFont typeface="Arial" panose="020B0604020202020204" pitchFamily="34" charset="0"/>
              <a:buChar char="•"/>
            </a:pPr>
            <a:r>
              <a:rPr lang="en-US" sz="1800" dirty="0">
                <a:solidFill>
                  <a:schemeClr val="bg1"/>
                </a:solidFill>
                <a:hlinkClick r:id="rId5"/>
              </a:rPr>
              <a:t>https://www.linkedin.com/learning/sql-essential-training-2019/understanding-sql?u=2359714</a:t>
            </a:r>
            <a:endParaRPr lang="en-US" sz="1800" dirty="0">
              <a:solidFill>
                <a:schemeClr val="bg1"/>
              </a:solidFill>
            </a:endParaRPr>
          </a:p>
          <a:p>
            <a:pPr algn="l"/>
            <a:endParaRPr lang="en-US" sz="1800" dirty="0">
              <a:solidFill>
                <a:schemeClr val="bg1"/>
              </a:solidFill>
            </a:endParaRPr>
          </a:p>
          <a:p>
            <a:pPr marL="285750" indent="-285750" algn="l">
              <a:buFont typeface="Arial" panose="020B0604020202020204" pitchFamily="34" charset="0"/>
              <a:buChar char="•"/>
            </a:pPr>
            <a:r>
              <a:rPr lang="en-US" sz="1800" dirty="0">
                <a:solidFill>
                  <a:schemeClr val="bg1"/>
                </a:solidFill>
                <a:hlinkClick r:id="rId6"/>
              </a:rPr>
              <a:t>https://</a:t>
            </a:r>
            <a:r>
              <a:rPr lang="en-US" sz="1800" dirty="0" err="1">
                <a:solidFill>
                  <a:schemeClr val="bg1"/>
                </a:solidFill>
                <a:hlinkClick r:id="rId6"/>
              </a:rPr>
              <a:t>www.linkedin.com</a:t>
            </a:r>
            <a:r>
              <a:rPr lang="en-US" sz="1800" dirty="0">
                <a:solidFill>
                  <a:schemeClr val="bg1"/>
                </a:solidFill>
                <a:hlinkClick r:id="rId6"/>
              </a:rPr>
              <a:t>/learning/amazon-redshift-essentials/</a:t>
            </a:r>
            <a:r>
              <a:rPr lang="en-US" sz="1800" dirty="0" err="1">
                <a:solidFill>
                  <a:schemeClr val="bg1"/>
                </a:solidFill>
                <a:hlinkClick r:id="rId6"/>
              </a:rPr>
              <a:t>turn-data-into-information-with-redshift?u</a:t>
            </a:r>
            <a:r>
              <a:rPr lang="en-US" sz="1800" dirty="0">
                <a:solidFill>
                  <a:schemeClr val="bg1"/>
                </a:solidFill>
                <a:hlinkClick r:id="rId6"/>
              </a:rPr>
              <a:t>=2359714</a:t>
            </a:r>
            <a:endParaRPr sz="1800" dirty="0">
              <a:solidFill>
                <a:schemeClr val="bg1"/>
              </a:solidFill>
              <a:latin typeface="Roboto"/>
              <a:ea typeface="Roboto"/>
              <a:cs typeface="Roboto"/>
              <a:sym typeface="Roboto"/>
            </a:endParaRPr>
          </a:p>
        </p:txBody>
      </p:sp>
    </p:spTree>
    <p:extLst>
      <p:ext uri="{BB962C8B-B14F-4D97-AF65-F5344CB8AC3E}">
        <p14:creationId xmlns:p14="http://schemas.microsoft.com/office/powerpoint/2010/main" val="4086647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6"/>
          <p:cNvSpPr/>
          <p:nvPr/>
        </p:nvSpPr>
        <p:spPr>
          <a:xfrm>
            <a:off x="2435726" y="524084"/>
            <a:ext cx="4272547" cy="4095332"/>
          </a:xfrm>
          <a:prstGeom prst="ellipse">
            <a:avLst/>
          </a:prstGeom>
          <a:solidFill>
            <a:schemeClr val="accent1"/>
          </a:solidFill>
          <a:ln>
            <a:noFill/>
          </a:ln>
        </p:spPr>
        <p:txBody>
          <a:bodyPr spcFirstLastPara="1" wrap="square" lIns="68575" tIns="34275" rIns="68575" bIns="34275" anchor="ctr" anchorCtr="0">
            <a:noAutofit/>
          </a:bodyPr>
          <a:lstStyle/>
          <a:p>
            <a:pPr algn="ctr"/>
            <a:endParaRPr lang="en-US" sz="6600" b="1" dirty="0">
              <a:solidFill>
                <a:schemeClr val="lt1"/>
              </a:solidFill>
              <a:latin typeface="Roboto"/>
              <a:ea typeface="Roboto"/>
              <a:cs typeface="Roboto"/>
              <a:sym typeface="Roboto"/>
            </a:endParaRPr>
          </a:p>
          <a:p>
            <a:pPr algn="ctr"/>
            <a:r>
              <a:rPr lang="en-US" sz="6600" b="1" dirty="0">
                <a:solidFill>
                  <a:schemeClr val="lt1"/>
                </a:solidFill>
                <a:latin typeface="Roboto"/>
                <a:ea typeface="Roboto"/>
                <a:cs typeface="Roboto"/>
                <a:sym typeface="Roboto"/>
              </a:rPr>
              <a:t>THANK YOU!</a:t>
            </a:r>
            <a:br>
              <a:rPr lang="en" sz="4000" dirty="0">
                <a:solidFill>
                  <a:schemeClr val="lt1"/>
                </a:solidFill>
                <a:latin typeface="Roboto"/>
                <a:ea typeface="Roboto"/>
                <a:cs typeface="Roboto"/>
                <a:sym typeface="Roboto"/>
              </a:rPr>
            </a:br>
            <a:endParaRPr sz="4000" dirty="0">
              <a:solidFill>
                <a:schemeClr val="lt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7" name="Google Shape;77;p17"/>
          <p:cNvSpPr txBox="1">
            <a:spLocks noGrp="1"/>
          </p:cNvSpPr>
          <p:nvPr>
            <p:ph type="title"/>
          </p:nvPr>
        </p:nvSpPr>
        <p:spPr>
          <a:xfrm>
            <a:off x="387750" y="707046"/>
            <a:ext cx="8368500" cy="495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7F7F7F"/>
              </a:buClr>
              <a:buSzPts val="3200"/>
              <a:buFont typeface="Roboto"/>
              <a:buNone/>
            </a:pPr>
            <a:r>
              <a:rPr lang="en-IN" b="1" dirty="0">
                <a:latin typeface="Nunito"/>
              </a:rPr>
              <a:t>TEAM MEMBERS</a:t>
            </a:r>
            <a:endParaRPr dirty="0"/>
          </a:p>
        </p:txBody>
      </p:sp>
      <p:sp>
        <p:nvSpPr>
          <p:cNvPr id="78" name="Google Shape;78;p17"/>
          <p:cNvSpPr/>
          <p:nvPr/>
        </p:nvSpPr>
        <p:spPr>
          <a:xfrm>
            <a:off x="662125" y="3488304"/>
            <a:ext cx="1511400" cy="700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Roboto"/>
              <a:ea typeface="Roboto"/>
              <a:cs typeface="Roboto"/>
              <a:sym typeface="Roboto"/>
            </a:endParaRPr>
          </a:p>
        </p:txBody>
      </p:sp>
      <p:sp>
        <p:nvSpPr>
          <p:cNvPr id="79" name="Google Shape;79;p17"/>
          <p:cNvSpPr/>
          <p:nvPr/>
        </p:nvSpPr>
        <p:spPr>
          <a:xfrm>
            <a:off x="3513642" y="3488304"/>
            <a:ext cx="2099100" cy="700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a:ea typeface="Roboto"/>
              <a:cs typeface="Roboto"/>
              <a:sym typeface="Roboto"/>
            </a:endParaRPr>
          </a:p>
        </p:txBody>
      </p:sp>
      <p:sp>
        <p:nvSpPr>
          <p:cNvPr id="81" name="Google Shape;81;p17"/>
          <p:cNvSpPr/>
          <p:nvPr/>
        </p:nvSpPr>
        <p:spPr>
          <a:xfrm>
            <a:off x="512980" y="3982609"/>
            <a:ext cx="1511400" cy="377100"/>
          </a:xfrm>
          <a:prstGeom prst="rect">
            <a:avLst/>
          </a:prstGeom>
          <a:noFill/>
          <a:ln>
            <a:noFill/>
          </a:ln>
        </p:spPr>
        <p:txBody>
          <a:bodyPr spcFirstLastPara="1" wrap="square" lIns="0" tIns="0" rIns="0" bIns="0" anchor="ctr" anchorCtr="0">
            <a:noAutofit/>
          </a:bodyPr>
          <a:lstStyle/>
          <a:p>
            <a:pPr algn="ctr"/>
            <a:r>
              <a:rPr lang="en-IN" b="1" dirty="0">
                <a:solidFill>
                  <a:schemeClr val="bg2">
                    <a:lumMod val="75000"/>
                  </a:schemeClr>
                </a:solidFill>
              </a:rPr>
              <a:t>SAI TEJA THOTA  </a:t>
            </a:r>
          </a:p>
          <a:p>
            <a:pPr marL="0" marR="0" lvl="0" indent="0" algn="ctr" rtl="0">
              <a:spcBef>
                <a:spcPts val="0"/>
              </a:spcBef>
              <a:spcAft>
                <a:spcPts val="0"/>
              </a:spcAft>
              <a:buNone/>
            </a:pPr>
            <a:r>
              <a:rPr lang="en-US" b="1" dirty="0">
                <a:solidFill>
                  <a:schemeClr val="bg2">
                    <a:lumMod val="75000"/>
                  </a:schemeClr>
                </a:solidFill>
              </a:rPr>
              <a:t>P</a:t>
            </a:r>
            <a:r>
              <a:rPr lang="en-IN" b="1" dirty="0" err="1">
                <a:solidFill>
                  <a:schemeClr val="bg2">
                    <a:lumMod val="75000"/>
                  </a:schemeClr>
                </a:solidFill>
              </a:rPr>
              <a:t>roject</a:t>
            </a:r>
            <a:r>
              <a:rPr lang="en-IN" b="1" dirty="0">
                <a:solidFill>
                  <a:schemeClr val="bg2">
                    <a:lumMod val="75000"/>
                  </a:schemeClr>
                </a:solidFill>
              </a:rPr>
              <a:t> Manager</a:t>
            </a:r>
          </a:p>
          <a:p>
            <a:pPr algn="ctr"/>
            <a:r>
              <a:rPr lang="en-IN" b="1" dirty="0">
                <a:solidFill>
                  <a:schemeClr val="bg2">
                    <a:lumMod val="75000"/>
                  </a:schemeClr>
                </a:solidFill>
              </a:rPr>
              <a:t>Team Leader</a:t>
            </a:r>
          </a:p>
          <a:p>
            <a:pPr marL="0" marR="0" lvl="0" indent="0" algn="ctr" rtl="0">
              <a:spcBef>
                <a:spcPts val="0"/>
              </a:spcBef>
              <a:spcAft>
                <a:spcPts val="0"/>
              </a:spcAft>
              <a:buNone/>
            </a:pPr>
            <a:endParaRPr b="1" dirty="0">
              <a:solidFill>
                <a:schemeClr val="bg2">
                  <a:lumMod val="75000"/>
                </a:schemeClr>
              </a:solidFill>
              <a:latin typeface="Roboto"/>
              <a:ea typeface="Roboto"/>
              <a:cs typeface="Roboto"/>
              <a:sym typeface="Roboto"/>
            </a:endParaRPr>
          </a:p>
        </p:txBody>
      </p:sp>
      <p:sp>
        <p:nvSpPr>
          <p:cNvPr id="82" name="Google Shape;82;p17"/>
          <p:cNvSpPr/>
          <p:nvPr/>
        </p:nvSpPr>
        <p:spPr>
          <a:xfrm>
            <a:off x="4724660" y="4072279"/>
            <a:ext cx="1396202" cy="197761"/>
          </a:xfrm>
          <a:prstGeom prst="rect">
            <a:avLst/>
          </a:prstGeom>
          <a:noFill/>
          <a:ln>
            <a:noFill/>
          </a:ln>
        </p:spPr>
        <p:txBody>
          <a:bodyPr spcFirstLastPara="1" wrap="square" lIns="0" tIns="0" rIns="0" bIns="0" anchor="ctr" anchorCtr="0">
            <a:noAutofit/>
          </a:bodyPr>
          <a:lstStyle/>
          <a:p>
            <a:pPr algn="ctr"/>
            <a:r>
              <a:rPr lang="en-IN" sz="1400" b="1" dirty="0">
                <a:solidFill>
                  <a:schemeClr val="bg2">
                    <a:lumMod val="75000"/>
                  </a:schemeClr>
                </a:solidFill>
              </a:rPr>
              <a:t>MANICHANDRA DOMALA</a:t>
            </a:r>
          </a:p>
          <a:p>
            <a:pPr algn="ctr"/>
            <a:r>
              <a:rPr lang="en-US" sz="1400" b="1" dirty="0">
                <a:solidFill>
                  <a:schemeClr val="bg2">
                    <a:lumMod val="75000"/>
                  </a:schemeClr>
                </a:solidFill>
                <a:cs typeface="Times New Roman"/>
              </a:rPr>
              <a:t>D</a:t>
            </a:r>
            <a:r>
              <a:rPr lang="en-IN" sz="1400" b="1" dirty="0" err="1">
                <a:solidFill>
                  <a:schemeClr val="bg2">
                    <a:lumMod val="75000"/>
                  </a:schemeClr>
                </a:solidFill>
                <a:cs typeface="Times New Roman"/>
              </a:rPr>
              <a:t>ata</a:t>
            </a:r>
            <a:r>
              <a:rPr lang="en-IN" sz="1400" b="1" dirty="0">
                <a:solidFill>
                  <a:schemeClr val="bg2">
                    <a:lumMod val="75000"/>
                  </a:schemeClr>
                </a:solidFill>
                <a:cs typeface="Times New Roman"/>
              </a:rPr>
              <a:t> Engineer</a:t>
            </a:r>
            <a:endParaRPr lang="en-US" sz="1400" b="1" dirty="0">
              <a:solidFill>
                <a:schemeClr val="bg2">
                  <a:lumMod val="75000"/>
                </a:schemeClr>
              </a:solidFill>
              <a:cs typeface="Times New Roman" panose="02020603050405020304" pitchFamily="18" charset="0"/>
            </a:endParaRPr>
          </a:p>
          <a:p>
            <a:pPr algn="ctr"/>
            <a:endParaRPr lang="en-IN" sz="1400" b="1" dirty="0">
              <a:solidFill>
                <a:schemeClr val="bg2">
                  <a:lumMod val="75000"/>
                </a:schemeClr>
              </a:solidFill>
            </a:endParaRPr>
          </a:p>
        </p:txBody>
      </p:sp>
      <p:sp>
        <p:nvSpPr>
          <p:cNvPr id="83" name="Google Shape;83;p17"/>
          <p:cNvSpPr/>
          <p:nvPr/>
        </p:nvSpPr>
        <p:spPr>
          <a:xfrm>
            <a:off x="6774957" y="3696586"/>
            <a:ext cx="1540436" cy="769807"/>
          </a:xfrm>
          <a:prstGeom prst="rect">
            <a:avLst/>
          </a:prstGeom>
          <a:noFill/>
          <a:ln>
            <a:noFill/>
          </a:ln>
        </p:spPr>
        <p:txBody>
          <a:bodyPr spcFirstLastPara="1" wrap="square" lIns="0" tIns="0" rIns="0" bIns="0" anchor="ctr" anchorCtr="0">
            <a:noAutofit/>
          </a:bodyPr>
          <a:lstStyle/>
          <a:p>
            <a:pPr algn="ctr"/>
            <a:r>
              <a:rPr lang="en-IN" b="1" dirty="0">
                <a:solidFill>
                  <a:schemeClr val="bg2">
                    <a:lumMod val="75000"/>
                  </a:schemeClr>
                </a:solidFill>
              </a:rPr>
              <a:t>SIRI H G</a:t>
            </a:r>
          </a:p>
          <a:p>
            <a:pPr algn="ctr"/>
            <a:r>
              <a:rPr lang="en-IN" b="1" dirty="0">
                <a:solidFill>
                  <a:schemeClr val="bg2">
                    <a:lumMod val="75000"/>
                  </a:schemeClr>
                </a:solidFill>
              </a:rPr>
              <a:t>Data Analyst</a:t>
            </a:r>
            <a:endParaRPr lang="en-US" b="1" dirty="0">
              <a:solidFill>
                <a:schemeClr val="bg2">
                  <a:lumMod val="75000"/>
                </a:schemeClr>
              </a:solidFill>
            </a:endParaRPr>
          </a:p>
          <a:p>
            <a:pPr algn="ctr"/>
            <a:endParaRPr lang="en-IN" b="1" dirty="0">
              <a:solidFill>
                <a:schemeClr val="bg2">
                  <a:lumMod val="75000"/>
                </a:schemeClr>
              </a:solidFill>
            </a:endParaRPr>
          </a:p>
        </p:txBody>
      </p:sp>
      <p:pic>
        <p:nvPicPr>
          <p:cNvPr id="3" name="Picture 2" descr="A person smiling for a picture&#10;&#10;Description automatically generated">
            <a:extLst>
              <a:ext uri="{FF2B5EF4-FFF2-40B4-BE49-F238E27FC236}">
                <a16:creationId xmlns:a16="http://schemas.microsoft.com/office/drawing/2014/main" id="{F2AB6482-CBDD-5B44-A3C5-C5BF5A17722D}"/>
              </a:ext>
            </a:extLst>
          </p:cNvPr>
          <p:cNvPicPr>
            <a:picLocks noChangeAspect="1"/>
          </p:cNvPicPr>
          <p:nvPr/>
        </p:nvPicPr>
        <p:blipFill rotWithShape="1">
          <a:blip r:embed="rId3"/>
          <a:srcRect l="5407" t="-2794" r="2295" b="-1"/>
          <a:stretch/>
        </p:blipFill>
        <p:spPr>
          <a:xfrm>
            <a:off x="2446832" y="1673553"/>
            <a:ext cx="1599091" cy="1732416"/>
          </a:xfrm>
          <a:prstGeom prst="rect">
            <a:avLst/>
          </a:prstGeom>
          <a:effectLst>
            <a:softEdge rad="66770"/>
          </a:effectLst>
        </p:spPr>
      </p:pic>
      <p:pic>
        <p:nvPicPr>
          <p:cNvPr id="5" name="Picture 4" descr="A person with a mustache and a plaid shirt&#10;&#10;Description automatically generated">
            <a:extLst>
              <a:ext uri="{FF2B5EF4-FFF2-40B4-BE49-F238E27FC236}">
                <a16:creationId xmlns:a16="http://schemas.microsoft.com/office/drawing/2014/main" id="{F07F16D7-3D95-F155-3ECB-1F5FDD6C8582}"/>
              </a:ext>
            </a:extLst>
          </p:cNvPr>
          <p:cNvPicPr>
            <a:picLocks noChangeAspect="1"/>
          </p:cNvPicPr>
          <p:nvPr/>
        </p:nvPicPr>
        <p:blipFill>
          <a:blip r:embed="rId4"/>
          <a:stretch>
            <a:fillRect/>
          </a:stretch>
        </p:blipFill>
        <p:spPr>
          <a:xfrm>
            <a:off x="4711409" y="1660716"/>
            <a:ext cx="1396202" cy="1745253"/>
          </a:xfrm>
          <a:prstGeom prst="rect">
            <a:avLst/>
          </a:prstGeom>
          <a:effectLst>
            <a:softEdge rad="85955"/>
          </a:effectLst>
        </p:spPr>
      </p:pic>
      <p:pic>
        <p:nvPicPr>
          <p:cNvPr id="7" name="Picture 6" descr="A person smiling at the camera&#10;&#10;Description automatically generated">
            <a:extLst>
              <a:ext uri="{FF2B5EF4-FFF2-40B4-BE49-F238E27FC236}">
                <a16:creationId xmlns:a16="http://schemas.microsoft.com/office/drawing/2014/main" id="{A326F22B-A755-322C-FFA2-5DC3EBEB81C7}"/>
              </a:ext>
            </a:extLst>
          </p:cNvPr>
          <p:cNvPicPr>
            <a:picLocks noChangeAspect="1"/>
          </p:cNvPicPr>
          <p:nvPr/>
        </p:nvPicPr>
        <p:blipFill rotWithShape="1">
          <a:blip r:embed="rId5"/>
          <a:srcRect l="5722" t="12054" r="-1"/>
          <a:stretch/>
        </p:blipFill>
        <p:spPr>
          <a:xfrm>
            <a:off x="451458" y="1674680"/>
            <a:ext cx="1396201" cy="1736590"/>
          </a:xfrm>
          <a:prstGeom prst="rect">
            <a:avLst/>
          </a:prstGeom>
          <a:effectLst>
            <a:softEdge rad="143209"/>
          </a:effectLst>
        </p:spPr>
      </p:pic>
      <p:sp>
        <p:nvSpPr>
          <p:cNvPr id="8" name="Google Shape;81;p17">
            <a:extLst>
              <a:ext uri="{FF2B5EF4-FFF2-40B4-BE49-F238E27FC236}">
                <a16:creationId xmlns:a16="http://schemas.microsoft.com/office/drawing/2014/main" id="{75296178-7A43-84EA-1DBD-C5D2AAB18051}"/>
              </a:ext>
            </a:extLst>
          </p:cNvPr>
          <p:cNvSpPr/>
          <p:nvPr/>
        </p:nvSpPr>
        <p:spPr>
          <a:xfrm>
            <a:off x="2351427" y="3825525"/>
            <a:ext cx="1909119" cy="700501"/>
          </a:xfrm>
          <a:prstGeom prst="rect">
            <a:avLst/>
          </a:prstGeom>
          <a:noFill/>
          <a:ln>
            <a:noFill/>
          </a:ln>
        </p:spPr>
        <p:txBody>
          <a:bodyPr spcFirstLastPara="1" wrap="square" lIns="0" tIns="0" rIns="0" bIns="0" anchor="ctr" anchorCtr="0">
            <a:noAutofit/>
          </a:bodyPr>
          <a:lstStyle/>
          <a:p>
            <a:pPr algn="ctr"/>
            <a:r>
              <a:rPr lang="en-IN" b="1" i="0" dirty="0">
                <a:solidFill>
                  <a:schemeClr val="bg2">
                    <a:lumMod val="75000"/>
                  </a:schemeClr>
                </a:solidFill>
                <a:effectLst/>
                <a:latin typeface="Arial" panose="020B0604020202020204" pitchFamily="34" charset="0"/>
                <a:ea typeface="Arial" panose="020B0604020202020204" pitchFamily="34" charset="0"/>
                <a:cs typeface="Arial" panose="020B0604020202020204" pitchFamily="34" charset="0"/>
              </a:rPr>
              <a:t>VEDANTH REDDY </a:t>
            </a:r>
            <a:r>
              <a:rPr lang="en-IN" b="1" dirty="0">
                <a:solidFill>
                  <a:schemeClr val="bg2">
                    <a:lumMod val="75000"/>
                  </a:schemeClr>
                </a:solidFill>
              </a:rPr>
              <a:t>DODDANNAGARI</a:t>
            </a:r>
          </a:p>
          <a:p>
            <a:pPr algn="ctr"/>
            <a:r>
              <a:rPr lang="en-US" b="1" dirty="0">
                <a:solidFill>
                  <a:schemeClr val="bg2">
                    <a:lumMod val="75000"/>
                  </a:schemeClr>
                </a:solidFill>
              </a:rPr>
              <a:t>E</a:t>
            </a:r>
            <a:r>
              <a:rPr lang="en-IN" b="1" dirty="0">
                <a:solidFill>
                  <a:schemeClr val="bg2">
                    <a:lumMod val="75000"/>
                  </a:schemeClr>
                </a:solidFill>
              </a:rPr>
              <a:t>TL Developer</a:t>
            </a:r>
          </a:p>
          <a:p>
            <a:pPr algn="ctr"/>
            <a:endParaRPr lang="en-IN" b="1" dirty="0">
              <a:solidFill>
                <a:schemeClr val="bg2">
                  <a:lumMod val="75000"/>
                </a:schemeClr>
              </a:solidFill>
            </a:endParaRPr>
          </a:p>
        </p:txBody>
      </p:sp>
      <p:pic>
        <p:nvPicPr>
          <p:cNvPr id="6" name="Picture 5" descr="A person in a red shirt&#10;&#10;Description automatically generated">
            <a:extLst>
              <a:ext uri="{FF2B5EF4-FFF2-40B4-BE49-F238E27FC236}">
                <a16:creationId xmlns:a16="http://schemas.microsoft.com/office/drawing/2014/main" id="{AFE40A90-FD2E-2740-65A8-7E2DF6DF26FF}"/>
              </a:ext>
            </a:extLst>
          </p:cNvPr>
          <p:cNvPicPr>
            <a:picLocks noChangeAspect="1"/>
          </p:cNvPicPr>
          <p:nvPr/>
        </p:nvPicPr>
        <p:blipFill rotWithShape="1">
          <a:blip r:embed="rId6"/>
          <a:srcRect l="9509" t="21782" r="13354" b="17992"/>
          <a:stretch/>
        </p:blipFill>
        <p:spPr>
          <a:xfrm>
            <a:off x="6854045" y="1673553"/>
            <a:ext cx="1318355" cy="1656945"/>
          </a:xfrm>
          <a:prstGeom prst="rect">
            <a:avLst/>
          </a:prstGeom>
          <a:effectLst>
            <a:softEdge rad="7620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9" name="Google Shape;89;p18"/>
          <p:cNvSpPr txBox="1">
            <a:spLocks noGrp="1"/>
          </p:cNvSpPr>
          <p:nvPr>
            <p:ph type="title"/>
          </p:nvPr>
        </p:nvSpPr>
        <p:spPr>
          <a:xfrm>
            <a:off x="387750" y="640259"/>
            <a:ext cx="8368500" cy="495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7F7F7F"/>
              </a:buClr>
              <a:buSzPts val="3200"/>
              <a:buFont typeface="Roboto"/>
              <a:buNone/>
            </a:pPr>
            <a:r>
              <a:rPr lang="en" dirty="0"/>
              <a:t>The Problem</a:t>
            </a:r>
            <a:endParaRPr dirty="0"/>
          </a:p>
        </p:txBody>
      </p:sp>
      <p:sp>
        <p:nvSpPr>
          <p:cNvPr id="95" name="Google Shape;95;p18"/>
          <p:cNvSpPr txBox="1"/>
          <p:nvPr/>
        </p:nvSpPr>
        <p:spPr>
          <a:xfrm>
            <a:off x="-1569721" y="3175291"/>
            <a:ext cx="6675121" cy="1080300"/>
          </a:xfrm>
          <a:prstGeom prst="rect">
            <a:avLst/>
          </a:prstGeom>
          <a:noFill/>
          <a:ln>
            <a:noFill/>
          </a:ln>
        </p:spPr>
        <p:txBody>
          <a:bodyPr spcFirstLastPara="1" wrap="square" lIns="0" tIns="0" rIns="0" bIns="0" anchor="t" anchorCtr="0">
            <a:noAutofit/>
          </a:bodyPr>
          <a:lstStyle/>
          <a:p>
            <a:pPr algn="ctr">
              <a:lnSpc>
                <a:spcPct val="130000"/>
              </a:lnSpc>
              <a:buClr>
                <a:schemeClr val="accent1"/>
              </a:buClr>
              <a:buSzPts val="1400"/>
            </a:pPr>
            <a:endParaRPr sz="1050" b="0" u="none" dirty="0">
              <a:solidFill>
                <a:schemeClr val="bg1"/>
              </a:solidFill>
              <a:latin typeface="Roboto"/>
              <a:ea typeface="Roboto"/>
              <a:cs typeface="Roboto"/>
              <a:sym typeface="Roboto"/>
            </a:endParaRPr>
          </a:p>
        </p:txBody>
      </p:sp>
      <p:sp>
        <p:nvSpPr>
          <p:cNvPr id="100" name="Google Shape;100;p18"/>
          <p:cNvSpPr/>
          <p:nvPr/>
        </p:nvSpPr>
        <p:spPr>
          <a:xfrm>
            <a:off x="7084927" y="1639924"/>
            <a:ext cx="539422" cy="559230"/>
          </a:xfrm>
          <a:custGeom>
            <a:avLst/>
            <a:gdLst/>
            <a:ahLst/>
            <a:cxnLst/>
            <a:rect l="l" t="t" r="r" b="b"/>
            <a:pathLst>
              <a:path w="3186" h="3299" extrusionOk="0">
                <a:moveTo>
                  <a:pt x="1333" y="347"/>
                </a:moveTo>
                <a:lnTo>
                  <a:pt x="1252" y="350"/>
                </a:lnTo>
                <a:lnTo>
                  <a:pt x="1173" y="361"/>
                </a:lnTo>
                <a:lnTo>
                  <a:pt x="1096" y="376"/>
                </a:lnTo>
                <a:lnTo>
                  <a:pt x="1022" y="398"/>
                </a:lnTo>
                <a:lnTo>
                  <a:pt x="950" y="425"/>
                </a:lnTo>
                <a:lnTo>
                  <a:pt x="881" y="458"/>
                </a:lnTo>
                <a:lnTo>
                  <a:pt x="815" y="495"/>
                </a:lnTo>
                <a:lnTo>
                  <a:pt x="752" y="538"/>
                </a:lnTo>
                <a:lnTo>
                  <a:pt x="692" y="584"/>
                </a:lnTo>
                <a:lnTo>
                  <a:pt x="636" y="636"/>
                </a:lnTo>
                <a:lnTo>
                  <a:pt x="586" y="692"/>
                </a:lnTo>
                <a:lnTo>
                  <a:pt x="538" y="750"/>
                </a:lnTo>
                <a:lnTo>
                  <a:pt x="496" y="813"/>
                </a:lnTo>
                <a:lnTo>
                  <a:pt x="458" y="879"/>
                </a:lnTo>
                <a:lnTo>
                  <a:pt x="426" y="949"/>
                </a:lnTo>
                <a:lnTo>
                  <a:pt x="398" y="1021"/>
                </a:lnTo>
                <a:lnTo>
                  <a:pt x="376" y="1096"/>
                </a:lnTo>
                <a:lnTo>
                  <a:pt x="361" y="1172"/>
                </a:lnTo>
                <a:lnTo>
                  <a:pt x="352" y="1251"/>
                </a:lnTo>
                <a:lnTo>
                  <a:pt x="348" y="1332"/>
                </a:lnTo>
                <a:lnTo>
                  <a:pt x="352" y="1412"/>
                </a:lnTo>
                <a:lnTo>
                  <a:pt x="361" y="1492"/>
                </a:lnTo>
                <a:lnTo>
                  <a:pt x="376" y="1568"/>
                </a:lnTo>
                <a:lnTo>
                  <a:pt x="398" y="1642"/>
                </a:lnTo>
                <a:lnTo>
                  <a:pt x="426" y="1714"/>
                </a:lnTo>
                <a:lnTo>
                  <a:pt x="458" y="1783"/>
                </a:lnTo>
                <a:lnTo>
                  <a:pt x="496" y="1849"/>
                </a:lnTo>
                <a:lnTo>
                  <a:pt x="538" y="1912"/>
                </a:lnTo>
                <a:lnTo>
                  <a:pt x="586" y="1972"/>
                </a:lnTo>
                <a:lnTo>
                  <a:pt x="636" y="2028"/>
                </a:lnTo>
                <a:lnTo>
                  <a:pt x="692" y="2079"/>
                </a:lnTo>
                <a:lnTo>
                  <a:pt x="752" y="2126"/>
                </a:lnTo>
                <a:lnTo>
                  <a:pt x="815" y="2169"/>
                </a:lnTo>
                <a:lnTo>
                  <a:pt x="881" y="2206"/>
                </a:lnTo>
                <a:lnTo>
                  <a:pt x="950" y="2239"/>
                </a:lnTo>
                <a:lnTo>
                  <a:pt x="1022" y="2266"/>
                </a:lnTo>
                <a:lnTo>
                  <a:pt x="1096" y="2288"/>
                </a:lnTo>
                <a:lnTo>
                  <a:pt x="1173" y="2303"/>
                </a:lnTo>
                <a:lnTo>
                  <a:pt x="1252" y="2313"/>
                </a:lnTo>
                <a:lnTo>
                  <a:pt x="1333" y="2316"/>
                </a:lnTo>
                <a:lnTo>
                  <a:pt x="1413" y="2313"/>
                </a:lnTo>
                <a:lnTo>
                  <a:pt x="1492" y="2303"/>
                </a:lnTo>
                <a:lnTo>
                  <a:pt x="1569" y="2288"/>
                </a:lnTo>
                <a:lnTo>
                  <a:pt x="1644" y="2266"/>
                </a:lnTo>
                <a:lnTo>
                  <a:pt x="1715" y="2239"/>
                </a:lnTo>
                <a:lnTo>
                  <a:pt x="1785" y="2206"/>
                </a:lnTo>
                <a:lnTo>
                  <a:pt x="1851" y="2169"/>
                </a:lnTo>
                <a:lnTo>
                  <a:pt x="1914" y="2126"/>
                </a:lnTo>
                <a:lnTo>
                  <a:pt x="1973" y="2079"/>
                </a:lnTo>
                <a:lnTo>
                  <a:pt x="2029" y="2028"/>
                </a:lnTo>
                <a:lnTo>
                  <a:pt x="2080" y="1972"/>
                </a:lnTo>
                <a:lnTo>
                  <a:pt x="2128" y="1912"/>
                </a:lnTo>
                <a:lnTo>
                  <a:pt x="2170" y="1849"/>
                </a:lnTo>
                <a:lnTo>
                  <a:pt x="2207" y="1783"/>
                </a:lnTo>
                <a:lnTo>
                  <a:pt x="2240" y="1714"/>
                </a:lnTo>
                <a:lnTo>
                  <a:pt x="2267" y="1642"/>
                </a:lnTo>
                <a:lnTo>
                  <a:pt x="2289" y="1568"/>
                </a:lnTo>
                <a:lnTo>
                  <a:pt x="2305" y="1492"/>
                </a:lnTo>
                <a:lnTo>
                  <a:pt x="2314" y="1412"/>
                </a:lnTo>
                <a:lnTo>
                  <a:pt x="2318" y="1332"/>
                </a:lnTo>
                <a:lnTo>
                  <a:pt x="2314" y="1251"/>
                </a:lnTo>
                <a:lnTo>
                  <a:pt x="2305" y="1172"/>
                </a:lnTo>
                <a:lnTo>
                  <a:pt x="2289" y="1096"/>
                </a:lnTo>
                <a:lnTo>
                  <a:pt x="2267" y="1021"/>
                </a:lnTo>
                <a:lnTo>
                  <a:pt x="2240" y="949"/>
                </a:lnTo>
                <a:lnTo>
                  <a:pt x="2207" y="879"/>
                </a:lnTo>
                <a:lnTo>
                  <a:pt x="2170" y="813"/>
                </a:lnTo>
                <a:lnTo>
                  <a:pt x="2128" y="750"/>
                </a:lnTo>
                <a:lnTo>
                  <a:pt x="2080" y="692"/>
                </a:lnTo>
                <a:lnTo>
                  <a:pt x="2029" y="636"/>
                </a:lnTo>
                <a:lnTo>
                  <a:pt x="1973" y="584"/>
                </a:lnTo>
                <a:lnTo>
                  <a:pt x="1914" y="538"/>
                </a:lnTo>
                <a:lnTo>
                  <a:pt x="1851" y="495"/>
                </a:lnTo>
                <a:lnTo>
                  <a:pt x="1785" y="458"/>
                </a:lnTo>
                <a:lnTo>
                  <a:pt x="1715" y="425"/>
                </a:lnTo>
                <a:lnTo>
                  <a:pt x="1644" y="398"/>
                </a:lnTo>
                <a:lnTo>
                  <a:pt x="1569" y="376"/>
                </a:lnTo>
                <a:lnTo>
                  <a:pt x="1492" y="361"/>
                </a:lnTo>
                <a:lnTo>
                  <a:pt x="1413" y="350"/>
                </a:lnTo>
                <a:lnTo>
                  <a:pt x="1333" y="347"/>
                </a:lnTo>
                <a:close/>
                <a:moveTo>
                  <a:pt x="1333" y="0"/>
                </a:moveTo>
                <a:lnTo>
                  <a:pt x="1423" y="3"/>
                </a:lnTo>
                <a:lnTo>
                  <a:pt x="1513" y="12"/>
                </a:lnTo>
                <a:lnTo>
                  <a:pt x="1601" y="27"/>
                </a:lnTo>
                <a:lnTo>
                  <a:pt x="1686" y="47"/>
                </a:lnTo>
                <a:lnTo>
                  <a:pt x="1770" y="73"/>
                </a:lnTo>
                <a:lnTo>
                  <a:pt x="1851" y="105"/>
                </a:lnTo>
                <a:lnTo>
                  <a:pt x="1930" y="141"/>
                </a:lnTo>
                <a:lnTo>
                  <a:pt x="2005" y="182"/>
                </a:lnTo>
                <a:lnTo>
                  <a:pt x="2077" y="228"/>
                </a:lnTo>
                <a:lnTo>
                  <a:pt x="2146" y="278"/>
                </a:lnTo>
                <a:lnTo>
                  <a:pt x="2212" y="332"/>
                </a:lnTo>
                <a:lnTo>
                  <a:pt x="2274" y="391"/>
                </a:lnTo>
                <a:lnTo>
                  <a:pt x="2333" y="452"/>
                </a:lnTo>
                <a:lnTo>
                  <a:pt x="2388" y="518"/>
                </a:lnTo>
                <a:lnTo>
                  <a:pt x="2437" y="588"/>
                </a:lnTo>
                <a:lnTo>
                  <a:pt x="2484" y="660"/>
                </a:lnTo>
                <a:lnTo>
                  <a:pt x="2524" y="736"/>
                </a:lnTo>
                <a:lnTo>
                  <a:pt x="2561" y="813"/>
                </a:lnTo>
                <a:lnTo>
                  <a:pt x="2592" y="895"/>
                </a:lnTo>
                <a:lnTo>
                  <a:pt x="2618" y="978"/>
                </a:lnTo>
                <a:lnTo>
                  <a:pt x="2638" y="1064"/>
                </a:lnTo>
                <a:lnTo>
                  <a:pt x="2653" y="1151"/>
                </a:lnTo>
                <a:lnTo>
                  <a:pt x="2662" y="1241"/>
                </a:lnTo>
                <a:lnTo>
                  <a:pt x="2665" y="1332"/>
                </a:lnTo>
                <a:lnTo>
                  <a:pt x="2663" y="1417"/>
                </a:lnTo>
                <a:lnTo>
                  <a:pt x="2655" y="1502"/>
                </a:lnTo>
                <a:lnTo>
                  <a:pt x="2641" y="1585"/>
                </a:lnTo>
                <a:lnTo>
                  <a:pt x="2623" y="1667"/>
                </a:lnTo>
                <a:lnTo>
                  <a:pt x="2598" y="1748"/>
                </a:lnTo>
                <a:lnTo>
                  <a:pt x="2570" y="1827"/>
                </a:lnTo>
                <a:lnTo>
                  <a:pt x="2536" y="1904"/>
                </a:lnTo>
                <a:lnTo>
                  <a:pt x="2497" y="1979"/>
                </a:lnTo>
                <a:lnTo>
                  <a:pt x="2454" y="2051"/>
                </a:lnTo>
                <a:lnTo>
                  <a:pt x="2405" y="2122"/>
                </a:lnTo>
                <a:lnTo>
                  <a:pt x="2353" y="2189"/>
                </a:lnTo>
                <a:lnTo>
                  <a:pt x="3137" y="3004"/>
                </a:lnTo>
                <a:lnTo>
                  <a:pt x="3158" y="3029"/>
                </a:lnTo>
                <a:lnTo>
                  <a:pt x="3173" y="3056"/>
                </a:lnTo>
                <a:lnTo>
                  <a:pt x="3182" y="3084"/>
                </a:lnTo>
                <a:lnTo>
                  <a:pt x="3186" y="3113"/>
                </a:lnTo>
                <a:lnTo>
                  <a:pt x="3186" y="3143"/>
                </a:lnTo>
                <a:lnTo>
                  <a:pt x="3180" y="3172"/>
                </a:lnTo>
                <a:lnTo>
                  <a:pt x="3169" y="3200"/>
                </a:lnTo>
                <a:lnTo>
                  <a:pt x="3154" y="3227"/>
                </a:lnTo>
                <a:lnTo>
                  <a:pt x="3133" y="3250"/>
                </a:lnTo>
                <a:lnTo>
                  <a:pt x="3113" y="3267"/>
                </a:lnTo>
                <a:lnTo>
                  <a:pt x="3090" y="3280"/>
                </a:lnTo>
                <a:lnTo>
                  <a:pt x="3065" y="3291"/>
                </a:lnTo>
                <a:lnTo>
                  <a:pt x="3040" y="3297"/>
                </a:lnTo>
                <a:lnTo>
                  <a:pt x="3013" y="3299"/>
                </a:lnTo>
                <a:lnTo>
                  <a:pt x="2985" y="3297"/>
                </a:lnTo>
                <a:lnTo>
                  <a:pt x="2958" y="3290"/>
                </a:lnTo>
                <a:lnTo>
                  <a:pt x="2932" y="3279"/>
                </a:lnTo>
                <a:lnTo>
                  <a:pt x="2909" y="3264"/>
                </a:lnTo>
                <a:lnTo>
                  <a:pt x="2888" y="3245"/>
                </a:lnTo>
                <a:lnTo>
                  <a:pt x="2096" y="2423"/>
                </a:lnTo>
                <a:lnTo>
                  <a:pt x="2028" y="2468"/>
                </a:lnTo>
                <a:lnTo>
                  <a:pt x="1957" y="2508"/>
                </a:lnTo>
                <a:lnTo>
                  <a:pt x="1884" y="2544"/>
                </a:lnTo>
                <a:lnTo>
                  <a:pt x="1810" y="2576"/>
                </a:lnTo>
                <a:lnTo>
                  <a:pt x="1734" y="2602"/>
                </a:lnTo>
                <a:lnTo>
                  <a:pt x="1655" y="2625"/>
                </a:lnTo>
                <a:lnTo>
                  <a:pt x="1577" y="2641"/>
                </a:lnTo>
                <a:lnTo>
                  <a:pt x="1497" y="2653"/>
                </a:lnTo>
                <a:lnTo>
                  <a:pt x="1415" y="2661"/>
                </a:lnTo>
                <a:lnTo>
                  <a:pt x="1333" y="2664"/>
                </a:lnTo>
                <a:lnTo>
                  <a:pt x="1242" y="2661"/>
                </a:lnTo>
                <a:lnTo>
                  <a:pt x="1152" y="2651"/>
                </a:lnTo>
                <a:lnTo>
                  <a:pt x="1064" y="2637"/>
                </a:lnTo>
                <a:lnTo>
                  <a:pt x="979" y="2616"/>
                </a:lnTo>
                <a:lnTo>
                  <a:pt x="895" y="2590"/>
                </a:lnTo>
                <a:lnTo>
                  <a:pt x="815" y="2559"/>
                </a:lnTo>
                <a:lnTo>
                  <a:pt x="736" y="2523"/>
                </a:lnTo>
                <a:lnTo>
                  <a:pt x="661" y="2481"/>
                </a:lnTo>
                <a:lnTo>
                  <a:pt x="588" y="2436"/>
                </a:lnTo>
                <a:lnTo>
                  <a:pt x="519" y="2385"/>
                </a:lnTo>
                <a:lnTo>
                  <a:pt x="453" y="2332"/>
                </a:lnTo>
                <a:lnTo>
                  <a:pt x="391" y="2273"/>
                </a:lnTo>
                <a:lnTo>
                  <a:pt x="333" y="2211"/>
                </a:lnTo>
                <a:lnTo>
                  <a:pt x="278" y="2145"/>
                </a:lnTo>
                <a:lnTo>
                  <a:pt x="228" y="2076"/>
                </a:lnTo>
                <a:lnTo>
                  <a:pt x="183" y="2003"/>
                </a:lnTo>
                <a:lnTo>
                  <a:pt x="141" y="1928"/>
                </a:lnTo>
                <a:lnTo>
                  <a:pt x="105" y="1849"/>
                </a:lnTo>
                <a:lnTo>
                  <a:pt x="74" y="1769"/>
                </a:lnTo>
                <a:lnTo>
                  <a:pt x="48" y="1685"/>
                </a:lnTo>
                <a:lnTo>
                  <a:pt x="28" y="1600"/>
                </a:lnTo>
                <a:lnTo>
                  <a:pt x="12" y="1512"/>
                </a:lnTo>
                <a:lnTo>
                  <a:pt x="3" y="1423"/>
                </a:lnTo>
                <a:lnTo>
                  <a:pt x="0" y="1332"/>
                </a:lnTo>
                <a:lnTo>
                  <a:pt x="3" y="1241"/>
                </a:lnTo>
                <a:lnTo>
                  <a:pt x="12" y="1151"/>
                </a:lnTo>
                <a:lnTo>
                  <a:pt x="28" y="1064"/>
                </a:lnTo>
                <a:lnTo>
                  <a:pt x="48" y="978"/>
                </a:lnTo>
                <a:lnTo>
                  <a:pt x="74" y="895"/>
                </a:lnTo>
                <a:lnTo>
                  <a:pt x="105" y="813"/>
                </a:lnTo>
                <a:lnTo>
                  <a:pt x="141" y="736"/>
                </a:lnTo>
                <a:lnTo>
                  <a:pt x="183" y="660"/>
                </a:lnTo>
                <a:lnTo>
                  <a:pt x="228" y="588"/>
                </a:lnTo>
                <a:lnTo>
                  <a:pt x="278" y="518"/>
                </a:lnTo>
                <a:lnTo>
                  <a:pt x="333" y="452"/>
                </a:lnTo>
                <a:lnTo>
                  <a:pt x="391" y="391"/>
                </a:lnTo>
                <a:lnTo>
                  <a:pt x="453" y="332"/>
                </a:lnTo>
                <a:lnTo>
                  <a:pt x="519" y="278"/>
                </a:lnTo>
                <a:lnTo>
                  <a:pt x="588" y="228"/>
                </a:lnTo>
                <a:lnTo>
                  <a:pt x="661" y="182"/>
                </a:lnTo>
                <a:lnTo>
                  <a:pt x="736" y="141"/>
                </a:lnTo>
                <a:lnTo>
                  <a:pt x="815" y="105"/>
                </a:lnTo>
                <a:lnTo>
                  <a:pt x="895" y="73"/>
                </a:lnTo>
                <a:lnTo>
                  <a:pt x="979" y="47"/>
                </a:lnTo>
                <a:lnTo>
                  <a:pt x="1064" y="27"/>
                </a:lnTo>
                <a:lnTo>
                  <a:pt x="1152" y="12"/>
                </a:lnTo>
                <a:lnTo>
                  <a:pt x="1242" y="3"/>
                </a:lnTo>
                <a:lnTo>
                  <a:pt x="1333"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a:ea typeface="Roboto"/>
              <a:cs typeface="Roboto"/>
              <a:sym typeface="Roboto"/>
            </a:endParaRPr>
          </a:p>
        </p:txBody>
      </p:sp>
      <p:sp>
        <p:nvSpPr>
          <p:cNvPr id="4" name="Google Shape;109;p19">
            <a:extLst>
              <a:ext uri="{FF2B5EF4-FFF2-40B4-BE49-F238E27FC236}">
                <a16:creationId xmlns:a16="http://schemas.microsoft.com/office/drawing/2014/main" id="{6CFBB55D-9D52-FA67-4256-DE84C862E5D9}"/>
              </a:ext>
            </a:extLst>
          </p:cNvPr>
          <p:cNvSpPr/>
          <p:nvPr/>
        </p:nvSpPr>
        <p:spPr>
          <a:xfrm>
            <a:off x="1266518" y="1876345"/>
            <a:ext cx="6890509" cy="2136004"/>
          </a:xfrm>
          <a:prstGeom prst="roundRect">
            <a:avLst>
              <a:gd name="adj" fmla="val 2440"/>
            </a:avLst>
          </a:prstGeom>
          <a:solidFill>
            <a:schemeClr val="accent1"/>
          </a:solidFill>
          <a:ln>
            <a:noFill/>
          </a:ln>
        </p:spPr>
        <p:txBody>
          <a:bodyPr spcFirstLastPara="1" wrap="square" lIns="91425" tIns="45700" rIns="91425" bIns="45700" anchor="t" anchorCtr="0">
            <a:noAutofit/>
          </a:bodyPr>
          <a:lstStyle/>
          <a:p>
            <a:pPr algn="ctr">
              <a:lnSpc>
                <a:spcPct val="130000"/>
              </a:lnSpc>
              <a:buClr>
                <a:schemeClr val="accent1"/>
              </a:buClr>
              <a:buSzPts val="1400"/>
            </a:pPr>
            <a:r>
              <a:rPr lang="en-US" sz="1800" dirty="0">
                <a:solidFill>
                  <a:schemeClr val="bg1"/>
                </a:solidFill>
                <a:latin typeface="Roboto" panose="02000000000000000000" pitchFamily="2" charset="0"/>
                <a:ea typeface="Roboto" panose="02000000000000000000" pitchFamily="2" charset="0"/>
                <a:cs typeface="Roboto" panose="02000000000000000000" pitchFamily="2" charset="0"/>
              </a:rPr>
              <a:t>The expanding global demand for ridesharing services has made managing and analyzing the massive amounts of data these platforms generate more important than ever. A rideshare </a:t>
            </a:r>
            <a:r>
              <a:rPr lang="en-US" sz="1800" b="0" i="0" u="none" strike="noStrike" cap="none" dirty="0">
                <a:solidFill>
                  <a:schemeClr val="bg1"/>
                </a:solidFill>
                <a:effectLst/>
                <a:latin typeface="Roboto" panose="02000000000000000000" pitchFamily="2" charset="0"/>
                <a:ea typeface="Roboto" panose="02000000000000000000" pitchFamily="2" charset="0"/>
                <a:cs typeface="Roboto" panose="02000000000000000000" pitchFamily="2" charset="0"/>
                <a:sym typeface="Arial"/>
              </a:rPr>
              <a:t>company needs to develop a robust data engineering solution to collect, process, and analyze this data efficiently. </a:t>
            </a:r>
            <a:endParaRPr lang="en-US" sz="1800" dirty="0">
              <a:solidFill>
                <a:schemeClr val="bg1"/>
              </a:solidFill>
              <a:latin typeface="Roboto" panose="02000000000000000000" pitchFamily="2" charset="0"/>
              <a:ea typeface="Roboto" panose="02000000000000000000" pitchFamily="2" charset="0"/>
              <a:cs typeface="Roboto" panose="02000000000000000000" pitchFamily="2" charset="0"/>
            </a:endParaRPr>
          </a:p>
          <a:p>
            <a:pPr algn="ctr">
              <a:lnSpc>
                <a:spcPct val="130000"/>
              </a:lnSpc>
              <a:buClr>
                <a:schemeClr val="accent1"/>
              </a:buClr>
              <a:buSzPts val="1400"/>
            </a:pPr>
            <a:br>
              <a:rPr lang="en-US" sz="1800" b="1" u="none" dirty="0">
                <a:solidFill>
                  <a:schemeClr val="bg1"/>
                </a:solidFill>
                <a:latin typeface="Roboto" panose="02000000000000000000" pitchFamily="2" charset="0"/>
                <a:ea typeface="Roboto" panose="02000000000000000000" pitchFamily="2" charset="0"/>
                <a:cs typeface="Roboto" panose="02000000000000000000" pitchFamily="2" charset="0"/>
                <a:sym typeface="Roboto"/>
              </a:rPr>
            </a:br>
            <a:br>
              <a:rPr lang="en-US" sz="1100" dirty="0">
                <a:solidFill>
                  <a:schemeClr val="bg1"/>
                </a:solidFill>
                <a:latin typeface="Roboto" panose="02000000000000000000" pitchFamily="2" charset="0"/>
                <a:ea typeface="Roboto" panose="02000000000000000000" pitchFamily="2" charset="0"/>
                <a:cs typeface="Roboto" panose="02000000000000000000" pitchFamily="2" charset="0"/>
              </a:rPr>
            </a:br>
            <a:endParaRPr lang="en-US" sz="1100" dirty="0">
              <a:solidFill>
                <a:schemeClr val="bg1"/>
              </a:solidFill>
              <a:latin typeface="Roboto" panose="02000000000000000000" pitchFamily="2" charset="0"/>
              <a:ea typeface="Roboto" panose="02000000000000000000" pitchFamily="2" charset="0"/>
              <a:cs typeface="Roboto" panose="02000000000000000000" pitchFamily="2" charset="0"/>
              <a:sym typeface="Nunito"/>
            </a:endParaRPr>
          </a:p>
          <a:p>
            <a:pPr marL="0" marR="0" lvl="0" indent="0" algn="ctr" rtl="0">
              <a:lnSpc>
                <a:spcPct val="130000"/>
              </a:lnSpc>
              <a:spcBef>
                <a:spcPts val="0"/>
              </a:spcBef>
              <a:spcAft>
                <a:spcPts val="0"/>
              </a:spcAft>
              <a:buClr>
                <a:schemeClr val="accent1"/>
              </a:buClr>
              <a:buSzPts val="1400"/>
              <a:buFont typeface="Noto Sans Symbols"/>
              <a:buNone/>
            </a:pPr>
            <a:r>
              <a:rPr lang="en-US" sz="1100" b="0" u="none" dirty="0">
                <a:solidFill>
                  <a:schemeClr val="bg1"/>
                </a:solidFill>
                <a:latin typeface="Roboto" panose="02000000000000000000" pitchFamily="2" charset="0"/>
                <a:ea typeface="Roboto" panose="02000000000000000000" pitchFamily="2" charset="0"/>
                <a:cs typeface="Roboto" panose="02000000000000000000" pitchFamily="2" charset="0"/>
                <a:sym typeface="Roboto"/>
              </a:rPr>
              <a:t> </a:t>
            </a:r>
            <a:endParaRPr lang="en-US" sz="1200" b="0" u="none" dirty="0">
              <a:solidFill>
                <a:schemeClr val="bg1"/>
              </a:solidFill>
              <a:latin typeface="Roboto" panose="02000000000000000000" pitchFamily="2" charset="0"/>
              <a:ea typeface="Roboto" panose="02000000000000000000" pitchFamily="2" charset="0"/>
              <a:cs typeface="Roboto" panose="02000000000000000000" pitchFamily="2" charset="0"/>
              <a:sym typeface="Roboto"/>
            </a:endParaRPr>
          </a:p>
          <a:p>
            <a:pPr marL="0" marR="0" lvl="0" indent="0" algn="ctr" rtl="0">
              <a:spcBef>
                <a:spcPts val="0"/>
              </a:spcBef>
              <a:spcAft>
                <a:spcPts val="0"/>
              </a:spcAft>
              <a:buNone/>
            </a:pPr>
            <a:endParaRPr sz="1800" dirty="0">
              <a:solidFill>
                <a:schemeClr val="dk1"/>
              </a:solidFill>
              <a:latin typeface="Roboto" panose="02000000000000000000" pitchFamily="2" charset="0"/>
              <a:ea typeface="Roboto" panose="02000000000000000000" pitchFamily="2" charset="0"/>
              <a:cs typeface="Roboto" panose="02000000000000000000" pitchFamily="2" charset="0"/>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19"/>
          <p:cNvSpPr txBox="1">
            <a:spLocks noGrp="1"/>
          </p:cNvSpPr>
          <p:nvPr>
            <p:ph type="title"/>
          </p:nvPr>
        </p:nvSpPr>
        <p:spPr>
          <a:xfrm>
            <a:off x="387750" y="588101"/>
            <a:ext cx="8368500" cy="495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7F7F7F"/>
              </a:buClr>
              <a:buSzPts val="3200"/>
              <a:buFont typeface="Roboto"/>
              <a:buNone/>
            </a:pPr>
            <a:r>
              <a:rPr lang="en" dirty="0"/>
              <a:t>The Solution</a:t>
            </a:r>
            <a:endParaRPr dirty="0"/>
          </a:p>
        </p:txBody>
      </p:sp>
      <p:sp>
        <p:nvSpPr>
          <p:cNvPr id="109" name="Google Shape;109;p19"/>
          <p:cNvSpPr/>
          <p:nvPr/>
        </p:nvSpPr>
        <p:spPr>
          <a:xfrm>
            <a:off x="782683" y="1448112"/>
            <a:ext cx="7578634" cy="2993259"/>
          </a:xfrm>
          <a:prstGeom prst="roundRect">
            <a:avLst>
              <a:gd name="adj" fmla="val 2440"/>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Roboto"/>
              <a:ea typeface="Roboto"/>
              <a:cs typeface="Roboto"/>
              <a:sym typeface="Roboto"/>
            </a:endParaRPr>
          </a:p>
        </p:txBody>
      </p:sp>
      <p:sp>
        <p:nvSpPr>
          <p:cNvPr id="110" name="Google Shape;110;p19"/>
          <p:cNvSpPr txBox="1"/>
          <p:nvPr/>
        </p:nvSpPr>
        <p:spPr>
          <a:xfrm>
            <a:off x="1045029" y="1228503"/>
            <a:ext cx="7018168" cy="2107373"/>
          </a:xfrm>
          <a:prstGeom prst="rect">
            <a:avLst/>
          </a:prstGeom>
          <a:noFill/>
          <a:ln>
            <a:noFill/>
          </a:ln>
        </p:spPr>
        <p:txBody>
          <a:bodyPr spcFirstLastPara="1" wrap="square" lIns="0" tIns="0" rIns="0" bIns="0" anchor="t" anchorCtr="0">
            <a:noAutofit/>
          </a:bodyPr>
          <a:lstStyle/>
          <a:p>
            <a:pPr algn="ctr">
              <a:lnSpc>
                <a:spcPct val="150000"/>
              </a:lnSpc>
              <a:buClr>
                <a:schemeClr val="lt1"/>
              </a:buClr>
              <a:buSzPts val="1200"/>
            </a:pPr>
            <a:br>
              <a:rPr lang="en" sz="1600" dirty="0">
                <a:solidFill>
                  <a:schemeClr val="bg1"/>
                </a:solidFill>
                <a:latin typeface="Roboto" panose="02000000000000000000" pitchFamily="2" charset="0"/>
                <a:ea typeface="Roboto" panose="02000000000000000000" pitchFamily="2" charset="0"/>
                <a:cs typeface="Roboto" panose="02000000000000000000" pitchFamily="2" charset="0"/>
                <a:sym typeface="Roboto"/>
              </a:rPr>
            </a:br>
            <a:r>
              <a:rPr lang="en-US" sz="1600" dirty="0">
                <a:solidFill>
                  <a:schemeClr val="bg1"/>
                </a:solidFill>
                <a:latin typeface="Roboto" panose="02000000000000000000" pitchFamily="2" charset="0"/>
                <a:ea typeface="Roboto" panose="02000000000000000000" pitchFamily="2" charset="0"/>
                <a:cs typeface="Roboto" panose="02000000000000000000" pitchFamily="2" charset="0"/>
              </a:rPr>
              <a:t>To meet the objectives of ride data analysis, create a comprehensive data engineering solution that makes use of AWS cloud services. This entails creating data pipelines to use AWS services like AWS Glue and Amazon S3 to gather, process, and combine various data sources. To extract useful insights from the rideshare data, use AWS services like Amazon Redshift and Amazon EMR to implement analytical tools and dashboards. For real-time processing, use AWS Lambda, while for batch processing, use AWS Data Pipeline. </a:t>
            </a:r>
            <a:endParaRPr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3" name="Google Shape;143;p21"/>
          <p:cNvSpPr txBox="1">
            <a:spLocks noGrp="1"/>
          </p:cNvSpPr>
          <p:nvPr>
            <p:ph type="title"/>
          </p:nvPr>
        </p:nvSpPr>
        <p:spPr>
          <a:xfrm>
            <a:off x="381000" y="341313"/>
            <a:ext cx="8368500" cy="495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7F7F7F"/>
              </a:buClr>
              <a:buSzPts val="3200"/>
              <a:buFont typeface="Roboto"/>
              <a:buNone/>
            </a:pPr>
            <a:r>
              <a:rPr lang="en" dirty="0"/>
              <a:t>CRISP-DM Methodology</a:t>
            </a:r>
            <a:endParaRPr dirty="0"/>
          </a:p>
        </p:txBody>
      </p:sp>
      <p:sp>
        <p:nvSpPr>
          <p:cNvPr id="144" name="Google Shape;144;p21"/>
          <p:cNvSpPr/>
          <p:nvPr/>
        </p:nvSpPr>
        <p:spPr>
          <a:xfrm>
            <a:off x="3910124" y="2308014"/>
            <a:ext cx="1323900" cy="1323900"/>
          </a:xfrm>
          <a:prstGeom prst="ellipse">
            <a:avLst/>
          </a:prstGeom>
          <a:solidFill>
            <a:srgbClr val="36434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350">
              <a:solidFill>
                <a:schemeClr val="dk1"/>
              </a:solidFill>
              <a:latin typeface="Roboto"/>
              <a:ea typeface="Roboto"/>
              <a:cs typeface="Roboto"/>
              <a:sym typeface="Roboto"/>
            </a:endParaRPr>
          </a:p>
        </p:txBody>
      </p:sp>
      <p:grpSp>
        <p:nvGrpSpPr>
          <p:cNvPr id="145" name="Google Shape;145;p21"/>
          <p:cNvGrpSpPr/>
          <p:nvPr/>
        </p:nvGrpSpPr>
        <p:grpSpPr>
          <a:xfrm>
            <a:off x="3207602" y="1605570"/>
            <a:ext cx="2728350" cy="2728350"/>
            <a:chOff x="3221982" y="1485392"/>
            <a:chExt cx="2700000" cy="2700000"/>
          </a:xfrm>
        </p:grpSpPr>
        <p:sp>
          <p:nvSpPr>
            <p:cNvPr id="146" name="Google Shape;146;p21"/>
            <p:cNvSpPr/>
            <p:nvPr/>
          </p:nvSpPr>
          <p:spPr>
            <a:xfrm>
              <a:off x="3221982" y="1485392"/>
              <a:ext cx="2700000" cy="2700000"/>
            </a:xfrm>
            <a:prstGeom prst="blockArc">
              <a:avLst>
                <a:gd name="adj1" fmla="val 12600000"/>
                <a:gd name="adj2" fmla="val 16200000"/>
                <a:gd name="adj3" fmla="val 4512"/>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1"/>
            <p:cNvSpPr/>
            <p:nvPr/>
          </p:nvSpPr>
          <p:spPr>
            <a:xfrm>
              <a:off x="3221982" y="1485392"/>
              <a:ext cx="2700000" cy="2700000"/>
            </a:xfrm>
            <a:prstGeom prst="blockArc">
              <a:avLst>
                <a:gd name="adj1" fmla="val 9000000"/>
                <a:gd name="adj2" fmla="val 12600000"/>
                <a:gd name="adj3" fmla="val 4512"/>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1"/>
            <p:cNvSpPr/>
            <p:nvPr/>
          </p:nvSpPr>
          <p:spPr>
            <a:xfrm>
              <a:off x="3221982" y="1485392"/>
              <a:ext cx="2700000" cy="2700000"/>
            </a:xfrm>
            <a:prstGeom prst="blockArc">
              <a:avLst>
                <a:gd name="adj1" fmla="val 5400000"/>
                <a:gd name="adj2" fmla="val 9000000"/>
                <a:gd name="adj3" fmla="val 4512"/>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1"/>
            <p:cNvSpPr/>
            <p:nvPr/>
          </p:nvSpPr>
          <p:spPr>
            <a:xfrm>
              <a:off x="3221982" y="1485392"/>
              <a:ext cx="2700000" cy="2700000"/>
            </a:xfrm>
            <a:prstGeom prst="blockArc">
              <a:avLst>
                <a:gd name="adj1" fmla="val 1800000"/>
                <a:gd name="adj2" fmla="val 5400000"/>
                <a:gd name="adj3" fmla="val 4512"/>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1"/>
            <p:cNvSpPr/>
            <p:nvPr/>
          </p:nvSpPr>
          <p:spPr>
            <a:xfrm>
              <a:off x="3221982" y="1485392"/>
              <a:ext cx="2700000" cy="2700000"/>
            </a:xfrm>
            <a:prstGeom prst="blockArc">
              <a:avLst>
                <a:gd name="adj1" fmla="val 19800000"/>
                <a:gd name="adj2" fmla="val 1800000"/>
                <a:gd name="adj3" fmla="val 4512"/>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1"/>
            <p:cNvSpPr/>
            <p:nvPr/>
          </p:nvSpPr>
          <p:spPr>
            <a:xfrm>
              <a:off x="3221982" y="1485392"/>
              <a:ext cx="2700000" cy="2700000"/>
            </a:xfrm>
            <a:prstGeom prst="blockArc">
              <a:avLst>
                <a:gd name="adj1" fmla="val 16200000"/>
                <a:gd name="adj2" fmla="val 19800000"/>
                <a:gd name="adj3" fmla="val 4512"/>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 name="Google Shape;152;p21"/>
          <p:cNvSpPr txBox="1"/>
          <p:nvPr/>
        </p:nvSpPr>
        <p:spPr>
          <a:xfrm>
            <a:off x="2334986" y="1344476"/>
            <a:ext cx="1742400" cy="172200"/>
          </a:xfrm>
          <a:prstGeom prst="rect">
            <a:avLst/>
          </a:prstGeom>
          <a:noFill/>
          <a:ln>
            <a:noFill/>
          </a:ln>
        </p:spPr>
        <p:txBody>
          <a:bodyPr spcFirstLastPara="1" wrap="square" lIns="0" tIns="0" rIns="0" bIns="0" anchor="ctr" anchorCtr="0">
            <a:noAutofit/>
          </a:bodyPr>
          <a:lstStyle/>
          <a:p>
            <a:pPr algn="r">
              <a:buClr>
                <a:srgbClr val="5B5B5B"/>
              </a:buClr>
              <a:buSzPts val="1200"/>
            </a:pPr>
            <a:r>
              <a:rPr lang="en-US" sz="1200" b="1" dirty="0">
                <a:solidFill>
                  <a:srgbClr val="5B5B5B"/>
                </a:solidFill>
                <a:latin typeface="Roboto"/>
                <a:ea typeface="Roboto"/>
                <a:cs typeface="Roboto"/>
                <a:sym typeface="Roboto"/>
              </a:rPr>
              <a:t>Data Collection</a:t>
            </a:r>
            <a:endParaRPr lang="en-US" sz="900" dirty="0">
              <a:solidFill>
                <a:srgbClr val="5B5B5B"/>
              </a:solidFill>
              <a:latin typeface="Roboto"/>
              <a:ea typeface="Roboto"/>
              <a:cs typeface="Roboto"/>
              <a:sym typeface="Roboto"/>
            </a:endParaRPr>
          </a:p>
        </p:txBody>
      </p:sp>
      <p:sp>
        <p:nvSpPr>
          <p:cNvPr id="153" name="Google Shape;153;p21"/>
          <p:cNvSpPr txBox="1"/>
          <p:nvPr/>
        </p:nvSpPr>
        <p:spPr>
          <a:xfrm>
            <a:off x="1954701" y="3454625"/>
            <a:ext cx="1752300" cy="172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5B5B5B"/>
              </a:buClr>
              <a:buSzPts val="1200"/>
              <a:buFont typeface="Noto Sans Symbols"/>
              <a:buNone/>
            </a:pPr>
            <a:r>
              <a:rPr lang="en" sz="1200" b="1" dirty="0">
                <a:solidFill>
                  <a:srgbClr val="5B5B5B"/>
                </a:solidFill>
                <a:latin typeface="Roboto"/>
                <a:ea typeface="Roboto"/>
                <a:cs typeface="Roboto"/>
                <a:sym typeface="Roboto"/>
              </a:rPr>
              <a:t>Analysis</a:t>
            </a:r>
            <a:endParaRPr sz="900" dirty="0">
              <a:solidFill>
                <a:srgbClr val="5B5B5B"/>
              </a:solidFill>
              <a:latin typeface="Roboto"/>
              <a:ea typeface="Roboto"/>
              <a:cs typeface="Roboto"/>
              <a:sym typeface="Roboto"/>
            </a:endParaRPr>
          </a:p>
        </p:txBody>
      </p:sp>
      <p:sp>
        <p:nvSpPr>
          <p:cNvPr id="154" name="Google Shape;154;p21"/>
          <p:cNvSpPr txBox="1"/>
          <p:nvPr/>
        </p:nvSpPr>
        <p:spPr>
          <a:xfrm>
            <a:off x="6003807" y="4294944"/>
            <a:ext cx="1757400" cy="172200"/>
          </a:xfrm>
          <a:prstGeom prst="rect">
            <a:avLst/>
          </a:prstGeom>
          <a:noFill/>
          <a:ln>
            <a:noFill/>
          </a:ln>
        </p:spPr>
        <p:txBody>
          <a:bodyPr spcFirstLastPara="1" wrap="square" lIns="0" tIns="0" rIns="0" bIns="0" anchor="ctr" anchorCtr="0">
            <a:noAutofit/>
          </a:bodyPr>
          <a:lstStyle/>
          <a:p>
            <a:pPr>
              <a:buClr>
                <a:srgbClr val="5B5B5B"/>
              </a:buClr>
              <a:buSzPts val="1200"/>
            </a:pPr>
            <a:r>
              <a:rPr lang="en-US" sz="1200" b="1" dirty="0">
                <a:solidFill>
                  <a:srgbClr val="5B5B5B"/>
                </a:solidFill>
                <a:latin typeface="Roboto"/>
                <a:ea typeface="Roboto"/>
                <a:cs typeface="Roboto"/>
                <a:sym typeface="Roboto"/>
              </a:rPr>
              <a:t>Data preparation</a:t>
            </a:r>
            <a:endParaRPr sz="900" dirty="0">
              <a:solidFill>
                <a:srgbClr val="5B5B5B"/>
              </a:solidFill>
              <a:latin typeface="Roboto"/>
              <a:ea typeface="Roboto"/>
              <a:cs typeface="Roboto"/>
              <a:sym typeface="Roboto"/>
            </a:endParaRPr>
          </a:p>
        </p:txBody>
      </p:sp>
      <p:sp>
        <p:nvSpPr>
          <p:cNvPr id="155" name="Google Shape;155;p21"/>
          <p:cNvSpPr txBox="1"/>
          <p:nvPr/>
        </p:nvSpPr>
        <p:spPr>
          <a:xfrm>
            <a:off x="6339350" y="2167210"/>
            <a:ext cx="1758600" cy="172200"/>
          </a:xfrm>
          <a:prstGeom prst="rect">
            <a:avLst/>
          </a:prstGeom>
          <a:noFill/>
          <a:ln>
            <a:noFill/>
          </a:ln>
        </p:spPr>
        <p:txBody>
          <a:bodyPr spcFirstLastPara="1" wrap="square" lIns="0" tIns="0" rIns="0" bIns="0" anchor="ctr" anchorCtr="0">
            <a:noAutofit/>
          </a:bodyPr>
          <a:lstStyle/>
          <a:p>
            <a:pPr>
              <a:buClr>
                <a:srgbClr val="5B5B5B"/>
              </a:buClr>
              <a:buSzPts val="1200"/>
            </a:pPr>
            <a:r>
              <a:rPr lang="en-US" sz="1200" b="1" dirty="0">
                <a:solidFill>
                  <a:srgbClr val="5B5B5B"/>
                </a:solidFill>
                <a:latin typeface="Roboto"/>
                <a:ea typeface="Roboto"/>
                <a:cs typeface="Roboto"/>
                <a:sym typeface="Roboto"/>
              </a:rPr>
              <a:t>Data understanding</a:t>
            </a:r>
            <a:endParaRPr sz="825" dirty="0">
              <a:solidFill>
                <a:srgbClr val="5B5B5B"/>
              </a:solidFill>
              <a:latin typeface="Roboto"/>
              <a:ea typeface="Roboto"/>
              <a:cs typeface="Roboto"/>
              <a:sym typeface="Roboto"/>
            </a:endParaRPr>
          </a:p>
        </p:txBody>
      </p:sp>
      <p:sp>
        <p:nvSpPr>
          <p:cNvPr id="157" name="Google Shape;157;p21"/>
          <p:cNvSpPr txBox="1"/>
          <p:nvPr/>
        </p:nvSpPr>
        <p:spPr>
          <a:xfrm>
            <a:off x="1157312" y="2268561"/>
            <a:ext cx="1742400" cy="172200"/>
          </a:xfrm>
          <a:prstGeom prst="rect">
            <a:avLst/>
          </a:prstGeom>
          <a:noFill/>
          <a:ln>
            <a:noFill/>
          </a:ln>
        </p:spPr>
        <p:txBody>
          <a:bodyPr spcFirstLastPara="1" wrap="square" lIns="0" tIns="0" rIns="0" bIns="0" anchor="ctr" anchorCtr="0">
            <a:noAutofit/>
          </a:bodyPr>
          <a:lstStyle/>
          <a:p>
            <a:pPr algn="r">
              <a:buClr>
                <a:srgbClr val="5B5B5B"/>
              </a:buClr>
              <a:buSzPts val="1200"/>
            </a:pPr>
            <a:r>
              <a:rPr lang="en-US" sz="1200" b="1" dirty="0">
                <a:solidFill>
                  <a:srgbClr val="5B5B5B"/>
                </a:solidFill>
                <a:latin typeface="Roboto"/>
                <a:ea typeface="Roboto"/>
                <a:cs typeface="Roboto"/>
                <a:sym typeface="Roboto"/>
              </a:rPr>
              <a:t>Business Outcome</a:t>
            </a:r>
            <a:r>
              <a:rPr lang="en" sz="1200" b="1" dirty="0">
                <a:solidFill>
                  <a:srgbClr val="5B5B5B"/>
                </a:solidFill>
                <a:latin typeface="Roboto"/>
                <a:ea typeface="Roboto"/>
                <a:cs typeface="Roboto"/>
                <a:sym typeface="Roboto"/>
              </a:rPr>
              <a:t> </a:t>
            </a:r>
            <a:endParaRPr sz="900" dirty="0">
              <a:solidFill>
                <a:srgbClr val="5B5B5B"/>
              </a:solidFill>
              <a:latin typeface="Roboto"/>
              <a:ea typeface="Roboto"/>
              <a:cs typeface="Roboto"/>
              <a:sym typeface="Roboto"/>
            </a:endParaRPr>
          </a:p>
        </p:txBody>
      </p:sp>
      <p:sp>
        <p:nvSpPr>
          <p:cNvPr id="158" name="Google Shape;158;p21"/>
          <p:cNvSpPr/>
          <p:nvPr/>
        </p:nvSpPr>
        <p:spPr>
          <a:xfrm>
            <a:off x="4351622" y="1246321"/>
            <a:ext cx="913614" cy="913614"/>
          </a:xfrm>
          <a:custGeom>
            <a:avLst/>
            <a:gdLst/>
            <a:ahLst/>
            <a:cxnLst/>
            <a:rect l="l" t="t" r="r" b="b"/>
            <a:pathLst>
              <a:path w="845939" h="845939" extrusionOk="0">
                <a:moveTo>
                  <a:pt x="0" y="422970"/>
                </a:moveTo>
                <a:cubicBezTo>
                  <a:pt x="0" y="189370"/>
                  <a:pt x="189370" y="0"/>
                  <a:pt x="422970" y="0"/>
                </a:cubicBezTo>
                <a:cubicBezTo>
                  <a:pt x="656570" y="0"/>
                  <a:pt x="845940" y="189370"/>
                  <a:pt x="845940" y="422970"/>
                </a:cubicBezTo>
                <a:cubicBezTo>
                  <a:pt x="845940" y="656570"/>
                  <a:pt x="656570" y="845940"/>
                  <a:pt x="422970" y="845940"/>
                </a:cubicBezTo>
                <a:cubicBezTo>
                  <a:pt x="189370" y="845940"/>
                  <a:pt x="0" y="656570"/>
                  <a:pt x="0" y="422970"/>
                </a:cubicBezTo>
                <a:close/>
              </a:path>
            </a:pathLst>
          </a:custGeom>
          <a:solidFill>
            <a:schemeClr val="accent1"/>
          </a:solidFill>
          <a:ln>
            <a:noFill/>
          </a:ln>
        </p:spPr>
        <p:txBody>
          <a:bodyPr spcFirstLastPara="1" wrap="square" lIns="145475" tIns="145475" rIns="145475" bIns="145475" anchor="ctr" anchorCtr="0">
            <a:noAutofit/>
          </a:bodyPr>
          <a:lstStyle/>
          <a:p>
            <a:pPr marL="0" marR="0" lvl="0" indent="0" algn="ctr" rtl="0">
              <a:lnSpc>
                <a:spcPct val="90000"/>
              </a:lnSpc>
              <a:spcBef>
                <a:spcPts val="0"/>
              </a:spcBef>
              <a:spcAft>
                <a:spcPts val="0"/>
              </a:spcAft>
              <a:buNone/>
            </a:pPr>
            <a:endParaRPr sz="1700">
              <a:solidFill>
                <a:schemeClr val="lt1"/>
              </a:solidFill>
              <a:latin typeface="Roboto"/>
              <a:ea typeface="Roboto"/>
              <a:cs typeface="Roboto"/>
              <a:sym typeface="Roboto"/>
            </a:endParaRPr>
          </a:p>
        </p:txBody>
      </p:sp>
      <p:sp>
        <p:nvSpPr>
          <p:cNvPr id="159" name="Google Shape;159;p21"/>
          <p:cNvSpPr/>
          <p:nvPr/>
        </p:nvSpPr>
        <p:spPr>
          <a:xfrm>
            <a:off x="5425736" y="2268561"/>
            <a:ext cx="913614" cy="913614"/>
          </a:xfrm>
          <a:custGeom>
            <a:avLst/>
            <a:gdLst/>
            <a:ahLst/>
            <a:cxnLst/>
            <a:rect l="l" t="t" r="r" b="b"/>
            <a:pathLst>
              <a:path w="845939" h="845939" extrusionOk="0">
                <a:moveTo>
                  <a:pt x="0" y="422970"/>
                </a:moveTo>
                <a:cubicBezTo>
                  <a:pt x="0" y="189370"/>
                  <a:pt x="189370" y="0"/>
                  <a:pt x="422970" y="0"/>
                </a:cubicBezTo>
                <a:cubicBezTo>
                  <a:pt x="656570" y="0"/>
                  <a:pt x="845940" y="189370"/>
                  <a:pt x="845940" y="422970"/>
                </a:cubicBezTo>
                <a:cubicBezTo>
                  <a:pt x="845940" y="656570"/>
                  <a:pt x="656570" y="845940"/>
                  <a:pt x="422970" y="845940"/>
                </a:cubicBezTo>
                <a:cubicBezTo>
                  <a:pt x="189370" y="845940"/>
                  <a:pt x="0" y="656570"/>
                  <a:pt x="0" y="422970"/>
                </a:cubicBezTo>
                <a:close/>
              </a:path>
            </a:pathLst>
          </a:custGeom>
          <a:solidFill>
            <a:schemeClr val="accent2"/>
          </a:solidFill>
          <a:ln>
            <a:noFill/>
          </a:ln>
        </p:spPr>
        <p:txBody>
          <a:bodyPr spcFirstLastPara="1" wrap="square" lIns="145475" tIns="145475" rIns="145475" bIns="145475" anchor="ctr" anchorCtr="0">
            <a:noAutofit/>
          </a:bodyPr>
          <a:lstStyle/>
          <a:p>
            <a:pPr marL="0" marR="0" lvl="0" indent="0" algn="ctr" rtl="0">
              <a:lnSpc>
                <a:spcPct val="90000"/>
              </a:lnSpc>
              <a:spcBef>
                <a:spcPts val="0"/>
              </a:spcBef>
              <a:spcAft>
                <a:spcPts val="0"/>
              </a:spcAft>
              <a:buNone/>
            </a:pPr>
            <a:endParaRPr sz="1700">
              <a:solidFill>
                <a:schemeClr val="lt1"/>
              </a:solidFill>
              <a:latin typeface="Roboto"/>
              <a:ea typeface="Roboto"/>
              <a:cs typeface="Roboto"/>
              <a:sym typeface="Roboto"/>
            </a:endParaRPr>
          </a:p>
        </p:txBody>
      </p:sp>
      <p:sp>
        <p:nvSpPr>
          <p:cNvPr id="160" name="Google Shape;160;p21"/>
          <p:cNvSpPr/>
          <p:nvPr/>
        </p:nvSpPr>
        <p:spPr>
          <a:xfrm>
            <a:off x="4856679" y="3585123"/>
            <a:ext cx="913614" cy="913614"/>
          </a:xfrm>
          <a:custGeom>
            <a:avLst/>
            <a:gdLst/>
            <a:ahLst/>
            <a:cxnLst/>
            <a:rect l="l" t="t" r="r" b="b"/>
            <a:pathLst>
              <a:path w="845939" h="845939" extrusionOk="0">
                <a:moveTo>
                  <a:pt x="0" y="422970"/>
                </a:moveTo>
                <a:cubicBezTo>
                  <a:pt x="0" y="189370"/>
                  <a:pt x="189370" y="0"/>
                  <a:pt x="422970" y="0"/>
                </a:cubicBezTo>
                <a:cubicBezTo>
                  <a:pt x="656570" y="0"/>
                  <a:pt x="845940" y="189370"/>
                  <a:pt x="845940" y="422970"/>
                </a:cubicBezTo>
                <a:cubicBezTo>
                  <a:pt x="845940" y="656570"/>
                  <a:pt x="656570" y="845940"/>
                  <a:pt x="422970" y="845940"/>
                </a:cubicBezTo>
                <a:cubicBezTo>
                  <a:pt x="189370" y="845940"/>
                  <a:pt x="0" y="656570"/>
                  <a:pt x="0" y="422970"/>
                </a:cubicBezTo>
                <a:close/>
              </a:path>
            </a:pathLst>
          </a:custGeom>
          <a:solidFill>
            <a:schemeClr val="accent3"/>
          </a:solidFill>
          <a:ln>
            <a:noFill/>
          </a:ln>
        </p:spPr>
        <p:txBody>
          <a:bodyPr spcFirstLastPara="1" wrap="square" lIns="145475" tIns="145475" rIns="145475" bIns="145475" anchor="ctr" anchorCtr="0">
            <a:noAutofit/>
          </a:bodyPr>
          <a:lstStyle/>
          <a:p>
            <a:pPr marL="0" marR="0" lvl="0" indent="0" algn="ctr" rtl="0">
              <a:lnSpc>
                <a:spcPct val="90000"/>
              </a:lnSpc>
              <a:spcBef>
                <a:spcPts val="0"/>
              </a:spcBef>
              <a:spcAft>
                <a:spcPts val="0"/>
              </a:spcAft>
              <a:buNone/>
            </a:pPr>
            <a:endParaRPr sz="1700">
              <a:solidFill>
                <a:schemeClr val="lt1"/>
              </a:solidFill>
              <a:latin typeface="Roboto"/>
              <a:ea typeface="Roboto"/>
              <a:cs typeface="Roboto"/>
              <a:sym typeface="Roboto"/>
            </a:endParaRPr>
          </a:p>
        </p:txBody>
      </p:sp>
      <p:sp>
        <p:nvSpPr>
          <p:cNvPr id="161" name="Google Shape;161;p21"/>
          <p:cNvSpPr/>
          <p:nvPr/>
        </p:nvSpPr>
        <p:spPr>
          <a:xfrm>
            <a:off x="2996510" y="3381330"/>
            <a:ext cx="913614" cy="913614"/>
          </a:xfrm>
          <a:custGeom>
            <a:avLst/>
            <a:gdLst/>
            <a:ahLst/>
            <a:cxnLst/>
            <a:rect l="l" t="t" r="r" b="b"/>
            <a:pathLst>
              <a:path w="845939" h="845939" extrusionOk="0">
                <a:moveTo>
                  <a:pt x="0" y="422970"/>
                </a:moveTo>
                <a:cubicBezTo>
                  <a:pt x="0" y="189370"/>
                  <a:pt x="189370" y="0"/>
                  <a:pt x="422970" y="0"/>
                </a:cubicBezTo>
                <a:cubicBezTo>
                  <a:pt x="656570" y="0"/>
                  <a:pt x="845940" y="189370"/>
                  <a:pt x="845940" y="422970"/>
                </a:cubicBezTo>
                <a:cubicBezTo>
                  <a:pt x="845940" y="656570"/>
                  <a:pt x="656570" y="845940"/>
                  <a:pt x="422970" y="845940"/>
                </a:cubicBezTo>
                <a:cubicBezTo>
                  <a:pt x="189370" y="845940"/>
                  <a:pt x="0" y="656570"/>
                  <a:pt x="0" y="422970"/>
                </a:cubicBezTo>
                <a:close/>
              </a:path>
            </a:pathLst>
          </a:custGeom>
          <a:solidFill>
            <a:schemeClr val="accent4"/>
          </a:solidFill>
          <a:ln>
            <a:noFill/>
          </a:ln>
        </p:spPr>
        <p:txBody>
          <a:bodyPr spcFirstLastPara="1" wrap="square" lIns="145475" tIns="145475" rIns="145475" bIns="145475" anchor="ctr" anchorCtr="0">
            <a:noAutofit/>
          </a:bodyPr>
          <a:lstStyle/>
          <a:p>
            <a:pPr marL="0" marR="0" lvl="0" indent="0" algn="ctr" rtl="0">
              <a:lnSpc>
                <a:spcPct val="90000"/>
              </a:lnSpc>
              <a:spcBef>
                <a:spcPts val="0"/>
              </a:spcBef>
              <a:spcAft>
                <a:spcPts val="0"/>
              </a:spcAft>
              <a:buNone/>
            </a:pPr>
            <a:endParaRPr sz="1700">
              <a:solidFill>
                <a:schemeClr val="lt1"/>
              </a:solidFill>
              <a:latin typeface="Roboto"/>
              <a:ea typeface="Roboto"/>
              <a:cs typeface="Roboto"/>
              <a:sym typeface="Roboto"/>
            </a:endParaRPr>
          </a:p>
        </p:txBody>
      </p:sp>
      <p:sp>
        <p:nvSpPr>
          <p:cNvPr id="163" name="Google Shape;163;p21"/>
          <p:cNvSpPr/>
          <p:nvPr/>
        </p:nvSpPr>
        <p:spPr>
          <a:xfrm>
            <a:off x="3050035" y="1898306"/>
            <a:ext cx="913614" cy="913614"/>
          </a:xfrm>
          <a:custGeom>
            <a:avLst/>
            <a:gdLst/>
            <a:ahLst/>
            <a:cxnLst/>
            <a:rect l="l" t="t" r="r" b="b"/>
            <a:pathLst>
              <a:path w="845939" h="845939" extrusionOk="0">
                <a:moveTo>
                  <a:pt x="0" y="422970"/>
                </a:moveTo>
                <a:cubicBezTo>
                  <a:pt x="0" y="189370"/>
                  <a:pt x="189370" y="0"/>
                  <a:pt x="422970" y="0"/>
                </a:cubicBezTo>
                <a:cubicBezTo>
                  <a:pt x="656570" y="0"/>
                  <a:pt x="845940" y="189370"/>
                  <a:pt x="845940" y="422970"/>
                </a:cubicBezTo>
                <a:cubicBezTo>
                  <a:pt x="845940" y="656570"/>
                  <a:pt x="656570" y="845940"/>
                  <a:pt x="422970" y="845940"/>
                </a:cubicBezTo>
                <a:cubicBezTo>
                  <a:pt x="189370" y="845940"/>
                  <a:pt x="0" y="656570"/>
                  <a:pt x="0" y="422970"/>
                </a:cubicBezTo>
                <a:close/>
              </a:path>
            </a:pathLst>
          </a:custGeom>
          <a:solidFill>
            <a:schemeClr val="accent6"/>
          </a:solidFill>
          <a:ln>
            <a:noFill/>
          </a:ln>
        </p:spPr>
        <p:txBody>
          <a:bodyPr spcFirstLastPara="1" wrap="square" lIns="145475" tIns="145475" rIns="145475" bIns="145475" anchor="ctr" anchorCtr="0">
            <a:noAutofit/>
          </a:bodyPr>
          <a:lstStyle/>
          <a:p>
            <a:pPr marL="0" marR="0" lvl="0" indent="0" algn="ctr" rtl="0">
              <a:lnSpc>
                <a:spcPct val="90000"/>
              </a:lnSpc>
              <a:spcBef>
                <a:spcPts val="0"/>
              </a:spcBef>
              <a:spcAft>
                <a:spcPts val="0"/>
              </a:spcAft>
              <a:buNone/>
            </a:pPr>
            <a:endParaRPr sz="1700">
              <a:solidFill>
                <a:schemeClr val="lt1"/>
              </a:solidFill>
              <a:latin typeface="Roboto"/>
              <a:ea typeface="Roboto"/>
              <a:cs typeface="Roboto"/>
              <a:sym typeface="Roboto"/>
            </a:endParaRPr>
          </a:p>
        </p:txBody>
      </p:sp>
      <p:sp>
        <p:nvSpPr>
          <p:cNvPr id="164" name="Google Shape;164;p21"/>
          <p:cNvSpPr/>
          <p:nvPr/>
        </p:nvSpPr>
        <p:spPr>
          <a:xfrm>
            <a:off x="4101836" y="2636258"/>
            <a:ext cx="940200" cy="667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350" b="1" dirty="0">
                <a:solidFill>
                  <a:schemeClr val="lt1"/>
                </a:solidFill>
                <a:latin typeface="Roboto"/>
                <a:ea typeface="Roboto"/>
                <a:cs typeface="Roboto"/>
                <a:sym typeface="Roboto"/>
              </a:rPr>
              <a:t>Our Plan</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70" name="Google Shape;170;p22"/>
          <p:cNvSpPr txBox="1">
            <a:spLocks noGrp="1"/>
          </p:cNvSpPr>
          <p:nvPr>
            <p:ph type="title"/>
          </p:nvPr>
        </p:nvSpPr>
        <p:spPr>
          <a:xfrm>
            <a:off x="381000" y="341313"/>
            <a:ext cx="8368500" cy="495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7F7F7F"/>
              </a:buClr>
              <a:buSzPts val="3200"/>
              <a:buFont typeface="Roboto"/>
              <a:buNone/>
            </a:pPr>
            <a:r>
              <a:rPr lang="en-US" dirty="0"/>
              <a:t>Business outcome</a:t>
            </a:r>
            <a:endParaRPr dirty="0"/>
          </a:p>
        </p:txBody>
      </p:sp>
      <p:grpSp>
        <p:nvGrpSpPr>
          <p:cNvPr id="188" name="Google Shape;188;p22"/>
          <p:cNvGrpSpPr/>
          <p:nvPr/>
        </p:nvGrpSpPr>
        <p:grpSpPr>
          <a:xfrm>
            <a:off x="4348374" y="3875022"/>
            <a:ext cx="361057" cy="317782"/>
            <a:chOff x="10059988" y="2759075"/>
            <a:chExt cx="463548" cy="407988"/>
          </a:xfrm>
        </p:grpSpPr>
        <p:sp>
          <p:nvSpPr>
            <p:cNvPr id="189" name="Google Shape;189;p22"/>
            <p:cNvSpPr/>
            <p:nvPr/>
          </p:nvSpPr>
          <p:spPr>
            <a:xfrm>
              <a:off x="10059988" y="2759075"/>
              <a:ext cx="463548" cy="168274"/>
            </a:xfrm>
            <a:custGeom>
              <a:avLst/>
              <a:gdLst/>
              <a:ahLst/>
              <a:cxnLst/>
              <a:rect l="l" t="t" r="r" b="b"/>
              <a:pathLst>
                <a:path w="3212" h="1164" extrusionOk="0">
                  <a:moveTo>
                    <a:pt x="1606" y="0"/>
                  </a:moveTo>
                  <a:lnTo>
                    <a:pt x="1606" y="0"/>
                  </a:lnTo>
                  <a:lnTo>
                    <a:pt x="1712" y="2"/>
                  </a:lnTo>
                  <a:lnTo>
                    <a:pt x="1815" y="5"/>
                  </a:lnTo>
                  <a:lnTo>
                    <a:pt x="1917" y="11"/>
                  </a:lnTo>
                  <a:lnTo>
                    <a:pt x="2016" y="19"/>
                  </a:lnTo>
                  <a:lnTo>
                    <a:pt x="2114" y="30"/>
                  </a:lnTo>
                  <a:lnTo>
                    <a:pt x="2208" y="43"/>
                  </a:lnTo>
                  <a:lnTo>
                    <a:pt x="2299" y="57"/>
                  </a:lnTo>
                  <a:lnTo>
                    <a:pt x="2388" y="74"/>
                  </a:lnTo>
                  <a:lnTo>
                    <a:pt x="2472" y="92"/>
                  </a:lnTo>
                  <a:lnTo>
                    <a:pt x="2554" y="112"/>
                  </a:lnTo>
                  <a:lnTo>
                    <a:pt x="2632" y="135"/>
                  </a:lnTo>
                  <a:lnTo>
                    <a:pt x="2706" y="158"/>
                  </a:lnTo>
                  <a:lnTo>
                    <a:pt x="2775" y="183"/>
                  </a:lnTo>
                  <a:lnTo>
                    <a:pt x="2841" y="210"/>
                  </a:lnTo>
                  <a:lnTo>
                    <a:pt x="2902" y="238"/>
                  </a:lnTo>
                  <a:lnTo>
                    <a:pt x="2958" y="268"/>
                  </a:lnTo>
                  <a:lnTo>
                    <a:pt x="3009" y="299"/>
                  </a:lnTo>
                  <a:lnTo>
                    <a:pt x="3055" y="331"/>
                  </a:lnTo>
                  <a:lnTo>
                    <a:pt x="3096" y="364"/>
                  </a:lnTo>
                  <a:lnTo>
                    <a:pt x="3130" y="398"/>
                  </a:lnTo>
                  <a:lnTo>
                    <a:pt x="3159" y="433"/>
                  </a:lnTo>
                  <a:lnTo>
                    <a:pt x="3182" y="469"/>
                  </a:lnTo>
                  <a:lnTo>
                    <a:pt x="3199" y="506"/>
                  </a:lnTo>
                  <a:lnTo>
                    <a:pt x="3209" y="544"/>
                  </a:lnTo>
                  <a:lnTo>
                    <a:pt x="3212" y="582"/>
                  </a:lnTo>
                  <a:lnTo>
                    <a:pt x="3209" y="620"/>
                  </a:lnTo>
                  <a:lnTo>
                    <a:pt x="3199" y="658"/>
                  </a:lnTo>
                  <a:lnTo>
                    <a:pt x="3182" y="695"/>
                  </a:lnTo>
                  <a:lnTo>
                    <a:pt x="3159" y="731"/>
                  </a:lnTo>
                  <a:lnTo>
                    <a:pt x="3130" y="766"/>
                  </a:lnTo>
                  <a:lnTo>
                    <a:pt x="3096" y="800"/>
                  </a:lnTo>
                  <a:lnTo>
                    <a:pt x="3055" y="833"/>
                  </a:lnTo>
                  <a:lnTo>
                    <a:pt x="3009" y="865"/>
                  </a:lnTo>
                  <a:lnTo>
                    <a:pt x="2958" y="896"/>
                  </a:lnTo>
                  <a:lnTo>
                    <a:pt x="2902" y="926"/>
                  </a:lnTo>
                  <a:lnTo>
                    <a:pt x="2841" y="954"/>
                  </a:lnTo>
                  <a:lnTo>
                    <a:pt x="2775" y="981"/>
                  </a:lnTo>
                  <a:lnTo>
                    <a:pt x="2706" y="1006"/>
                  </a:lnTo>
                  <a:lnTo>
                    <a:pt x="2632" y="1030"/>
                  </a:lnTo>
                  <a:lnTo>
                    <a:pt x="2554" y="1052"/>
                  </a:lnTo>
                  <a:lnTo>
                    <a:pt x="2472" y="1072"/>
                  </a:lnTo>
                  <a:lnTo>
                    <a:pt x="2388" y="1090"/>
                  </a:lnTo>
                  <a:lnTo>
                    <a:pt x="2299" y="1107"/>
                  </a:lnTo>
                  <a:lnTo>
                    <a:pt x="2208" y="1122"/>
                  </a:lnTo>
                  <a:lnTo>
                    <a:pt x="2114" y="1134"/>
                  </a:lnTo>
                  <a:lnTo>
                    <a:pt x="2016" y="1145"/>
                  </a:lnTo>
                  <a:lnTo>
                    <a:pt x="1917" y="1153"/>
                  </a:lnTo>
                  <a:lnTo>
                    <a:pt x="1815" y="1159"/>
                  </a:lnTo>
                  <a:lnTo>
                    <a:pt x="1712" y="1163"/>
                  </a:lnTo>
                  <a:lnTo>
                    <a:pt x="1606" y="1164"/>
                  </a:lnTo>
                  <a:lnTo>
                    <a:pt x="1500" y="1163"/>
                  </a:lnTo>
                  <a:lnTo>
                    <a:pt x="1397" y="1159"/>
                  </a:lnTo>
                  <a:lnTo>
                    <a:pt x="1295" y="1153"/>
                  </a:lnTo>
                  <a:lnTo>
                    <a:pt x="1195" y="1145"/>
                  </a:lnTo>
                  <a:lnTo>
                    <a:pt x="1098" y="1134"/>
                  </a:lnTo>
                  <a:lnTo>
                    <a:pt x="1004" y="1122"/>
                  </a:lnTo>
                  <a:lnTo>
                    <a:pt x="912" y="1107"/>
                  </a:lnTo>
                  <a:lnTo>
                    <a:pt x="824" y="1090"/>
                  </a:lnTo>
                  <a:lnTo>
                    <a:pt x="739" y="1072"/>
                  </a:lnTo>
                  <a:lnTo>
                    <a:pt x="658" y="1052"/>
                  </a:lnTo>
                  <a:lnTo>
                    <a:pt x="580" y="1030"/>
                  </a:lnTo>
                  <a:lnTo>
                    <a:pt x="506" y="1006"/>
                  </a:lnTo>
                  <a:lnTo>
                    <a:pt x="436" y="981"/>
                  </a:lnTo>
                  <a:lnTo>
                    <a:pt x="371" y="954"/>
                  </a:lnTo>
                  <a:lnTo>
                    <a:pt x="310" y="926"/>
                  </a:lnTo>
                  <a:lnTo>
                    <a:pt x="254" y="896"/>
                  </a:lnTo>
                  <a:lnTo>
                    <a:pt x="203" y="865"/>
                  </a:lnTo>
                  <a:lnTo>
                    <a:pt x="157" y="833"/>
                  </a:lnTo>
                  <a:lnTo>
                    <a:pt x="116" y="800"/>
                  </a:lnTo>
                  <a:lnTo>
                    <a:pt x="82" y="766"/>
                  </a:lnTo>
                  <a:lnTo>
                    <a:pt x="53" y="731"/>
                  </a:lnTo>
                  <a:lnTo>
                    <a:pt x="30" y="695"/>
                  </a:lnTo>
                  <a:lnTo>
                    <a:pt x="13" y="658"/>
                  </a:lnTo>
                  <a:lnTo>
                    <a:pt x="3" y="620"/>
                  </a:lnTo>
                  <a:lnTo>
                    <a:pt x="0" y="582"/>
                  </a:lnTo>
                  <a:lnTo>
                    <a:pt x="3" y="544"/>
                  </a:lnTo>
                  <a:lnTo>
                    <a:pt x="13" y="506"/>
                  </a:lnTo>
                  <a:lnTo>
                    <a:pt x="30" y="469"/>
                  </a:lnTo>
                  <a:lnTo>
                    <a:pt x="53" y="433"/>
                  </a:lnTo>
                  <a:lnTo>
                    <a:pt x="82" y="398"/>
                  </a:lnTo>
                  <a:lnTo>
                    <a:pt x="116" y="364"/>
                  </a:lnTo>
                  <a:lnTo>
                    <a:pt x="157" y="331"/>
                  </a:lnTo>
                  <a:lnTo>
                    <a:pt x="203" y="299"/>
                  </a:lnTo>
                  <a:lnTo>
                    <a:pt x="254" y="268"/>
                  </a:lnTo>
                  <a:lnTo>
                    <a:pt x="310" y="238"/>
                  </a:lnTo>
                  <a:lnTo>
                    <a:pt x="371" y="210"/>
                  </a:lnTo>
                  <a:lnTo>
                    <a:pt x="436" y="183"/>
                  </a:lnTo>
                  <a:lnTo>
                    <a:pt x="506" y="158"/>
                  </a:lnTo>
                  <a:lnTo>
                    <a:pt x="580" y="135"/>
                  </a:lnTo>
                  <a:lnTo>
                    <a:pt x="658" y="112"/>
                  </a:lnTo>
                  <a:lnTo>
                    <a:pt x="739" y="92"/>
                  </a:lnTo>
                  <a:lnTo>
                    <a:pt x="824" y="74"/>
                  </a:lnTo>
                  <a:lnTo>
                    <a:pt x="912" y="57"/>
                  </a:lnTo>
                  <a:lnTo>
                    <a:pt x="1004" y="43"/>
                  </a:lnTo>
                  <a:lnTo>
                    <a:pt x="1098" y="30"/>
                  </a:lnTo>
                  <a:lnTo>
                    <a:pt x="1195" y="19"/>
                  </a:lnTo>
                  <a:lnTo>
                    <a:pt x="1295" y="11"/>
                  </a:lnTo>
                  <a:lnTo>
                    <a:pt x="1397" y="5"/>
                  </a:lnTo>
                  <a:lnTo>
                    <a:pt x="1500" y="2"/>
                  </a:lnTo>
                  <a:lnTo>
                    <a:pt x="1606" y="0"/>
                  </a:lnTo>
                  <a:close/>
                </a:path>
              </a:pathLst>
            </a:custGeom>
            <a:solidFill>
              <a:schemeClr val="l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351">
                <a:solidFill>
                  <a:schemeClr val="dk1"/>
                </a:solidFill>
                <a:latin typeface="Roboto"/>
                <a:ea typeface="Roboto"/>
                <a:cs typeface="Roboto"/>
                <a:sym typeface="Roboto"/>
              </a:endParaRPr>
            </a:p>
          </p:txBody>
        </p:sp>
        <p:sp>
          <p:nvSpPr>
            <p:cNvPr id="190" name="Google Shape;190;p22"/>
            <p:cNvSpPr/>
            <p:nvPr/>
          </p:nvSpPr>
          <p:spPr>
            <a:xfrm>
              <a:off x="10059988" y="2917825"/>
              <a:ext cx="463548" cy="93664"/>
            </a:xfrm>
            <a:custGeom>
              <a:avLst/>
              <a:gdLst/>
              <a:ahLst/>
              <a:cxnLst/>
              <a:rect l="l" t="t" r="r" b="b"/>
              <a:pathLst>
                <a:path w="3212" h="648" extrusionOk="0">
                  <a:moveTo>
                    <a:pt x="11" y="0"/>
                  </a:moveTo>
                  <a:lnTo>
                    <a:pt x="87" y="40"/>
                  </a:lnTo>
                  <a:lnTo>
                    <a:pt x="169" y="78"/>
                  </a:lnTo>
                  <a:lnTo>
                    <a:pt x="256" y="114"/>
                  </a:lnTo>
                  <a:lnTo>
                    <a:pt x="346" y="147"/>
                  </a:lnTo>
                  <a:lnTo>
                    <a:pt x="442" y="179"/>
                  </a:lnTo>
                  <a:lnTo>
                    <a:pt x="543" y="207"/>
                  </a:lnTo>
                  <a:lnTo>
                    <a:pt x="647" y="233"/>
                  </a:lnTo>
                  <a:lnTo>
                    <a:pt x="756" y="257"/>
                  </a:lnTo>
                  <a:lnTo>
                    <a:pt x="869" y="277"/>
                  </a:lnTo>
                  <a:lnTo>
                    <a:pt x="985" y="295"/>
                  </a:lnTo>
                  <a:lnTo>
                    <a:pt x="1103" y="310"/>
                  </a:lnTo>
                  <a:lnTo>
                    <a:pt x="1225" y="322"/>
                  </a:lnTo>
                  <a:lnTo>
                    <a:pt x="1349" y="330"/>
                  </a:lnTo>
                  <a:lnTo>
                    <a:pt x="1477" y="336"/>
                  </a:lnTo>
                  <a:lnTo>
                    <a:pt x="1606" y="338"/>
                  </a:lnTo>
                  <a:lnTo>
                    <a:pt x="1735" y="336"/>
                  </a:lnTo>
                  <a:lnTo>
                    <a:pt x="1862" y="330"/>
                  </a:lnTo>
                  <a:lnTo>
                    <a:pt x="1987" y="322"/>
                  </a:lnTo>
                  <a:lnTo>
                    <a:pt x="2109" y="310"/>
                  </a:lnTo>
                  <a:lnTo>
                    <a:pt x="2228" y="295"/>
                  </a:lnTo>
                  <a:lnTo>
                    <a:pt x="2343" y="277"/>
                  </a:lnTo>
                  <a:lnTo>
                    <a:pt x="2455" y="257"/>
                  </a:lnTo>
                  <a:lnTo>
                    <a:pt x="2564" y="233"/>
                  </a:lnTo>
                  <a:lnTo>
                    <a:pt x="2669" y="207"/>
                  </a:lnTo>
                  <a:lnTo>
                    <a:pt x="2769" y="179"/>
                  </a:lnTo>
                  <a:lnTo>
                    <a:pt x="2865" y="147"/>
                  </a:lnTo>
                  <a:lnTo>
                    <a:pt x="2957" y="114"/>
                  </a:lnTo>
                  <a:lnTo>
                    <a:pt x="3044" y="78"/>
                  </a:lnTo>
                  <a:lnTo>
                    <a:pt x="3125" y="40"/>
                  </a:lnTo>
                  <a:lnTo>
                    <a:pt x="3202" y="0"/>
                  </a:lnTo>
                  <a:lnTo>
                    <a:pt x="3209" y="33"/>
                  </a:lnTo>
                  <a:lnTo>
                    <a:pt x="3212" y="66"/>
                  </a:lnTo>
                  <a:lnTo>
                    <a:pt x="3209" y="104"/>
                  </a:lnTo>
                  <a:lnTo>
                    <a:pt x="3199" y="142"/>
                  </a:lnTo>
                  <a:lnTo>
                    <a:pt x="3182" y="179"/>
                  </a:lnTo>
                  <a:lnTo>
                    <a:pt x="3159" y="215"/>
                  </a:lnTo>
                  <a:lnTo>
                    <a:pt x="3130" y="250"/>
                  </a:lnTo>
                  <a:lnTo>
                    <a:pt x="3096" y="284"/>
                  </a:lnTo>
                  <a:lnTo>
                    <a:pt x="3055" y="317"/>
                  </a:lnTo>
                  <a:lnTo>
                    <a:pt x="3009" y="350"/>
                  </a:lnTo>
                  <a:lnTo>
                    <a:pt x="2958" y="381"/>
                  </a:lnTo>
                  <a:lnTo>
                    <a:pt x="2902" y="410"/>
                  </a:lnTo>
                  <a:lnTo>
                    <a:pt x="2841" y="439"/>
                  </a:lnTo>
                  <a:lnTo>
                    <a:pt x="2775" y="465"/>
                  </a:lnTo>
                  <a:lnTo>
                    <a:pt x="2706" y="491"/>
                  </a:lnTo>
                  <a:lnTo>
                    <a:pt x="2632" y="514"/>
                  </a:lnTo>
                  <a:lnTo>
                    <a:pt x="2554" y="536"/>
                  </a:lnTo>
                  <a:lnTo>
                    <a:pt x="2472" y="557"/>
                  </a:lnTo>
                  <a:lnTo>
                    <a:pt x="2388" y="575"/>
                  </a:lnTo>
                  <a:lnTo>
                    <a:pt x="2299" y="592"/>
                  </a:lnTo>
                  <a:lnTo>
                    <a:pt x="2208" y="606"/>
                  </a:lnTo>
                  <a:lnTo>
                    <a:pt x="2114" y="619"/>
                  </a:lnTo>
                  <a:lnTo>
                    <a:pt x="2016" y="629"/>
                  </a:lnTo>
                  <a:lnTo>
                    <a:pt x="1917" y="638"/>
                  </a:lnTo>
                  <a:lnTo>
                    <a:pt x="1815" y="644"/>
                  </a:lnTo>
                  <a:lnTo>
                    <a:pt x="1712" y="647"/>
                  </a:lnTo>
                  <a:lnTo>
                    <a:pt x="1606" y="648"/>
                  </a:lnTo>
                  <a:lnTo>
                    <a:pt x="1500" y="647"/>
                  </a:lnTo>
                  <a:lnTo>
                    <a:pt x="1397" y="644"/>
                  </a:lnTo>
                  <a:lnTo>
                    <a:pt x="1295" y="638"/>
                  </a:lnTo>
                  <a:lnTo>
                    <a:pt x="1195" y="629"/>
                  </a:lnTo>
                  <a:lnTo>
                    <a:pt x="1098" y="619"/>
                  </a:lnTo>
                  <a:lnTo>
                    <a:pt x="1004" y="606"/>
                  </a:lnTo>
                  <a:lnTo>
                    <a:pt x="912" y="592"/>
                  </a:lnTo>
                  <a:lnTo>
                    <a:pt x="824" y="575"/>
                  </a:lnTo>
                  <a:lnTo>
                    <a:pt x="739" y="557"/>
                  </a:lnTo>
                  <a:lnTo>
                    <a:pt x="658" y="536"/>
                  </a:lnTo>
                  <a:lnTo>
                    <a:pt x="580" y="514"/>
                  </a:lnTo>
                  <a:lnTo>
                    <a:pt x="506" y="491"/>
                  </a:lnTo>
                  <a:lnTo>
                    <a:pt x="436" y="465"/>
                  </a:lnTo>
                  <a:lnTo>
                    <a:pt x="371" y="439"/>
                  </a:lnTo>
                  <a:lnTo>
                    <a:pt x="310" y="410"/>
                  </a:lnTo>
                  <a:lnTo>
                    <a:pt x="254" y="381"/>
                  </a:lnTo>
                  <a:lnTo>
                    <a:pt x="203" y="350"/>
                  </a:lnTo>
                  <a:lnTo>
                    <a:pt x="157" y="317"/>
                  </a:lnTo>
                  <a:lnTo>
                    <a:pt x="116" y="284"/>
                  </a:lnTo>
                  <a:lnTo>
                    <a:pt x="82" y="250"/>
                  </a:lnTo>
                  <a:lnTo>
                    <a:pt x="53" y="215"/>
                  </a:lnTo>
                  <a:lnTo>
                    <a:pt x="30" y="179"/>
                  </a:lnTo>
                  <a:lnTo>
                    <a:pt x="13" y="142"/>
                  </a:lnTo>
                  <a:lnTo>
                    <a:pt x="3" y="104"/>
                  </a:lnTo>
                  <a:lnTo>
                    <a:pt x="0" y="66"/>
                  </a:lnTo>
                  <a:lnTo>
                    <a:pt x="3" y="33"/>
                  </a:lnTo>
                  <a:lnTo>
                    <a:pt x="11" y="0"/>
                  </a:lnTo>
                  <a:close/>
                </a:path>
              </a:pathLst>
            </a:custGeom>
            <a:solidFill>
              <a:schemeClr val="l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351">
                <a:solidFill>
                  <a:schemeClr val="dk1"/>
                </a:solidFill>
                <a:latin typeface="Roboto"/>
                <a:ea typeface="Roboto"/>
                <a:cs typeface="Roboto"/>
                <a:sym typeface="Roboto"/>
              </a:endParaRPr>
            </a:p>
          </p:txBody>
        </p:sp>
        <p:sp>
          <p:nvSpPr>
            <p:cNvPr id="191" name="Google Shape;191;p22"/>
            <p:cNvSpPr/>
            <p:nvPr/>
          </p:nvSpPr>
          <p:spPr>
            <a:xfrm>
              <a:off x="10059988" y="2995613"/>
              <a:ext cx="463548" cy="93663"/>
            </a:xfrm>
            <a:custGeom>
              <a:avLst/>
              <a:gdLst/>
              <a:ahLst/>
              <a:cxnLst/>
              <a:rect l="l" t="t" r="r" b="b"/>
              <a:pathLst>
                <a:path w="3212" h="647" extrusionOk="0">
                  <a:moveTo>
                    <a:pt x="11" y="0"/>
                  </a:moveTo>
                  <a:lnTo>
                    <a:pt x="87" y="40"/>
                  </a:lnTo>
                  <a:lnTo>
                    <a:pt x="169" y="78"/>
                  </a:lnTo>
                  <a:lnTo>
                    <a:pt x="256" y="114"/>
                  </a:lnTo>
                  <a:lnTo>
                    <a:pt x="346" y="147"/>
                  </a:lnTo>
                  <a:lnTo>
                    <a:pt x="442" y="178"/>
                  </a:lnTo>
                  <a:lnTo>
                    <a:pt x="543" y="207"/>
                  </a:lnTo>
                  <a:lnTo>
                    <a:pt x="647" y="233"/>
                  </a:lnTo>
                  <a:lnTo>
                    <a:pt x="756" y="257"/>
                  </a:lnTo>
                  <a:lnTo>
                    <a:pt x="869" y="277"/>
                  </a:lnTo>
                  <a:lnTo>
                    <a:pt x="985" y="295"/>
                  </a:lnTo>
                  <a:lnTo>
                    <a:pt x="1103" y="310"/>
                  </a:lnTo>
                  <a:lnTo>
                    <a:pt x="1225" y="322"/>
                  </a:lnTo>
                  <a:lnTo>
                    <a:pt x="1349" y="330"/>
                  </a:lnTo>
                  <a:lnTo>
                    <a:pt x="1477" y="335"/>
                  </a:lnTo>
                  <a:lnTo>
                    <a:pt x="1606" y="337"/>
                  </a:lnTo>
                  <a:lnTo>
                    <a:pt x="1735" y="335"/>
                  </a:lnTo>
                  <a:lnTo>
                    <a:pt x="1862" y="330"/>
                  </a:lnTo>
                  <a:lnTo>
                    <a:pt x="1987" y="322"/>
                  </a:lnTo>
                  <a:lnTo>
                    <a:pt x="2109" y="310"/>
                  </a:lnTo>
                  <a:lnTo>
                    <a:pt x="2228" y="295"/>
                  </a:lnTo>
                  <a:lnTo>
                    <a:pt x="2343" y="277"/>
                  </a:lnTo>
                  <a:lnTo>
                    <a:pt x="2455" y="257"/>
                  </a:lnTo>
                  <a:lnTo>
                    <a:pt x="2564" y="233"/>
                  </a:lnTo>
                  <a:lnTo>
                    <a:pt x="2669" y="207"/>
                  </a:lnTo>
                  <a:lnTo>
                    <a:pt x="2769" y="178"/>
                  </a:lnTo>
                  <a:lnTo>
                    <a:pt x="2865" y="147"/>
                  </a:lnTo>
                  <a:lnTo>
                    <a:pt x="2957" y="114"/>
                  </a:lnTo>
                  <a:lnTo>
                    <a:pt x="3044" y="78"/>
                  </a:lnTo>
                  <a:lnTo>
                    <a:pt x="3125" y="40"/>
                  </a:lnTo>
                  <a:lnTo>
                    <a:pt x="3202" y="0"/>
                  </a:lnTo>
                  <a:lnTo>
                    <a:pt x="3209" y="33"/>
                  </a:lnTo>
                  <a:lnTo>
                    <a:pt x="3212" y="66"/>
                  </a:lnTo>
                  <a:lnTo>
                    <a:pt x="3209" y="104"/>
                  </a:lnTo>
                  <a:lnTo>
                    <a:pt x="3199" y="142"/>
                  </a:lnTo>
                  <a:lnTo>
                    <a:pt x="3182" y="178"/>
                  </a:lnTo>
                  <a:lnTo>
                    <a:pt x="3159" y="215"/>
                  </a:lnTo>
                  <a:lnTo>
                    <a:pt x="3130" y="250"/>
                  </a:lnTo>
                  <a:lnTo>
                    <a:pt x="3096" y="284"/>
                  </a:lnTo>
                  <a:lnTo>
                    <a:pt x="3055" y="317"/>
                  </a:lnTo>
                  <a:lnTo>
                    <a:pt x="3009" y="349"/>
                  </a:lnTo>
                  <a:lnTo>
                    <a:pt x="2958" y="380"/>
                  </a:lnTo>
                  <a:lnTo>
                    <a:pt x="2902" y="409"/>
                  </a:lnTo>
                  <a:lnTo>
                    <a:pt x="2841" y="438"/>
                  </a:lnTo>
                  <a:lnTo>
                    <a:pt x="2775" y="464"/>
                  </a:lnTo>
                  <a:lnTo>
                    <a:pt x="2706" y="490"/>
                  </a:lnTo>
                  <a:lnTo>
                    <a:pt x="2632" y="513"/>
                  </a:lnTo>
                  <a:lnTo>
                    <a:pt x="2554" y="535"/>
                  </a:lnTo>
                  <a:lnTo>
                    <a:pt x="2472" y="556"/>
                  </a:lnTo>
                  <a:lnTo>
                    <a:pt x="2388" y="574"/>
                  </a:lnTo>
                  <a:lnTo>
                    <a:pt x="2299" y="591"/>
                  </a:lnTo>
                  <a:lnTo>
                    <a:pt x="2208" y="605"/>
                  </a:lnTo>
                  <a:lnTo>
                    <a:pt x="2114" y="618"/>
                  </a:lnTo>
                  <a:lnTo>
                    <a:pt x="2016" y="628"/>
                  </a:lnTo>
                  <a:lnTo>
                    <a:pt x="1917" y="637"/>
                  </a:lnTo>
                  <a:lnTo>
                    <a:pt x="1815" y="643"/>
                  </a:lnTo>
                  <a:lnTo>
                    <a:pt x="1712" y="646"/>
                  </a:lnTo>
                  <a:lnTo>
                    <a:pt x="1606" y="647"/>
                  </a:lnTo>
                  <a:lnTo>
                    <a:pt x="1500" y="646"/>
                  </a:lnTo>
                  <a:lnTo>
                    <a:pt x="1397" y="643"/>
                  </a:lnTo>
                  <a:lnTo>
                    <a:pt x="1295" y="637"/>
                  </a:lnTo>
                  <a:lnTo>
                    <a:pt x="1195" y="628"/>
                  </a:lnTo>
                  <a:lnTo>
                    <a:pt x="1098" y="618"/>
                  </a:lnTo>
                  <a:lnTo>
                    <a:pt x="1004" y="605"/>
                  </a:lnTo>
                  <a:lnTo>
                    <a:pt x="912" y="591"/>
                  </a:lnTo>
                  <a:lnTo>
                    <a:pt x="824" y="574"/>
                  </a:lnTo>
                  <a:lnTo>
                    <a:pt x="739" y="556"/>
                  </a:lnTo>
                  <a:lnTo>
                    <a:pt x="658" y="535"/>
                  </a:lnTo>
                  <a:lnTo>
                    <a:pt x="580" y="513"/>
                  </a:lnTo>
                  <a:lnTo>
                    <a:pt x="506" y="490"/>
                  </a:lnTo>
                  <a:lnTo>
                    <a:pt x="436" y="464"/>
                  </a:lnTo>
                  <a:lnTo>
                    <a:pt x="371" y="438"/>
                  </a:lnTo>
                  <a:lnTo>
                    <a:pt x="310" y="409"/>
                  </a:lnTo>
                  <a:lnTo>
                    <a:pt x="254" y="380"/>
                  </a:lnTo>
                  <a:lnTo>
                    <a:pt x="203" y="349"/>
                  </a:lnTo>
                  <a:lnTo>
                    <a:pt x="157" y="317"/>
                  </a:lnTo>
                  <a:lnTo>
                    <a:pt x="116" y="284"/>
                  </a:lnTo>
                  <a:lnTo>
                    <a:pt x="82" y="250"/>
                  </a:lnTo>
                  <a:lnTo>
                    <a:pt x="53" y="215"/>
                  </a:lnTo>
                  <a:lnTo>
                    <a:pt x="30" y="178"/>
                  </a:lnTo>
                  <a:lnTo>
                    <a:pt x="13" y="142"/>
                  </a:lnTo>
                  <a:lnTo>
                    <a:pt x="3" y="104"/>
                  </a:lnTo>
                  <a:lnTo>
                    <a:pt x="0" y="66"/>
                  </a:lnTo>
                  <a:lnTo>
                    <a:pt x="3" y="33"/>
                  </a:lnTo>
                  <a:lnTo>
                    <a:pt x="11" y="0"/>
                  </a:lnTo>
                  <a:close/>
                </a:path>
              </a:pathLst>
            </a:custGeom>
            <a:solidFill>
              <a:schemeClr val="l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351">
                <a:solidFill>
                  <a:schemeClr val="dk1"/>
                </a:solidFill>
                <a:latin typeface="Roboto"/>
                <a:ea typeface="Roboto"/>
                <a:cs typeface="Roboto"/>
                <a:sym typeface="Roboto"/>
              </a:endParaRPr>
            </a:p>
          </p:txBody>
        </p:sp>
        <p:sp>
          <p:nvSpPr>
            <p:cNvPr id="192" name="Google Shape;192;p22"/>
            <p:cNvSpPr/>
            <p:nvPr/>
          </p:nvSpPr>
          <p:spPr>
            <a:xfrm>
              <a:off x="10059988" y="3074988"/>
              <a:ext cx="463548" cy="92075"/>
            </a:xfrm>
            <a:custGeom>
              <a:avLst/>
              <a:gdLst/>
              <a:ahLst/>
              <a:cxnLst/>
              <a:rect l="l" t="t" r="r" b="b"/>
              <a:pathLst>
                <a:path w="3212" h="647" extrusionOk="0">
                  <a:moveTo>
                    <a:pt x="11" y="0"/>
                  </a:moveTo>
                  <a:lnTo>
                    <a:pt x="87" y="40"/>
                  </a:lnTo>
                  <a:lnTo>
                    <a:pt x="169" y="78"/>
                  </a:lnTo>
                  <a:lnTo>
                    <a:pt x="256" y="113"/>
                  </a:lnTo>
                  <a:lnTo>
                    <a:pt x="346" y="147"/>
                  </a:lnTo>
                  <a:lnTo>
                    <a:pt x="442" y="178"/>
                  </a:lnTo>
                  <a:lnTo>
                    <a:pt x="543" y="207"/>
                  </a:lnTo>
                  <a:lnTo>
                    <a:pt x="647" y="233"/>
                  </a:lnTo>
                  <a:lnTo>
                    <a:pt x="756" y="257"/>
                  </a:lnTo>
                  <a:lnTo>
                    <a:pt x="869" y="277"/>
                  </a:lnTo>
                  <a:lnTo>
                    <a:pt x="985" y="295"/>
                  </a:lnTo>
                  <a:lnTo>
                    <a:pt x="1103" y="310"/>
                  </a:lnTo>
                  <a:lnTo>
                    <a:pt x="1225" y="322"/>
                  </a:lnTo>
                  <a:lnTo>
                    <a:pt x="1349" y="330"/>
                  </a:lnTo>
                  <a:lnTo>
                    <a:pt x="1477" y="335"/>
                  </a:lnTo>
                  <a:lnTo>
                    <a:pt x="1606" y="337"/>
                  </a:lnTo>
                  <a:lnTo>
                    <a:pt x="1735" y="335"/>
                  </a:lnTo>
                  <a:lnTo>
                    <a:pt x="1862" y="330"/>
                  </a:lnTo>
                  <a:lnTo>
                    <a:pt x="1987" y="322"/>
                  </a:lnTo>
                  <a:lnTo>
                    <a:pt x="2109" y="310"/>
                  </a:lnTo>
                  <a:lnTo>
                    <a:pt x="2228" y="295"/>
                  </a:lnTo>
                  <a:lnTo>
                    <a:pt x="2343" y="277"/>
                  </a:lnTo>
                  <a:lnTo>
                    <a:pt x="2455" y="257"/>
                  </a:lnTo>
                  <a:lnTo>
                    <a:pt x="2564" y="233"/>
                  </a:lnTo>
                  <a:lnTo>
                    <a:pt x="2669" y="207"/>
                  </a:lnTo>
                  <a:lnTo>
                    <a:pt x="2769" y="178"/>
                  </a:lnTo>
                  <a:lnTo>
                    <a:pt x="2865" y="147"/>
                  </a:lnTo>
                  <a:lnTo>
                    <a:pt x="2957" y="113"/>
                  </a:lnTo>
                  <a:lnTo>
                    <a:pt x="3044" y="78"/>
                  </a:lnTo>
                  <a:lnTo>
                    <a:pt x="3125" y="40"/>
                  </a:lnTo>
                  <a:lnTo>
                    <a:pt x="3202" y="0"/>
                  </a:lnTo>
                  <a:lnTo>
                    <a:pt x="3209" y="32"/>
                  </a:lnTo>
                  <a:lnTo>
                    <a:pt x="3212" y="65"/>
                  </a:lnTo>
                  <a:lnTo>
                    <a:pt x="3209" y="103"/>
                  </a:lnTo>
                  <a:lnTo>
                    <a:pt x="3199" y="141"/>
                  </a:lnTo>
                  <a:lnTo>
                    <a:pt x="3182" y="178"/>
                  </a:lnTo>
                  <a:lnTo>
                    <a:pt x="3159" y="214"/>
                  </a:lnTo>
                  <a:lnTo>
                    <a:pt x="3130" y="249"/>
                  </a:lnTo>
                  <a:lnTo>
                    <a:pt x="3096" y="283"/>
                  </a:lnTo>
                  <a:lnTo>
                    <a:pt x="3055" y="316"/>
                  </a:lnTo>
                  <a:lnTo>
                    <a:pt x="3009" y="348"/>
                  </a:lnTo>
                  <a:lnTo>
                    <a:pt x="2958" y="379"/>
                  </a:lnTo>
                  <a:lnTo>
                    <a:pt x="2902" y="409"/>
                  </a:lnTo>
                  <a:lnTo>
                    <a:pt x="2841" y="437"/>
                  </a:lnTo>
                  <a:lnTo>
                    <a:pt x="2775" y="464"/>
                  </a:lnTo>
                  <a:lnTo>
                    <a:pt x="2706" y="489"/>
                  </a:lnTo>
                  <a:lnTo>
                    <a:pt x="2632" y="513"/>
                  </a:lnTo>
                  <a:lnTo>
                    <a:pt x="2554" y="535"/>
                  </a:lnTo>
                  <a:lnTo>
                    <a:pt x="2472" y="555"/>
                  </a:lnTo>
                  <a:lnTo>
                    <a:pt x="2388" y="574"/>
                  </a:lnTo>
                  <a:lnTo>
                    <a:pt x="2299" y="590"/>
                  </a:lnTo>
                  <a:lnTo>
                    <a:pt x="2208" y="605"/>
                  </a:lnTo>
                  <a:lnTo>
                    <a:pt x="2114" y="618"/>
                  </a:lnTo>
                  <a:lnTo>
                    <a:pt x="2016" y="628"/>
                  </a:lnTo>
                  <a:lnTo>
                    <a:pt x="1917" y="636"/>
                  </a:lnTo>
                  <a:lnTo>
                    <a:pt x="1815" y="642"/>
                  </a:lnTo>
                  <a:lnTo>
                    <a:pt x="1712" y="646"/>
                  </a:lnTo>
                  <a:lnTo>
                    <a:pt x="1606" y="647"/>
                  </a:lnTo>
                  <a:lnTo>
                    <a:pt x="1500" y="646"/>
                  </a:lnTo>
                  <a:lnTo>
                    <a:pt x="1397" y="642"/>
                  </a:lnTo>
                  <a:lnTo>
                    <a:pt x="1295" y="636"/>
                  </a:lnTo>
                  <a:lnTo>
                    <a:pt x="1195" y="628"/>
                  </a:lnTo>
                  <a:lnTo>
                    <a:pt x="1098" y="618"/>
                  </a:lnTo>
                  <a:lnTo>
                    <a:pt x="1004" y="605"/>
                  </a:lnTo>
                  <a:lnTo>
                    <a:pt x="912" y="590"/>
                  </a:lnTo>
                  <a:lnTo>
                    <a:pt x="824" y="574"/>
                  </a:lnTo>
                  <a:lnTo>
                    <a:pt x="739" y="555"/>
                  </a:lnTo>
                  <a:lnTo>
                    <a:pt x="658" y="535"/>
                  </a:lnTo>
                  <a:lnTo>
                    <a:pt x="580" y="513"/>
                  </a:lnTo>
                  <a:lnTo>
                    <a:pt x="506" y="489"/>
                  </a:lnTo>
                  <a:lnTo>
                    <a:pt x="436" y="464"/>
                  </a:lnTo>
                  <a:lnTo>
                    <a:pt x="371" y="437"/>
                  </a:lnTo>
                  <a:lnTo>
                    <a:pt x="310" y="409"/>
                  </a:lnTo>
                  <a:lnTo>
                    <a:pt x="254" y="379"/>
                  </a:lnTo>
                  <a:lnTo>
                    <a:pt x="203" y="348"/>
                  </a:lnTo>
                  <a:lnTo>
                    <a:pt x="157" y="316"/>
                  </a:lnTo>
                  <a:lnTo>
                    <a:pt x="116" y="283"/>
                  </a:lnTo>
                  <a:lnTo>
                    <a:pt x="82" y="249"/>
                  </a:lnTo>
                  <a:lnTo>
                    <a:pt x="53" y="214"/>
                  </a:lnTo>
                  <a:lnTo>
                    <a:pt x="30" y="178"/>
                  </a:lnTo>
                  <a:lnTo>
                    <a:pt x="13" y="141"/>
                  </a:lnTo>
                  <a:lnTo>
                    <a:pt x="3" y="103"/>
                  </a:lnTo>
                  <a:lnTo>
                    <a:pt x="0" y="65"/>
                  </a:lnTo>
                  <a:lnTo>
                    <a:pt x="3" y="32"/>
                  </a:lnTo>
                  <a:lnTo>
                    <a:pt x="11" y="0"/>
                  </a:lnTo>
                  <a:close/>
                </a:path>
              </a:pathLst>
            </a:custGeom>
            <a:solidFill>
              <a:schemeClr val="l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351">
                <a:solidFill>
                  <a:schemeClr val="dk1"/>
                </a:solidFill>
                <a:latin typeface="Roboto"/>
                <a:ea typeface="Roboto"/>
                <a:cs typeface="Roboto"/>
                <a:sym typeface="Roboto"/>
              </a:endParaRPr>
            </a:p>
          </p:txBody>
        </p:sp>
      </p:grpSp>
      <p:sp>
        <p:nvSpPr>
          <p:cNvPr id="5" name="Google Shape;109;p19">
            <a:extLst>
              <a:ext uri="{FF2B5EF4-FFF2-40B4-BE49-F238E27FC236}">
                <a16:creationId xmlns:a16="http://schemas.microsoft.com/office/drawing/2014/main" id="{09C30392-76D5-11A2-930D-154265EC5156}"/>
              </a:ext>
            </a:extLst>
          </p:cNvPr>
          <p:cNvSpPr/>
          <p:nvPr/>
        </p:nvSpPr>
        <p:spPr>
          <a:xfrm>
            <a:off x="454997" y="1260269"/>
            <a:ext cx="8508868" cy="3475282"/>
          </a:xfrm>
          <a:prstGeom prst="roundRect">
            <a:avLst>
              <a:gd name="adj" fmla="val 2440"/>
            </a:avLst>
          </a:prstGeom>
          <a:solidFill>
            <a:schemeClr val="accent1"/>
          </a:solidFill>
          <a:ln>
            <a:noFill/>
          </a:ln>
        </p:spPr>
        <p:txBody>
          <a:bodyPr spcFirstLastPara="1" wrap="square" lIns="91425" tIns="45700" rIns="91425" bIns="45700" anchor="t" anchorCtr="0">
            <a:noAutofit/>
          </a:bodyPr>
          <a:lstStyle/>
          <a:p>
            <a:pPr algn="l">
              <a:lnSpc>
                <a:spcPct val="150000"/>
              </a:lnSpc>
              <a:buFont typeface="Arial" panose="020B0604020202020204" pitchFamily="34" charset="0"/>
              <a:buChar char="•"/>
            </a:pPr>
            <a:r>
              <a:rPr lang="en-US" sz="1800" b="0" i="0" dirty="0">
                <a:solidFill>
                  <a:srgbClr val="ECECEC"/>
                </a:solidFill>
                <a:effectLst/>
                <a:latin typeface="Roboto" panose="02000000000000000000" pitchFamily="2" charset="0"/>
                <a:ea typeface="Roboto" panose="02000000000000000000" pitchFamily="2" charset="0"/>
                <a:cs typeface="Roboto" panose="02000000000000000000" pitchFamily="2" charset="0"/>
              </a:rPr>
              <a:t>Enhance Customer Experience: Utilize data insights to optimize service availability, pricing strategies, and ride quality, ultimately improving customer satisfaction.</a:t>
            </a:r>
          </a:p>
          <a:p>
            <a:pPr algn="l">
              <a:lnSpc>
                <a:spcPct val="150000"/>
              </a:lnSpc>
              <a:buFont typeface="Arial" panose="020B0604020202020204" pitchFamily="34" charset="0"/>
              <a:buChar char="•"/>
            </a:pPr>
            <a:r>
              <a:rPr lang="en-US" sz="1800" b="0" i="0" dirty="0">
                <a:solidFill>
                  <a:srgbClr val="ECECEC"/>
                </a:solidFill>
                <a:effectLst/>
                <a:latin typeface="Roboto" panose="02000000000000000000" pitchFamily="2" charset="0"/>
                <a:ea typeface="Roboto" panose="02000000000000000000" pitchFamily="2" charset="0"/>
                <a:cs typeface="Roboto" panose="02000000000000000000" pitchFamily="2" charset="0"/>
              </a:rPr>
              <a:t>Operational Efficiency: Identify opportunities to streamline operations, optimize resource allocation, and minimize costs across Lyft and Uber platforms.</a:t>
            </a:r>
          </a:p>
          <a:p>
            <a:pPr algn="l">
              <a:lnSpc>
                <a:spcPct val="150000"/>
              </a:lnSpc>
              <a:buFont typeface="Arial" panose="020B0604020202020204" pitchFamily="34" charset="0"/>
              <a:buChar char="•"/>
            </a:pPr>
            <a:r>
              <a:rPr lang="en-US" sz="1800" b="0" i="0" dirty="0">
                <a:solidFill>
                  <a:srgbClr val="ECECEC"/>
                </a:solidFill>
                <a:effectLst/>
                <a:latin typeface="Roboto" panose="02000000000000000000" pitchFamily="2" charset="0"/>
                <a:ea typeface="Roboto" panose="02000000000000000000" pitchFamily="2" charset="0"/>
                <a:cs typeface="Roboto" panose="02000000000000000000" pitchFamily="2" charset="0"/>
              </a:rPr>
              <a:t>Competitive Advantage: Leverage data analytics to gain a competitive edge in the ridesharing market, enhancing brand loyalty and market share.</a:t>
            </a:r>
          </a:p>
          <a:p>
            <a:pPr marL="0" marR="0" lvl="0" indent="0" algn="ctr" rtl="0">
              <a:spcBef>
                <a:spcPts val="0"/>
              </a:spcBef>
              <a:spcAft>
                <a:spcPts val="0"/>
              </a:spcAft>
              <a:buNone/>
            </a:pPr>
            <a:endParaRPr sz="1800" dirty="0">
              <a:solidFill>
                <a:schemeClr val="bg1"/>
              </a:solidFill>
              <a:latin typeface="Roboto" panose="02000000000000000000" pitchFamily="2" charset="0"/>
              <a:ea typeface="Roboto" panose="02000000000000000000" pitchFamily="2" charset="0"/>
              <a:cs typeface="Roboto" panose="02000000000000000000" pitchFamily="2" charset="0"/>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a:extLst>
            <a:ext uri="{FF2B5EF4-FFF2-40B4-BE49-F238E27FC236}">
              <a16:creationId xmlns:a16="http://schemas.microsoft.com/office/drawing/2014/main" id="{D4829B5D-75A3-CAF9-9638-C720953EEC97}"/>
            </a:ext>
          </a:extLst>
        </p:cNvPr>
        <p:cNvGrpSpPr/>
        <p:nvPr/>
      </p:nvGrpSpPr>
      <p:grpSpPr>
        <a:xfrm>
          <a:off x="0" y="0"/>
          <a:ext cx="0" cy="0"/>
          <a:chOff x="0" y="0"/>
          <a:chExt cx="0" cy="0"/>
        </a:xfrm>
      </p:grpSpPr>
      <p:sp>
        <p:nvSpPr>
          <p:cNvPr id="170" name="Google Shape;170;p22">
            <a:extLst>
              <a:ext uri="{FF2B5EF4-FFF2-40B4-BE49-F238E27FC236}">
                <a16:creationId xmlns:a16="http://schemas.microsoft.com/office/drawing/2014/main" id="{91A1E179-7BCD-569D-97B1-41F36E8226B7}"/>
              </a:ext>
            </a:extLst>
          </p:cNvPr>
          <p:cNvSpPr txBox="1">
            <a:spLocks noGrp="1"/>
          </p:cNvSpPr>
          <p:nvPr>
            <p:ph type="title"/>
          </p:nvPr>
        </p:nvSpPr>
        <p:spPr>
          <a:xfrm>
            <a:off x="381000" y="341313"/>
            <a:ext cx="8368500" cy="495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7F7F7F"/>
              </a:buClr>
              <a:buSzPts val="3200"/>
              <a:buFont typeface="Roboto"/>
              <a:buNone/>
            </a:pPr>
            <a:r>
              <a:rPr lang="en-US" dirty="0"/>
              <a:t>Data understanding</a:t>
            </a:r>
            <a:endParaRPr dirty="0"/>
          </a:p>
        </p:txBody>
      </p:sp>
      <p:grpSp>
        <p:nvGrpSpPr>
          <p:cNvPr id="188" name="Google Shape;188;p22">
            <a:extLst>
              <a:ext uri="{FF2B5EF4-FFF2-40B4-BE49-F238E27FC236}">
                <a16:creationId xmlns:a16="http://schemas.microsoft.com/office/drawing/2014/main" id="{91794CE6-276B-107D-2A15-7E5261D385F0}"/>
              </a:ext>
            </a:extLst>
          </p:cNvPr>
          <p:cNvGrpSpPr/>
          <p:nvPr/>
        </p:nvGrpSpPr>
        <p:grpSpPr>
          <a:xfrm>
            <a:off x="4348374" y="3875022"/>
            <a:ext cx="361057" cy="317782"/>
            <a:chOff x="10059988" y="2759075"/>
            <a:chExt cx="463548" cy="407988"/>
          </a:xfrm>
        </p:grpSpPr>
        <p:sp>
          <p:nvSpPr>
            <p:cNvPr id="189" name="Google Shape;189;p22">
              <a:extLst>
                <a:ext uri="{FF2B5EF4-FFF2-40B4-BE49-F238E27FC236}">
                  <a16:creationId xmlns:a16="http://schemas.microsoft.com/office/drawing/2014/main" id="{B0353E49-2B60-D79E-BDA9-EF0DFD838D47}"/>
                </a:ext>
              </a:extLst>
            </p:cNvPr>
            <p:cNvSpPr/>
            <p:nvPr/>
          </p:nvSpPr>
          <p:spPr>
            <a:xfrm>
              <a:off x="10059988" y="2759075"/>
              <a:ext cx="463548" cy="168274"/>
            </a:xfrm>
            <a:custGeom>
              <a:avLst/>
              <a:gdLst/>
              <a:ahLst/>
              <a:cxnLst/>
              <a:rect l="l" t="t" r="r" b="b"/>
              <a:pathLst>
                <a:path w="3212" h="1164" extrusionOk="0">
                  <a:moveTo>
                    <a:pt x="1606" y="0"/>
                  </a:moveTo>
                  <a:lnTo>
                    <a:pt x="1606" y="0"/>
                  </a:lnTo>
                  <a:lnTo>
                    <a:pt x="1712" y="2"/>
                  </a:lnTo>
                  <a:lnTo>
                    <a:pt x="1815" y="5"/>
                  </a:lnTo>
                  <a:lnTo>
                    <a:pt x="1917" y="11"/>
                  </a:lnTo>
                  <a:lnTo>
                    <a:pt x="2016" y="19"/>
                  </a:lnTo>
                  <a:lnTo>
                    <a:pt x="2114" y="30"/>
                  </a:lnTo>
                  <a:lnTo>
                    <a:pt x="2208" y="43"/>
                  </a:lnTo>
                  <a:lnTo>
                    <a:pt x="2299" y="57"/>
                  </a:lnTo>
                  <a:lnTo>
                    <a:pt x="2388" y="74"/>
                  </a:lnTo>
                  <a:lnTo>
                    <a:pt x="2472" y="92"/>
                  </a:lnTo>
                  <a:lnTo>
                    <a:pt x="2554" y="112"/>
                  </a:lnTo>
                  <a:lnTo>
                    <a:pt x="2632" y="135"/>
                  </a:lnTo>
                  <a:lnTo>
                    <a:pt x="2706" y="158"/>
                  </a:lnTo>
                  <a:lnTo>
                    <a:pt x="2775" y="183"/>
                  </a:lnTo>
                  <a:lnTo>
                    <a:pt x="2841" y="210"/>
                  </a:lnTo>
                  <a:lnTo>
                    <a:pt x="2902" y="238"/>
                  </a:lnTo>
                  <a:lnTo>
                    <a:pt x="2958" y="268"/>
                  </a:lnTo>
                  <a:lnTo>
                    <a:pt x="3009" y="299"/>
                  </a:lnTo>
                  <a:lnTo>
                    <a:pt x="3055" y="331"/>
                  </a:lnTo>
                  <a:lnTo>
                    <a:pt x="3096" y="364"/>
                  </a:lnTo>
                  <a:lnTo>
                    <a:pt x="3130" y="398"/>
                  </a:lnTo>
                  <a:lnTo>
                    <a:pt x="3159" y="433"/>
                  </a:lnTo>
                  <a:lnTo>
                    <a:pt x="3182" y="469"/>
                  </a:lnTo>
                  <a:lnTo>
                    <a:pt x="3199" y="506"/>
                  </a:lnTo>
                  <a:lnTo>
                    <a:pt x="3209" y="544"/>
                  </a:lnTo>
                  <a:lnTo>
                    <a:pt x="3212" y="582"/>
                  </a:lnTo>
                  <a:lnTo>
                    <a:pt x="3209" y="620"/>
                  </a:lnTo>
                  <a:lnTo>
                    <a:pt x="3199" y="658"/>
                  </a:lnTo>
                  <a:lnTo>
                    <a:pt x="3182" y="695"/>
                  </a:lnTo>
                  <a:lnTo>
                    <a:pt x="3159" y="731"/>
                  </a:lnTo>
                  <a:lnTo>
                    <a:pt x="3130" y="766"/>
                  </a:lnTo>
                  <a:lnTo>
                    <a:pt x="3096" y="800"/>
                  </a:lnTo>
                  <a:lnTo>
                    <a:pt x="3055" y="833"/>
                  </a:lnTo>
                  <a:lnTo>
                    <a:pt x="3009" y="865"/>
                  </a:lnTo>
                  <a:lnTo>
                    <a:pt x="2958" y="896"/>
                  </a:lnTo>
                  <a:lnTo>
                    <a:pt x="2902" y="926"/>
                  </a:lnTo>
                  <a:lnTo>
                    <a:pt x="2841" y="954"/>
                  </a:lnTo>
                  <a:lnTo>
                    <a:pt x="2775" y="981"/>
                  </a:lnTo>
                  <a:lnTo>
                    <a:pt x="2706" y="1006"/>
                  </a:lnTo>
                  <a:lnTo>
                    <a:pt x="2632" y="1030"/>
                  </a:lnTo>
                  <a:lnTo>
                    <a:pt x="2554" y="1052"/>
                  </a:lnTo>
                  <a:lnTo>
                    <a:pt x="2472" y="1072"/>
                  </a:lnTo>
                  <a:lnTo>
                    <a:pt x="2388" y="1090"/>
                  </a:lnTo>
                  <a:lnTo>
                    <a:pt x="2299" y="1107"/>
                  </a:lnTo>
                  <a:lnTo>
                    <a:pt x="2208" y="1122"/>
                  </a:lnTo>
                  <a:lnTo>
                    <a:pt x="2114" y="1134"/>
                  </a:lnTo>
                  <a:lnTo>
                    <a:pt x="2016" y="1145"/>
                  </a:lnTo>
                  <a:lnTo>
                    <a:pt x="1917" y="1153"/>
                  </a:lnTo>
                  <a:lnTo>
                    <a:pt x="1815" y="1159"/>
                  </a:lnTo>
                  <a:lnTo>
                    <a:pt x="1712" y="1163"/>
                  </a:lnTo>
                  <a:lnTo>
                    <a:pt x="1606" y="1164"/>
                  </a:lnTo>
                  <a:lnTo>
                    <a:pt x="1500" y="1163"/>
                  </a:lnTo>
                  <a:lnTo>
                    <a:pt x="1397" y="1159"/>
                  </a:lnTo>
                  <a:lnTo>
                    <a:pt x="1295" y="1153"/>
                  </a:lnTo>
                  <a:lnTo>
                    <a:pt x="1195" y="1145"/>
                  </a:lnTo>
                  <a:lnTo>
                    <a:pt x="1098" y="1134"/>
                  </a:lnTo>
                  <a:lnTo>
                    <a:pt x="1004" y="1122"/>
                  </a:lnTo>
                  <a:lnTo>
                    <a:pt x="912" y="1107"/>
                  </a:lnTo>
                  <a:lnTo>
                    <a:pt x="824" y="1090"/>
                  </a:lnTo>
                  <a:lnTo>
                    <a:pt x="739" y="1072"/>
                  </a:lnTo>
                  <a:lnTo>
                    <a:pt x="658" y="1052"/>
                  </a:lnTo>
                  <a:lnTo>
                    <a:pt x="580" y="1030"/>
                  </a:lnTo>
                  <a:lnTo>
                    <a:pt x="506" y="1006"/>
                  </a:lnTo>
                  <a:lnTo>
                    <a:pt x="436" y="981"/>
                  </a:lnTo>
                  <a:lnTo>
                    <a:pt x="371" y="954"/>
                  </a:lnTo>
                  <a:lnTo>
                    <a:pt x="310" y="926"/>
                  </a:lnTo>
                  <a:lnTo>
                    <a:pt x="254" y="896"/>
                  </a:lnTo>
                  <a:lnTo>
                    <a:pt x="203" y="865"/>
                  </a:lnTo>
                  <a:lnTo>
                    <a:pt x="157" y="833"/>
                  </a:lnTo>
                  <a:lnTo>
                    <a:pt x="116" y="800"/>
                  </a:lnTo>
                  <a:lnTo>
                    <a:pt x="82" y="766"/>
                  </a:lnTo>
                  <a:lnTo>
                    <a:pt x="53" y="731"/>
                  </a:lnTo>
                  <a:lnTo>
                    <a:pt x="30" y="695"/>
                  </a:lnTo>
                  <a:lnTo>
                    <a:pt x="13" y="658"/>
                  </a:lnTo>
                  <a:lnTo>
                    <a:pt x="3" y="620"/>
                  </a:lnTo>
                  <a:lnTo>
                    <a:pt x="0" y="582"/>
                  </a:lnTo>
                  <a:lnTo>
                    <a:pt x="3" y="544"/>
                  </a:lnTo>
                  <a:lnTo>
                    <a:pt x="13" y="506"/>
                  </a:lnTo>
                  <a:lnTo>
                    <a:pt x="30" y="469"/>
                  </a:lnTo>
                  <a:lnTo>
                    <a:pt x="53" y="433"/>
                  </a:lnTo>
                  <a:lnTo>
                    <a:pt x="82" y="398"/>
                  </a:lnTo>
                  <a:lnTo>
                    <a:pt x="116" y="364"/>
                  </a:lnTo>
                  <a:lnTo>
                    <a:pt x="157" y="331"/>
                  </a:lnTo>
                  <a:lnTo>
                    <a:pt x="203" y="299"/>
                  </a:lnTo>
                  <a:lnTo>
                    <a:pt x="254" y="268"/>
                  </a:lnTo>
                  <a:lnTo>
                    <a:pt x="310" y="238"/>
                  </a:lnTo>
                  <a:lnTo>
                    <a:pt x="371" y="210"/>
                  </a:lnTo>
                  <a:lnTo>
                    <a:pt x="436" y="183"/>
                  </a:lnTo>
                  <a:lnTo>
                    <a:pt x="506" y="158"/>
                  </a:lnTo>
                  <a:lnTo>
                    <a:pt x="580" y="135"/>
                  </a:lnTo>
                  <a:lnTo>
                    <a:pt x="658" y="112"/>
                  </a:lnTo>
                  <a:lnTo>
                    <a:pt x="739" y="92"/>
                  </a:lnTo>
                  <a:lnTo>
                    <a:pt x="824" y="74"/>
                  </a:lnTo>
                  <a:lnTo>
                    <a:pt x="912" y="57"/>
                  </a:lnTo>
                  <a:lnTo>
                    <a:pt x="1004" y="43"/>
                  </a:lnTo>
                  <a:lnTo>
                    <a:pt x="1098" y="30"/>
                  </a:lnTo>
                  <a:lnTo>
                    <a:pt x="1195" y="19"/>
                  </a:lnTo>
                  <a:lnTo>
                    <a:pt x="1295" y="11"/>
                  </a:lnTo>
                  <a:lnTo>
                    <a:pt x="1397" y="5"/>
                  </a:lnTo>
                  <a:lnTo>
                    <a:pt x="1500" y="2"/>
                  </a:lnTo>
                  <a:lnTo>
                    <a:pt x="1606" y="0"/>
                  </a:lnTo>
                  <a:close/>
                </a:path>
              </a:pathLst>
            </a:custGeom>
            <a:solidFill>
              <a:schemeClr val="l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351">
                <a:solidFill>
                  <a:schemeClr val="dk1"/>
                </a:solidFill>
                <a:latin typeface="Roboto"/>
                <a:ea typeface="Roboto"/>
                <a:cs typeface="Roboto"/>
                <a:sym typeface="Roboto"/>
              </a:endParaRPr>
            </a:p>
          </p:txBody>
        </p:sp>
        <p:sp>
          <p:nvSpPr>
            <p:cNvPr id="190" name="Google Shape;190;p22">
              <a:extLst>
                <a:ext uri="{FF2B5EF4-FFF2-40B4-BE49-F238E27FC236}">
                  <a16:creationId xmlns:a16="http://schemas.microsoft.com/office/drawing/2014/main" id="{8D2A89C7-9933-05FF-8FA3-57416208295C}"/>
                </a:ext>
              </a:extLst>
            </p:cNvPr>
            <p:cNvSpPr/>
            <p:nvPr/>
          </p:nvSpPr>
          <p:spPr>
            <a:xfrm>
              <a:off x="10059988" y="2917825"/>
              <a:ext cx="463548" cy="93664"/>
            </a:xfrm>
            <a:custGeom>
              <a:avLst/>
              <a:gdLst/>
              <a:ahLst/>
              <a:cxnLst/>
              <a:rect l="l" t="t" r="r" b="b"/>
              <a:pathLst>
                <a:path w="3212" h="648" extrusionOk="0">
                  <a:moveTo>
                    <a:pt x="11" y="0"/>
                  </a:moveTo>
                  <a:lnTo>
                    <a:pt x="87" y="40"/>
                  </a:lnTo>
                  <a:lnTo>
                    <a:pt x="169" y="78"/>
                  </a:lnTo>
                  <a:lnTo>
                    <a:pt x="256" y="114"/>
                  </a:lnTo>
                  <a:lnTo>
                    <a:pt x="346" y="147"/>
                  </a:lnTo>
                  <a:lnTo>
                    <a:pt x="442" y="179"/>
                  </a:lnTo>
                  <a:lnTo>
                    <a:pt x="543" y="207"/>
                  </a:lnTo>
                  <a:lnTo>
                    <a:pt x="647" y="233"/>
                  </a:lnTo>
                  <a:lnTo>
                    <a:pt x="756" y="257"/>
                  </a:lnTo>
                  <a:lnTo>
                    <a:pt x="869" y="277"/>
                  </a:lnTo>
                  <a:lnTo>
                    <a:pt x="985" y="295"/>
                  </a:lnTo>
                  <a:lnTo>
                    <a:pt x="1103" y="310"/>
                  </a:lnTo>
                  <a:lnTo>
                    <a:pt x="1225" y="322"/>
                  </a:lnTo>
                  <a:lnTo>
                    <a:pt x="1349" y="330"/>
                  </a:lnTo>
                  <a:lnTo>
                    <a:pt x="1477" y="336"/>
                  </a:lnTo>
                  <a:lnTo>
                    <a:pt x="1606" y="338"/>
                  </a:lnTo>
                  <a:lnTo>
                    <a:pt x="1735" y="336"/>
                  </a:lnTo>
                  <a:lnTo>
                    <a:pt x="1862" y="330"/>
                  </a:lnTo>
                  <a:lnTo>
                    <a:pt x="1987" y="322"/>
                  </a:lnTo>
                  <a:lnTo>
                    <a:pt x="2109" y="310"/>
                  </a:lnTo>
                  <a:lnTo>
                    <a:pt x="2228" y="295"/>
                  </a:lnTo>
                  <a:lnTo>
                    <a:pt x="2343" y="277"/>
                  </a:lnTo>
                  <a:lnTo>
                    <a:pt x="2455" y="257"/>
                  </a:lnTo>
                  <a:lnTo>
                    <a:pt x="2564" y="233"/>
                  </a:lnTo>
                  <a:lnTo>
                    <a:pt x="2669" y="207"/>
                  </a:lnTo>
                  <a:lnTo>
                    <a:pt x="2769" y="179"/>
                  </a:lnTo>
                  <a:lnTo>
                    <a:pt x="2865" y="147"/>
                  </a:lnTo>
                  <a:lnTo>
                    <a:pt x="2957" y="114"/>
                  </a:lnTo>
                  <a:lnTo>
                    <a:pt x="3044" y="78"/>
                  </a:lnTo>
                  <a:lnTo>
                    <a:pt x="3125" y="40"/>
                  </a:lnTo>
                  <a:lnTo>
                    <a:pt x="3202" y="0"/>
                  </a:lnTo>
                  <a:lnTo>
                    <a:pt x="3209" y="33"/>
                  </a:lnTo>
                  <a:lnTo>
                    <a:pt x="3212" y="66"/>
                  </a:lnTo>
                  <a:lnTo>
                    <a:pt x="3209" y="104"/>
                  </a:lnTo>
                  <a:lnTo>
                    <a:pt x="3199" y="142"/>
                  </a:lnTo>
                  <a:lnTo>
                    <a:pt x="3182" y="179"/>
                  </a:lnTo>
                  <a:lnTo>
                    <a:pt x="3159" y="215"/>
                  </a:lnTo>
                  <a:lnTo>
                    <a:pt x="3130" y="250"/>
                  </a:lnTo>
                  <a:lnTo>
                    <a:pt x="3096" y="284"/>
                  </a:lnTo>
                  <a:lnTo>
                    <a:pt x="3055" y="317"/>
                  </a:lnTo>
                  <a:lnTo>
                    <a:pt x="3009" y="350"/>
                  </a:lnTo>
                  <a:lnTo>
                    <a:pt x="2958" y="381"/>
                  </a:lnTo>
                  <a:lnTo>
                    <a:pt x="2902" y="410"/>
                  </a:lnTo>
                  <a:lnTo>
                    <a:pt x="2841" y="439"/>
                  </a:lnTo>
                  <a:lnTo>
                    <a:pt x="2775" y="465"/>
                  </a:lnTo>
                  <a:lnTo>
                    <a:pt x="2706" y="491"/>
                  </a:lnTo>
                  <a:lnTo>
                    <a:pt x="2632" y="514"/>
                  </a:lnTo>
                  <a:lnTo>
                    <a:pt x="2554" y="536"/>
                  </a:lnTo>
                  <a:lnTo>
                    <a:pt x="2472" y="557"/>
                  </a:lnTo>
                  <a:lnTo>
                    <a:pt x="2388" y="575"/>
                  </a:lnTo>
                  <a:lnTo>
                    <a:pt x="2299" y="592"/>
                  </a:lnTo>
                  <a:lnTo>
                    <a:pt x="2208" y="606"/>
                  </a:lnTo>
                  <a:lnTo>
                    <a:pt x="2114" y="619"/>
                  </a:lnTo>
                  <a:lnTo>
                    <a:pt x="2016" y="629"/>
                  </a:lnTo>
                  <a:lnTo>
                    <a:pt x="1917" y="638"/>
                  </a:lnTo>
                  <a:lnTo>
                    <a:pt x="1815" y="644"/>
                  </a:lnTo>
                  <a:lnTo>
                    <a:pt x="1712" y="647"/>
                  </a:lnTo>
                  <a:lnTo>
                    <a:pt x="1606" y="648"/>
                  </a:lnTo>
                  <a:lnTo>
                    <a:pt x="1500" y="647"/>
                  </a:lnTo>
                  <a:lnTo>
                    <a:pt x="1397" y="644"/>
                  </a:lnTo>
                  <a:lnTo>
                    <a:pt x="1295" y="638"/>
                  </a:lnTo>
                  <a:lnTo>
                    <a:pt x="1195" y="629"/>
                  </a:lnTo>
                  <a:lnTo>
                    <a:pt x="1098" y="619"/>
                  </a:lnTo>
                  <a:lnTo>
                    <a:pt x="1004" y="606"/>
                  </a:lnTo>
                  <a:lnTo>
                    <a:pt x="912" y="592"/>
                  </a:lnTo>
                  <a:lnTo>
                    <a:pt x="824" y="575"/>
                  </a:lnTo>
                  <a:lnTo>
                    <a:pt x="739" y="557"/>
                  </a:lnTo>
                  <a:lnTo>
                    <a:pt x="658" y="536"/>
                  </a:lnTo>
                  <a:lnTo>
                    <a:pt x="580" y="514"/>
                  </a:lnTo>
                  <a:lnTo>
                    <a:pt x="506" y="491"/>
                  </a:lnTo>
                  <a:lnTo>
                    <a:pt x="436" y="465"/>
                  </a:lnTo>
                  <a:lnTo>
                    <a:pt x="371" y="439"/>
                  </a:lnTo>
                  <a:lnTo>
                    <a:pt x="310" y="410"/>
                  </a:lnTo>
                  <a:lnTo>
                    <a:pt x="254" y="381"/>
                  </a:lnTo>
                  <a:lnTo>
                    <a:pt x="203" y="350"/>
                  </a:lnTo>
                  <a:lnTo>
                    <a:pt x="157" y="317"/>
                  </a:lnTo>
                  <a:lnTo>
                    <a:pt x="116" y="284"/>
                  </a:lnTo>
                  <a:lnTo>
                    <a:pt x="82" y="250"/>
                  </a:lnTo>
                  <a:lnTo>
                    <a:pt x="53" y="215"/>
                  </a:lnTo>
                  <a:lnTo>
                    <a:pt x="30" y="179"/>
                  </a:lnTo>
                  <a:lnTo>
                    <a:pt x="13" y="142"/>
                  </a:lnTo>
                  <a:lnTo>
                    <a:pt x="3" y="104"/>
                  </a:lnTo>
                  <a:lnTo>
                    <a:pt x="0" y="66"/>
                  </a:lnTo>
                  <a:lnTo>
                    <a:pt x="3" y="33"/>
                  </a:lnTo>
                  <a:lnTo>
                    <a:pt x="11" y="0"/>
                  </a:lnTo>
                  <a:close/>
                </a:path>
              </a:pathLst>
            </a:custGeom>
            <a:solidFill>
              <a:schemeClr val="l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351">
                <a:solidFill>
                  <a:schemeClr val="dk1"/>
                </a:solidFill>
                <a:latin typeface="Roboto"/>
                <a:ea typeface="Roboto"/>
                <a:cs typeface="Roboto"/>
                <a:sym typeface="Roboto"/>
              </a:endParaRPr>
            </a:p>
          </p:txBody>
        </p:sp>
        <p:sp>
          <p:nvSpPr>
            <p:cNvPr id="191" name="Google Shape;191;p22">
              <a:extLst>
                <a:ext uri="{FF2B5EF4-FFF2-40B4-BE49-F238E27FC236}">
                  <a16:creationId xmlns:a16="http://schemas.microsoft.com/office/drawing/2014/main" id="{8405F067-911A-82EC-7CFC-EED2B009ACB3}"/>
                </a:ext>
              </a:extLst>
            </p:cNvPr>
            <p:cNvSpPr/>
            <p:nvPr/>
          </p:nvSpPr>
          <p:spPr>
            <a:xfrm>
              <a:off x="10059988" y="2995613"/>
              <a:ext cx="463548" cy="93663"/>
            </a:xfrm>
            <a:custGeom>
              <a:avLst/>
              <a:gdLst/>
              <a:ahLst/>
              <a:cxnLst/>
              <a:rect l="l" t="t" r="r" b="b"/>
              <a:pathLst>
                <a:path w="3212" h="647" extrusionOk="0">
                  <a:moveTo>
                    <a:pt x="11" y="0"/>
                  </a:moveTo>
                  <a:lnTo>
                    <a:pt x="87" y="40"/>
                  </a:lnTo>
                  <a:lnTo>
                    <a:pt x="169" y="78"/>
                  </a:lnTo>
                  <a:lnTo>
                    <a:pt x="256" y="114"/>
                  </a:lnTo>
                  <a:lnTo>
                    <a:pt x="346" y="147"/>
                  </a:lnTo>
                  <a:lnTo>
                    <a:pt x="442" y="178"/>
                  </a:lnTo>
                  <a:lnTo>
                    <a:pt x="543" y="207"/>
                  </a:lnTo>
                  <a:lnTo>
                    <a:pt x="647" y="233"/>
                  </a:lnTo>
                  <a:lnTo>
                    <a:pt x="756" y="257"/>
                  </a:lnTo>
                  <a:lnTo>
                    <a:pt x="869" y="277"/>
                  </a:lnTo>
                  <a:lnTo>
                    <a:pt x="985" y="295"/>
                  </a:lnTo>
                  <a:lnTo>
                    <a:pt x="1103" y="310"/>
                  </a:lnTo>
                  <a:lnTo>
                    <a:pt x="1225" y="322"/>
                  </a:lnTo>
                  <a:lnTo>
                    <a:pt x="1349" y="330"/>
                  </a:lnTo>
                  <a:lnTo>
                    <a:pt x="1477" y="335"/>
                  </a:lnTo>
                  <a:lnTo>
                    <a:pt x="1606" y="337"/>
                  </a:lnTo>
                  <a:lnTo>
                    <a:pt x="1735" y="335"/>
                  </a:lnTo>
                  <a:lnTo>
                    <a:pt x="1862" y="330"/>
                  </a:lnTo>
                  <a:lnTo>
                    <a:pt x="1987" y="322"/>
                  </a:lnTo>
                  <a:lnTo>
                    <a:pt x="2109" y="310"/>
                  </a:lnTo>
                  <a:lnTo>
                    <a:pt x="2228" y="295"/>
                  </a:lnTo>
                  <a:lnTo>
                    <a:pt x="2343" y="277"/>
                  </a:lnTo>
                  <a:lnTo>
                    <a:pt x="2455" y="257"/>
                  </a:lnTo>
                  <a:lnTo>
                    <a:pt x="2564" y="233"/>
                  </a:lnTo>
                  <a:lnTo>
                    <a:pt x="2669" y="207"/>
                  </a:lnTo>
                  <a:lnTo>
                    <a:pt x="2769" y="178"/>
                  </a:lnTo>
                  <a:lnTo>
                    <a:pt x="2865" y="147"/>
                  </a:lnTo>
                  <a:lnTo>
                    <a:pt x="2957" y="114"/>
                  </a:lnTo>
                  <a:lnTo>
                    <a:pt x="3044" y="78"/>
                  </a:lnTo>
                  <a:lnTo>
                    <a:pt x="3125" y="40"/>
                  </a:lnTo>
                  <a:lnTo>
                    <a:pt x="3202" y="0"/>
                  </a:lnTo>
                  <a:lnTo>
                    <a:pt x="3209" y="33"/>
                  </a:lnTo>
                  <a:lnTo>
                    <a:pt x="3212" y="66"/>
                  </a:lnTo>
                  <a:lnTo>
                    <a:pt x="3209" y="104"/>
                  </a:lnTo>
                  <a:lnTo>
                    <a:pt x="3199" y="142"/>
                  </a:lnTo>
                  <a:lnTo>
                    <a:pt x="3182" y="178"/>
                  </a:lnTo>
                  <a:lnTo>
                    <a:pt x="3159" y="215"/>
                  </a:lnTo>
                  <a:lnTo>
                    <a:pt x="3130" y="250"/>
                  </a:lnTo>
                  <a:lnTo>
                    <a:pt x="3096" y="284"/>
                  </a:lnTo>
                  <a:lnTo>
                    <a:pt x="3055" y="317"/>
                  </a:lnTo>
                  <a:lnTo>
                    <a:pt x="3009" y="349"/>
                  </a:lnTo>
                  <a:lnTo>
                    <a:pt x="2958" y="380"/>
                  </a:lnTo>
                  <a:lnTo>
                    <a:pt x="2902" y="409"/>
                  </a:lnTo>
                  <a:lnTo>
                    <a:pt x="2841" y="438"/>
                  </a:lnTo>
                  <a:lnTo>
                    <a:pt x="2775" y="464"/>
                  </a:lnTo>
                  <a:lnTo>
                    <a:pt x="2706" y="490"/>
                  </a:lnTo>
                  <a:lnTo>
                    <a:pt x="2632" y="513"/>
                  </a:lnTo>
                  <a:lnTo>
                    <a:pt x="2554" y="535"/>
                  </a:lnTo>
                  <a:lnTo>
                    <a:pt x="2472" y="556"/>
                  </a:lnTo>
                  <a:lnTo>
                    <a:pt x="2388" y="574"/>
                  </a:lnTo>
                  <a:lnTo>
                    <a:pt x="2299" y="591"/>
                  </a:lnTo>
                  <a:lnTo>
                    <a:pt x="2208" y="605"/>
                  </a:lnTo>
                  <a:lnTo>
                    <a:pt x="2114" y="618"/>
                  </a:lnTo>
                  <a:lnTo>
                    <a:pt x="2016" y="628"/>
                  </a:lnTo>
                  <a:lnTo>
                    <a:pt x="1917" y="637"/>
                  </a:lnTo>
                  <a:lnTo>
                    <a:pt x="1815" y="643"/>
                  </a:lnTo>
                  <a:lnTo>
                    <a:pt x="1712" y="646"/>
                  </a:lnTo>
                  <a:lnTo>
                    <a:pt x="1606" y="647"/>
                  </a:lnTo>
                  <a:lnTo>
                    <a:pt x="1500" y="646"/>
                  </a:lnTo>
                  <a:lnTo>
                    <a:pt x="1397" y="643"/>
                  </a:lnTo>
                  <a:lnTo>
                    <a:pt x="1295" y="637"/>
                  </a:lnTo>
                  <a:lnTo>
                    <a:pt x="1195" y="628"/>
                  </a:lnTo>
                  <a:lnTo>
                    <a:pt x="1098" y="618"/>
                  </a:lnTo>
                  <a:lnTo>
                    <a:pt x="1004" y="605"/>
                  </a:lnTo>
                  <a:lnTo>
                    <a:pt x="912" y="591"/>
                  </a:lnTo>
                  <a:lnTo>
                    <a:pt x="824" y="574"/>
                  </a:lnTo>
                  <a:lnTo>
                    <a:pt x="739" y="556"/>
                  </a:lnTo>
                  <a:lnTo>
                    <a:pt x="658" y="535"/>
                  </a:lnTo>
                  <a:lnTo>
                    <a:pt x="580" y="513"/>
                  </a:lnTo>
                  <a:lnTo>
                    <a:pt x="506" y="490"/>
                  </a:lnTo>
                  <a:lnTo>
                    <a:pt x="436" y="464"/>
                  </a:lnTo>
                  <a:lnTo>
                    <a:pt x="371" y="438"/>
                  </a:lnTo>
                  <a:lnTo>
                    <a:pt x="310" y="409"/>
                  </a:lnTo>
                  <a:lnTo>
                    <a:pt x="254" y="380"/>
                  </a:lnTo>
                  <a:lnTo>
                    <a:pt x="203" y="349"/>
                  </a:lnTo>
                  <a:lnTo>
                    <a:pt x="157" y="317"/>
                  </a:lnTo>
                  <a:lnTo>
                    <a:pt x="116" y="284"/>
                  </a:lnTo>
                  <a:lnTo>
                    <a:pt x="82" y="250"/>
                  </a:lnTo>
                  <a:lnTo>
                    <a:pt x="53" y="215"/>
                  </a:lnTo>
                  <a:lnTo>
                    <a:pt x="30" y="178"/>
                  </a:lnTo>
                  <a:lnTo>
                    <a:pt x="13" y="142"/>
                  </a:lnTo>
                  <a:lnTo>
                    <a:pt x="3" y="104"/>
                  </a:lnTo>
                  <a:lnTo>
                    <a:pt x="0" y="66"/>
                  </a:lnTo>
                  <a:lnTo>
                    <a:pt x="3" y="33"/>
                  </a:lnTo>
                  <a:lnTo>
                    <a:pt x="11" y="0"/>
                  </a:lnTo>
                  <a:close/>
                </a:path>
              </a:pathLst>
            </a:custGeom>
            <a:solidFill>
              <a:schemeClr val="l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351">
                <a:solidFill>
                  <a:schemeClr val="dk1"/>
                </a:solidFill>
                <a:latin typeface="Roboto"/>
                <a:ea typeface="Roboto"/>
                <a:cs typeface="Roboto"/>
                <a:sym typeface="Roboto"/>
              </a:endParaRPr>
            </a:p>
          </p:txBody>
        </p:sp>
        <p:sp>
          <p:nvSpPr>
            <p:cNvPr id="192" name="Google Shape;192;p22">
              <a:extLst>
                <a:ext uri="{FF2B5EF4-FFF2-40B4-BE49-F238E27FC236}">
                  <a16:creationId xmlns:a16="http://schemas.microsoft.com/office/drawing/2014/main" id="{EE024106-B66E-1204-9E96-1F20AC537F34}"/>
                </a:ext>
              </a:extLst>
            </p:cNvPr>
            <p:cNvSpPr/>
            <p:nvPr/>
          </p:nvSpPr>
          <p:spPr>
            <a:xfrm>
              <a:off x="10059988" y="3074988"/>
              <a:ext cx="463548" cy="92075"/>
            </a:xfrm>
            <a:custGeom>
              <a:avLst/>
              <a:gdLst/>
              <a:ahLst/>
              <a:cxnLst/>
              <a:rect l="l" t="t" r="r" b="b"/>
              <a:pathLst>
                <a:path w="3212" h="647" extrusionOk="0">
                  <a:moveTo>
                    <a:pt x="11" y="0"/>
                  </a:moveTo>
                  <a:lnTo>
                    <a:pt x="87" y="40"/>
                  </a:lnTo>
                  <a:lnTo>
                    <a:pt x="169" y="78"/>
                  </a:lnTo>
                  <a:lnTo>
                    <a:pt x="256" y="113"/>
                  </a:lnTo>
                  <a:lnTo>
                    <a:pt x="346" y="147"/>
                  </a:lnTo>
                  <a:lnTo>
                    <a:pt x="442" y="178"/>
                  </a:lnTo>
                  <a:lnTo>
                    <a:pt x="543" y="207"/>
                  </a:lnTo>
                  <a:lnTo>
                    <a:pt x="647" y="233"/>
                  </a:lnTo>
                  <a:lnTo>
                    <a:pt x="756" y="257"/>
                  </a:lnTo>
                  <a:lnTo>
                    <a:pt x="869" y="277"/>
                  </a:lnTo>
                  <a:lnTo>
                    <a:pt x="985" y="295"/>
                  </a:lnTo>
                  <a:lnTo>
                    <a:pt x="1103" y="310"/>
                  </a:lnTo>
                  <a:lnTo>
                    <a:pt x="1225" y="322"/>
                  </a:lnTo>
                  <a:lnTo>
                    <a:pt x="1349" y="330"/>
                  </a:lnTo>
                  <a:lnTo>
                    <a:pt x="1477" y="335"/>
                  </a:lnTo>
                  <a:lnTo>
                    <a:pt x="1606" y="337"/>
                  </a:lnTo>
                  <a:lnTo>
                    <a:pt x="1735" y="335"/>
                  </a:lnTo>
                  <a:lnTo>
                    <a:pt x="1862" y="330"/>
                  </a:lnTo>
                  <a:lnTo>
                    <a:pt x="1987" y="322"/>
                  </a:lnTo>
                  <a:lnTo>
                    <a:pt x="2109" y="310"/>
                  </a:lnTo>
                  <a:lnTo>
                    <a:pt x="2228" y="295"/>
                  </a:lnTo>
                  <a:lnTo>
                    <a:pt x="2343" y="277"/>
                  </a:lnTo>
                  <a:lnTo>
                    <a:pt x="2455" y="257"/>
                  </a:lnTo>
                  <a:lnTo>
                    <a:pt x="2564" y="233"/>
                  </a:lnTo>
                  <a:lnTo>
                    <a:pt x="2669" y="207"/>
                  </a:lnTo>
                  <a:lnTo>
                    <a:pt x="2769" y="178"/>
                  </a:lnTo>
                  <a:lnTo>
                    <a:pt x="2865" y="147"/>
                  </a:lnTo>
                  <a:lnTo>
                    <a:pt x="2957" y="113"/>
                  </a:lnTo>
                  <a:lnTo>
                    <a:pt x="3044" y="78"/>
                  </a:lnTo>
                  <a:lnTo>
                    <a:pt x="3125" y="40"/>
                  </a:lnTo>
                  <a:lnTo>
                    <a:pt x="3202" y="0"/>
                  </a:lnTo>
                  <a:lnTo>
                    <a:pt x="3209" y="32"/>
                  </a:lnTo>
                  <a:lnTo>
                    <a:pt x="3212" y="65"/>
                  </a:lnTo>
                  <a:lnTo>
                    <a:pt x="3209" y="103"/>
                  </a:lnTo>
                  <a:lnTo>
                    <a:pt x="3199" y="141"/>
                  </a:lnTo>
                  <a:lnTo>
                    <a:pt x="3182" y="178"/>
                  </a:lnTo>
                  <a:lnTo>
                    <a:pt x="3159" y="214"/>
                  </a:lnTo>
                  <a:lnTo>
                    <a:pt x="3130" y="249"/>
                  </a:lnTo>
                  <a:lnTo>
                    <a:pt x="3096" y="283"/>
                  </a:lnTo>
                  <a:lnTo>
                    <a:pt x="3055" y="316"/>
                  </a:lnTo>
                  <a:lnTo>
                    <a:pt x="3009" y="348"/>
                  </a:lnTo>
                  <a:lnTo>
                    <a:pt x="2958" y="379"/>
                  </a:lnTo>
                  <a:lnTo>
                    <a:pt x="2902" y="409"/>
                  </a:lnTo>
                  <a:lnTo>
                    <a:pt x="2841" y="437"/>
                  </a:lnTo>
                  <a:lnTo>
                    <a:pt x="2775" y="464"/>
                  </a:lnTo>
                  <a:lnTo>
                    <a:pt x="2706" y="489"/>
                  </a:lnTo>
                  <a:lnTo>
                    <a:pt x="2632" y="513"/>
                  </a:lnTo>
                  <a:lnTo>
                    <a:pt x="2554" y="535"/>
                  </a:lnTo>
                  <a:lnTo>
                    <a:pt x="2472" y="555"/>
                  </a:lnTo>
                  <a:lnTo>
                    <a:pt x="2388" y="574"/>
                  </a:lnTo>
                  <a:lnTo>
                    <a:pt x="2299" y="590"/>
                  </a:lnTo>
                  <a:lnTo>
                    <a:pt x="2208" y="605"/>
                  </a:lnTo>
                  <a:lnTo>
                    <a:pt x="2114" y="618"/>
                  </a:lnTo>
                  <a:lnTo>
                    <a:pt x="2016" y="628"/>
                  </a:lnTo>
                  <a:lnTo>
                    <a:pt x="1917" y="636"/>
                  </a:lnTo>
                  <a:lnTo>
                    <a:pt x="1815" y="642"/>
                  </a:lnTo>
                  <a:lnTo>
                    <a:pt x="1712" y="646"/>
                  </a:lnTo>
                  <a:lnTo>
                    <a:pt x="1606" y="647"/>
                  </a:lnTo>
                  <a:lnTo>
                    <a:pt x="1500" y="646"/>
                  </a:lnTo>
                  <a:lnTo>
                    <a:pt x="1397" y="642"/>
                  </a:lnTo>
                  <a:lnTo>
                    <a:pt x="1295" y="636"/>
                  </a:lnTo>
                  <a:lnTo>
                    <a:pt x="1195" y="628"/>
                  </a:lnTo>
                  <a:lnTo>
                    <a:pt x="1098" y="618"/>
                  </a:lnTo>
                  <a:lnTo>
                    <a:pt x="1004" y="605"/>
                  </a:lnTo>
                  <a:lnTo>
                    <a:pt x="912" y="590"/>
                  </a:lnTo>
                  <a:lnTo>
                    <a:pt x="824" y="574"/>
                  </a:lnTo>
                  <a:lnTo>
                    <a:pt x="739" y="555"/>
                  </a:lnTo>
                  <a:lnTo>
                    <a:pt x="658" y="535"/>
                  </a:lnTo>
                  <a:lnTo>
                    <a:pt x="580" y="513"/>
                  </a:lnTo>
                  <a:lnTo>
                    <a:pt x="506" y="489"/>
                  </a:lnTo>
                  <a:lnTo>
                    <a:pt x="436" y="464"/>
                  </a:lnTo>
                  <a:lnTo>
                    <a:pt x="371" y="437"/>
                  </a:lnTo>
                  <a:lnTo>
                    <a:pt x="310" y="409"/>
                  </a:lnTo>
                  <a:lnTo>
                    <a:pt x="254" y="379"/>
                  </a:lnTo>
                  <a:lnTo>
                    <a:pt x="203" y="348"/>
                  </a:lnTo>
                  <a:lnTo>
                    <a:pt x="157" y="316"/>
                  </a:lnTo>
                  <a:lnTo>
                    <a:pt x="116" y="283"/>
                  </a:lnTo>
                  <a:lnTo>
                    <a:pt x="82" y="249"/>
                  </a:lnTo>
                  <a:lnTo>
                    <a:pt x="53" y="214"/>
                  </a:lnTo>
                  <a:lnTo>
                    <a:pt x="30" y="178"/>
                  </a:lnTo>
                  <a:lnTo>
                    <a:pt x="13" y="141"/>
                  </a:lnTo>
                  <a:lnTo>
                    <a:pt x="3" y="103"/>
                  </a:lnTo>
                  <a:lnTo>
                    <a:pt x="0" y="65"/>
                  </a:lnTo>
                  <a:lnTo>
                    <a:pt x="3" y="32"/>
                  </a:lnTo>
                  <a:lnTo>
                    <a:pt x="11" y="0"/>
                  </a:lnTo>
                  <a:close/>
                </a:path>
              </a:pathLst>
            </a:custGeom>
            <a:solidFill>
              <a:schemeClr val="l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351">
                <a:solidFill>
                  <a:schemeClr val="dk1"/>
                </a:solidFill>
                <a:latin typeface="Roboto"/>
                <a:ea typeface="Roboto"/>
                <a:cs typeface="Roboto"/>
                <a:sym typeface="Roboto"/>
              </a:endParaRPr>
            </a:p>
          </p:txBody>
        </p:sp>
      </p:grpSp>
      <p:sp>
        <p:nvSpPr>
          <p:cNvPr id="5" name="Google Shape;109;p19">
            <a:extLst>
              <a:ext uri="{FF2B5EF4-FFF2-40B4-BE49-F238E27FC236}">
                <a16:creationId xmlns:a16="http://schemas.microsoft.com/office/drawing/2014/main" id="{8E3645E9-3EBA-4299-75EF-FAFB7F0EA4E1}"/>
              </a:ext>
            </a:extLst>
          </p:cNvPr>
          <p:cNvSpPr/>
          <p:nvPr/>
        </p:nvSpPr>
        <p:spPr>
          <a:xfrm>
            <a:off x="454997" y="1260269"/>
            <a:ext cx="8508868" cy="3038410"/>
          </a:xfrm>
          <a:prstGeom prst="roundRect">
            <a:avLst>
              <a:gd name="adj" fmla="val 2440"/>
            </a:avLst>
          </a:prstGeom>
          <a:solidFill>
            <a:schemeClr val="accent1"/>
          </a:solidFill>
          <a:ln>
            <a:noFill/>
          </a:ln>
        </p:spPr>
        <p:txBody>
          <a:bodyPr spcFirstLastPara="1" wrap="square" lIns="91425" tIns="45700" rIns="91425" bIns="45700" anchor="t" anchorCtr="0">
            <a:noAutofit/>
          </a:bodyPr>
          <a:lstStyle/>
          <a:p>
            <a:pPr marL="285750" indent="-285750" algn="l">
              <a:buFont typeface="Arial" panose="020B0604020202020204" pitchFamily="34" charset="0"/>
              <a:buChar char="•"/>
            </a:pPr>
            <a:r>
              <a:rPr lang="en-US" sz="1800" dirty="0">
                <a:solidFill>
                  <a:schemeClr val="bg1"/>
                </a:solidFill>
                <a:latin typeface="Roboto" panose="02000000000000000000" pitchFamily="2" charset="0"/>
                <a:ea typeface="Roboto" panose="02000000000000000000" pitchFamily="2" charset="0"/>
                <a:cs typeface="Roboto" panose="02000000000000000000" pitchFamily="2" charset="0"/>
              </a:rPr>
              <a:t>Temporal Patterns: There's a clear temporal pattern in ride demand, with peak usage typically observed during certain hours of the day and specific days of the week.</a:t>
            </a:r>
          </a:p>
          <a:p>
            <a:pPr marL="285750" indent="-285750" algn="l">
              <a:buFont typeface="Arial" panose="020B0604020202020204" pitchFamily="34" charset="0"/>
              <a:buChar char="•"/>
            </a:pPr>
            <a:r>
              <a:rPr lang="en-US" sz="1800" dirty="0">
                <a:solidFill>
                  <a:schemeClr val="bg1"/>
                </a:solidFill>
                <a:latin typeface="Roboto" panose="02000000000000000000" pitchFamily="2" charset="0"/>
                <a:ea typeface="Roboto" panose="02000000000000000000" pitchFamily="2" charset="0"/>
                <a:cs typeface="Roboto" panose="02000000000000000000" pitchFamily="2" charset="0"/>
              </a:rPr>
              <a:t>Weather Impact: Weather conditions appear to influence ride demand, as evidenced by fluctuations in ride counts during periods of varying weather patterns such as rain or clear skies.</a:t>
            </a:r>
          </a:p>
          <a:p>
            <a:pPr marL="285750" indent="-285750" algn="l">
              <a:buFont typeface="Arial" panose="020B0604020202020204" pitchFamily="34" charset="0"/>
              <a:buChar char="•"/>
            </a:pPr>
            <a:r>
              <a:rPr lang="en-US" sz="1800" dirty="0">
                <a:solidFill>
                  <a:schemeClr val="bg1"/>
                </a:solidFill>
                <a:latin typeface="Roboto" panose="02000000000000000000" pitchFamily="2" charset="0"/>
                <a:ea typeface="Roboto" panose="02000000000000000000" pitchFamily="2" charset="0"/>
                <a:cs typeface="Roboto" panose="02000000000000000000" pitchFamily="2" charset="0"/>
              </a:rPr>
              <a:t>Ride Preferences: Both Uber and Lyft services are represented in the dataset, with Uber being slightly more dominant. Understanding preferences between these services could inform strategic decisions.</a:t>
            </a:r>
          </a:p>
          <a:p>
            <a:pPr marL="0" marR="0" lvl="0" indent="0" algn="ctr" rtl="0">
              <a:spcBef>
                <a:spcPts val="0"/>
              </a:spcBef>
              <a:spcAft>
                <a:spcPts val="0"/>
              </a:spcAft>
              <a:buNone/>
            </a:pPr>
            <a:endParaRPr sz="1800" dirty="0">
              <a:solidFill>
                <a:schemeClr val="bg1"/>
              </a:solidFill>
              <a:latin typeface="Roboto" panose="02000000000000000000" pitchFamily="2" charset="0"/>
              <a:ea typeface="Roboto" panose="02000000000000000000" pitchFamily="2" charset="0"/>
              <a:cs typeface="Roboto" panose="02000000000000000000" pitchFamily="2" charset="0"/>
              <a:sym typeface="Roboto"/>
            </a:endParaRPr>
          </a:p>
        </p:txBody>
      </p:sp>
    </p:spTree>
    <p:extLst>
      <p:ext uri="{BB962C8B-B14F-4D97-AF65-F5344CB8AC3E}">
        <p14:creationId xmlns:p14="http://schemas.microsoft.com/office/powerpoint/2010/main" val="3298000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70" name="Google Shape;170;p22"/>
          <p:cNvSpPr txBox="1">
            <a:spLocks noGrp="1"/>
          </p:cNvSpPr>
          <p:nvPr>
            <p:ph type="title"/>
          </p:nvPr>
        </p:nvSpPr>
        <p:spPr>
          <a:xfrm>
            <a:off x="381000" y="341313"/>
            <a:ext cx="8368500" cy="495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7F7F7F"/>
              </a:buClr>
              <a:buSzPts val="3200"/>
              <a:buFont typeface="Roboto"/>
              <a:buNone/>
            </a:pPr>
            <a:r>
              <a:rPr lang="en-US" dirty="0"/>
              <a:t>Data understanding</a:t>
            </a:r>
            <a:endParaRPr dirty="0"/>
          </a:p>
        </p:txBody>
      </p:sp>
      <p:grpSp>
        <p:nvGrpSpPr>
          <p:cNvPr id="188" name="Google Shape;188;p22"/>
          <p:cNvGrpSpPr/>
          <p:nvPr/>
        </p:nvGrpSpPr>
        <p:grpSpPr>
          <a:xfrm>
            <a:off x="4348374" y="3875022"/>
            <a:ext cx="361057" cy="317782"/>
            <a:chOff x="10059988" y="2759075"/>
            <a:chExt cx="463548" cy="407988"/>
          </a:xfrm>
        </p:grpSpPr>
        <p:sp>
          <p:nvSpPr>
            <p:cNvPr id="189" name="Google Shape;189;p22"/>
            <p:cNvSpPr/>
            <p:nvPr/>
          </p:nvSpPr>
          <p:spPr>
            <a:xfrm>
              <a:off x="10059988" y="2759075"/>
              <a:ext cx="463548" cy="168274"/>
            </a:xfrm>
            <a:custGeom>
              <a:avLst/>
              <a:gdLst/>
              <a:ahLst/>
              <a:cxnLst/>
              <a:rect l="l" t="t" r="r" b="b"/>
              <a:pathLst>
                <a:path w="3212" h="1164" extrusionOk="0">
                  <a:moveTo>
                    <a:pt x="1606" y="0"/>
                  </a:moveTo>
                  <a:lnTo>
                    <a:pt x="1606" y="0"/>
                  </a:lnTo>
                  <a:lnTo>
                    <a:pt x="1712" y="2"/>
                  </a:lnTo>
                  <a:lnTo>
                    <a:pt x="1815" y="5"/>
                  </a:lnTo>
                  <a:lnTo>
                    <a:pt x="1917" y="11"/>
                  </a:lnTo>
                  <a:lnTo>
                    <a:pt x="2016" y="19"/>
                  </a:lnTo>
                  <a:lnTo>
                    <a:pt x="2114" y="30"/>
                  </a:lnTo>
                  <a:lnTo>
                    <a:pt x="2208" y="43"/>
                  </a:lnTo>
                  <a:lnTo>
                    <a:pt x="2299" y="57"/>
                  </a:lnTo>
                  <a:lnTo>
                    <a:pt x="2388" y="74"/>
                  </a:lnTo>
                  <a:lnTo>
                    <a:pt x="2472" y="92"/>
                  </a:lnTo>
                  <a:lnTo>
                    <a:pt x="2554" y="112"/>
                  </a:lnTo>
                  <a:lnTo>
                    <a:pt x="2632" y="135"/>
                  </a:lnTo>
                  <a:lnTo>
                    <a:pt x="2706" y="158"/>
                  </a:lnTo>
                  <a:lnTo>
                    <a:pt x="2775" y="183"/>
                  </a:lnTo>
                  <a:lnTo>
                    <a:pt x="2841" y="210"/>
                  </a:lnTo>
                  <a:lnTo>
                    <a:pt x="2902" y="238"/>
                  </a:lnTo>
                  <a:lnTo>
                    <a:pt x="2958" y="268"/>
                  </a:lnTo>
                  <a:lnTo>
                    <a:pt x="3009" y="299"/>
                  </a:lnTo>
                  <a:lnTo>
                    <a:pt x="3055" y="331"/>
                  </a:lnTo>
                  <a:lnTo>
                    <a:pt x="3096" y="364"/>
                  </a:lnTo>
                  <a:lnTo>
                    <a:pt x="3130" y="398"/>
                  </a:lnTo>
                  <a:lnTo>
                    <a:pt x="3159" y="433"/>
                  </a:lnTo>
                  <a:lnTo>
                    <a:pt x="3182" y="469"/>
                  </a:lnTo>
                  <a:lnTo>
                    <a:pt x="3199" y="506"/>
                  </a:lnTo>
                  <a:lnTo>
                    <a:pt x="3209" y="544"/>
                  </a:lnTo>
                  <a:lnTo>
                    <a:pt x="3212" y="582"/>
                  </a:lnTo>
                  <a:lnTo>
                    <a:pt x="3209" y="620"/>
                  </a:lnTo>
                  <a:lnTo>
                    <a:pt x="3199" y="658"/>
                  </a:lnTo>
                  <a:lnTo>
                    <a:pt x="3182" y="695"/>
                  </a:lnTo>
                  <a:lnTo>
                    <a:pt x="3159" y="731"/>
                  </a:lnTo>
                  <a:lnTo>
                    <a:pt x="3130" y="766"/>
                  </a:lnTo>
                  <a:lnTo>
                    <a:pt x="3096" y="800"/>
                  </a:lnTo>
                  <a:lnTo>
                    <a:pt x="3055" y="833"/>
                  </a:lnTo>
                  <a:lnTo>
                    <a:pt x="3009" y="865"/>
                  </a:lnTo>
                  <a:lnTo>
                    <a:pt x="2958" y="896"/>
                  </a:lnTo>
                  <a:lnTo>
                    <a:pt x="2902" y="926"/>
                  </a:lnTo>
                  <a:lnTo>
                    <a:pt x="2841" y="954"/>
                  </a:lnTo>
                  <a:lnTo>
                    <a:pt x="2775" y="981"/>
                  </a:lnTo>
                  <a:lnTo>
                    <a:pt x="2706" y="1006"/>
                  </a:lnTo>
                  <a:lnTo>
                    <a:pt x="2632" y="1030"/>
                  </a:lnTo>
                  <a:lnTo>
                    <a:pt x="2554" y="1052"/>
                  </a:lnTo>
                  <a:lnTo>
                    <a:pt x="2472" y="1072"/>
                  </a:lnTo>
                  <a:lnTo>
                    <a:pt x="2388" y="1090"/>
                  </a:lnTo>
                  <a:lnTo>
                    <a:pt x="2299" y="1107"/>
                  </a:lnTo>
                  <a:lnTo>
                    <a:pt x="2208" y="1122"/>
                  </a:lnTo>
                  <a:lnTo>
                    <a:pt x="2114" y="1134"/>
                  </a:lnTo>
                  <a:lnTo>
                    <a:pt x="2016" y="1145"/>
                  </a:lnTo>
                  <a:lnTo>
                    <a:pt x="1917" y="1153"/>
                  </a:lnTo>
                  <a:lnTo>
                    <a:pt x="1815" y="1159"/>
                  </a:lnTo>
                  <a:lnTo>
                    <a:pt x="1712" y="1163"/>
                  </a:lnTo>
                  <a:lnTo>
                    <a:pt x="1606" y="1164"/>
                  </a:lnTo>
                  <a:lnTo>
                    <a:pt x="1500" y="1163"/>
                  </a:lnTo>
                  <a:lnTo>
                    <a:pt x="1397" y="1159"/>
                  </a:lnTo>
                  <a:lnTo>
                    <a:pt x="1295" y="1153"/>
                  </a:lnTo>
                  <a:lnTo>
                    <a:pt x="1195" y="1145"/>
                  </a:lnTo>
                  <a:lnTo>
                    <a:pt x="1098" y="1134"/>
                  </a:lnTo>
                  <a:lnTo>
                    <a:pt x="1004" y="1122"/>
                  </a:lnTo>
                  <a:lnTo>
                    <a:pt x="912" y="1107"/>
                  </a:lnTo>
                  <a:lnTo>
                    <a:pt x="824" y="1090"/>
                  </a:lnTo>
                  <a:lnTo>
                    <a:pt x="739" y="1072"/>
                  </a:lnTo>
                  <a:lnTo>
                    <a:pt x="658" y="1052"/>
                  </a:lnTo>
                  <a:lnTo>
                    <a:pt x="580" y="1030"/>
                  </a:lnTo>
                  <a:lnTo>
                    <a:pt x="506" y="1006"/>
                  </a:lnTo>
                  <a:lnTo>
                    <a:pt x="436" y="981"/>
                  </a:lnTo>
                  <a:lnTo>
                    <a:pt x="371" y="954"/>
                  </a:lnTo>
                  <a:lnTo>
                    <a:pt x="310" y="926"/>
                  </a:lnTo>
                  <a:lnTo>
                    <a:pt x="254" y="896"/>
                  </a:lnTo>
                  <a:lnTo>
                    <a:pt x="203" y="865"/>
                  </a:lnTo>
                  <a:lnTo>
                    <a:pt x="157" y="833"/>
                  </a:lnTo>
                  <a:lnTo>
                    <a:pt x="116" y="800"/>
                  </a:lnTo>
                  <a:lnTo>
                    <a:pt x="82" y="766"/>
                  </a:lnTo>
                  <a:lnTo>
                    <a:pt x="53" y="731"/>
                  </a:lnTo>
                  <a:lnTo>
                    <a:pt x="30" y="695"/>
                  </a:lnTo>
                  <a:lnTo>
                    <a:pt x="13" y="658"/>
                  </a:lnTo>
                  <a:lnTo>
                    <a:pt x="3" y="620"/>
                  </a:lnTo>
                  <a:lnTo>
                    <a:pt x="0" y="582"/>
                  </a:lnTo>
                  <a:lnTo>
                    <a:pt x="3" y="544"/>
                  </a:lnTo>
                  <a:lnTo>
                    <a:pt x="13" y="506"/>
                  </a:lnTo>
                  <a:lnTo>
                    <a:pt x="30" y="469"/>
                  </a:lnTo>
                  <a:lnTo>
                    <a:pt x="53" y="433"/>
                  </a:lnTo>
                  <a:lnTo>
                    <a:pt x="82" y="398"/>
                  </a:lnTo>
                  <a:lnTo>
                    <a:pt x="116" y="364"/>
                  </a:lnTo>
                  <a:lnTo>
                    <a:pt x="157" y="331"/>
                  </a:lnTo>
                  <a:lnTo>
                    <a:pt x="203" y="299"/>
                  </a:lnTo>
                  <a:lnTo>
                    <a:pt x="254" y="268"/>
                  </a:lnTo>
                  <a:lnTo>
                    <a:pt x="310" y="238"/>
                  </a:lnTo>
                  <a:lnTo>
                    <a:pt x="371" y="210"/>
                  </a:lnTo>
                  <a:lnTo>
                    <a:pt x="436" y="183"/>
                  </a:lnTo>
                  <a:lnTo>
                    <a:pt x="506" y="158"/>
                  </a:lnTo>
                  <a:lnTo>
                    <a:pt x="580" y="135"/>
                  </a:lnTo>
                  <a:lnTo>
                    <a:pt x="658" y="112"/>
                  </a:lnTo>
                  <a:lnTo>
                    <a:pt x="739" y="92"/>
                  </a:lnTo>
                  <a:lnTo>
                    <a:pt x="824" y="74"/>
                  </a:lnTo>
                  <a:lnTo>
                    <a:pt x="912" y="57"/>
                  </a:lnTo>
                  <a:lnTo>
                    <a:pt x="1004" y="43"/>
                  </a:lnTo>
                  <a:lnTo>
                    <a:pt x="1098" y="30"/>
                  </a:lnTo>
                  <a:lnTo>
                    <a:pt x="1195" y="19"/>
                  </a:lnTo>
                  <a:lnTo>
                    <a:pt x="1295" y="11"/>
                  </a:lnTo>
                  <a:lnTo>
                    <a:pt x="1397" y="5"/>
                  </a:lnTo>
                  <a:lnTo>
                    <a:pt x="1500" y="2"/>
                  </a:lnTo>
                  <a:lnTo>
                    <a:pt x="1606" y="0"/>
                  </a:lnTo>
                  <a:close/>
                </a:path>
              </a:pathLst>
            </a:custGeom>
            <a:solidFill>
              <a:schemeClr val="l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351">
                <a:solidFill>
                  <a:schemeClr val="dk1"/>
                </a:solidFill>
                <a:latin typeface="Roboto"/>
                <a:ea typeface="Roboto"/>
                <a:cs typeface="Roboto"/>
                <a:sym typeface="Roboto"/>
              </a:endParaRPr>
            </a:p>
          </p:txBody>
        </p:sp>
        <p:sp>
          <p:nvSpPr>
            <p:cNvPr id="190" name="Google Shape;190;p22"/>
            <p:cNvSpPr/>
            <p:nvPr/>
          </p:nvSpPr>
          <p:spPr>
            <a:xfrm>
              <a:off x="10059988" y="2917825"/>
              <a:ext cx="463548" cy="93664"/>
            </a:xfrm>
            <a:custGeom>
              <a:avLst/>
              <a:gdLst/>
              <a:ahLst/>
              <a:cxnLst/>
              <a:rect l="l" t="t" r="r" b="b"/>
              <a:pathLst>
                <a:path w="3212" h="648" extrusionOk="0">
                  <a:moveTo>
                    <a:pt x="11" y="0"/>
                  </a:moveTo>
                  <a:lnTo>
                    <a:pt x="87" y="40"/>
                  </a:lnTo>
                  <a:lnTo>
                    <a:pt x="169" y="78"/>
                  </a:lnTo>
                  <a:lnTo>
                    <a:pt x="256" y="114"/>
                  </a:lnTo>
                  <a:lnTo>
                    <a:pt x="346" y="147"/>
                  </a:lnTo>
                  <a:lnTo>
                    <a:pt x="442" y="179"/>
                  </a:lnTo>
                  <a:lnTo>
                    <a:pt x="543" y="207"/>
                  </a:lnTo>
                  <a:lnTo>
                    <a:pt x="647" y="233"/>
                  </a:lnTo>
                  <a:lnTo>
                    <a:pt x="756" y="257"/>
                  </a:lnTo>
                  <a:lnTo>
                    <a:pt x="869" y="277"/>
                  </a:lnTo>
                  <a:lnTo>
                    <a:pt x="985" y="295"/>
                  </a:lnTo>
                  <a:lnTo>
                    <a:pt x="1103" y="310"/>
                  </a:lnTo>
                  <a:lnTo>
                    <a:pt x="1225" y="322"/>
                  </a:lnTo>
                  <a:lnTo>
                    <a:pt x="1349" y="330"/>
                  </a:lnTo>
                  <a:lnTo>
                    <a:pt x="1477" y="336"/>
                  </a:lnTo>
                  <a:lnTo>
                    <a:pt x="1606" y="338"/>
                  </a:lnTo>
                  <a:lnTo>
                    <a:pt x="1735" y="336"/>
                  </a:lnTo>
                  <a:lnTo>
                    <a:pt x="1862" y="330"/>
                  </a:lnTo>
                  <a:lnTo>
                    <a:pt x="1987" y="322"/>
                  </a:lnTo>
                  <a:lnTo>
                    <a:pt x="2109" y="310"/>
                  </a:lnTo>
                  <a:lnTo>
                    <a:pt x="2228" y="295"/>
                  </a:lnTo>
                  <a:lnTo>
                    <a:pt x="2343" y="277"/>
                  </a:lnTo>
                  <a:lnTo>
                    <a:pt x="2455" y="257"/>
                  </a:lnTo>
                  <a:lnTo>
                    <a:pt x="2564" y="233"/>
                  </a:lnTo>
                  <a:lnTo>
                    <a:pt x="2669" y="207"/>
                  </a:lnTo>
                  <a:lnTo>
                    <a:pt x="2769" y="179"/>
                  </a:lnTo>
                  <a:lnTo>
                    <a:pt x="2865" y="147"/>
                  </a:lnTo>
                  <a:lnTo>
                    <a:pt x="2957" y="114"/>
                  </a:lnTo>
                  <a:lnTo>
                    <a:pt x="3044" y="78"/>
                  </a:lnTo>
                  <a:lnTo>
                    <a:pt x="3125" y="40"/>
                  </a:lnTo>
                  <a:lnTo>
                    <a:pt x="3202" y="0"/>
                  </a:lnTo>
                  <a:lnTo>
                    <a:pt x="3209" y="33"/>
                  </a:lnTo>
                  <a:lnTo>
                    <a:pt x="3212" y="66"/>
                  </a:lnTo>
                  <a:lnTo>
                    <a:pt x="3209" y="104"/>
                  </a:lnTo>
                  <a:lnTo>
                    <a:pt x="3199" y="142"/>
                  </a:lnTo>
                  <a:lnTo>
                    <a:pt x="3182" y="179"/>
                  </a:lnTo>
                  <a:lnTo>
                    <a:pt x="3159" y="215"/>
                  </a:lnTo>
                  <a:lnTo>
                    <a:pt x="3130" y="250"/>
                  </a:lnTo>
                  <a:lnTo>
                    <a:pt x="3096" y="284"/>
                  </a:lnTo>
                  <a:lnTo>
                    <a:pt x="3055" y="317"/>
                  </a:lnTo>
                  <a:lnTo>
                    <a:pt x="3009" y="350"/>
                  </a:lnTo>
                  <a:lnTo>
                    <a:pt x="2958" y="381"/>
                  </a:lnTo>
                  <a:lnTo>
                    <a:pt x="2902" y="410"/>
                  </a:lnTo>
                  <a:lnTo>
                    <a:pt x="2841" y="439"/>
                  </a:lnTo>
                  <a:lnTo>
                    <a:pt x="2775" y="465"/>
                  </a:lnTo>
                  <a:lnTo>
                    <a:pt x="2706" y="491"/>
                  </a:lnTo>
                  <a:lnTo>
                    <a:pt x="2632" y="514"/>
                  </a:lnTo>
                  <a:lnTo>
                    <a:pt x="2554" y="536"/>
                  </a:lnTo>
                  <a:lnTo>
                    <a:pt x="2472" y="557"/>
                  </a:lnTo>
                  <a:lnTo>
                    <a:pt x="2388" y="575"/>
                  </a:lnTo>
                  <a:lnTo>
                    <a:pt x="2299" y="592"/>
                  </a:lnTo>
                  <a:lnTo>
                    <a:pt x="2208" y="606"/>
                  </a:lnTo>
                  <a:lnTo>
                    <a:pt x="2114" y="619"/>
                  </a:lnTo>
                  <a:lnTo>
                    <a:pt x="2016" y="629"/>
                  </a:lnTo>
                  <a:lnTo>
                    <a:pt x="1917" y="638"/>
                  </a:lnTo>
                  <a:lnTo>
                    <a:pt x="1815" y="644"/>
                  </a:lnTo>
                  <a:lnTo>
                    <a:pt x="1712" y="647"/>
                  </a:lnTo>
                  <a:lnTo>
                    <a:pt x="1606" y="648"/>
                  </a:lnTo>
                  <a:lnTo>
                    <a:pt x="1500" y="647"/>
                  </a:lnTo>
                  <a:lnTo>
                    <a:pt x="1397" y="644"/>
                  </a:lnTo>
                  <a:lnTo>
                    <a:pt x="1295" y="638"/>
                  </a:lnTo>
                  <a:lnTo>
                    <a:pt x="1195" y="629"/>
                  </a:lnTo>
                  <a:lnTo>
                    <a:pt x="1098" y="619"/>
                  </a:lnTo>
                  <a:lnTo>
                    <a:pt x="1004" y="606"/>
                  </a:lnTo>
                  <a:lnTo>
                    <a:pt x="912" y="592"/>
                  </a:lnTo>
                  <a:lnTo>
                    <a:pt x="824" y="575"/>
                  </a:lnTo>
                  <a:lnTo>
                    <a:pt x="739" y="557"/>
                  </a:lnTo>
                  <a:lnTo>
                    <a:pt x="658" y="536"/>
                  </a:lnTo>
                  <a:lnTo>
                    <a:pt x="580" y="514"/>
                  </a:lnTo>
                  <a:lnTo>
                    <a:pt x="506" y="491"/>
                  </a:lnTo>
                  <a:lnTo>
                    <a:pt x="436" y="465"/>
                  </a:lnTo>
                  <a:lnTo>
                    <a:pt x="371" y="439"/>
                  </a:lnTo>
                  <a:lnTo>
                    <a:pt x="310" y="410"/>
                  </a:lnTo>
                  <a:lnTo>
                    <a:pt x="254" y="381"/>
                  </a:lnTo>
                  <a:lnTo>
                    <a:pt x="203" y="350"/>
                  </a:lnTo>
                  <a:lnTo>
                    <a:pt x="157" y="317"/>
                  </a:lnTo>
                  <a:lnTo>
                    <a:pt x="116" y="284"/>
                  </a:lnTo>
                  <a:lnTo>
                    <a:pt x="82" y="250"/>
                  </a:lnTo>
                  <a:lnTo>
                    <a:pt x="53" y="215"/>
                  </a:lnTo>
                  <a:lnTo>
                    <a:pt x="30" y="179"/>
                  </a:lnTo>
                  <a:lnTo>
                    <a:pt x="13" y="142"/>
                  </a:lnTo>
                  <a:lnTo>
                    <a:pt x="3" y="104"/>
                  </a:lnTo>
                  <a:lnTo>
                    <a:pt x="0" y="66"/>
                  </a:lnTo>
                  <a:lnTo>
                    <a:pt x="3" y="33"/>
                  </a:lnTo>
                  <a:lnTo>
                    <a:pt x="11" y="0"/>
                  </a:lnTo>
                  <a:close/>
                </a:path>
              </a:pathLst>
            </a:custGeom>
            <a:solidFill>
              <a:schemeClr val="l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351">
                <a:solidFill>
                  <a:schemeClr val="dk1"/>
                </a:solidFill>
                <a:latin typeface="Roboto"/>
                <a:ea typeface="Roboto"/>
                <a:cs typeface="Roboto"/>
                <a:sym typeface="Roboto"/>
              </a:endParaRPr>
            </a:p>
          </p:txBody>
        </p:sp>
        <p:sp>
          <p:nvSpPr>
            <p:cNvPr id="191" name="Google Shape;191;p22"/>
            <p:cNvSpPr/>
            <p:nvPr/>
          </p:nvSpPr>
          <p:spPr>
            <a:xfrm>
              <a:off x="10059988" y="2995613"/>
              <a:ext cx="463548" cy="93663"/>
            </a:xfrm>
            <a:custGeom>
              <a:avLst/>
              <a:gdLst/>
              <a:ahLst/>
              <a:cxnLst/>
              <a:rect l="l" t="t" r="r" b="b"/>
              <a:pathLst>
                <a:path w="3212" h="647" extrusionOk="0">
                  <a:moveTo>
                    <a:pt x="11" y="0"/>
                  </a:moveTo>
                  <a:lnTo>
                    <a:pt x="87" y="40"/>
                  </a:lnTo>
                  <a:lnTo>
                    <a:pt x="169" y="78"/>
                  </a:lnTo>
                  <a:lnTo>
                    <a:pt x="256" y="114"/>
                  </a:lnTo>
                  <a:lnTo>
                    <a:pt x="346" y="147"/>
                  </a:lnTo>
                  <a:lnTo>
                    <a:pt x="442" y="178"/>
                  </a:lnTo>
                  <a:lnTo>
                    <a:pt x="543" y="207"/>
                  </a:lnTo>
                  <a:lnTo>
                    <a:pt x="647" y="233"/>
                  </a:lnTo>
                  <a:lnTo>
                    <a:pt x="756" y="257"/>
                  </a:lnTo>
                  <a:lnTo>
                    <a:pt x="869" y="277"/>
                  </a:lnTo>
                  <a:lnTo>
                    <a:pt x="985" y="295"/>
                  </a:lnTo>
                  <a:lnTo>
                    <a:pt x="1103" y="310"/>
                  </a:lnTo>
                  <a:lnTo>
                    <a:pt x="1225" y="322"/>
                  </a:lnTo>
                  <a:lnTo>
                    <a:pt x="1349" y="330"/>
                  </a:lnTo>
                  <a:lnTo>
                    <a:pt x="1477" y="335"/>
                  </a:lnTo>
                  <a:lnTo>
                    <a:pt x="1606" y="337"/>
                  </a:lnTo>
                  <a:lnTo>
                    <a:pt x="1735" y="335"/>
                  </a:lnTo>
                  <a:lnTo>
                    <a:pt x="1862" y="330"/>
                  </a:lnTo>
                  <a:lnTo>
                    <a:pt x="1987" y="322"/>
                  </a:lnTo>
                  <a:lnTo>
                    <a:pt x="2109" y="310"/>
                  </a:lnTo>
                  <a:lnTo>
                    <a:pt x="2228" y="295"/>
                  </a:lnTo>
                  <a:lnTo>
                    <a:pt x="2343" y="277"/>
                  </a:lnTo>
                  <a:lnTo>
                    <a:pt x="2455" y="257"/>
                  </a:lnTo>
                  <a:lnTo>
                    <a:pt x="2564" y="233"/>
                  </a:lnTo>
                  <a:lnTo>
                    <a:pt x="2669" y="207"/>
                  </a:lnTo>
                  <a:lnTo>
                    <a:pt x="2769" y="178"/>
                  </a:lnTo>
                  <a:lnTo>
                    <a:pt x="2865" y="147"/>
                  </a:lnTo>
                  <a:lnTo>
                    <a:pt x="2957" y="114"/>
                  </a:lnTo>
                  <a:lnTo>
                    <a:pt x="3044" y="78"/>
                  </a:lnTo>
                  <a:lnTo>
                    <a:pt x="3125" y="40"/>
                  </a:lnTo>
                  <a:lnTo>
                    <a:pt x="3202" y="0"/>
                  </a:lnTo>
                  <a:lnTo>
                    <a:pt x="3209" y="33"/>
                  </a:lnTo>
                  <a:lnTo>
                    <a:pt x="3212" y="66"/>
                  </a:lnTo>
                  <a:lnTo>
                    <a:pt x="3209" y="104"/>
                  </a:lnTo>
                  <a:lnTo>
                    <a:pt x="3199" y="142"/>
                  </a:lnTo>
                  <a:lnTo>
                    <a:pt x="3182" y="178"/>
                  </a:lnTo>
                  <a:lnTo>
                    <a:pt x="3159" y="215"/>
                  </a:lnTo>
                  <a:lnTo>
                    <a:pt x="3130" y="250"/>
                  </a:lnTo>
                  <a:lnTo>
                    <a:pt x="3096" y="284"/>
                  </a:lnTo>
                  <a:lnTo>
                    <a:pt x="3055" y="317"/>
                  </a:lnTo>
                  <a:lnTo>
                    <a:pt x="3009" y="349"/>
                  </a:lnTo>
                  <a:lnTo>
                    <a:pt x="2958" y="380"/>
                  </a:lnTo>
                  <a:lnTo>
                    <a:pt x="2902" y="409"/>
                  </a:lnTo>
                  <a:lnTo>
                    <a:pt x="2841" y="438"/>
                  </a:lnTo>
                  <a:lnTo>
                    <a:pt x="2775" y="464"/>
                  </a:lnTo>
                  <a:lnTo>
                    <a:pt x="2706" y="490"/>
                  </a:lnTo>
                  <a:lnTo>
                    <a:pt x="2632" y="513"/>
                  </a:lnTo>
                  <a:lnTo>
                    <a:pt x="2554" y="535"/>
                  </a:lnTo>
                  <a:lnTo>
                    <a:pt x="2472" y="556"/>
                  </a:lnTo>
                  <a:lnTo>
                    <a:pt x="2388" y="574"/>
                  </a:lnTo>
                  <a:lnTo>
                    <a:pt x="2299" y="591"/>
                  </a:lnTo>
                  <a:lnTo>
                    <a:pt x="2208" y="605"/>
                  </a:lnTo>
                  <a:lnTo>
                    <a:pt x="2114" y="618"/>
                  </a:lnTo>
                  <a:lnTo>
                    <a:pt x="2016" y="628"/>
                  </a:lnTo>
                  <a:lnTo>
                    <a:pt x="1917" y="637"/>
                  </a:lnTo>
                  <a:lnTo>
                    <a:pt x="1815" y="643"/>
                  </a:lnTo>
                  <a:lnTo>
                    <a:pt x="1712" y="646"/>
                  </a:lnTo>
                  <a:lnTo>
                    <a:pt x="1606" y="647"/>
                  </a:lnTo>
                  <a:lnTo>
                    <a:pt x="1500" y="646"/>
                  </a:lnTo>
                  <a:lnTo>
                    <a:pt x="1397" y="643"/>
                  </a:lnTo>
                  <a:lnTo>
                    <a:pt x="1295" y="637"/>
                  </a:lnTo>
                  <a:lnTo>
                    <a:pt x="1195" y="628"/>
                  </a:lnTo>
                  <a:lnTo>
                    <a:pt x="1098" y="618"/>
                  </a:lnTo>
                  <a:lnTo>
                    <a:pt x="1004" y="605"/>
                  </a:lnTo>
                  <a:lnTo>
                    <a:pt x="912" y="591"/>
                  </a:lnTo>
                  <a:lnTo>
                    <a:pt x="824" y="574"/>
                  </a:lnTo>
                  <a:lnTo>
                    <a:pt x="739" y="556"/>
                  </a:lnTo>
                  <a:lnTo>
                    <a:pt x="658" y="535"/>
                  </a:lnTo>
                  <a:lnTo>
                    <a:pt x="580" y="513"/>
                  </a:lnTo>
                  <a:lnTo>
                    <a:pt x="506" y="490"/>
                  </a:lnTo>
                  <a:lnTo>
                    <a:pt x="436" y="464"/>
                  </a:lnTo>
                  <a:lnTo>
                    <a:pt x="371" y="438"/>
                  </a:lnTo>
                  <a:lnTo>
                    <a:pt x="310" y="409"/>
                  </a:lnTo>
                  <a:lnTo>
                    <a:pt x="254" y="380"/>
                  </a:lnTo>
                  <a:lnTo>
                    <a:pt x="203" y="349"/>
                  </a:lnTo>
                  <a:lnTo>
                    <a:pt x="157" y="317"/>
                  </a:lnTo>
                  <a:lnTo>
                    <a:pt x="116" y="284"/>
                  </a:lnTo>
                  <a:lnTo>
                    <a:pt x="82" y="250"/>
                  </a:lnTo>
                  <a:lnTo>
                    <a:pt x="53" y="215"/>
                  </a:lnTo>
                  <a:lnTo>
                    <a:pt x="30" y="178"/>
                  </a:lnTo>
                  <a:lnTo>
                    <a:pt x="13" y="142"/>
                  </a:lnTo>
                  <a:lnTo>
                    <a:pt x="3" y="104"/>
                  </a:lnTo>
                  <a:lnTo>
                    <a:pt x="0" y="66"/>
                  </a:lnTo>
                  <a:lnTo>
                    <a:pt x="3" y="33"/>
                  </a:lnTo>
                  <a:lnTo>
                    <a:pt x="11" y="0"/>
                  </a:lnTo>
                  <a:close/>
                </a:path>
              </a:pathLst>
            </a:custGeom>
            <a:solidFill>
              <a:schemeClr val="l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351">
                <a:solidFill>
                  <a:schemeClr val="dk1"/>
                </a:solidFill>
                <a:latin typeface="Roboto"/>
                <a:ea typeface="Roboto"/>
                <a:cs typeface="Roboto"/>
                <a:sym typeface="Roboto"/>
              </a:endParaRPr>
            </a:p>
          </p:txBody>
        </p:sp>
        <p:sp>
          <p:nvSpPr>
            <p:cNvPr id="192" name="Google Shape;192;p22"/>
            <p:cNvSpPr/>
            <p:nvPr/>
          </p:nvSpPr>
          <p:spPr>
            <a:xfrm>
              <a:off x="10059988" y="3074988"/>
              <a:ext cx="463548" cy="92075"/>
            </a:xfrm>
            <a:custGeom>
              <a:avLst/>
              <a:gdLst/>
              <a:ahLst/>
              <a:cxnLst/>
              <a:rect l="l" t="t" r="r" b="b"/>
              <a:pathLst>
                <a:path w="3212" h="647" extrusionOk="0">
                  <a:moveTo>
                    <a:pt x="11" y="0"/>
                  </a:moveTo>
                  <a:lnTo>
                    <a:pt x="87" y="40"/>
                  </a:lnTo>
                  <a:lnTo>
                    <a:pt x="169" y="78"/>
                  </a:lnTo>
                  <a:lnTo>
                    <a:pt x="256" y="113"/>
                  </a:lnTo>
                  <a:lnTo>
                    <a:pt x="346" y="147"/>
                  </a:lnTo>
                  <a:lnTo>
                    <a:pt x="442" y="178"/>
                  </a:lnTo>
                  <a:lnTo>
                    <a:pt x="543" y="207"/>
                  </a:lnTo>
                  <a:lnTo>
                    <a:pt x="647" y="233"/>
                  </a:lnTo>
                  <a:lnTo>
                    <a:pt x="756" y="257"/>
                  </a:lnTo>
                  <a:lnTo>
                    <a:pt x="869" y="277"/>
                  </a:lnTo>
                  <a:lnTo>
                    <a:pt x="985" y="295"/>
                  </a:lnTo>
                  <a:lnTo>
                    <a:pt x="1103" y="310"/>
                  </a:lnTo>
                  <a:lnTo>
                    <a:pt x="1225" y="322"/>
                  </a:lnTo>
                  <a:lnTo>
                    <a:pt x="1349" y="330"/>
                  </a:lnTo>
                  <a:lnTo>
                    <a:pt x="1477" y="335"/>
                  </a:lnTo>
                  <a:lnTo>
                    <a:pt x="1606" y="337"/>
                  </a:lnTo>
                  <a:lnTo>
                    <a:pt x="1735" y="335"/>
                  </a:lnTo>
                  <a:lnTo>
                    <a:pt x="1862" y="330"/>
                  </a:lnTo>
                  <a:lnTo>
                    <a:pt x="1987" y="322"/>
                  </a:lnTo>
                  <a:lnTo>
                    <a:pt x="2109" y="310"/>
                  </a:lnTo>
                  <a:lnTo>
                    <a:pt x="2228" y="295"/>
                  </a:lnTo>
                  <a:lnTo>
                    <a:pt x="2343" y="277"/>
                  </a:lnTo>
                  <a:lnTo>
                    <a:pt x="2455" y="257"/>
                  </a:lnTo>
                  <a:lnTo>
                    <a:pt x="2564" y="233"/>
                  </a:lnTo>
                  <a:lnTo>
                    <a:pt x="2669" y="207"/>
                  </a:lnTo>
                  <a:lnTo>
                    <a:pt x="2769" y="178"/>
                  </a:lnTo>
                  <a:lnTo>
                    <a:pt x="2865" y="147"/>
                  </a:lnTo>
                  <a:lnTo>
                    <a:pt x="2957" y="113"/>
                  </a:lnTo>
                  <a:lnTo>
                    <a:pt x="3044" y="78"/>
                  </a:lnTo>
                  <a:lnTo>
                    <a:pt x="3125" y="40"/>
                  </a:lnTo>
                  <a:lnTo>
                    <a:pt x="3202" y="0"/>
                  </a:lnTo>
                  <a:lnTo>
                    <a:pt x="3209" y="32"/>
                  </a:lnTo>
                  <a:lnTo>
                    <a:pt x="3212" y="65"/>
                  </a:lnTo>
                  <a:lnTo>
                    <a:pt x="3209" y="103"/>
                  </a:lnTo>
                  <a:lnTo>
                    <a:pt x="3199" y="141"/>
                  </a:lnTo>
                  <a:lnTo>
                    <a:pt x="3182" y="178"/>
                  </a:lnTo>
                  <a:lnTo>
                    <a:pt x="3159" y="214"/>
                  </a:lnTo>
                  <a:lnTo>
                    <a:pt x="3130" y="249"/>
                  </a:lnTo>
                  <a:lnTo>
                    <a:pt x="3096" y="283"/>
                  </a:lnTo>
                  <a:lnTo>
                    <a:pt x="3055" y="316"/>
                  </a:lnTo>
                  <a:lnTo>
                    <a:pt x="3009" y="348"/>
                  </a:lnTo>
                  <a:lnTo>
                    <a:pt x="2958" y="379"/>
                  </a:lnTo>
                  <a:lnTo>
                    <a:pt x="2902" y="409"/>
                  </a:lnTo>
                  <a:lnTo>
                    <a:pt x="2841" y="437"/>
                  </a:lnTo>
                  <a:lnTo>
                    <a:pt x="2775" y="464"/>
                  </a:lnTo>
                  <a:lnTo>
                    <a:pt x="2706" y="489"/>
                  </a:lnTo>
                  <a:lnTo>
                    <a:pt x="2632" y="513"/>
                  </a:lnTo>
                  <a:lnTo>
                    <a:pt x="2554" y="535"/>
                  </a:lnTo>
                  <a:lnTo>
                    <a:pt x="2472" y="555"/>
                  </a:lnTo>
                  <a:lnTo>
                    <a:pt x="2388" y="574"/>
                  </a:lnTo>
                  <a:lnTo>
                    <a:pt x="2299" y="590"/>
                  </a:lnTo>
                  <a:lnTo>
                    <a:pt x="2208" y="605"/>
                  </a:lnTo>
                  <a:lnTo>
                    <a:pt x="2114" y="618"/>
                  </a:lnTo>
                  <a:lnTo>
                    <a:pt x="2016" y="628"/>
                  </a:lnTo>
                  <a:lnTo>
                    <a:pt x="1917" y="636"/>
                  </a:lnTo>
                  <a:lnTo>
                    <a:pt x="1815" y="642"/>
                  </a:lnTo>
                  <a:lnTo>
                    <a:pt x="1712" y="646"/>
                  </a:lnTo>
                  <a:lnTo>
                    <a:pt x="1606" y="647"/>
                  </a:lnTo>
                  <a:lnTo>
                    <a:pt x="1500" y="646"/>
                  </a:lnTo>
                  <a:lnTo>
                    <a:pt x="1397" y="642"/>
                  </a:lnTo>
                  <a:lnTo>
                    <a:pt x="1295" y="636"/>
                  </a:lnTo>
                  <a:lnTo>
                    <a:pt x="1195" y="628"/>
                  </a:lnTo>
                  <a:lnTo>
                    <a:pt x="1098" y="618"/>
                  </a:lnTo>
                  <a:lnTo>
                    <a:pt x="1004" y="605"/>
                  </a:lnTo>
                  <a:lnTo>
                    <a:pt x="912" y="590"/>
                  </a:lnTo>
                  <a:lnTo>
                    <a:pt x="824" y="574"/>
                  </a:lnTo>
                  <a:lnTo>
                    <a:pt x="739" y="555"/>
                  </a:lnTo>
                  <a:lnTo>
                    <a:pt x="658" y="535"/>
                  </a:lnTo>
                  <a:lnTo>
                    <a:pt x="580" y="513"/>
                  </a:lnTo>
                  <a:lnTo>
                    <a:pt x="506" y="489"/>
                  </a:lnTo>
                  <a:lnTo>
                    <a:pt x="436" y="464"/>
                  </a:lnTo>
                  <a:lnTo>
                    <a:pt x="371" y="437"/>
                  </a:lnTo>
                  <a:lnTo>
                    <a:pt x="310" y="409"/>
                  </a:lnTo>
                  <a:lnTo>
                    <a:pt x="254" y="379"/>
                  </a:lnTo>
                  <a:lnTo>
                    <a:pt x="203" y="348"/>
                  </a:lnTo>
                  <a:lnTo>
                    <a:pt x="157" y="316"/>
                  </a:lnTo>
                  <a:lnTo>
                    <a:pt x="116" y="283"/>
                  </a:lnTo>
                  <a:lnTo>
                    <a:pt x="82" y="249"/>
                  </a:lnTo>
                  <a:lnTo>
                    <a:pt x="53" y="214"/>
                  </a:lnTo>
                  <a:lnTo>
                    <a:pt x="30" y="178"/>
                  </a:lnTo>
                  <a:lnTo>
                    <a:pt x="13" y="141"/>
                  </a:lnTo>
                  <a:lnTo>
                    <a:pt x="3" y="103"/>
                  </a:lnTo>
                  <a:lnTo>
                    <a:pt x="0" y="65"/>
                  </a:lnTo>
                  <a:lnTo>
                    <a:pt x="3" y="32"/>
                  </a:lnTo>
                  <a:lnTo>
                    <a:pt x="11" y="0"/>
                  </a:lnTo>
                  <a:close/>
                </a:path>
              </a:pathLst>
            </a:custGeom>
            <a:solidFill>
              <a:schemeClr val="l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351">
                <a:solidFill>
                  <a:schemeClr val="dk1"/>
                </a:solidFill>
                <a:latin typeface="Roboto"/>
                <a:ea typeface="Roboto"/>
                <a:cs typeface="Roboto"/>
                <a:sym typeface="Roboto"/>
              </a:endParaRPr>
            </a:p>
          </p:txBody>
        </p:sp>
      </p:grpSp>
      <p:sp>
        <p:nvSpPr>
          <p:cNvPr id="5" name="Google Shape;109;p19">
            <a:extLst>
              <a:ext uri="{FF2B5EF4-FFF2-40B4-BE49-F238E27FC236}">
                <a16:creationId xmlns:a16="http://schemas.microsoft.com/office/drawing/2014/main" id="{09C30392-76D5-11A2-930D-154265EC5156}"/>
              </a:ext>
            </a:extLst>
          </p:cNvPr>
          <p:cNvSpPr/>
          <p:nvPr/>
        </p:nvSpPr>
        <p:spPr>
          <a:xfrm>
            <a:off x="454997" y="1260269"/>
            <a:ext cx="8508868" cy="3038410"/>
          </a:xfrm>
          <a:prstGeom prst="roundRect">
            <a:avLst>
              <a:gd name="adj" fmla="val 2440"/>
            </a:avLst>
          </a:prstGeom>
          <a:solidFill>
            <a:schemeClr val="accent1"/>
          </a:solidFill>
          <a:ln>
            <a:noFill/>
          </a:ln>
        </p:spPr>
        <p:txBody>
          <a:bodyPr spcFirstLastPara="1" wrap="square" lIns="91425" tIns="45700" rIns="91425" bIns="45700" anchor="t" anchorCtr="0">
            <a:noAutofit/>
          </a:bodyPr>
          <a:lstStyle/>
          <a:p>
            <a:pPr marL="285750" indent="-285750" algn="l">
              <a:buFont typeface="Arial" panose="020B0604020202020204" pitchFamily="34" charset="0"/>
              <a:buChar char="•"/>
            </a:pPr>
            <a:r>
              <a:rPr lang="en-US" sz="1800" dirty="0">
                <a:solidFill>
                  <a:schemeClr val="bg1"/>
                </a:solidFill>
                <a:latin typeface="Roboto" panose="02000000000000000000" pitchFamily="2" charset="0"/>
                <a:ea typeface="Roboto" panose="02000000000000000000" pitchFamily="2" charset="0"/>
                <a:cs typeface="Roboto" panose="02000000000000000000" pitchFamily="2" charset="0"/>
              </a:rPr>
              <a:t>Geographical Analysis: Certain locations, such as Financial District and Theatre District, seem to be popular pickup or drop-off points, suggesting potential hotspots for further analysis.</a:t>
            </a:r>
          </a:p>
          <a:p>
            <a:pPr marL="285750" indent="-285750" algn="l">
              <a:buFont typeface="Arial" panose="020B0604020202020204" pitchFamily="34" charset="0"/>
              <a:buChar char="•"/>
            </a:pPr>
            <a:r>
              <a:rPr lang="en-US" sz="1800" dirty="0">
                <a:solidFill>
                  <a:schemeClr val="bg1"/>
                </a:solidFill>
                <a:latin typeface="Roboto" panose="02000000000000000000" pitchFamily="2" charset="0"/>
                <a:ea typeface="Roboto" panose="02000000000000000000" pitchFamily="2" charset="0"/>
                <a:cs typeface="Roboto" panose="02000000000000000000" pitchFamily="2" charset="0"/>
              </a:rPr>
              <a:t>Surge Pricing: Surge multiplier values indicate instances of increased demand leading to higher prices, suggesting a correlation between demand levels and pricing strategies.</a:t>
            </a:r>
          </a:p>
          <a:p>
            <a:pPr marL="285750" indent="-285750" algn="l">
              <a:buFont typeface="Arial" panose="020B0604020202020204" pitchFamily="34" charset="0"/>
              <a:buChar char="•"/>
            </a:pPr>
            <a:r>
              <a:rPr lang="en-US" sz="1800" dirty="0">
                <a:solidFill>
                  <a:schemeClr val="bg1"/>
                </a:solidFill>
                <a:latin typeface="Roboto" panose="02000000000000000000" pitchFamily="2" charset="0"/>
                <a:ea typeface="Roboto" panose="02000000000000000000" pitchFamily="2" charset="0"/>
                <a:cs typeface="Roboto" panose="02000000000000000000" pitchFamily="2" charset="0"/>
              </a:rPr>
              <a:t>Data Completeness: While the dataset provides valuable insights, it's essential to address any data completeness issues, such as missing values, to ensure accurate analysis and decision-making.</a:t>
            </a:r>
          </a:p>
          <a:p>
            <a:pPr marL="0" marR="0" lvl="0" indent="0" algn="ctr" rtl="0">
              <a:spcBef>
                <a:spcPts val="0"/>
              </a:spcBef>
              <a:spcAft>
                <a:spcPts val="0"/>
              </a:spcAft>
              <a:buNone/>
            </a:pPr>
            <a:endParaRPr sz="1800" dirty="0">
              <a:solidFill>
                <a:schemeClr val="bg1"/>
              </a:solidFill>
              <a:latin typeface="Roboto" panose="02000000000000000000" pitchFamily="2" charset="0"/>
              <a:ea typeface="Roboto" panose="02000000000000000000" pitchFamily="2" charset="0"/>
              <a:cs typeface="Roboto" panose="02000000000000000000" pitchFamily="2" charset="0"/>
              <a:sym typeface="Roboto"/>
            </a:endParaRPr>
          </a:p>
        </p:txBody>
      </p:sp>
    </p:spTree>
    <p:extLst>
      <p:ext uri="{BB962C8B-B14F-4D97-AF65-F5344CB8AC3E}">
        <p14:creationId xmlns:p14="http://schemas.microsoft.com/office/powerpoint/2010/main" val="3106395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70" name="Google Shape;170;p22"/>
          <p:cNvSpPr txBox="1">
            <a:spLocks noGrp="1"/>
          </p:cNvSpPr>
          <p:nvPr>
            <p:ph type="title"/>
          </p:nvPr>
        </p:nvSpPr>
        <p:spPr>
          <a:xfrm>
            <a:off x="381000" y="341313"/>
            <a:ext cx="8368500" cy="495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7F7F7F"/>
              </a:buClr>
              <a:buSzPts val="3200"/>
              <a:buFont typeface="Roboto"/>
              <a:buNone/>
            </a:pPr>
            <a:r>
              <a:rPr lang="en-US" dirty="0"/>
              <a:t>Data preparation</a:t>
            </a:r>
            <a:endParaRPr dirty="0"/>
          </a:p>
        </p:txBody>
      </p:sp>
      <p:grpSp>
        <p:nvGrpSpPr>
          <p:cNvPr id="188" name="Google Shape;188;p22"/>
          <p:cNvGrpSpPr/>
          <p:nvPr/>
        </p:nvGrpSpPr>
        <p:grpSpPr>
          <a:xfrm>
            <a:off x="4348374" y="3875022"/>
            <a:ext cx="361057" cy="317782"/>
            <a:chOff x="10059988" y="2759075"/>
            <a:chExt cx="463548" cy="407988"/>
          </a:xfrm>
        </p:grpSpPr>
        <p:sp>
          <p:nvSpPr>
            <p:cNvPr id="189" name="Google Shape;189;p22"/>
            <p:cNvSpPr/>
            <p:nvPr/>
          </p:nvSpPr>
          <p:spPr>
            <a:xfrm>
              <a:off x="10059988" y="2759075"/>
              <a:ext cx="463548" cy="168274"/>
            </a:xfrm>
            <a:custGeom>
              <a:avLst/>
              <a:gdLst/>
              <a:ahLst/>
              <a:cxnLst/>
              <a:rect l="l" t="t" r="r" b="b"/>
              <a:pathLst>
                <a:path w="3212" h="1164" extrusionOk="0">
                  <a:moveTo>
                    <a:pt x="1606" y="0"/>
                  </a:moveTo>
                  <a:lnTo>
                    <a:pt x="1606" y="0"/>
                  </a:lnTo>
                  <a:lnTo>
                    <a:pt x="1712" y="2"/>
                  </a:lnTo>
                  <a:lnTo>
                    <a:pt x="1815" y="5"/>
                  </a:lnTo>
                  <a:lnTo>
                    <a:pt x="1917" y="11"/>
                  </a:lnTo>
                  <a:lnTo>
                    <a:pt x="2016" y="19"/>
                  </a:lnTo>
                  <a:lnTo>
                    <a:pt x="2114" y="30"/>
                  </a:lnTo>
                  <a:lnTo>
                    <a:pt x="2208" y="43"/>
                  </a:lnTo>
                  <a:lnTo>
                    <a:pt x="2299" y="57"/>
                  </a:lnTo>
                  <a:lnTo>
                    <a:pt x="2388" y="74"/>
                  </a:lnTo>
                  <a:lnTo>
                    <a:pt x="2472" y="92"/>
                  </a:lnTo>
                  <a:lnTo>
                    <a:pt x="2554" y="112"/>
                  </a:lnTo>
                  <a:lnTo>
                    <a:pt x="2632" y="135"/>
                  </a:lnTo>
                  <a:lnTo>
                    <a:pt x="2706" y="158"/>
                  </a:lnTo>
                  <a:lnTo>
                    <a:pt x="2775" y="183"/>
                  </a:lnTo>
                  <a:lnTo>
                    <a:pt x="2841" y="210"/>
                  </a:lnTo>
                  <a:lnTo>
                    <a:pt x="2902" y="238"/>
                  </a:lnTo>
                  <a:lnTo>
                    <a:pt x="2958" y="268"/>
                  </a:lnTo>
                  <a:lnTo>
                    <a:pt x="3009" y="299"/>
                  </a:lnTo>
                  <a:lnTo>
                    <a:pt x="3055" y="331"/>
                  </a:lnTo>
                  <a:lnTo>
                    <a:pt x="3096" y="364"/>
                  </a:lnTo>
                  <a:lnTo>
                    <a:pt x="3130" y="398"/>
                  </a:lnTo>
                  <a:lnTo>
                    <a:pt x="3159" y="433"/>
                  </a:lnTo>
                  <a:lnTo>
                    <a:pt x="3182" y="469"/>
                  </a:lnTo>
                  <a:lnTo>
                    <a:pt x="3199" y="506"/>
                  </a:lnTo>
                  <a:lnTo>
                    <a:pt x="3209" y="544"/>
                  </a:lnTo>
                  <a:lnTo>
                    <a:pt x="3212" y="582"/>
                  </a:lnTo>
                  <a:lnTo>
                    <a:pt x="3209" y="620"/>
                  </a:lnTo>
                  <a:lnTo>
                    <a:pt x="3199" y="658"/>
                  </a:lnTo>
                  <a:lnTo>
                    <a:pt x="3182" y="695"/>
                  </a:lnTo>
                  <a:lnTo>
                    <a:pt x="3159" y="731"/>
                  </a:lnTo>
                  <a:lnTo>
                    <a:pt x="3130" y="766"/>
                  </a:lnTo>
                  <a:lnTo>
                    <a:pt x="3096" y="800"/>
                  </a:lnTo>
                  <a:lnTo>
                    <a:pt x="3055" y="833"/>
                  </a:lnTo>
                  <a:lnTo>
                    <a:pt x="3009" y="865"/>
                  </a:lnTo>
                  <a:lnTo>
                    <a:pt x="2958" y="896"/>
                  </a:lnTo>
                  <a:lnTo>
                    <a:pt x="2902" y="926"/>
                  </a:lnTo>
                  <a:lnTo>
                    <a:pt x="2841" y="954"/>
                  </a:lnTo>
                  <a:lnTo>
                    <a:pt x="2775" y="981"/>
                  </a:lnTo>
                  <a:lnTo>
                    <a:pt x="2706" y="1006"/>
                  </a:lnTo>
                  <a:lnTo>
                    <a:pt x="2632" y="1030"/>
                  </a:lnTo>
                  <a:lnTo>
                    <a:pt x="2554" y="1052"/>
                  </a:lnTo>
                  <a:lnTo>
                    <a:pt x="2472" y="1072"/>
                  </a:lnTo>
                  <a:lnTo>
                    <a:pt x="2388" y="1090"/>
                  </a:lnTo>
                  <a:lnTo>
                    <a:pt x="2299" y="1107"/>
                  </a:lnTo>
                  <a:lnTo>
                    <a:pt x="2208" y="1122"/>
                  </a:lnTo>
                  <a:lnTo>
                    <a:pt x="2114" y="1134"/>
                  </a:lnTo>
                  <a:lnTo>
                    <a:pt x="2016" y="1145"/>
                  </a:lnTo>
                  <a:lnTo>
                    <a:pt x="1917" y="1153"/>
                  </a:lnTo>
                  <a:lnTo>
                    <a:pt x="1815" y="1159"/>
                  </a:lnTo>
                  <a:lnTo>
                    <a:pt x="1712" y="1163"/>
                  </a:lnTo>
                  <a:lnTo>
                    <a:pt x="1606" y="1164"/>
                  </a:lnTo>
                  <a:lnTo>
                    <a:pt x="1500" y="1163"/>
                  </a:lnTo>
                  <a:lnTo>
                    <a:pt x="1397" y="1159"/>
                  </a:lnTo>
                  <a:lnTo>
                    <a:pt x="1295" y="1153"/>
                  </a:lnTo>
                  <a:lnTo>
                    <a:pt x="1195" y="1145"/>
                  </a:lnTo>
                  <a:lnTo>
                    <a:pt x="1098" y="1134"/>
                  </a:lnTo>
                  <a:lnTo>
                    <a:pt x="1004" y="1122"/>
                  </a:lnTo>
                  <a:lnTo>
                    <a:pt x="912" y="1107"/>
                  </a:lnTo>
                  <a:lnTo>
                    <a:pt x="824" y="1090"/>
                  </a:lnTo>
                  <a:lnTo>
                    <a:pt x="739" y="1072"/>
                  </a:lnTo>
                  <a:lnTo>
                    <a:pt x="658" y="1052"/>
                  </a:lnTo>
                  <a:lnTo>
                    <a:pt x="580" y="1030"/>
                  </a:lnTo>
                  <a:lnTo>
                    <a:pt x="506" y="1006"/>
                  </a:lnTo>
                  <a:lnTo>
                    <a:pt x="436" y="981"/>
                  </a:lnTo>
                  <a:lnTo>
                    <a:pt x="371" y="954"/>
                  </a:lnTo>
                  <a:lnTo>
                    <a:pt x="310" y="926"/>
                  </a:lnTo>
                  <a:lnTo>
                    <a:pt x="254" y="896"/>
                  </a:lnTo>
                  <a:lnTo>
                    <a:pt x="203" y="865"/>
                  </a:lnTo>
                  <a:lnTo>
                    <a:pt x="157" y="833"/>
                  </a:lnTo>
                  <a:lnTo>
                    <a:pt x="116" y="800"/>
                  </a:lnTo>
                  <a:lnTo>
                    <a:pt x="82" y="766"/>
                  </a:lnTo>
                  <a:lnTo>
                    <a:pt x="53" y="731"/>
                  </a:lnTo>
                  <a:lnTo>
                    <a:pt x="30" y="695"/>
                  </a:lnTo>
                  <a:lnTo>
                    <a:pt x="13" y="658"/>
                  </a:lnTo>
                  <a:lnTo>
                    <a:pt x="3" y="620"/>
                  </a:lnTo>
                  <a:lnTo>
                    <a:pt x="0" y="582"/>
                  </a:lnTo>
                  <a:lnTo>
                    <a:pt x="3" y="544"/>
                  </a:lnTo>
                  <a:lnTo>
                    <a:pt x="13" y="506"/>
                  </a:lnTo>
                  <a:lnTo>
                    <a:pt x="30" y="469"/>
                  </a:lnTo>
                  <a:lnTo>
                    <a:pt x="53" y="433"/>
                  </a:lnTo>
                  <a:lnTo>
                    <a:pt x="82" y="398"/>
                  </a:lnTo>
                  <a:lnTo>
                    <a:pt x="116" y="364"/>
                  </a:lnTo>
                  <a:lnTo>
                    <a:pt x="157" y="331"/>
                  </a:lnTo>
                  <a:lnTo>
                    <a:pt x="203" y="299"/>
                  </a:lnTo>
                  <a:lnTo>
                    <a:pt x="254" y="268"/>
                  </a:lnTo>
                  <a:lnTo>
                    <a:pt x="310" y="238"/>
                  </a:lnTo>
                  <a:lnTo>
                    <a:pt x="371" y="210"/>
                  </a:lnTo>
                  <a:lnTo>
                    <a:pt x="436" y="183"/>
                  </a:lnTo>
                  <a:lnTo>
                    <a:pt x="506" y="158"/>
                  </a:lnTo>
                  <a:lnTo>
                    <a:pt x="580" y="135"/>
                  </a:lnTo>
                  <a:lnTo>
                    <a:pt x="658" y="112"/>
                  </a:lnTo>
                  <a:lnTo>
                    <a:pt x="739" y="92"/>
                  </a:lnTo>
                  <a:lnTo>
                    <a:pt x="824" y="74"/>
                  </a:lnTo>
                  <a:lnTo>
                    <a:pt x="912" y="57"/>
                  </a:lnTo>
                  <a:lnTo>
                    <a:pt x="1004" y="43"/>
                  </a:lnTo>
                  <a:lnTo>
                    <a:pt x="1098" y="30"/>
                  </a:lnTo>
                  <a:lnTo>
                    <a:pt x="1195" y="19"/>
                  </a:lnTo>
                  <a:lnTo>
                    <a:pt x="1295" y="11"/>
                  </a:lnTo>
                  <a:lnTo>
                    <a:pt x="1397" y="5"/>
                  </a:lnTo>
                  <a:lnTo>
                    <a:pt x="1500" y="2"/>
                  </a:lnTo>
                  <a:lnTo>
                    <a:pt x="1606" y="0"/>
                  </a:lnTo>
                  <a:close/>
                </a:path>
              </a:pathLst>
            </a:custGeom>
            <a:solidFill>
              <a:schemeClr val="l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351">
                <a:solidFill>
                  <a:schemeClr val="dk1"/>
                </a:solidFill>
                <a:latin typeface="Roboto"/>
                <a:ea typeface="Roboto"/>
                <a:cs typeface="Roboto"/>
                <a:sym typeface="Roboto"/>
              </a:endParaRPr>
            </a:p>
          </p:txBody>
        </p:sp>
        <p:sp>
          <p:nvSpPr>
            <p:cNvPr id="190" name="Google Shape;190;p22"/>
            <p:cNvSpPr/>
            <p:nvPr/>
          </p:nvSpPr>
          <p:spPr>
            <a:xfrm>
              <a:off x="10059988" y="2917825"/>
              <a:ext cx="463548" cy="93664"/>
            </a:xfrm>
            <a:custGeom>
              <a:avLst/>
              <a:gdLst/>
              <a:ahLst/>
              <a:cxnLst/>
              <a:rect l="l" t="t" r="r" b="b"/>
              <a:pathLst>
                <a:path w="3212" h="648" extrusionOk="0">
                  <a:moveTo>
                    <a:pt x="11" y="0"/>
                  </a:moveTo>
                  <a:lnTo>
                    <a:pt x="87" y="40"/>
                  </a:lnTo>
                  <a:lnTo>
                    <a:pt x="169" y="78"/>
                  </a:lnTo>
                  <a:lnTo>
                    <a:pt x="256" y="114"/>
                  </a:lnTo>
                  <a:lnTo>
                    <a:pt x="346" y="147"/>
                  </a:lnTo>
                  <a:lnTo>
                    <a:pt x="442" y="179"/>
                  </a:lnTo>
                  <a:lnTo>
                    <a:pt x="543" y="207"/>
                  </a:lnTo>
                  <a:lnTo>
                    <a:pt x="647" y="233"/>
                  </a:lnTo>
                  <a:lnTo>
                    <a:pt x="756" y="257"/>
                  </a:lnTo>
                  <a:lnTo>
                    <a:pt x="869" y="277"/>
                  </a:lnTo>
                  <a:lnTo>
                    <a:pt x="985" y="295"/>
                  </a:lnTo>
                  <a:lnTo>
                    <a:pt x="1103" y="310"/>
                  </a:lnTo>
                  <a:lnTo>
                    <a:pt x="1225" y="322"/>
                  </a:lnTo>
                  <a:lnTo>
                    <a:pt x="1349" y="330"/>
                  </a:lnTo>
                  <a:lnTo>
                    <a:pt x="1477" y="336"/>
                  </a:lnTo>
                  <a:lnTo>
                    <a:pt x="1606" y="338"/>
                  </a:lnTo>
                  <a:lnTo>
                    <a:pt x="1735" y="336"/>
                  </a:lnTo>
                  <a:lnTo>
                    <a:pt x="1862" y="330"/>
                  </a:lnTo>
                  <a:lnTo>
                    <a:pt x="1987" y="322"/>
                  </a:lnTo>
                  <a:lnTo>
                    <a:pt x="2109" y="310"/>
                  </a:lnTo>
                  <a:lnTo>
                    <a:pt x="2228" y="295"/>
                  </a:lnTo>
                  <a:lnTo>
                    <a:pt x="2343" y="277"/>
                  </a:lnTo>
                  <a:lnTo>
                    <a:pt x="2455" y="257"/>
                  </a:lnTo>
                  <a:lnTo>
                    <a:pt x="2564" y="233"/>
                  </a:lnTo>
                  <a:lnTo>
                    <a:pt x="2669" y="207"/>
                  </a:lnTo>
                  <a:lnTo>
                    <a:pt x="2769" y="179"/>
                  </a:lnTo>
                  <a:lnTo>
                    <a:pt x="2865" y="147"/>
                  </a:lnTo>
                  <a:lnTo>
                    <a:pt x="2957" y="114"/>
                  </a:lnTo>
                  <a:lnTo>
                    <a:pt x="3044" y="78"/>
                  </a:lnTo>
                  <a:lnTo>
                    <a:pt x="3125" y="40"/>
                  </a:lnTo>
                  <a:lnTo>
                    <a:pt x="3202" y="0"/>
                  </a:lnTo>
                  <a:lnTo>
                    <a:pt x="3209" y="33"/>
                  </a:lnTo>
                  <a:lnTo>
                    <a:pt x="3212" y="66"/>
                  </a:lnTo>
                  <a:lnTo>
                    <a:pt x="3209" y="104"/>
                  </a:lnTo>
                  <a:lnTo>
                    <a:pt x="3199" y="142"/>
                  </a:lnTo>
                  <a:lnTo>
                    <a:pt x="3182" y="179"/>
                  </a:lnTo>
                  <a:lnTo>
                    <a:pt x="3159" y="215"/>
                  </a:lnTo>
                  <a:lnTo>
                    <a:pt x="3130" y="250"/>
                  </a:lnTo>
                  <a:lnTo>
                    <a:pt x="3096" y="284"/>
                  </a:lnTo>
                  <a:lnTo>
                    <a:pt x="3055" y="317"/>
                  </a:lnTo>
                  <a:lnTo>
                    <a:pt x="3009" y="350"/>
                  </a:lnTo>
                  <a:lnTo>
                    <a:pt x="2958" y="381"/>
                  </a:lnTo>
                  <a:lnTo>
                    <a:pt x="2902" y="410"/>
                  </a:lnTo>
                  <a:lnTo>
                    <a:pt x="2841" y="439"/>
                  </a:lnTo>
                  <a:lnTo>
                    <a:pt x="2775" y="465"/>
                  </a:lnTo>
                  <a:lnTo>
                    <a:pt x="2706" y="491"/>
                  </a:lnTo>
                  <a:lnTo>
                    <a:pt x="2632" y="514"/>
                  </a:lnTo>
                  <a:lnTo>
                    <a:pt x="2554" y="536"/>
                  </a:lnTo>
                  <a:lnTo>
                    <a:pt x="2472" y="557"/>
                  </a:lnTo>
                  <a:lnTo>
                    <a:pt x="2388" y="575"/>
                  </a:lnTo>
                  <a:lnTo>
                    <a:pt x="2299" y="592"/>
                  </a:lnTo>
                  <a:lnTo>
                    <a:pt x="2208" y="606"/>
                  </a:lnTo>
                  <a:lnTo>
                    <a:pt x="2114" y="619"/>
                  </a:lnTo>
                  <a:lnTo>
                    <a:pt x="2016" y="629"/>
                  </a:lnTo>
                  <a:lnTo>
                    <a:pt x="1917" y="638"/>
                  </a:lnTo>
                  <a:lnTo>
                    <a:pt x="1815" y="644"/>
                  </a:lnTo>
                  <a:lnTo>
                    <a:pt x="1712" y="647"/>
                  </a:lnTo>
                  <a:lnTo>
                    <a:pt x="1606" y="648"/>
                  </a:lnTo>
                  <a:lnTo>
                    <a:pt x="1500" y="647"/>
                  </a:lnTo>
                  <a:lnTo>
                    <a:pt x="1397" y="644"/>
                  </a:lnTo>
                  <a:lnTo>
                    <a:pt x="1295" y="638"/>
                  </a:lnTo>
                  <a:lnTo>
                    <a:pt x="1195" y="629"/>
                  </a:lnTo>
                  <a:lnTo>
                    <a:pt x="1098" y="619"/>
                  </a:lnTo>
                  <a:lnTo>
                    <a:pt x="1004" y="606"/>
                  </a:lnTo>
                  <a:lnTo>
                    <a:pt x="912" y="592"/>
                  </a:lnTo>
                  <a:lnTo>
                    <a:pt x="824" y="575"/>
                  </a:lnTo>
                  <a:lnTo>
                    <a:pt x="739" y="557"/>
                  </a:lnTo>
                  <a:lnTo>
                    <a:pt x="658" y="536"/>
                  </a:lnTo>
                  <a:lnTo>
                    <a:pt x="580" y="514"/>
                  </a:lnTo>
                  <a:lnTo>
                    <a:pt x="506" y="491"/>
                  </a:lnTo>
                  <a:lnTo>
                    <a:pt x="436" y="465"/>
                  </a:lnTo>
                  <a:lnTo>
                    <a:pt x="371" y="439"/>
                  </a:lnTo>
                  <a:lnTo>
                    <a:pt x="310" y="410"/>
                  </a:lnTo>
                  <a:lnTo>
                    <a:pt x="254" y="381"/>
                  </a:lnTo>
                  <a:lnTo>
                    <a:pt x="203" y="350"/>
                  </a:lnTo>
                  <a:lnTo>
                    <a:pt x="157" y="317"/>
                  </a:lnTo>
                  <a:lnTo>
                    <a:pt x="116" y="284"/>
                  </a:lnTo>
                  <a:lnTo>
                    <a:pt x="82" y="250"/>
                  </a:lnTo>
                  <a:lnTo>
                    <a:pt x="53" y="215"/>
                  </a:lnTo>
                  <a:lnTo>
                    <a:pt x="30" y="179"/>
                  </a:lnTo>
                  <a:lnTo>
                    <a:pt x="13" y="142"/>
                  </a:lnTo>
                  <a:lnTo>
                    <a:pt x="3" y="104"/>
                  </a:lnTo>
                  <a:lnTo>
                    <a:pt x="0" y="66"/>
                  </a:lnTo>
                  <a:lnTo>
                    <a:pt x="3" y="33"/>
                  </a:lnTo>
                  <a:lnTo>
                    <a:pt x="11" y="0"/>
                  </a:lnTo>
                  <a:close/>
                </a:path>
              </a:pathLst>
            </a:custGeom>
            <a:solidFill>
              <a:schemeClr val="l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351">
                <a:solidFill>
                  <a:schemeClr val="dk1"/>
                </a:solidFill>
                <a:latin typeface="Roboto"/>
                <a:ea typeface="Roboto"/>
                <a:cs typeface="Roboto"/>
                <a:sym typeface="Roboto"/>
              </a:endParaRPr>
            </a:p>
          </p:txBody>
        </p:sp>
        <p:sp>
          <p:nvSpPr>
            <p:cNvPr id="191" name="Google Shape;191;p22"/>
            <p:cNvSpPr/>
            <p:nvPr/>
          </p:nvSpPr>
          <p:spPr>
            <a:xfrm>
              <a:off x="10059988" y="2995613"/>
              <a:ext cx="463548" cy="93663"/>
            </a:xfrm>
            <a:custGeom>
              <a:avLst/>
              <a:gdLst/>
              <a:ahLst/>
              <a:cxnLst/>
              <a:rect l="l" t="t" r="r" b="b"/>
              <a:pathLst>
                <a:path w="3212" h="647" extrusionOk="0">
                  <a:moveTo>
                    <a:pt x="11" y="0"/>
                  </a:moveTo>
                  <a:lnTo>
                    <a:pt x="87" y="40"/>
                  </a:lnTo>
                  <a:lnTo>
                    <a:pt x="169" y="78"/>
                  </a:lnTo>
                  <a:lnTo>
                    <a:pt x="256" y="114"/>
                  </a:lnTo>
                  <a:lnTo>
                    <a:pt x="346" y="147"/>
                  </a:lnTo>
                  <a:lnTo>
                    <a:pt x="442" y="178"/>
                  </a:lnTo>
                  <a:lnTo>
                    <a:pt x="543" y="207"/>
                  </a:lnTo>
                  <a:lnTo>
                    <a:pt x="647" y="233"/>
                  </a:lnTo>
                  <a:lnTo>
                    <a:pt x="756" y="257"/>
                  </a:lnTo>
                  <a:lnTo>
                    <a:pt x="869" y="277"/>
                  </a:lnTo>
                  <a:lnTo>
                    <a:pt x="985" y="295"/>
                  </a:lnTo>
                  <a:lnTo>
                    <a:pt x="1103" y="310"/>
                  </a:lnTo>
                  <a:lnTo>
                    <a:pt x="1225" y="322"/>
                  </a:lnTo>
                  <a:lnTo>
                    <a:pt x="1349" y="330"/>
                  </a:lnTo>
                  <a:lnTo>
                    <a:pt x="1477" y="335"/>
                  </a:lnTo>
                  <a:lnTo>
                    <a:pt x="1606" y="337"/>
                  </a:lnTo>
                  <a:lnTo>
                    <a:pt x="1735" y="335"/>
                  </a:lnTo>
                  <a:lnTo>
                    <a:pt x="1862" y="330"/>
                  </a:lnTo>
                  <a:lnTo>
                    <a:pt x="1987" y="322"/>
                  </a:lnTo>
                  <a:lnTo>
                    <a:pt x="2109" y="310"/>
                  </a:lnTo>
                  <a:lnTo>
                    <a:pt x="2228" y="295"/>
                  </a:lnTo>
                  <a:lnTo>
                    <a:pt x="2343" y="277"/>
                  </a:lnTo>
                  <a:lnTo>
                    <a:pt x="2455" y="257"/>
                  </a:lnTo>
                  <a:lnTo>
                    <a:pt x="2564" y="233"/>
                  </a:lnTo>
                  <a:lnTo>
                    <a:pt x="2669" y="207"/>
                  </a:lnTo>
                  <a:lnTo>
                    <a:pt x="2769" y="178"/>
                  </a:lnTo>
                  <a:lnTo>
                    <a:pt x="2865" y="147"/>
                  </a:lnTo>
                  <a:lnTo>
                    <a:pt x="2957" y="114"/>
                  </a:lnTo>
                  <a:lnTo>
                    <a:pt x="3044" y="78"/>
                  </a:lnTo>
                  <a:lnTo>
                    <a:pt x="3125" y="40"/>
                  </a:lnTo>
                  <a:lnTo>
                    <a:pt x="3202" y="0"/>
                  </a:lnTo>
                  <a:lnTo>
                    <a:pt x="3209" y="33"/>
                  </a:lnTo>
                  <a:lnTo>
                    <a:pt x="3212" y="66"/>
                  </a:lnTo>
                  <a:lnTo>
                    <a:pt x="3209" y="104"/>
                  </a:lnTo>
                  <a:lnTo>
                    <a:pt x="3199" y="142"/>
                  </a:lnTo>
                  <a:lnTo>
                    <a:pt x="3182" y="178"/>
                  </a:lnTo>
                  <a:lnTo>
                    <a:pt x="3159" y="215"/>
                  </a:lnTo>
                  <a:lnTo>
                    <a:pt x="3130" y="250"/>
                  </a:lnTo>
                  <a:lnTo>
                    <a:pt x="3096" y="284"/>
                  </a:lnTo>
                  <a:lnTo>
                    <a:pt x="3055" y="317"/>
                  </a:lnTo>
                  <a:lnTo>
                    <a:pt x="3009" y="349"/>
                  </a:lnTo>
                  <a:lnTo>
                    <a:pt x="2958" y="380"/>
                  </a:lnTo>
                  <a:lnTo>
                    <a:pt x="2902" y="409"/>
                  </a:lnTo>
                  <a:lnTo>
                    <a:pt x="2841" y="438"/>
                  </a:lnTo>
                  <a:lnTo>
                    <a:pt x="2775" y="464"/>
                  </a:lnTo>
                  <a:lnTo>
                    <a:pt x="2706" y="490"/>
                  </a:lnTo>
                  <a:lnTo>
                    <a:pt x="2632" y="513"/>
                  </a:lnTo>
                  <a:lnTo>
                    <a:pt x="2554" y="535"/>
                  </a:lnTo>
                  <a:lnTo>
                    <a:pt x="2472" y="556"/>
                  </a:lnTo>
                  <a:lnTo>
                    <a:pt x="2388" y="574"/>
                  </a:lnTo>
                  <a:lnTo>
                    <a:pt x="2299" y="591"/>
                  </a:lnTo>
                  <a:lnTo>
                    <a:pt x="2208" y="605"/>
                  </a:lnTo>
                  <a:lnTo>
                    <a:pt x="2114" y="618"/>
                  </a:lnTo>
                  <a:lnTo>
                    <a:pt x="2016" y="628"/>
                  </a:lnTo>
                  <a:lnTo>
                    <a:pt x="1917" y="637"/>
                  </a:lnTo>
                  <a:lnTo>
                    <a:pt x="1815" y="643"/>
                  </a:lnTo>
                  <a:lnTo>
                    <a:pt x="1712" y="646"/>
                  </a:lnTo>
                  <a:lnTo>
                    <a:pt x="1606" y="647"/>
                  </a:lnTo>
                  <a:lnTo>
                    <a:pt x="1500" y="646"/>
                  </a:lnTo>
                  <a:lnTo>
                    <a:pt x="1397" y="643"/>
                  </a:lnTo>
                  <a:lnTo>
                    <a:pt x="1295" y="637"/>
                  </a:lnTo>
                  <a:lnTo>
                    <a:pt x="1195" y="628"/>
                  </a:lnTo>
                  <a:lnTo>
                    <a:pt x="1098" y="618"/>
                  </a:lnTo>
                  <a:lnTo>
                    <a:pt x="1004" y="605"/>
                  </a:lnTo>
                  <a:lnTo>
                    <a:pt x="912" y="591"/>
                  </a:lnTo>
                  <a:lnTo>
                    <a:pt x="824" y="574"/>
                  </a:lnTo>
                  <a:lnTo>
                    <a:pt x="739" y="556"/>
                  </a:lnTo>
                  <a:lnTo>
                    <a:pt x="658" y="535"/>
                  </a:lnTo>
                  <a:lnTo>
                    <a:pt x="580" y="513"/>
                  </a:lnTo>
                  <a:lnTo>
                    <a:pt x="506" y="490"/>
                  </a:lnTo>
                  <a:lnTo>
                    <a:pt x="436" y="464"/>
                  </a:lnTo>
                  <a:lnTo>
                    <a:pt x="371" y="438"/>
                  </a:lnTo>
                  <a:lnTo>
                    <a:pt x="310" y="409"/>
                  </a:lnTo>
                  <a:lnTo>
                    <a:pt x="254" y="380"/>
                  </a:lnTo>
                  <a:lnTo>
                    <a:pt x="203" y="349"/>
                  </a:lnTo>
                  <a:lnTo>
                    <a:pt x="157" y="317"/>
                  </a:lnTo>
                  <a:lnTo>
                    <a:pt x="116" y="284"/>
                  </a:lnTo>
                  <a:lnTo>
                    <a:pt x="82" y="250"/>
                  </a:lnTo>
                  <a:lnTo>
                    <a:pt x="53" y="215"/>
                  </a:lnTo>
                  <a:lnTo>
                    <a:pt x="30" y="178"/>
                  </a:lnTo>
                  <a:lnTo>
                    <a:pt x="13" y="142"/>
                  </a:lnTo>
                  <a:lnTo>
                    <a:pt x="3" y="104"/>
                  </a:lnTo>
                  <a:lnTo>
                    <a:pt x="0" y="66"/>
                  </a:lnTo>
                  <a:lnTo>
                    <a:pt x="3" y="33"/>
                  </a:lnTo>
                  <a:lnTo>
                    <a:pt x="11" y="0"/>
                  </a:lnTo>
                  <a:close/>
                </a:path>
              </a:pathLst>
            </a:custGeom>
            <a:solidFill>
              <a:schemeClr val="l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351">
                <a:solidFill>
                  <a:schemeClr val="dk1"/>
                </a:solidFill>
                <a:latin typeface="Roboto"/>
                <a:ea typeface="Roboto"/>
                <a:cs typeface="Roboto"/>
                <a:sym typeface="Roboto"/>
              </a:endParaRPr>
            </a:p>
          </p:txBody>
        </p:sp>
        <p:sp>
          <p:nvSpPr>
            <p:cNvPr id="192" name="Google Shape;192;p22"/>
            <p:cNvSpPr/>
            <p:nvPr/>
          </p:nvSpPr>
          <p:spPr>
            <a:xfrm>
              <a:off x="10059988" y="3074988"/>
              <a:ext cx="463548" cy="92075"/>
            </a:xfrm>
            <a:custGeom>
              <a:avLst/>
              <a:gdLst/>
              <a:ahLst/>
              <a:cxnLst/>
              <a:rect l="l" t="t" r="r" b="b"/>
              <a:pathLst>
                <a:path w="3212" h="647" extrusionOk="0">
                  <a:moveTo>
                    <a:pt x="11" y="0"/>
                  </a:moveTo>
                  <a:lnTo>
                    <a:pt x="87" y="40"/>
                  </a:lnTo>
                  <a:lnTo>
                    <a:pt x="169" y="78"/>
                  </a:lnTo>
                  <a:lnTo>
                    <a:pt x="256" y="113"/>
                  </a:lnTo>
                  <a:lnTo>
                    <a:pt x="346" y="147"/>
                  </a:lnTo>
                  <a:lnTo>
                    <a:pt x="442" y="178"/>
                  </a:lnTo>
                  <a:lnTo>
                    <a:pt x="543" y="207"/>
                  </a:lnTo>
                  <a:lnTo>
                    <a:pt x="647" y="233"/>
                  </a:lnTo>
                  <a:lnTo>
                    <a:pt x="756" y="257"/>
                  </a:lnTo>
                  <a:lnTo>
                    <a:pt x="869" y="277"/>
                  </a:lnTo>
                  <a:lnTo>
                    <a:pt x="985" y="295"/>
                  </a:lnTo>
                  <a:lnTo>
                    <a:pt x="1103" y="310"/>
                  </a:lnTo>
                  <a:lnTo>
                    <a:pt x="1225" y="322"/>
                  </a:lnTo>
                  <a:lnTo>
                    <a:pt x="1349" y="330"/>
                  </a:lnTo>
                  <a:lnTo>
                    <a:pt x="1477" y="335"/>
                  </a:lnTo>
                  <a:lnTo>
                    <a:pt x="1606" y="337"/>
                  </a:lnTo>
                  <a:lnTo>
                    <a:pt x="1735" y="335"/>
                  </a:lnTo>
                  <a:lnTo>
                    <a:pt x="1862" y="330"/>
                  </a:lnTo>
                  <a:lnTo>
                    <a:pt x="1987" y="322"/>
                  </a:lnTo>
                  <a:lnTo>
                    <a:pt x="2109" y="310"/>
                  </a:lnTo>
                  <a:lnTo>
                    <a:pt x="2228" y="295"/>
                  </a:lnTo>
                  <a:lnTo>
                    <a:pt x="2343" y="277"/>
                  </a:lnTo>
                  <a:lnTo>
                    <a:pt x="2455" y="257"/>
                  </a:lnTo>
                  <a:lnTo>
                    <a:pt x="2564" y="233"/>
                  </a:lnTo>
                  <a:lnTo>
                    <a:pt x="2669" y="207"/>
                  </a:lnTo>
                  <a:lnTo>
                    <a:pt x="2769" y="178"/>
                  </a:lnTo>
                  <a:lnTo>
                    <a:pt x="2865" y="147"/>
                  </a:lnTo>
                  <a:lnTo>
                    <a:pt x="2957" y="113"/>
                  </a:lnTo>
                  <a:lnTo>
                    <a:pt x="3044" y="78"/>
                  </a:lnTo>
                  <a:lnTo>
                    <a:pt x="3125" y="40"/>
                  </a:lnTo>
                  <a:lnTo>
                    <a:pt x="3202" y="0"/>
                  </a:lnTo>
                  <a:lnTo>
                    <a:pt x="3209" y="32"/>
                  </a:lnTo>
                  <a:lnTo>
                    <a:pt x="3212" y="65"/>
                  </a:lnTo>
                  <a:lnTo>
                    <a:pt x="3209" y="103"/>
                  </a:lnTo>
                  <a:lnTo>
                    <a:pt x="3199" y="141"/>
                  </a:lnTo>
                  <a:lnTo>
                    <a:pt x="3182" y="178"/>
                  </a:lnTo>
                  <a:lnTo>
                    <a:pt x="3159" y="214"/>
                  </a:lnTo>
                  <a:lnTo>
                    <a:pt x="3130" y="249"/>
                  </a:lnTo>
                  <a:lnTo>
                    <a:pt x="3096" y="283"/>
                  </a:lnTo>
                  <a:lnTo>
                    <a:pt x="3055" y="316"/>
                  </a:lnTo>
                  <a:lnTo>
                    <a:pt x="3009" y="348"/>
                  </a:lnTo>
                  <a:lnTo>
                    <a:pt x="2958" y="379"/>
                  </a:lnTo>
                  <a:lnTo>
                    <a:pt x="2902" y="409"/>
                  </a:lnTo>
                  <a:lnTo>
                    <a:pt x="2841" y="437"/>
                  </a:lnTo>
                  <a:lnTo>
                    <a:pt x="2775" y="464"/>
                  </a:lnTo>
                  <a:lnTo>
                    <a:pt x="2706" y="489"/>
                  </a:lnTo>
                  <a:lnTo>
                    <a:pt x="2632" y="513"/>
                  </a:lnTo>
                  <a:lnTo>
                    <a:pt x="2554" y="535"/>
                  </a:lnTo>
                  <a:lnTo>
                    <a:pt x="2472" y="555"/>
                  </a:lnTo>
                  <a:lnTo>
                    <a:pt x="2388" y="574"/>
                  </a:lnTo>
                  <a:lnTo>
                    <a:pt x="2299" y="590"/>
                  </a:lnTo>
                  <a:lnTo>
                    <a:pt x="2208" y="605"/>
                  </a:lnTo>
                  <a:lnTo>
                    <a:pt x="2114" y="618"/>
                  </a:lnTo>
                  <a:lnTo>
                    <a:pt x="2016" y="628"/>
                  </a:lnTo>
                  <a:lnTo>
                    <a:pt x="1917" y="636"/>
                  </a:lnTo>
                  <a:lnTo>
                    <a:pt x="1815" y="642"/>
                  </a:lnTo>
                  <a:lnTo>
                    <a:pt x="1712" y="646"/>
                  </a:lnTo>
                  <a:lnTo>
                    <a:pt x="1606" y="647"/>
                  </a:lnTo>
                  <a:lnTo>
                    <a:pt x="1500" y="646"/>
                  </a:lnTo>
                  <a:lnTo>
                    <a:pt x="1397" y="642"/>
                  </a:lnTo>
                  <a:lnTo>
                    <a:pt x="1295" y="636"/>
                  </a:lnTo>
                  <a:lnTo>
                    <a:pt x="1195" y="628"/>
                  </a:lnTo>
                  <a:lnTo>
                    <a:pt x="1098" y="618"/>
                  </a:lnTo>
                  <a:lnTo>
                    <a:pt x="1004" y="605"/>
                  </a:lnTo>
                  <a:lnTo>
                    <a:pt x="912" y="590"/>
                  </a:lnTo>
                  <a:lnTo>
                    <a:pt x="824" y="574"/>
                  </a:lnTo>
                  <a:lnTo>
                    <a:pt x="739" y="555"/>
                  </a:lnTo>
                  <a:lnTo>
                    <a:pt x="658" y="535"/>
                  </a:lnTo>
                  <a:lnTo>
                    <a:pt x="580" y="513"/>
                  </a:lnTo>
                  <a:lnTo>
                    <a:pt x="506" y="489"/>
                  </a:lnTo>
                  <a:lnTo>
                    <a:pt x="436" y="464"/>
                  </a:lnTo>
                  <a:lnTo>
                    <a:pt x="371" y="437"/>
                  </a:lnTo>
                  <a:lnTo>
                    <a:pt x="310" y="409"/>
                  </a:lnTo>
                  <a:lnTo>
                    <a:pt x="254" y="379"/>
                  </a:lnTo>
                  <a:lnTo>
                    <a:pt x="203" y="348"/>
                  </a:lnTo>
                  <a:lnTo>
                    <a:pt x="157" y="316"/>
                  </a:lnTo>
                  <a:lnTo>
                    <a:pt x="116" y="283"/>
                  </a:lnTo>
                  <a:lnTo>
                    <a:pt x="82" y="249"/>
                  </a:lnTo>
                  <a:lnTo>
                    <a:pt x="53" y="214"/>
                  </a:lnTo>
                  <a:lnTo>
                    <a:pt x="30" y="178"/>
                  </a:lnTo>
                  <a:lnTo>
                    <a:pt x="13" y="141"/>
                  </a:lnTo>
                  <a:lnTo>
                    <a:pt x="3" y="103"/>
                  </a:lnTo>
                  <a:lnTo>
                    <a:pt x="0" y="65"/>
                  </a:lnTo>
                  <a:lnTo>
                    <a:pt x="3" y="32"/>
                  </a:lnTo>
                  <a:lnTo>
                    <a:pt x="11" y="0"/>
                  </a:lnTo>
                  <a:close/>
                </a:path>
              </a:pathLst>
            </a:custGeom>
            <a:solidFill>
              <a:schemeClr val="l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351">
                <a:solidFill>
                  <a:schemeClr val="dk1"/>
                </a:solidFill>
                <a:latin typeface="Roboto"/>
                <a:ea typeface="Roboto"/>
                <a:cs typeface="Roboto"/>
                <a:sym typeface="Roboto"/>
              </a:endParaRPr>
            </a:p>
          </p:txBody>
        </p:sp>
      </p:grpSp>
      <p:sp>
        <p:nvSpPr>
          <p:cNvPr id="5" name="Google Shape;109;p19">
            <a:extLst>
              <a:ext uri="{FF2B5EF4-FFF2-40B4-BE49-F238E27FC236}">
                <a16:creationId xmlns:a16="http://schemas.microsoft.com/office/drawing/2014/main" id="{09C30392-76D5-11A2-930D-154265EC5156}"/>
              </a:ext>
            </a:extLst>
          </p:cNvPr>
          <p:cNvSpPr/>
          <p:nvPr/>
        </p:nvSpPr>
        <p:spPr>
          <a:xfrm>
            <a:off x="561474" y="1260269"/>
            <a:ext cx="7924800" cy="2984629"/>
          </a:xfrm>
          <a:prstGeom prst="roundRect">
            <a:avLst>
              <a:gd name="adj" fmla="val 2440"/>
            </a:avLst>
          </a:prstGeom>
          <a:solidFill>
            <a:schemeClr val="accent1"/>
          </a:solidFill>
          <a:ln>
            <a:noFill/>
          </a:ln>
        </p:spPr>
        <p:txBody>
          <a:bodyPr spcFirstLastPara="1" wrap="square" lIns="91425" tIns="45700" rIns="91425" bIns="45700" anchor="t" anchorCtr="0">
            <a:noAutofit/>
          </a:bodyPr>
          <a:lstStyle/>
          <a:p>
            <a:pPr marL="285750" indent="-285750" algn="l">
              <a:lnSpc>
                <a:spcPct val="150000"/>
              </a:lnSpc>
              <a:buFont typeface="Arial" panose="020B0604020202020204" pitchFamily="34" charset="0"/>
              <a:buChar char="•"/>
            </a:pPr>
            <a:r>
              <a:rPr lang="en-US" sz="1800" dirty="0">
                <a:solidFill>
                  <a:schemeClr val="bg1"/>
                </a:solidFill>
                <a:latin typeface="Roboto" panose="02000000000000000000" pitchFamily="2" charset="0"/>
                <a:ea typeface="Roboto" panose="02000000000000000000" pitchFamily="2" charset="0"/>
                <a:cs typeface="Roboto" panose="02000000000000000000" pitchFamily="2" charset="0"/>
              </a:rPr>
              <a:t>Ingestion: Raw data from Lyft and Uber platforms and weather sources are ingested into Amazon S3 buckets.</a:t>
            </a:r>
          </a:p>
          <a:p>
            <a:pPr marL="285750" indent="-285750" algn="l">
              <a:lnSpc>
                <a:spcPct val="150000"/>
              </a:lnSpc>
              <a:buFont typeface="Arial" panose="020B0604020202020204" pitchFamily="34" charset="0"/>
              <a:buChar char="•"/>
            </a:pPr>
            <a:r>
              <a:rPr lang="en-US" sz="1800" dirty="0">
                <a:solidFill>
                  <a:schemeClr val="bg1"/>
                </a:solidFill>
                <a:latin typeface="Roboto" panose="02000000000000000000" pitchFamily="2" charset="0"/>
                <a:ea typeface="Roboto" panose="02000000000000000000" pitchFamily="2" charset="0"/>
                <a:cs typeface="Roboto" panose="02000000000000000000" pitchFamily="2" charset="0"/>
              </a:rPr>
              <a:t>Data Cataloging: Utilize AWS Glue to catalog the ingested data, providing metadata for easy discovery and access.</a:t>
            </a:r>
          </a:p>
          <a:p>
            <a:pPr marL="285750" indent="-285750" algn="l">
              <a:lnSpc>
                <a:spcPct val="150000"/>
              </a:lnSpc>
              <a:buFont typeface="Arial" panose="020B0604020202020204" pitchFamily="34" charset="0"/>
              <a:buChar char="•"/>
            </a:pPr>
            <a:r>
              <a:rPr lang="en-US" sz="1800" dirty="0">
                <a:solidFill>
                  <a:schemeClr val="bg1"/>
                </a:solidFill>
                <a:latin typeface="Roboto" panose="02000000000000000000" pitchFamily="2" charset="0"/>
                <a:ea typeface="Roboto" panose="02000000000000000000" pitchFamily="2" charset="0"/>
                <a:cs typeface="Roboto" panose="02000000000000000000" pitchFamily="2" charset="0"/>
              </a:rPr>
              <a:t>ETL processes and data preparation tasks.</a:t>
            </a:r>
          </a:p>
          <a:p>
            <a:pPr marL="285750" indent="-285750" algn="l">
              <a:lnSpc>
                <a:spcPct val="150000"/>
              </a:lnSpc>
              <a:buFont typeface="Arial" panose="020B0604020202020204" pitchFamily="34" charset="0"/>
              <a:buChar char="•"/>
            </a:pPr>
            <a:r>
              <a:rPr lang="en-US" sz="1800" dirty="0">
                <a:solidFill>
                  <a:schemeClr val="bg1"/>
                </a:solidFill>
                <a:latin typeface="Roboto" panose="02000000000000000000" pitchFamily="2" charset="0"/>
                <a:ea typeface="Roboto" panose="02000000000000000000" pitchFamily="2" charset="0"/>
                <a:cs typeface="Roboto" panose="02000000000000000000" pitchFamily="2" charset="0"/>
              </a:rPr>
              <a:t>Manage metadata to track the lineage, provenance, and usage of the data throughout the data preparation process.</a:t>
            </a:r>
          </a:p>
          <a:p>
            <a:pPr marL="0" marR="0" lvl="0" indent="0" algn="ctr" rtl="0">
              <a:spcBef>
                <a:spcPts val="0"/>
              </a:spcBef>
              <a:spcAft>
                <a:spcPts val="0"/>
              </a:spcAft>
              <a:buNone/>
            </a:pPr>
            <a:endParaRPr sz="1800" dirty="0">
              <a:solidFill>
                <a:schemeClr val="bg1"/>
              </a:solidFill>
              <a:latin typeface="Roboto" panose="02000000000000000000" pitchFamily="2" charset="0"/>
              <a:ea typeface="Roboto" panose="02000000000000000000" pitchFamily="2" charset="0"/>
              <a:cs typeface="Roboto" panose="02000000000000000000" pitchFamily="2" charset="0"/>
              <a:sym typeface="Roboto"/>
            </a:endParaRPr>
          </a:p>
        </p:txBody>
      </p:sp>
    </p:spTree>
    <p:extLst>
      <p:ext uri="{BB962C8B-B14F-4D97-AF65-F5344CB8AC3E}">
        <p14:creationId xmlns:p14="http://schemas.microsoft.com/office/powerpoint/2010/main" val="3615722862"/>
      </p:ext>
    </p:extLst>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TotalTime>
  <Words>600</Words>
  <Application>Microsoft Office PowerPoint</Application>
  <PresentationFormat>On-screen Show (16:9)</PresentationFormat>
  <Paragraphs>61</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Noto Sans Symbols</vt:lpstr>
      <vt:lpstr>Alfa Slab One</vt:lpstr>
      <vt:lpstr>Arial</vt:lpstr>
      <vt:lpstr>Nunito</vt:lpstr>
      <vt:lpstr>Proxima Nova</vt:lpstr>
      <vt:lpstr>Times New Roman</vt:lpstr>
      <vt:lpstr>Roboto</vt:lpstr>
      <vt:lpstr>Gameday</vt:lpstr>
      <vt:lpstr>PowerPoint Presentation</vt:lpstr>
      <vt:lpstr>TEAM MEMBERS</vt:lpstr>
      <vt:lpstr>The Problem</vt:lpstr>
      <vt:lpstr>The Solution</vt:lpstr>
      <vt:lpstr>CRISP-DM Methodology</vt:lpstr>
      <vt:lpstr>Business outcome</vt:lpstr>
      <vt:lpstr>Data understanding</vt:lpstr>
      <vt:lpstr>Data understanding</vt:lpstr>
      <vt:lpstr>Data preparation</vt:lpstr>
      <vt:lpstr>Project Pipeline</vt:lpstr>
      <vt:lpstr>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Dana Sula</dc:creator>
  <cp:lastModifiedBy>Haralahalli Gangadharaiah, Siri</cp:lastModifiedBy>
  <cp:revision>8</cp:revision>
  <dcterms:modified xsi:type="dcterms:W3CDTF">2024-03-04T00:06:43Z</dcterms:modified>
</cp:coreProperties>
</file>