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F7EB9-2B8F-486C-ABBC-1BB6E6A78DDA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624DF-1A28-4436-A8C0-0EB661AD261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More </a:t>
            </a:r>
            <a:r>
              <a:rPr lang="it-IT" dirty="0" err="1" smtClean="0"/>
              <a:t>secure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little</a:t>
            </a:r>
            <a:r>
              <a:rPr lang="it-IT" dirty="0" smtClean="0"/>
              <a:t> </a:t>
            </a:r>
            <a:r>
              <a:rPr lang="it-IT" dirty="0" err="1" smtClean="0"/>
              <a:t>mentee</a:t>
            </a: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exact</a:t>
            </a:r>
            <a:r>
              <a:rPr lang="it-IT" dirty="0" smtClean="0"/>
              <a:t> </a:t>
            </a:r>
            <a:r>
              <a:rPr lang="it-IT" dirty="0" err="1" smtClean="0"/>
              <a:t>product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, </a:t>
            </a:r>
            <a:r>
              <a:rPr lang="it-IT" dirty="0" err="1" smtClean="0"/>
              <a:t>producers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r>
              <a:rPr lang="it-IT" dirty="0" smtClean="0"/>
              <a:t> are </a:t>
            </a:r>
            <a:r>
              <a:rPr lang="it-IT" dirty="0" err="1" smtClean="0"/>
              <a:t>notified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624DF-1A28-4436-A8C0-0EB661AD261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2783AB-A011-4BFD-83E0-B46BF78C564F}" type="datetimeFigureOut">
              <a:rPr lang="en-US" smtClean="0"/>
              <a:t>11/15/2014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457CEC-CBD3-4ED8-9543-AA292F28188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2-54-78-122-237.eu-west-1.compute.amazonaws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c2-54-78-122-237.eu-west-1.compute.amazonaws.com/sea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TEAM 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28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60000" endA="900" endPos="58000" dir="5400000" sy="-100000" algn="bl" rotWithShape="0"/>
                </a:effectLst>
              </a:rPr>
              <a:t>Cherie Blair Foundation Marketplace</a:t>
            </a:r>
            <a:endParaRPr lang="en-GB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Benefits</a:t>
            </a:r>
            <a:r>
              <a:rPr lang="it-IT" dirty="0" smtClean="0"/>
              <a:t> (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mantees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7467600" cy="30718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 smtClean="0"/>
              <a:t>Matching</a:t>
            </a:r>
            <a:r>
              <a:rPr lang="it-IT" dirty="0" smtClean="0"/>
              <a:t> </a:t>
            </a:r>
            <a:r>
              <a:rPr lang="it-IT" dirty="0" err="1" smtClean="0"/>
              <a:t>efficiently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r>
              <a:rPr lang="it-IT" dirty="0" smtClean="0"/>
              <a:t>/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potential</a:t>
            </a:r>
            <a:r>
              <a:rPr lang="it-IT" dirty="0" smtClean="0"/>
              <a:t> </a:t>
            </a:r>
            <a:r>
              <a:rPr lang="it-IT" dirty="0" err="1" smtClean="0"/>
              <a:t>buyers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 </a:t>
            </a:r>
            <a:r>
              <a:rPr lang="it-IT" dirty="0" err="1" smtClean="0"/>
              <a:t>platform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advertise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r>
              <a:rPr lang="it-IT" dirty="0" smtClean="0"/>
              <a:t> or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36"/>
            <a:ext cx="7467600" cy="1143000"/>
          </a:xfrm>
        </p:spPr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!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929066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 </a:t>
            </a:r>
            <a:r>
              <a:rPr kumimoji="0" lang="it-IT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</a:t>
            </a:r>
            <a:r>
              <a:rPr kumimoji="0" lang="it-IT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have</a:t>
            </a:r>
            <a:r>
              <a:rPr kumimoji="0" lang="it-IT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any</a:t>
            </a:r>
            <a:r>
              <a:rPr kumimoji="0" lang="it-IT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r>
              <a:rPr kumimoji="0" lang="it-IT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GB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Stefano Sesia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Yasen</a:t>
            </a:r>
            <a:r>
              <a:rPr lang="it-IT" dirty="0" smtClean="0"/>
              <a:t> </a:t>
            </a:r>
            <a:r>
              <a:rPr lang="it-IT" dirty="0" err="1" smtClean="0"/>
              <a:t>Lilov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Kristiyan</a:t>
            </a:r>
            <a:r>
              <a:rPr lang="it-IT" dirty="0" smtClean="0"/>
              <a:t> </a:t>
            </a:r>
            <a:r>
              <a:rPr lang="it-IT" dirty="0" err="1" smtClean="0"/>
              <a:t>Dimitrov</a:t>
            </a:r>
            <a:r>
              <a:rPr lang="it-IT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Laura </a:t>
            </a:r>
            <a:r>
              <a:rPr lang="it-IT" dirty="0" err="1" smtClean="0"/>
              <a:t>Bogatu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Andrew </a:t>
            </a:r>
            <a:r>
              <a:rPr lang="it-IT" dirty="0" err="1" smtClean="0"/>
              <a:t>McClusky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Yordan</a:t>
            </a:r>
            <a:r>
              <a:rPr lang="it-IT" dirty="0" smtClean="0"/>
              <a:t> </a:t>
            </a:r>
            <a:r>
              <a:rPr lang="it-IT" dirty="0" err="1" smtClean="0"/>
              <a:t>Yordanov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Marketplace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 smtClean="0"/>
              <a:t>Features</a:t>
            </a:r>
            <a:endParaRPr lang="it-IT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 smtClean="0"/>
              <a:t>Personal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mentees</a:t>
            </a:r>
            <a:r>
              <a:rPr lang="it-IT" dirty="0" smtClean="0"/>
              <a:t>,</a:t>
            </a:r>
            <a:r>
              <a:rPr lang="it-IT" dirty="0" err="1" smtClean="0"/>
              <a:t>mentors</a:t>
            </a:r>
            <a:r>
              <a:rPr lang="it-IT" dirty="0" smtClean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customers</a:t>
            </a:r>
            <a:endParaRPr lang="it-IT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 smtClean="0"/>
              <a:t>Database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encrypted</a:t>
            </a:r>
            <a:r>
              <a:rPr lang="it-IT" dirty="0" smtClean="0"/>
              <a:t>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   </a:t>
            </a:r>
            <a:endParaRPr lang="it-IT" dirty="0" smtClean="0"/>
          </a:p>
          <a:p>
            <a:pPr>
              <a:buFont typeface="Wingdings" pitchFamily="2" charset="2"/>
              <a:buChar char="Ø"/>
            </a:pPr>
            <a:endParaRPr lang="it-IT" dirty="0" smtClean="0"/>
          </a:p>
          <a:p>
            <a:pPr>
              <a:buFont typeface="Wingdings" pitchFamily="2" charset="2"/>
              <a:buChar char="Ø"/>
            </a:pPr>
            <a:endParaRPr lang="it-IT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website</a:t>
            </a:r>
            <a:endParaRPr lang="en-GB" dirty="0"/>
          </a:p>
        </p:txBody>
      </p:sp>
      <p:pic>
        <p:nvPicPr>
          <p:cNvPr id="4" name="Picture 3" descr="10814386_10202054531083626_2013850028_n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857364"/>
            <a:ext cx="4462467" cy="34928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10660756_10202054531043625_1275743648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429000"/>
            <a:ext cx="3571900" cy="3088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 descr="10806998_10202054531003624_1339177380_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357166"/>
            <a:ext cx="3597172" cy="28717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Database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5514" y="1285860"/>
            <a:ext cx="3138486" cy="452596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Information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mentees</a:t>
            </a:r>
            <a:r>
              <a:rPr lang="it-IT" dirty="0" smtClean="0"/>
              <a:t>, </a:t>
            </a:r>
            <a:r>
              <a:rPr lang="it-IT" dirty="0" err="1" smtClean="0"/>
              <a:t>mentors</a:t>
            </a:r>
            <a:r>
              <a:rPr lang="it-IT" dirty="0" smtClean="0"/>
              <a:t>, </a:t>
            </a:r>
            <a:r>
              <a:rPr lang="it-IT" dirty="0" err="1" smtClean="0"/>
              <a:t>customers</a:t>
            </a:r>
            <a:r>
              <a:rPr lang="it-IT" dirty="0" smtClean="0"/>
              <a:t> and </a:t>
            </a:r>
            <a:r>
              <a:rPr lang="it-IT" dirty="0" err="1" smtClean="0"/>
              <a:t>carriers</a:t>
            </a:r>
            <a:endParaRPr lang="it-IT" dirty="0" smtClean="0"/>
          </a:p>
          <a:p>
            <a:r>
              <a:rPr lang="it-IT" dirty="0" smtClean="0"/>
              <a:t>Information </a:t>
            </a:r>
            <a:r>
              <a:rPr lang="it-IT" dirty="0" err="1" smtClean="0"/>
              <a:t>encrypted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SHA2</a:t>
            </a:r>
          </a:p>
          <a:p>
            <a:r>
              <a:rPr lang="it-IT" dirty="0" smtClean="0"/>
              <a:t>Information </a:t>
            </a:r>
            <a:r>
              <a:rPr lang="it-IT" dirty="0" err="1" smtClean="0"/>
              <a:t>about</a:t>
            </a:r>
            <a:r>
              <a:rPr lang="it-IT" dirty="0" smtClean="0"/>
              <a:t> location </a:t>
            </a:r>
            <a:endParaRPr lang="en-GB" dirty="0"/>
          </a:p>
        </p:txBody>
      </p:sp>
      <p:pic>
        <p:nvPicPr>
          <p:cNvPr id="6" name="Picture 5" descr="ER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1285861"/>
            <a:ext cx="6000760" cy="395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4" y="1000108"/>
            <a:ext cx="2924172" cy="550072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Updated</a:t>
            </a:r>
            <a:r>
              <a:rPr lang="it-IT" dirty="0" smtClean="0"/>
              <a:t> and </a:t>
            </a:r>
            <a:r>
              <a:rPr lang="it-IT" dirty="0" err="1" smtClean="0"/>
              <a:t>verified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Cherie Blair </a:t>
            </a:r>
            <a:r>
              <a:rPr lang="it-IT" dirty="0" err="1" smtClean="0"/>
              <a:t>Foundation</a:t>
            </a:r>
            <a:r>
              <a:rPr lang="it-IT" dirty="0" smtClean="0"/>
              <a:t> (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specifically</a:t>
            </a:r>
            <a:r>
              <a:rPr lang="it-IT" dirty="0" smtClean="0"/>
              <a:t> </a:t>
            </a:r>
            <a:r>
              <a:rPr lang="it-IT" dirty="0" err="1" smtClean="0"/>
              <a:t>asked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Made</a:t>
            </a:r>
            <a:r>
              <a:rPr lang="it-IT" dirty="0" smtClean="0"/>
              <a:t> up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demonstrational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 smtClean="0"/>
          </a:p>
          <a:p>
            <a:r>
              <a:rPr lang="it-IT" dirty="0" err="1" smtClean="0"/>
              <a:t>Automated</a:t>
            </a:r>
            <a:r>
              <a:rPr lang="it-IT" dirty="0" smtClean="0"/>
              <a:t> </a:t>
            </a:r>
            <a:r>
              <a:rPr lang="it-IT" dirty="0" err="1" smtClean="0"/>
              <a:t>conversion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scales</a:t>
            </a:r>
            <a:endParaRPr lang="en-GB" dirty="0" smtClean="0"/>
          </a:p>
          <a:p>
            <a:endParaRPr lang="it-IT" dirty="0" smtClean="0"/>
          </a:p>
        </p:txBody>
      </p:sp>
      <p:pic>
        <p:nvPicPr>
          <p:cNvPr id="4" name="Picture 3" descr="Mente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357694"/>
            <a:ext cx="6429388" cy="16095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Mentor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2974" y="1785926"/>
            <a:ext cx="6715140" cy="1755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515103_737181156369127_8535045547361149387_o.jpg">
            <a:hlinkClick r:id="rId2"/>
          </p:cNvPr>
          <p:cNvPicPr>
            <a:picLocks noChangeAspect="1"/>
          </p:cNvPicPr>
          <p:nvPr/>
        </p:nvPicPr>
        <p:blipFill>
          <a:blip r:embed="rId3"/>
          <a:srcRect l="18840" r="13044" b="30333"/>
          <a:stretch>
            <a:fillRect/>
          </a:stretch>
        </p:blipFill>
        <p:spPr>
          <a:xfrm>
            <a:off x="357158" y="1285860"/>
            <a:ext cx="4714877" cy="24217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endParaRPr lang="en-GB" dirty="0"/>
          </a:p>
        </p:txBody>
      </p:sp>
      <p:pic>
        <p:nvPicPr>
          <p:cNvPr id="5" name="Picture 4" descr="10733750_737181159702460_5044666476959628277_o.jpg"/>
          <p:cNvPicPr>
            <a:picLocks noChangeAspect="1"/>
          </p:cNvPicPr>
          <p:nvPr/>
        </p:nvPicPr>
        <p:blipFill>
          <a:blip r:embed="rId4"/>
          <a:srcRect l="19531" r="14062" b="43755"/>
          <a:stretch>
            <a:fillRect/>
          </a:stretch>
        </p:blipFill>
        <p:spPr>
          <a:xfrm>
            <a:off x="2786050" y="3784526"/>
            <a:ext cx="6072230" cy="2573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</a:t>
            </a:r>
            <a:r>
              <a:rPr lang="it-IT" dirty="0" err="1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data </a:t>
            </a:r>
            <a:r>
              <a:rPr lang="it-IT" dirty="0" err="1" smtClean="0"/>
              <a:t>displayed</a:t>
            </a:r>
            <a:r>
              <a:rPr lang="it-IT" dirty="0" smtClean="0"/>
              <a:t> on </a:t>
            </a:r>
            <a:r>
              <a:rPr lang="it-IT" dirty="0" err="1" smtClean="0"/>
              <a:t>pages</a:t>
            </a:r>
            <a:r>
              <a:rPr lang="it-IT" dirty="0" smtClean="0"/>
              <a:t> </a:t>
            </a:r>
            <a:r>
              <a:rPr lang="it-IT" dirty="0" err="1" smtClean="0"/>
              <a:t>according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‘</a:t>
            </a:r>
            <a:r>
              <a:rPr lang="it-IT" dirty="0" err="1" smtClean="0"/>
              <a:t>Saved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’ </a:t>
            </a:r>
            <a:r>
              <a:rPr lang="it-IT" dirty="0" err="1" smtClean="0"/>
              <a:t>feature</a:t>
            </a:r>
            <a:endParaRPr lang="it-IT" dirty="0" smtClean="0"/>
          </a:p>
          <a:p>
            <a:pPr>
              <a:lnSpc>
                <a:spcPct val="150000"/>
              </a:lnSpc>
              <a:buNone/>
            </a:pPr>
            <a:r>
              <a:rPr lang="it-IT" dirty="0" smtClean="0"/>
              <a:t>	</a:t>
            </a:r>
            <a:r>
              <a:rPr lang="it-IT" dirty="0" err="1" smtClean="0"/>
              <a:t>Notifies</a:t>
            </a:r>
            <a:r>
              <a:rPr lang="it-IT" dirty="0" smtClean="0"/>
              <a:t> </a:t>
            </a:r>
            <a:r>
              <a:rPr lang="it-IT" dirty="0" err="1" smtClean="0"/>
              <a:t>interested</a:t>
            </a:r>
            <a:r>
              <a:rPr lang="it-IT" dirty="0" smtClean="0"/>
              <a:t> </a:t>
            </a:r>
            <a:r>
              <a:rPr lang="it-IT" dirty="0" err="1" smtClean="0"/>
              <a:t>customers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new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r>
              <a:rPr lang="it-IT" dirty="0" smtClean="0"/>
              <a:t>/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available</a:t>
            </a:r>
            <a:endParaRPr lang="it-IT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Benefits</a:t>
            </a:r>
            <a:r>
              <a:rPr lang="it-IT" dirty="0" smtClean="0"/>
              <a:t> (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customers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7467600" cy="30718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A </a:t>
            </a:r>
            <a:r>
              <a:rPr lang="it-IT" dirty="0" err="1" smtClean="0"/>
              <a:t>platform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products</a:t>
            </a:r>
            <a:r>
              <a:rPr lang="it-IT" dirty="0" smtClean="0"/>
              <a:t>/</a:t>
            </a:r>
            <a:r>
              <a:rPr lang="it-IT" dirty="0" err="1" smtClean="0"/>
              <a:t>services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 </a:t>
            </a:r>
            <a:r>
              <a:rPr lang="it-IT" dirty="0" err="1" smtClean="0"/>
              <a:t>smart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display the best match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endParaRPr lang="it-IT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</TotalTime>
  <Words>179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TEAM 14</vt:lpstr>
      <vt:lpstr>The Team</vt:lpstr>
      <vt:lpstr>The Marketplace</vt:lpstr>
      <vt:lpstr>The website</vt:lpstr>
      <vt:lpstr>The Database</vt:lpstr>
      <vt:lpstr>The data</vt:lpstr>
      <vt:lpstr>The search engine</vt:lpstr>
      <vt:lpstr>Future features</vt:lpstr>
      <vt:lpstr>Benefits (for the customers)</vt:lpstr>
      <vt:lpstr>Benefits (for the mantees)</vt:lpstr>
      <vt:lpstr>Thanks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 Sesia</dc:creator>
  <cp:lastModifiedBy>Stefano Sesia</cp:lastModifiedBy>
  <cp:revision>16</cp:revision>
  <dcterms:created xsi:type="dcterms:W3CDTF">2014-11-15T04:33:24Z</dcterms:created>
  <dcterms:modified xsi:type="dcterms:W3CDTF">2014-11-15T06:45:19Z</dcterms:modified>
</cp:coreProperties>
</file>