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801600" cy="9601200" type="A3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136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9BC4-BA2E-4448-B15C-AB997431113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4BA-30C2-45C1-8351-80329908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8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9BC4-BA2E-4448-B15C-AB997431113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4BA-30C2-45C1-8351-80329908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7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9BC4-BA2E-4448-B15C-AB997431113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4BA-30C2-45C1-8351-80329908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9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9BC4-BA2E-4448-B15C-AB997431113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4BA-30C2-45C1-8351-80329908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9BC4-BA2E-4448-B15C-AB997431113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4BA-30C2-45C1-8351-80329908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3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9BC4-BA2E-4448-B15C-AB997431113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4BA-30C2-45C1-8351-80329908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9BC4-BA2E-4448-B15C-AB997431113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4BA-30C2-45C1-8351-80329908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6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9BC4-BA2E-4448-B15C-AB997431113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4BA-30C2-45C1-8351-80329908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9BC4-BA2E-4448-B15C-AB997431113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4BA-30C2-45C1-8351-80329908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7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9BC4-BA2E-4448-B15C-AB997431113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4BA-30C2-45C1-8351-80329908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6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9BC4-BA2E-4448-B15C-AB997431113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4BA-30C2-45C1-8351-80329908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4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9BC4-BA2E-4448-B15C-AB997431113A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034BA-30C2-45C1-8351-80329908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1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752407" cy="2542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2543"/>
            <a:ext cx="5486400" cy="1778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97331"/>
            <a:ext cx="2590800" cy="447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4480544"/>
            <a:ext cx="5935287" cy="1619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24" y="6259169"/>
            <a:ext cx="5237018" cy="3286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118" y="306121"/>
            <a:ext cx="5061090" cy="803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67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06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35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86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21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0</Words>
  <Application>Microsoft Office PowerPoint</Application>
  <PresentationFormat>A3 Paper (297x420 mm)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Karuna Ramkumar</dc:creator>
  <cp:lastModifiedBy>Karuna Ramkumar</cp:lastModifiedBy>
  <cp:revision>3</cp:revision>
  <dcterms:created xsi:type="dcterms:W3CDTF">2016-09-13T22:18:18Z</dcterms:created>
  <dcterms:modified xsi:type="dcterms:W3CDTF">2016-09-13T23:59:11Z</dcterms:modified>
</cp:coreProperties>
</file>