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LhFjy/pCO1Q+PftCIfOA+iEO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am-3-MarketplaceSolution/DonationPlaceSolu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Source Code for User Stories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https://github.com/Team-3-MarketplaceSolution/DonationPlaceSolution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375" y="-1686350"/>
            <a:ext cx="9295125" cy="75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524800" y="435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3.3 Get Shipping Information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524800" y="1142775"/>
            <a:ext cx="8520600" cy="341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React, {Component}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View, Text, TextInput, TouchableOpacity,StyleSheet, Button, Image}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'react-native'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ShippingInfo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React.Component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state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render(){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styles.container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Your current tracking number is: 1Z94125299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Please print and visit your local FEDEX with this 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The staff will assit you in shipping the package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'../assets/images/ShipmentLabel.jpg'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 height: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width: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flex: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styles = StyleSheet.create({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container: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flex: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justifyContent: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'center'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alignItems: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'center'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backgroundColor: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'white'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Text: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borderBottomColor: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"#8A8F9E"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width: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'80%'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borderBottomWidth: StyleSheet.hairlineWidth,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height: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fontSize: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color: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"#161F3D"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marginTop: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Image: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width: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height: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flex: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